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36" r:id="rId2"/>
    <p:sldId id="281" r:id="rId3"/>
    <p:sldId id="261" r:id="rId4"/>
    <p:sldId id="365" r:id="rId5"/>
    <p:sldId id="284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471" y="6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601FC-4E7B-49DA-825C-6FB1EE22B89C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83B48-3A00-4772-98C9-EC50CF22BD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764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F9021C4-393D-1F8B-24C8-B15F212A3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161DE0E-6A06-40CE-7893-9EF583281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11CCC88-6FC6-E08E-C381-78D03A94E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2742-FD85-44EA-BCA7-654762CFA52E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BD7B93-D534-B63B-1293-9DC6C5BA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26B3005-13EE-6A36-A64E-2E2A801B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1547-64CA-4257-8E3E-1A0AE016D4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296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4B4B81-0F7B-C931-147C-08CCE224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138BEF8-05BF-33BB-E7E5-9594B9EA7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102A6D6-BDD0-DCB0-14A5-9D64B6E9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2742-FD85-44EA-BCA7-654762CFA52E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C6CC01E-56E5-53B2-E5CA-20415E17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4F533CE-8FB0-22E8-2B7E-DCE05014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1547-64CA-4257-8E3E-1A0AE016D4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811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DCCB2A0-1C71-F5C7-E085-56ACD5C4A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1A42AFA-1250-A742-29BA-03D4D1BF2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69A65C1-2574-C084-DF61-6DA21F1EA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2742-FD85-44EA-BCA7-654762CFA52E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8E19F7-DCC1-824D-59A8-E800BA0B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BF40BD-C290-4DFF-655F-9F24D3CE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1547-64CA-4257-8E3E-1A0AE016D4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346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F723E8-55CC-AB68-5182-9E984688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C979053-BE4A-3C15-891C-7D7B37376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D835088-4B38-DBAB-2055-82102D67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2742-FD85-44EA-BCA7-654762CFA52E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DF5D87-AEDE-ED76-F285-3174280A3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3A931B-AD60-D229-DD66-C07F256C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1547-64CA-4257-8E3E-1A0AE016D4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338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944742-7A15-9418-48B9-707CD594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8FAE9E7-D557-EB55-F07B-6743F4370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CD82D6-260E-49FE-D402-62AF564F5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2742-FD85-44EA-BCA7-654762CFA52E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7DEA904-0F7E-51C3-65CF-CE339DF3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E3A0394-7331-9421-0E63-45A80A8C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1547-64CA-4257-8E3E-1A0AE016D4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039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3475A7-6E87-8BE6-F2DD-DCEC5ACD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101D6EE-07A0-D9F1-DAF6-A15DC0D3F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32C7E2C-6431-702F-532D-8AFAC304D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37AB37A-3AAD-7A0C-0BBA-B2296483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2742-FD85-44EA-BCA7-654762CFA52E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72F1E53-28FD-8726-BD9E-03D879A3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70FEE57-BC21-B592-B1AA-5F77467D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1547-64CA-4257-8E3E-1A0AE016D4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951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1130E8-F398-0C2D-804F-D1C2A418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5558021-D2ED-39FE-2BCF-9D9A15F61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08DB5D8-4F0B-C5E7-9CED-CF28FD161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0B686F4-A87A-3936-181D-335818D27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0C09282-2A9D-FBED-983B-AA0268EC0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B16BB1A-643C-4607-B30B-97200D77E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2742-FD85-44EA-BCA7-654762CFA52E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6BE1866-426B-C41F-2A00-35A578BD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6AA1590-1372-C9AE-746C-0D5F6C5B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1547-64CA-4257-8E3E-1A0AE016D4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280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4E5D75-FAC1-EFA6-5D93-5B204ED4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43D1BD4-7867-C1ED-1206-13051677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2742-FD85-44EA-BCA7-654762CFA52E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E5C0CF8-4A2F-B71E-4D9B-E9784ACD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62D119D-C583-3F7F-FEE3-3F7BC6F8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1547-64CA-4257-8E3E-1A0AE016D4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96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4705FA7-AF60-D532-868D-122F9452C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2742-FD85-44EA-BCA7-654762CFA52E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891F825-C2C1-92AB-2F7A-F2C91C67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98ECEA0-5F8E-B96C-078B-C79945AB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1547-64CA-4257-8E3E-1A0AE016D4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776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55929-BDDE-B0E5-BF2D-44E6510D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30F4061-4393-0CE2-5FBD-C7D9582A3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A03B209-D70D-5653-3B55-D4B1A4362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D159202-9BDD-4B1D-0C64-16765636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2742-FD85-44EA-BCA7-654762CFA52E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42EB345-88C9-29A9-9D77-D46D1CDD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EAF00FC-F823-87D7-B211-DA95D535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1547-64CA-4257-8E3E-1A0AE016D4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936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28ABEF-7DB3-9077-8736-0073971B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0C8167D-71C1-5EBE-5F57-AC0462A17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149D77D-4B6A-040E-9F0E-A0F0FA5C5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7AB91D7-98D7-FAE9-ABCC-43690736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2742-FD85-44EA-BCA7-654762CFA52E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6300749-D7B8-0B89-E12A-68F7538B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EAAA30F-FBDA-DB6A-A4EF-744E3A73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A1547-64CA-4257-8E3E-1A0AE016D4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886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645EFBA-CC32-F3F4-52FF-F0E698E7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C483567-0C31-3532-9B79-699138463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AC6F59E-0957-1D9E-E23E-9C6E5575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E2742-FD85-44EA-BCA7-654762CFA52E}" type="datetimeFigureOut">
              <a:rPr lang="vi-VN" smtClean="0"/>
              <a:t>03/01/2025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AC18C91-7B52-3771-D255-D187CED3C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FE0E7D2-CF42-5678-E840-4A7BBE94E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A1547-64CA-4257-8E3E-1A0AE016D4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898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18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21.jpeg"/><Relationship Id="rId10" Type="http://schemas.openxmlformats.org/officeDocument/2006/relationships/image" Target="../media/image7.png"/><Relationship Id="rId19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5" b="98545" l="9949" r="98285">
                        <a14:foregroundMark x1="78988" y1="61552" x2="71098" y2="97817"/>
                        <a14:foregroundMark x1="94854" y1="60582" x2="92453" y2="97089"/>
                        <a14:foregroundMark x1="98285" y1="59612" x2="97256" y2="98059"/>
                        <a14:foregroundMark x1="90051" y1="53548" x2="90051" y2="53548"/>
                        <a14:foregroundMark x1="73499" y1="63736" x2="24614" y2="98545"/>
                        <a14:backgroundMark x1="56261" y1="49363" x2="12264" y2="96847"/>
                        <a14:backgroundMark x1="18096" y1="94906" x2="61835" y2="56216"/>
                        <a14:backgroundMark x1="65952" y1="16313" x2="65952" y2="53305"/>
                        <a14:backgroundMark x1="28731" y1="89266" x2="56261" y2="69557"/>
                        <a14:backgroundMark x1="46312" y1="79563" x2="52830" y2="76410"/>
                        <a14:backgroundMark x1="51801" y1="77380" x2="51115" y2="80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228"/>
          <a:stretch>
            <a:fillRect/>
          </a:stretch>
        </p:blipFill>
        <p:spPr>
          <a:xfrm>
            <a:off x="7763885" y="3489960"/>
            <a:ext cx="4428115" cy="3368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>
                        <a14:backgroundMark x1="15636" y1="14424" x2="25364" y2="50909"/>
                        <a14:backgroundMark x1="37636" y1="27333" x2="32000" y2="667"/>
                        <a14:backgroundMark x1="41636" y1="1758" x2="41636" y2="1576"/>
                        <a14:backgroundMark x1="69000" y1="17576" x2="67364" y2="242"/>
                        <a14:backgroundMark x1="97000" y1="1333" x2="99636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58"/>
          <a:stretch>
            <a:fillRect/>
          </a:stretch>
        </p:blipFill>
        <p:spPr>
          <a:xfrm flipH="1">
            <a:off x="0" y="0"/>
            <a:ext cx="298704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48435" y="1482090"/>
            <a:ext cx="8659495" cy="44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>
                  <a:blip r:embed="rId8"/>
                </a:blipFill>
              </a14:hiddenFill>
            </a:ext>
          </a:extLst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0000400000000000000" charset="0"/>
                <a:ea typeface="海派腔调奶油简" panose="02010600030101010101" pitchFamily="50" charset="-122"/>
                <a:cs typeface="Algerian" panose="00000400000000000000" charset="0"/>
              </a:rPr>
              <a:t>Tiết</a:t>
            </a:r>
            <a:r>
              <a:rPr lang="en-US" altLang="zh-CN" sz="40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0000400000000000000" charset="0"/>
                <a:ea typeface="海派腔调奶油简" panose="02010600030101010101" pitchFamily="50" charset="-122"/>
                <a:cs typeface="Algerian" panose="00000400000000000000" charset="0"/>
              </a:rPr>
              <a:t> 16:BÀI 8: </a:t>
            </a:r>
          </a:p>
          <a:p>
            <a:pPr algn="ctr"/>
            <a:r>
              <a:rPr lang="en-US" altLang="zh-CN" sz="40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0000400000000000000" charset="0"/>
                <a:ea typeface="海派腔调奶油简" panose="02010600030101010101" pitchFamily="50" charset="-122"/>
                <a:cs typeface="Algerian" panose="00000400000000000000" charset="0"/>
              </a:rPr>
              <a:t>THIẾT KẾ TRANG PHỤC VỚI</a:t>
            </a:r>
          </a:p>
          <a:p>
            <a:pPr algn="ctr"/>
            <a:r>
              <a:rPr lang="en-US" altLang="zh-CN" sz="40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0000400000000000000" charset="0"/>
                <a:ea typeface="海派腔调奶油简" panose="02010600030101010101" pitchFamily="50" charset="-122"/>
                <a:cs typeface="Algerian" panose="00000400000000000000" charset="0"/>
              </a:rPr>
              <a:t> HỌA TIẾT DÂN TỘC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60795" y="276778"/>
            <a:ext cx="8853805" cy="768350"/>
          </a:xfrm>
          <a:prstGeom prst="rect">
            <a:avLst/>
          </a:prstGeom>
          <a:blipFill>
            <a:blip r:embed="rId9"/>
          </a:blipFill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ure" panose="020B0500000000000000" charset="0"/>
                <a:ea typeface="海派腔调奶油简" panose="02010600030101010101" pitchFamily="50" charset="-122"/>
                <a:cs typeface="Architecture" panose="020B0500000000000000" charset="0"/>
              </a:rPr>
              <a:t>Chủ đề: Mĩ thuật của các dân tộc thiểu số Việt Nam </a:t>
            </a:r>
          </a:p>
        </p:txBody>
      </p:sp>
      <p:sp>
        <p:nvSpPr>
          <p:cNvPr id="22" name="任意多边形 21"/>
          <p:cNvSpPr/>
          <p:nvPr/>
        </p:nvSpPr>
        <p:spPr>
          <a:xfrm>
            <a:off x="0" y="5463539"/>
            <a:ext cx="9446542" cy="1394461"/>
          </a:xfrm>
          <a:custGeom>
            <a:avLst/>
            <a:gdLst>
              <a:gd name="connsiteX0" fmla="*/ 4598192 w 9446542"/>
              <a:gd name="connsiteY0" fmla="*/ 0 h 1394461"/>
              <a:gd name="connsiteX1" fmla="*/ 7257258 w 9446542"/>
              <a:gd name="connsiteY1" fmla="*/ 983326 h 1394461"/>
              <a:gd name="connsiteX2" fmla="*/ 7304266 w 9446542"/>
              <a:gd name="connsiteY2" fmla="*/ 1043957 h 1394461"/>
              <a:gd name="connsiteX3" fmla="*/ 7417685 w 9446542"/>
              <a:gd name="connsiteY3" fmla="*/ 985813 h 1394461"/>
              <a:gd name="connsiteX4" fmla="*/ 8175373 w 9446542"/>
              <a:gd name="connsiteY4" fmla="*/ 842011 h 1394461"/>
              <a:gd name="connsiteX5" fmla="*/ 9424047 w 9446542"/>
              <a:gd name="connsiteY5" fmla="*/ 1356273 h 1394461"/>
              <a:gd name="connsiteX6" fmla="*/ 9446542 w 9446542"/>
              <a:gd name="connsiteY6" fmla="*/ 1394461 h 1394461"/>
              <a:gd name="connsiteX7" fmla="*/ 21702 w 9446542"/>
              <a:gd name="connsiteY7" fmla="*/ 1394461 h 1394461"/>
              <a:gd name="connsiteX8" fmla="*/ 6997 w 9446542"/>
              <a:gd name="connsiteY8" fmla="*/ 1334596 h 1394461"/>
              <a:gd name="connsiteX9" fmla="*/ 0 w 9446542"/>
              <a:gd name="connsiteY9" fmla="*/ 1248505 h 1394461"/>
              <a:gd name="connsiteX10" fmla="*/ 1355170 w 9446542"/>
              <a:gd name="connsiteY10" fmla="*/ 406495 h 1394461"/>
              <a:gd name="connsiteX11" fmla="*/ 2112859 w 9446542"/>
              <a:gd name="connsiteY11" fmla="*/ 550297 h 1394461"/>
              <a:gd name="connsiteX12" fmla="*/ 2311188 w 9446542"/>
              <a:gd name="connsiteY12" fmla="*/ 651969 h 1394461"/>
              <a:gd name="connsiteX13" fmla="*/ 2459864 w 9446542"/>
              <a:gd name="connsiteY13" fmla="*/ 550329 h 1394461"/>
              <a:gd name="connsiteX14" fmla="*/ 4598192 w 9446542"/>
              <a:gd name="connsiteY14" fmla="*/ 0 h 139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46542" h="1394461">
                <a:moveTo>
                  <a:pt x="4598192" y="0"/>
                </a:moveTo>
                <a:cubicBezTo>
                  <a:pt x="5746412" y="0"/>
                  <a:pt x="6745166" y="397612"/>
                  <a:pt x="7257258" y="983326"/>
                </a:cubicBezTo>
                <a:lnTo>
                  <a:pt x="7304266" y="1043957"/>
                </a:lnTo>
                <a:lnTo>
                  <a:pt x="7417685" y="985813"/>
                </a:lnTo>
                <a:cubicBezTo>
                  <a:pt x="7633971" y="895024"/>
                  <a:pt x="7894708" y="842011"/>
                  <a:pt x="8175373" y="842011"/>
                </a:cubicBezTo>
                <a:cubicBezTo>
                  <a:pt x="8736703" y="842011"/>
                  <a:pt x="9218321" y="1054063"/>
                  <a:pt x="9424047" y="1356273"/>
                </a:cubicBezTo>
                <a:lnTo>
                  <a:pt x="9446542" y="1394461"/>
                </a:lnTo>
                <a:lnTo>
                  <a:pt x="21702" y="1394461"/>
                </a:lnTo>
                <a:lnTo>
                  <a:pt x="6997" y="1334596"/>
                </a:lnTo>
                <a:cubicBezTo>
                  <a:pt x="2370" y="1306290"/>
                  <a:pt x="0" y="1277570"/>
                  <a:pt x="0" y="1248505"/>
                </a:cubicBezTo>
                <a:cubicBezTo>
                  <a:pt x="0" y="783476"/>
                  <a:pt x="606730" y="406495"/>
                  <a:pt x="1355170" y="406495"/>
                </a:cubicBezTo>
                <a:cubicBezTo>
                  <a:pt x="1635835" y="406495"/>
                  <a:pt x="1896572" y="459508"/>
                  <a:pt x="2112859" y="550297"/>
                </a:cubicBezTo>
                <a:lnTo>
                  <a:pt x="2311188" y="651969"/>
                </a:lnTo>
                <a:lnTo>
                  <a:pt x="2459864" y="550329"/>
                </a:lnTo>
                <a:cubicBezTo>
                  <a:pt x="3007110" y="210307"/>
                  <a:pt x="3763123" y="0"/>
                  <a:pt x="45981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t="10413" r="20071" b="63452"/>
          <a:stretch>
            <a:fillRect/>
          </a:stretch>
        </p:blipFill>
        <p:spPr>
          <a:xfrm>
            <a:off x="9845720" y="360476"/>
            <a:ext cx="1861033" cy="179234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t="41441" r="18466" b="36051"/>
          <a:stretch>
            <a:fillRect/>
          </a:stretch>
        </p:blipFill>
        <p:spPr>
          <a:xfrm>
            <a:off x="6938473" y="4627556"/>
            <a:ext cx="2508069" cy="154359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 rot="6639583">
            <a:off x="572815" y="990368"/>
            <a:ext cx="953610" cy="74777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>
            <a:off x="1941559" y="-105575"/>
            <a:ext cx="594414" cy="46611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>
            <a:off x="401568" y="86946"/>
            <a:ext cx="482001" cy="3779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 rot="3447075" flipV="1">
            <a:off x="1083945" y="2265202"/>
            <a:ext cx="735106" cy="532656"/>
          </a:xfrm>
          <a:prstGeom prst="rect">
            <a:avLst/>
          </a:prstGeom>
        </p:spPr>
      </p:pic>
      <p:pic>
        <p:nvPicPr>
          <p:cNvPr id="21508" name="Picture 8" descr="Ý nghĩa hoa văn trên trang phục dân tộc Hmông - Thổ cẩm lan rừ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11530" y="4726813"/>
            <a:ext cx="3406140" cy="20053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10" descr="Nghề dệt thổ cẩm của người Tày vùng Nghĩa Đô​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6416" y="4691121"/>
            <a:ext cx="3550285" cy="2059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4191513" y="3758941"/>
            <a:ext cx="3088005" cy="93218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abia" panose="00000400000000000000" charset="0"/>
                <a:cs typeface="Arabia" panose="00000400000000000000" charset="0"/>
              </a:rPr>
              <a:t>TIẾT 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  <p:bldP spid="14" grpId="0" bldLvl="0" animBg="1"/>
      <p:bldP spid="2" grpId="0" bldLvl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152403" y="0"/>
            <a:ext cx="12969241" cy="7740096"/>
            <a:chOff x="-152402" y="0"/>
            <a:chExt cx="12969241" cy="774009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2000" cy="6858000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-152402" y="4703362"/>
              <a:ext cx="12969241" cy="3036734"/>
              <a:chOff x="-152402" y="4703362"/>
              <a:chExt cx="12969241" cy="303673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2402" y="4703362"/>
                <a:ext cx="12969241" cy="3036734"/>
              </a:xfrm>
              <a:prstGeom prst="rect">
                <a:avLst/>
              </a:prstGeom>
            </p:spPr>
          </p:pic>
          <p:sp>
            <p:nvSpPr>
              <p:cNvPr id="5" name="任意多边形 4"/>
              <p:cNvSpPr/>
              <p:nvPr/>
            </p:nvSpPr>
            <p:spPr>
              <a:xfrm>
                <a:off x="-1" y="6050281"/>
                <a:ext cx="9446542" cy="807719"/>
              </a:xfrm>
              <a:custGeom>
                <a:avLst/>
                <a:gdLst>
                  <a:gd name="connsiteX0" fmla="*/ 4598192 w 9446542"/>
                  <a:gd name="connsiteY0" fmla="*/ 0 h 1394461"/>
                  <a:gd name="connsiteX1" fmla="*/ 7257258 w 9446542"/>
                  <a:gd name="connsiteY1" fmla="*/ 983326 h 1394461"/>
                  <a:gd name="connsiteX2" fmla="*/ 7304266 w 9446542"/>
                  <a:gd name="connsiteY2" fmla="*/ 1043957 h 1394461"/>
                  <a:gd name="connsiteX3" fmla="*/ 7417685 w 9446542"/>
                  <a:gd name="connsiteY3" fmla="*/ 985813 h 1394461"/>
                  <a:gd name="connsiteX4" fmla="*/ 8175373 w 9446542"/>
                  <a:gd name="connsiteY4" fmla="*/ 842011 h 1394461"/>
                  <a:gd name="connsiteX5" fmla="*/ 9424047 w 9446542"/>
                  <a:gd name="connsiteY5" fmla="*/ 1356273 h 1394461"/>
                  <a:gd name="connsiteX6" fmla="*/ 9446542 w 9446542"/>
                  <a:gd name="connsiteY6" fmla="*/ 1394461 h 1394461"/>
                  <a:gd name="connsiteX7" fmla="*/ 21702 w 9446542"/>
                  <a:gd name="connsiteY7" fmla="*/ 1394461 h 1394461"/>
                  <a:gd name="connsiteX8" fmla="*/ 6997 w 9446542"/>
                  <a:gd name="connsiteY8" fmla="*/ 1334596 h 1394461"/>
                  <a:gd name="connsiteX9" fmla="*/ 0 w 9446542"/>
                  <a:gd name="connsiteY9" fmla="*/ 1248505 h 1394461"/>
                  <a:gd name="connsiteX10" fmla="*/ 1355170 w 9446542"/>
                  <a:gd name="connsiteY10" fmla="*/ 406495 h 1394461"/>
                  <a:gd name="connsiteX11" fmla="*/ 2112859 w 9446542"/>
                  <a:gd name="connsiteY11" fmla="*/ 550297 h 1394461"/>
                  <a:gd name="connsiteX12" fmla="*/ 2311188 w 9446542"/>
                  <a:gd name="connsiteY12" fmla="*/ 651969 h 1394461"/>
                  <a:gd name="connsiteX13" fmla="*/ 2459864 w 9446542"/>
                  <a:gd name="connsiteY13" fmla="*/ 550329 h 1394461"/>
                  <a:gd name="connsiteX14" fmla="*/ 4598192 w 9446542"/>
                  <a:gd name="connsiteY14" fmla="*/ 0 h 139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46542" h="1394461">
                    <a:moveTo>
                      <a:pt x="4598192" y="0"/>
                    </a:moveTo>
                    <a:cubicBezTo>
                      <a:pt x="5746412" y="0"/>
                      <a:pt x="6745166" y="397612"/>
                      <a:pt x="7257258" y="983326"/>
                    </a:cubicBezTo>
                    <a:lnTo>
                      <a:pt x="7304266" y="1043957"/>
                    </a:lnTo>
                    <a:lnTo>
                      <a:pt x="7417685" y="985813"/>
                    </a:lnTo>
                    <a:cubicBezTo>
                      <a:pt x="7633971" y="895024"/>
                      <a:pt x="7894708" y="842011"/>
                      <a:pt x="8175373" y="842011"/>
                    </a:cubicBezTo>
                    <a:cubicBezTo>
                      <a:pt x="8736703" y="842011"/>
                      <a:pt x="9218321" y="1054063"/>
                      <a:pt x="9424047" y="1356273"/>
                    </a:cubicBezTo>
                    <a:lnTo>
                      <a:pt x="9446542" y="1394461"/>
                    </a:lnTo>
                    <a:lnTo>
                      <a:pt x="21702" y="1394461"/>
                    </a:lnTo>
                    <a:lnTo>
                      <a:pt x="6997" y="1334596"/>
                    </a:lnTo>
                    <a:cubicBezTo>
                      <a:pt x="2370" y="1306290"/>
                      <a:pt x="0" y="1277570"/>
                      <a:pt x="0" y="1248505"/>
                    </a:cubicBezTo>
                    <a:cubicBezTo>
                      <a:pt x="0" y="783476"/>
                      <a:pt x="606730" y="406495"/>
                      <a:pt x="1355170" y="406495"/>
                    </a:cubicBezTo>
                    <a:cubicBezTo>
                      <a:pt x="1635835" y="406495"/>
                      <a:pt x="1896572" y="459508"/>
                      <a:pt x="2112859" y="550297"/>
                    </a:cubicBezTo>
                    <a:lnTo>
                      <a:pt x="2311188" y="651969"/>
                    </a:lnTo>
                    <a:lnTo>
                      <a:pt x="2459864" y="550329"/>
                    </a:lnTo>
                    <a:cubicBezTo>
                      <a:pt x="3007110" y="210307"/>
                      <a:pt x="3763123" y="0"/>
                      <a:pt x="45981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8245969" y="6050281"/>
                <a:ext cx="4098435" cy="807719"/>
              </a:xfrm>
              <a:custGeom>
                <a:avLst/>
                <a:gdLst>
                  <a:gd name="connsiteX0" fmla="*/ 4598192 w 9446542"/>
                  <a:gd name="connsiteY0" fmla="*/ 0 h 1394461"/>
                  <a:gd name="connsiteX1" fmla="*/ 7257258 w 9446542"/>
                  <a:gd name="connsiteY1" fmla="*/ 983326 h 1394461"/>
                  <a:gd name="connsiteX2" fmla="*/ 7304266 w 9446542"/>
                  <a:gd name="connsiteY2" fmla="*/ 1043957 h 1394461"/>
                  <a:gd name="connsiteX3" fmla="*/ 7417685 w 9446542"/>
                  <a:gd name="connsiteY3" fmla="*/ 985813 h 1394461"/>
                  <a:gd name="connsiteX4" fmla="*/ 8175373 w 9446542"/>
                  <a:gd name="connsiteY4" fmla="*/ 842011 h 1394461"/>
                  <a:gd name="connsiteX5" fmla="*/ 9424047 w 9446542"/>
                  <a:gd name="connsiteY5" fmla="*/ 1356273 h 1394461"/>
                  <a:gd name="connsiteX6" fmla="*/ 9446542 w 9446542"/>
                  <a:gd name="connsiteY6" fmla="*/ 1394461 h 1394461"/>
                  <a:gd name="connsiteX7" fmla="*/ 21702 w 9446542"/>
                  <a:gd name="connsiteY7" fmla="*/ 1394461 h 1394461"/>
                  <a:gd name="connsiteX8" fmla="*/ 6997 w 9446542"/>
                  <a:gd name="connsiteY8" fmla="*/ 1334596 h 1394461"/>
                  <a:gd name="connsiteX9" fmla="*/ 0 w 9446542"/>
                  <a:gd name="connsiteY9" fmla="*/ 1248505 h 1394461"/>
                  <a:gd name="connsiteX10" fmla="*/ 1355170 w 9446542"/>
                  <a:gd name="connsiteY10" fmla="*/ 406495 h 1394461"/>
                  <a:gd name="connsiteX11" fmla="*/ 2112859 w 9446542"/>
                  <a:gd name="connsiteY11" fmla="*/ 550297 h 1394461"/>
                  <a:gd name="connsiteX12" fmla="*/ 2311188 w 9446542"/>
                  <a:gd name="connsiteY12" fmla="*/ 651969 h 1394461"/>
                  <a:gd name="connsiteX13" fmla="*/ 2459864 w 9446542"/>
                  <a:gd name="connsiteY13" fmla="*/ 550329 h 1394461"/>
                  <a:gd name="connsiteX14" fmla="*/ 4598192 w 9446542"/>
                  <a:gd name="connsiteY14" fmla="*/ 0 h 139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46542" h="1394461">
                    <a:moveTo>
                      <a:pt x="4598192" y="0"/>
                    </a:moveTo>
                    <a:cubicBezTo>
                      <a:pt x="5746412" y="0"/>
                      <a:pt x="6745166" y="397612"/>
                      <a:pt x="7257258" y="983326"/>
                    </a:cubicBezTo>
                    <a:lnTo>
                      <a:pt x="7304266" y="1043957"/>
                    </a:lnTo>
                    <a:lnTo>
                      <a:pt x="7417685" y="985813"/>
                    </a:lnTo>
                    <a:cubicBezTo>
                      <a:pt x="7633971" y="895024"/>
                      <a:pt x="7894708" y="842011"/>
                      <a:pt x="8175373" y="842011"/>
                    </a:cubicBezTo>
                    <a:cubicBezTo>
                      <a:pt x="8736703" y="842011"/>
                      <a:pt x="9218321" y="1054063"/>
                      <a:pt x="9424047" y="1356273"/>
                    </a:cubicBezTo>
                    <a:lnTo>
                      <a:pt x="9446542" y="1394461"/>
                    </a:lnTo>
                    <a:lnTo>
                      <a:pt x="21702" y="1394461"/>
                    </a:lnTo>
                    <a:lnTo>
                      <a:pt x="6997" y="1334596"/>
                    </a:lnTo>
                    <a:cubicBezTo>
                      <a:pt x="2370" y="1306290"/>
                      <a:pt x="0" y="1277570"/>
                      <a:pt x="0" y="1248505"/>
                    </a:cubicBezTo>
                    <a:cubicBezTo>
                      <a:pt x="0" y="783476"/>
                      <a:pt x="606730" y="406495"/>
                      <a:pt x="1355170" y="406495"/>
                    </a:cubicBezTo>
                    <a:cubicBezTo>
                      <a:pt x="1635835" y="406495"/>
                      <a:pt x="1896572" y="459508"/>
                      <a:pt x="2112859" y="550297"/>
                    </a:cubicBezTo>
                    <a:lnTo>
                      <a:pt x="2311188" y="651969"/>
                    </a:lnTo>
                    <a:lnTo>
                      <a:pt x="2459864" y="550329"/>
                    </a:lnTo>
                    <a:cubicBezTo>
                      <a:pt x="3007110" y="210307"/>
                      <a:pt x="3763123" y="0"/>
                      <a:pt x="45981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" y="480060"/>
              <a:ext cx="769620" cy="7696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1"/>
          <a:stretch>
            <a:fillRect/>
          </a:stretch>
        </p:blipFill>
        <p:spPr>
          <a:xfrm>
            <a:off x="0" y="51658"/>
            <a:ext cx="12281552" cy="67559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3"/>
          <a:stretch>
            <a:fillRect/>
          </a:stretch>
        </p:blipFill>
        <p:spPr>
          <a:xfrm rot="954392">
            <a:off x="7626274" y="440382"/>
            <a:ext cx="4571355" cy="2103120"/>
          </a:xfrm>
          <a:prstGeom prst="rect">
            <a:avLst/>
          </a:prstGeom>
        </p:spPr>
      </p:pic>
      <p:sp>
        <p:nvSpPr>
          <p:cNvPr id="37" name="Double Wave 36"/>
          <p:cNvSpPr/>
          <p:nvPr/>
        </p:nvSpPr>
        <p:spPr>
          <a:xfrm>
            <a:off x="1346835" y="111760"/>
            <a:ext cx="9239885" cy="1008380"/>
          </a:xfrm>
          <a:prstGeom prst="doubleWav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1012190" y="154940"/>
            <a:ext cx="892810" cy="894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3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75" y="154940"/>
            <a:ext cx="921385" cy="921385"/>
          </a:xfrm>
          <a:prstGeom prst="rect">
            <a:avLst/>
          </a:prstGeom>
        </p:spPr>
      </p:pic>
      <p:pic>
        <p:nvPicPr>
          <p:cNvPr id="19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40" y="327660"/>
            <a:ext cx="679450" cy="679450"/>
          </a:xfrm>
          <a:prstGeom prst="rect">
            <a:avLst/>
          </a:prstGeom>
        </p:spPr>
      </p:pic>
      <p:sp>
        <p:nvSpPr>
          <p:cNvPr id="86" name="任意多边形 85"/>
          <p:cNvSpPr/>
          <p:nvPr/>
        </p:nvSpPr>
        <p:spPr>
          <a:xfrm>
            <a:off x="595578" y="1180242"/>
            <a:ext cx="11627848" cy="5991860"/>
          </a:xfrm>
          <a:custGeom>
            <a:avLst/>
            <a:gdLst>
              <a:gd name="connsiteX0" fmla="*/ 736280 w 7407937"/>
              <a:gd name="connsiteY0" fmla="*/ 1064265 h 4145012"/>
              <a:gd name="connsiteX1" fmla="*/ 1589720 w 7407937"/>
              <a:gd name="connsiteY1" fmla="*/ 12705 h 4145012"/>
              <a:gd name="connsiteX2" fmla="*/ 4165280 w 7407937"/>
              <a:gd name="connsiteY2" fmla="*/ 454665 h 4145012"/>
              <a:gd name="connsiteX3" fmla="*/ 5262560 w 7407937"/>
              <a:gd name="connsiteY3" fmla="*/ 27945 h 4145012"/>
              <a:gd name="connsiteX4" fmla="*/ 6314120 w 7407937"/>
              <a:gd name="connsiteY4" fmla="*/ 1277625 h 4145012"/>
              <a:gd name="connsiteX5" fmla="*/ 7380920 w 7407937"/>
              <a:gd name="connsiteY5" fmla="*/ 1887225 h 4145012"/>
              <a:gd name="connsiteX6" fmla="*/ 6878000 w 7407937"/>
              <a:gd name="connsiteY6" fmla="*/ 3517905 h 4145012"/>
              <a:gd name="connsiteX7" fmla="*/ 4683440 w 7407937"/>
              <a:gd name="connsiteY7" fmla="*/ 4142745 h 4145012"/>
              <a:gd name="connsiteX8" fmla="*/ 3692840 w 7407937"/>
              <a:gd name="connsiteY8" fmla="*/ 3731265 h 4145012"/>
              <a:gd name="connsiteX9" fmla="*/ 2077400 w 7407937"/>
              <a:gd name="connsiteY9" fmla="*/ 3822705 h 4145012"/>
              <a:gd name="connsiteX10" fmla="*/ 858200 w 7407937"/>
              <a:gd name="connsiteY10" fmla="*/ 3441705 h 4145012"/>
              <a:gd name="connsiteX11" fmla="*/ 4760 w 7407937"/>
              <a:gd name="connsiteY11" fmla="*/ 3197865 h 4145012"/>
              <a:gd name="connsiteX12" fmla="*/ 522920 w 7407937"/>
              <a:gd name="connsiteY12" fmla="*/ 1811025 h 4145012"/>
              <a:gd name="connsiteX13" fmla="*/ 736280 w 7407937"/>
              <a:gd name="connsiteY13" fmla="*/ 1064265 h 414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07937" h="4145012">
                <a:moveTo>
                  <a:pt x="736280" y="1064265"/>
                </a:moveTo>
                <a:cubicBezTo>
                  <a:pt x="914080" y="764545"/>
                  <a:pt x="1018220" y="114305"/>
                  <a:pt x="1589720" y="12705"/>
                </a:cubicBezTo>
                <a:cubicBezTo>
                  <a:pt x="2161220" y="-88895"/>
                  <a:pt x="3553140" y="452125"/>
                  <a:pt x="4165280" y="454665"/>
                </a:cubicBezTo>
                <a:cubicBezTo>
                  <a:pt x="4777420" y="457205"/>
                  <a:pt x="4904420" y="-109215"/>
                  <a:pt x="5262560" y="27945"/>
                </a:cubicBezTo>
                <a:cubicBezTo>
                  <a:pt x="5620700" y="165105"/>
                  <a:pt x="5961060" y="967745"/>
                  <a:pt x="6314120" y="1277625"/>
                </a:cubicBezTo>
                <a:cubicBezTo>
                  <a:pt x="6667180" y="1587505"/>
                  <a:pt x="7286940" y="1513845"/>
                  <a:pt x="7380920" y="1887225"/>
                </a:cubicBezTo>
                <a:cubicBezTo>
                  <a:pt x="7474900" y="2260605"/>
                  <a:pt x="7327580" y="3141985"/>
                  <a:pt x="6878000" y="3517905"/>
                </a:cubicBezTo>
                <a:cubicBezTo>
                  <a:pt x="6428420" y="3893825"/>
                  <a:pt x="5214300" y="4107185"/>
                  <a:pt x="4683440" y="4142745"/>
                </a:cubicBezTo>
                <a:cubicBezTo>
                  <a:pt x="4152580" y="4178305"/>
                  <a:pt x="4127180" y="3784605"/>
                  <a:pt x="3692840" y="3731265"/>
                </a:cubicBezTo>
                <a:cubicBezTo>
                  <a:pt x="3258500" y="3677925"/>
                  <a:pt x="2549840" y="3870965"/>
                  <a:pt x="2077400" y="3822705"/>
                </a:cubicBezTo>
                <a:cubicBezTo>
                  <a:pt x="1604960" y="3774445"/>
                  <a:pt x="1203640" y="3545845"/>
                  <a:pt x="858200" y="3441705"/>
                </a:cubicBezTo>
                <a:cubicBezTo>
                  <a:pt x="512760" y="3337565"/>
                  <a:pt x="60640" y="3469645"/>
                  <a:pt x="4760" y="3197865"/>
                </a:cubicBezTo>
                <a:cubicBezTo>
                  <a:pt x="-51120" y="2926085"/>
                  <a:pt x="401000" y="2164085"/>
                  <a:pt x="522920" y="1811025"/>
                </a:cubicBezTo>
                <a:cubicBezTo>
                  <a:pt x="644840" y="1457965"/>
                  <a:pt x="558480" y="1363985"/>
                  <a:pt x="736280" y="1064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3970" indent="415290" algn="l">
              <a:buFont typeface="Wingdings" panose="05000000000000000000" charset="0"/>
              <a:buChar char="v"/>
            </a:pP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517015" indent="182245" algn="l">
              <a:buFont typeface="Wingdings" panose="05000000000000000000" charset="0"/>
              <a:buChar char="Ø"/>
            </a:pP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517015" indent="182245" algn="l">
              <a:buFont typeface="Wingdings" panose="05000000000000000000" charset="0"/>
              <a:buChar char="Ø"/>
            </a:pP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517015" indent="182245" algn="l">
              <a:buFont typeface="Wingdings" panose="05000000000000000000" charset="0"/>
              <a:buNone/>
            </a:pP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517015" indent="182245" algn="l">
              <a:buFont typeface="Wingdings" panose="05000000000000000000" charset="0"/>
              <a:buChar char="Ø"/>
            </a:pP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517015" indent="182245" algn="l">
              <a:buFont typeface="Wingdings" panose="05000000000000000000" charset="0"/>
              <a:buChar char="Ø"/>
            </a:pP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517015" indent="182245" algn="l">
              <a:buFont typeface="Wingdings" panose="05000000000000000000" charset="0"/>
              <a:buChar char="Ø"/>
            </a:pP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283970" indent="415290" algn="l">
              <a:buFont typeface="Wingdings" panose="05000000000000000000" charset="0"/>
              <a:buChar char="v"/>
            </a:pP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altLang="zh-C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3970" indent="0" algn="l">
              <a:buFont typeface="Wingdings" panose="05000000000000000000" charset="0"/>
              <a:buNone/>
            </a:pP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86" grpId="0" animBg="1"/>
      <p:bldP spid="8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1"/>
          <a:stretch>
            <a:fillRect/>
          </a:stretch>
        </p:blipFill>
        <p:spPr>
          <a:xfrm>
            <a:off x="0" y="87218"/>
            <a:ext cx="12281552" cy="67559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100000">
                        <a14:backgroundMark x1="15636" y1="14424" x2="25364" y2="50909"/>
                        <a14:backgroundMark x1="37636" y1="27333" x2="32000" y2="667"/>
                        <a14:backgroundMark x1="41636" y1="1758" x2="41636" y2="1576"/>
                        <a14:backgroundMark x1="69000" y1="17576" x2="67364" y2="242"/>
                        <a14:backgroundMark x1="97000" y1="1333" x2="99636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58"/>
          <a:stretch>
            <a:fillRect/>
          </a:stretch>
        </p:blipFill>
        <p:spPr>
          <a:xfrm flipH="1">
            <a:off x="0" y="86995"/>
            <a:ext cx="298704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5" b="98545" l="9949" r="98285">
                        <a14:foregroundMark x1="78988" y1="61552" x2="71098" y2="97817"/>
                        <a14:foregroundMark x1="94854" y1="60582" x2="92453" y2="97089"/>
                        <a14:foregroundMark x1="98285" y1="59612" x2="97256" y2="98059"/>
                        <a14:foregroundMark x1="90051" y1="53548" x2="90051" y2="53548"/>
                        <a14:foregroundMark x1="73499" y1="63736" x2="24614" y2="98545"/>
                        <a14:backgroundMark x1="56261" y1="49363" x2="12264" y2="96847"/>
                        <a14:backgroundMark x1="18096" y1="94906" x2="61835" y2="56216"/>
                        <a14:backgroundMark x1="65952" y1="16313" x2="65952" y2="53305"/>
                        <a14:backgroundMark x1="28731" y1="89266" x2="56261" y2="69557"/>
                        <a14:backgroundMark x1="46312" y1="79563" x2="52830" y2="76410"/>
                        <a14:backgroundMark x1="51801" y1="77380" x2="51115" y2="80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228"/>
          <a:stretch>
            <a:fillRect/>
          </a:stretch>
        </p:blipFill>
        <p:spPr>
          <a:xfrm>
            <a:off x="7763885" y="3489960"/>
            <a:ext cx="4428115" cy="336804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0" y="6102985"/>
            <a:ext cx="9446260" cy="755015"/>
          </a:xfrm>
          <a:custGeom>
            <a:avLst/>
            <a:gdLst>
              <a:gd name="connsiteX0" fmla="*/ 4598192 w 9446542"/>
              <a:gd name="connsiteY0" fmla="*/ 0 h 1394461"/>
              <a:gd name="connsiteX1" fmla="*/ 7257258 w 9446542"/>
              <a:gd name="connsiteY1" fmla="*/ 983326 h 1394461"/>
              <a:gd name="connsiteX2" fmla="*/ 7304266 w 9446542"/>
              <a:gd name="connsiteY2" fmla="*/ 1043957 h 1394461"/>
              <a:gd name="connsiteX3" fmla="*/ 7417685 w 9446542"/>
              <a:gd name="connsiteY3" fmla="*/ 985813 h 1394461"/>
              <a:gd name="connsiteX4" fmla="*/ 8175373 w 9446542"/>
              <a:gd name="connsiteY4" fmla="*/ 842011 h 1394461"/>
              <a:gd name="connsiteX5" fmla="*/ 9424047 w 9446542"/>
              <a:gd name="connsiteY5" fmla="*/ 1356273 h 1394461"/>
              <a:gd name="connsiteX6" fmla="*/ 9446542 w 9446542"/>
              <a:gd name="connsiteY6" fmla="*/ 1394461 h 1394461"/>
              <a:gd name="connsiteX7" fmla="*/ 21702 w 9446542"/>
              <a:gd name="connsiteY7" fmla="*/ 1394461 h 1394461"/>
              <a:gd name="connsiteX8" fmla="*/ 6997 w 9446542"/>
              <a:gd name="connsiteY8" fmla="*/ 1334596 h 1394461"/>
              <a:gd name="connsiteX9" fmla="*/ 0 w 9446542"/>
              <a:gd name="connsiteY9" fmla="*/ 1248505 h 1394461"/>
              <a:gd name="connsiteX10" fmla="*/ 1355170 w 9446542"/>
              <a:gd name="connsiteY10" fmla="*/ 406495 h 1394461"/>
              <a:gd name="connsiteX11" fmla="*/ 2112859 w 9446542"/>
              <a:gd name="connsiteY11" fmla="*/ 550297 h 1394461"/>
              <a:gd name="connsiteX12" fmla="*/ 2311188 w 9446542"/>
              <a:gd name="connsiteY12" fmla="*/ 651969 h 1394461"/>
              <a:gd name="connsiteX13" fmla="*/ 2459864 w 9446542"/>
              <a:gd name="connsiteY13" fmla="*/ 550329 h 1394461"/>
              <a:gd name="connsiteX14" fmla="*/ 4598192 w 9446542"/>
              <a:gd name="connsiteY14" fmla="*/ 0 h 139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46542" h="1394461">
                <a:moveTo>
                  <a:pt x="4598192" y="0"/>
                </a:moveTo>
                <a:cubicBezTo>
                  <a:pt x="5746412" y="0"/>
                  <a:pt x="6745166" y="397612"/>
                  <a:pt x="7257258" y="983326"/>
                </a:cubicBezTo>
                <a:lnTo>
                  <a:pt x="7304266" y="1043957"/>
                </a:lnTo>
                <a:lnTo>
                  <a:pt x="7417685" y="985813"/>
                </a:lnTo>
                <a:cubicBezTo>
                  <a:pt x="7633971" y="895024"/>
                  <a:pt x="7894708" y="842011"/>
                  <a:pt x="8175373" y="842011"/>
                </a:cubicBezTo>
                <a:cubicBezTo>
                  <a:pt x="8736703" y="842011"/>
                  <a:pt x="9218321" y="1054063"/>
                  <a:pt x="9424047" y="1356273"/>
                </a:cubicBezTo>
                <a:lnTo>
                  <a:pt x="9446542" y="1394461"/>
                </a:lnTo>
                <a:lnTo>
                  <a:pt x="21702" y="1394461"/>
                </a:lnTo>
                <a:lnTo>
                  <a:pt x="6997" y="1334596"/>
                </a:lnTo>
                <a:cubicBezTo>
                  <a:pt x="2370" y="1306290"/>
                  <a:pt x="0" y="1277570"/>
                  <a:pt x="0" y="1248505"/>
                </a:cubicBezTo>
                <a:cubicBezTo>
                  <a:pt x="0" y="783476"/>
                  <a:pt x="606730" y="406495"/>
                  <a:pt x="1355170" y="406495"/>
                </a:cubicBezTo>
                <a:cubicBezTo>
                  <a:pt x="1635835" y="406495"/>
                  <a:pt x="1896572" y="459508"/>
                  <a:pt x="2112859" y="550297"/>
                </a:cubicBezTo>
                <a:lnTo>
                  <a:pt x="2311188" y="651969"/>
                </a:lnTo>
                <a:lnTo>
                  <a:pt x="2459864" y="550329"/>
                </a:lnTo>
                <a:cubicBezTo>
                  <a:pt x="3007110" y="210307"/>
                  <a:pt x="3763123" y="0"/>
                  <a:pt x="45981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t="10413" r="20071" b="63452"/>
          <a:stretch>
            <a:fillRect/>
          </a:stretch>
        </p:blipFill>
        <p:spPr>
          <a:xfrm>
            <a:off x="9834925" y="355396"/>
            <a:ext cx="1861033" cy="17923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t="41441" r="18466" b="36051"/>
          <a:stretch>
            <a:fillRect/>
          </a:stretch>
        </p:blipFill>
        <p:spPr>
          <a:xfrm>
            <a:off x="6765753" y="4558983"/>
            <a:ext cx="2508069" cy="15435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50000" y1="64485" x2="85091" y2="20121"/>
                        <a14:backgroundMark x1="45727" y1="69091" x2="49727" y2="63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12" r="42654" b="12769"/>
          <a:stretch>
            <a:fillRect/>
          </a:stretch>
        </p:blipFill>
        <p:spPr>
          <a:xfrm rot="2443073">
            <a:off x="10766425" y="2214245"/>
            <a:ext cx="1635125" cy="2089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 rot="3447075" flipV="1">
            <a:off x="1323927" y="2120164"/>
            <a:ext cx="735106" cy="5326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 rot="6639583">
            <a:off x="572815" y="990368"/>
            <a:ext cx="953610" cy="7477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>
            <a:off x="1941559" y="-105575"/>
            <a:ext cx="594414" cy="4661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>
            <a:off x="391408" y="86946"/>
            <a:ext cx="482001" cy="377963"/>
          </a:xfrm>
          <a:prstGeom prst="rect">
            <a:avLst/>
          </a:prstGeom>
        </p:spPr>
      </p:pic>
      <p:sp>
        <p:nvSpPr>
          <p:cNvPr id="38" name="Double Wave 37"/>
          <p:cNvSpPr/>
          <p:nvPr/>
        </p:nvSpPr>
        <p:spPr>
          <a:xfrm>
            <a:off x="241300" y="86995"/>
            <a:ext cx="12266386" cy="1011555"/>
          </a:xfrm>
          <a:prstGeom prst="doubleWave">
            <a:avLst/>
          </a:prstGeom>
          <a:blipFill>
            <a:blip r:embed="rId14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Oval 15"/>
          <p:cNvSpPr/>
          <p:nvPr/>
        </p:nvSpPr>
        <p:spPr>
          <a:xfrm>
            <a:off x="0" y="145415"/>
            <a:ext cx="892810" cy="894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1300" y="2984500"/>
            <a:ext cx="3684905" cy="3637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58920" y="1040130"/>
            <a:ext cx="3458845" cy="33775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50480" y="2999740"/>
            <a:ext cx="3268345" cy="3622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5.18519E-6 L -0.07006 -0.00904 L -0.19011 -0.12223 L -0.42123 -0.07339 " pathEditMode="relative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1"/>
          <a:stretch>
            <a:fillRect/>
          </a:stretch>
        </p:blipFill>
        <p:spPr>
          <a:xfrm>
            <a:off x="0" y="87218"/>
            <a:ext cx="12281552" cy="67559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100000">
                        <a14:backgroundMark x1="15636" y1="14424" x2="25364" y2="50909"/>
                        <a14:backgroundMark x1="37636" y1="27333" x2="32000" y2="667"/>
                        <a14:backgroundMark x1="41636" y1="1758" x2="41636" y2="1576"/>
                        <a14:backgroundMark x1="69000" y1="17576" x2="67364" y2="242"/>
                        <a14:backgroundMark x1="97000" y1="1333" x2="99636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58"/>
          <a:stretch>
            <a:fillRect/>
          </a:stretch>
        </p:blipFill>
        <p:spPr>
          <a:xfrm flipH="1">
            <a:off x="0" y="86995"/>
            <a:ext cx="298704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5" b="98545" l="9949" r="98285">
                        <a14:foregroundMark x1="78988" y1="61552" x2="71098" y2="97817"/>
                        <a14:foregroundMark x1="94854" y1="60582" x2="92453" y2="97089"/>
                        <a14:foregroundMark x1="98285" y1="59612" x2="97256" y2="98059"/>
                        <a14:foregroundMark x1="90051" y1="53548" x2="90051" y2="53548"/>
                        <a14:foregroundMark x1="73499" y1="63736" x2="24614" y2="98545"/>
                        <a14:backgroundMark x1="56261" y1="49363" x2="12264" y2="96847"/>
                        <a14:backgroundMark x1="18096" y1="94906" x2="61835" y2="56216"/>
                        <a14:backgroundMark x1="65952" y1="16313" x2="65952" y2="53305"/>
                        <a14:backgroundMark x1="28731" y1="89266" x2="56261" y2="69557"/>
                        <a14:backgroundMark x1="46312" y1="79563" x2="52830" y2="76410"/>
                        <a14:backgroundMark x1="51801" y1="77380" x2="51115" y2="80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228"/>
          <a:stretch>
            <a:fillRect/>
          </a:stretch>
        </p:blipFill>
        <p:spPr>
          <a:xfrm>
            <a:off x="7763885" y="3489960"/>
            <a:ext cx="4428115" cy="336804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0" y="6102985"/>
            <a:ext cx="9446260" cy="755015"/>
          </a:xfrm>
          <a:custGeom>
            <a:avLst/>
            <a:gdLst>
              <a:gd name="connsiteX0" fmla="*/ 4598192 w 9446542"/>
              <a:gd name="connsiteY0" fmla="*/ 0 h 1394461"/>
              <a:gd name="connsiteX1" fmla="*/ 7257258 w 9446542"/>
              <a:gd name="connsiteY1" fmla="*/ 983326 h 1394461"/>
              <a:gd name="connsiteX2" fmla="*/ 7304266 w 9446542"/>
              <a:gd name="connsiteY2" fmla="*/ 1043957 h 1394461"/>
              <a:gd name="connsiteX3" fmla="*/ 7417685 w 9446542"/>
              <a:gd name="connsiteY3" fmla="*/ 985813 h 1394461"/>
              <a:gd name="connsiteX4" fmla="*/ 8175373 w 9446542"/>
              <a:gd name="connsiteY4" fmla="*/ 842011 h 1394461"/>
              <a:gd name="connsiteX5" fmla="*/ 9424047 w 9446542"/>
              <a:gd name="connsiteY5" fmla="*/ 1356273 h 1394461"/>
              <a:gd name="connsiteX6" fmla="*/ 9446542 w 9446542"/>
              <a:gd name="connsiteY6" fmla="*/ 1394461 h 1394461"/>
              <a:gd name="connsiteX7" fmla="*/ 21702 w 9446542"/>
              <a:gd name="connsiteY7" fmla="*/ 1394461 h 1394461"/>
              <a:gd name="connsiteX8" fmla="*/ 6997 w 9446542"/>
              <a:gd name="connsiteY8" fmla="*/ 1334596 h 1394461"/>
              <a:gd name="connsiteX9" fmla="*/ 0 w 9446542"/>
              <a:gd name="connsiteY9" fmla="*/ 1248505 h 1394461"/>
              <a:gd name="connsiteX10" fmla="*/ 1355170 w 9446542"/>
              <a:gd name="connsiteY10" fmla="*/ 406495 h 1394461"/>
              <a:gd name="connsiteX11" fmla="*/ 2112859 w 9446542"/>
              <a:gd name="connsiteY11" fmla="*/ 550297 h 1394461"/>
              <a:gd name="connsiteX12" fmla="*/ 2311188 w 9446542"/>
              <a:gd name="connsiteY12" fmla="*/ 651969 h 1394461"/>
              <a:gd name="connsiteX13" fmla="*/ 2459864 w 9446542"/>
              <a:gd name="connsiteY13" fmla="*/ 550329 h 1394461"/>
              <a:gd name="connsiteX14" fmla="*/ 4598192 w 9446542"/>
              <a:gd name="connsiteY14" fmla="*/ 0 h 139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46542" h="1394461">
                <a:moveTo>
                  <a:pt x="4598192" y="0"/>
                </a:moveTo>
                <a:cubicBezTo>
                  <a:pt x="5746412" y="0"/>
                  <a:pt x="6745166" y="397612"/>
                  <a:pt x="7257258" y="983326"/>
                </a:cubicBezTo>
                <a:lnTo>
                  <a:pt x="7304266" y="1043957"/>
                </a:lnTo>
                <a:lnTo>
                  <a:pt x="7417685" y="985813"/>
                </a:lnTo>
                <a:cubicBezTo>
                  <a:pt x="7633971" y="895024"/>
                  <a:pt x="7894708" y="842011"/>
                  <a:pt x="8175373" y="842011"/>
                </a:cubicBezTo>
                <a:cubicBezTo>
                  <a:pt x="8736703" y="842011"/>
                  <a:pt x="9218321" y="1054063"/>
                  <a:pt x="9424047" y="1356273"/>
                </a:cubicBezTo>
                <a:lnTo>
                  <a:pt x="9446542" y="1394461"/>
                </a:lnTo>
                <a:lnTo>
                  <a:pt x="21702" y="1394461"/>
                </a:lnTo>
                <a:lnTo>
                  <a:pt x="6997" y="1334596"/>
                </a:lnTo>
                <a:cubicBezTo>
                  <a:pt x="2370" y="1306290"/>
                  <a:pt x="0" y="1277570"/>
                  <a:pt x="0" y="1248505"/>
                </a:cubicBezTo>
                <a:cubicBezTo>
                  <a:pt x="0" y="783476"/>
                  <a:pt x="606730" y="406495"/>
                  <a:pt x="1355170" y="406495"/>
                </a:cubicBezTo>
                <a:cubicBezTo>
                  <a:pt x="1635835" y="406495"/>
                  <a:pt x="1896572" y="459508"/>
                  <a:pt x="2112859" y="550297"/>
                </a:cubicBezTo>
                <a:lnTo>
                  <a:pt x="2311188" y="651969"/>
                </a:lnTo>
                <a:lnTo>
                  <a:pt x="2459864" y="550329"/>
                </a:lnTo>
                <a:cubicBezTo>
                  <a:pt x="3007110" y="210307"/>
                  <a:pt x="3763123" y="0"/>
                  <a:pt x="45981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4" t="10413" r="20071" b="63452"/>
          <a:stretch>
            <a:fillRect/>
          </a:stretch>
        </p:blipFill>
        <p:spPr>
          <a:xfrm>
            <a:off x="9834925" y="355396"/>
            <a:ext cx="1861033" cy="17923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t="41441" r="18466" b="36051"/>
          <a:stretch>
            <a:fillRect/>
          </a:stretch>
        </p:blipFill>
        <p:spPr>
          <a:xfrm>
            <a:off x="6786073" y="4487863"/>
            <a:ext cx="2508069" cy="15435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50000" y1="64485" x2="85091" y2="20121"/>
                        <a14:backgroundMark x1="45727" y1="69091" x2="49727" y2="63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12" r="42654" b="12769"/>
          <a:stretch>
            <a:fillRect/>
          </a:stretch>
        </p:blipFill>
        <p:spPr>
          <a:xfrm rot="2443073">
            <a:off x="10766425" y="2214245"/>
            <a:ext cx="1635125" cy="2089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 rot="3447075" flipV="1">
            <a:off x="1323927" y="2120164"/>
            <a:ext cx="735106" cy="5326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 rot="6639583">
            <a:off x="572815" y="990368"/>
            <a:ext cx="953610" cy="7477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>
            <a:off x="1941559" y="-105575"/>
            <a:ext cx="594414" cy="4661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25011" r="80441" b="66584"/>
          <a:stretch>
            <a:fillRect/>
          </a:stretch>
        </p:blipFill>
        <p:spPr>
          <a:xfrm>
            <a:off x="391408" y="86946"/>
            <a:ext cx="482001" cy="377963"/>
          </a:xfrm>
          <a:prstGeom prst="rect">
            <a:avLst/>
          </a:prstGeom>
        </p:spPr>
      </p:pic>
      <p:sp>
        <p:nvSpPr>
          <p:cNvPr id="38" name="Double Wave 37"/>
          <p:cNvSpPr/>
          <p:nvPr/>
        </p:nvSpPr>
        <p:spPr>
          <a:xfrm>
            <a:off x="241300" y="175260"/>
            <a:ext cx="11950700" cy="742315"/>
          </a:xfrm>
          <a:prstGeom prst="doubleWave">
            <a:avLst/>
          </a:prstGeom>
          <a:blipFill>
            <a:blip r:embed="rId14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  Tìm hiểu ứng dụng của họa tiết dân tộc thiểu số trong cuộc sống. </a:t>
            </a:r>
          </a:p>
        </p:txBody>
      </p:sp>
      <p:sp>
        <p:nvSpPr>
          <p:cNvPr id="16" name="Oval 15"/>
          <p:cNvSpPr/>
          <p:nvPr/>
        </p:nvSpPr>
        <p:spPr>
          <a:xfrm>
            <a:off x="0" y="59690"/>
            <a:ext cx="892810" cy="894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3796" name="Picture 6" descr="Quạt cầm tay hoạ tiết hoa phong cách dân tộc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2810" y="1132205"/>
            <a:ext cx="2734945" cy="27349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Picture 8" descr="Băng đô thắt nút in họa tiết thổ cẩm phong cách dân tộc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77005" y="1132205"/>
            <a:ext cx="2796540" cy="2796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10" descr="Vỏ gối thổ Cẩm dân tộc Mô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6140" y="3999865"/>
            <a:ext cx="2745105" cy="2745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12" descr="Túi xách gỗ hoạ tiết dân tộc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25253" y="4146868"/>
            <a:ext cx="2900362" cy="290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Picture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19925" y="1098550"/>
            <a:ext cx="3511550" cy="5673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5.18519E-6 L -0.07006 -0.00904 L -0.19011 -0.12223 L -0.42123 -0.07339 " pathEditMode="relative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152402" y="0"/>
            <a:ext cx="12969241" cy="7740096"/>
            <a:chOff x="-152402" y="0"/>
            <a:chExt cx="12969241" cy="774009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2000" cy="6858000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-152402" y="4703362"/>
              <a:ext cx="12969241" cy="3036734"/>
              <a:chOff x="-152402" y="4703362"/>
              <a:chExt cx="12969241" cy="303673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2402" y="4703362"/>
                <a:ext cx="12969241" cy="3036734"/>
              </a:xfrm>
              <a:prstGeom prst="rect">
                <a:avLst/>
              </a:prstGeom>
            </p:spPr>
          </p:pic>
          <p:sp>
            <p:nvSpPr>
              <p:cNvPr id="5" name="任意多边形 4"/>
              <p:cNvSpPr/>
              <p:nvPr/>
            </p:nvSpPr>
            <p:spPr>
              <a:xfrm>
                <a:off x="-1" y="6050281"/>
                <a:ext cx="9446542" cy="807719"/>
              </a:xfrm>
              <a:custGeom>
                <a:avLst/>
                <a:gdLst>
                  <a:gd name="connsiteX0" fmla="*/ 4598192 w 9446542"/>
                  <a:gd name="connsiteY0" fmla="*/ 0 h 1394461"/>
                  <a:gd name="connsiteX1" fmla="*/ 7257258 w 9446542"/>
                  <a:gd name="connsiteY1" fmla="*/ 983326 h 1394461"/>
                  <a:gd name="connsiteX2" fmla="*/ 7304266 w 9446542"/>
                  <a:gd name="connsiteY2" fmla="*/ 1043957 h 1394461"/>
                  <a:gd name="connsiteX3" fmla="*/ 7417685 w 9446542"/>
                  <a:gd name="connsiteY3" fmla="*/ 985813 h 1394461"/>
                  <a:gd name="connsiteX4" fmla="*/ 8175373 w 9446542"/>
                  <a:gd name="connsiteY4" fmla="*/ 842011 h 1394461"/>
                  <a:gd name="connsiteX5" fmla="*/ 9424047 w 9446542"/>
                  <a:gd name="connsiteY5" fmla="*/ 1356273 h 1394461"/>
                  <a:gd name="connsiteX6" fmla="*/ 9446542 w 9446542"/>
                  <a:gd name="connsiteY6" fmla="*/ 1394461 h 1394461"/>
                  <a:gd name="connsiteX7" fmla="*/ 21702 w 9446542"/>
                  <a:gd name="connsiteY7" fmla="*/ 1394461 h 1394461"/>
                  <a:gd name="connsiteX8" fmla="*/ 6997 w 9446542"/>
                  <a:gd name="connsiteY8" fmla="*/ 1334596 h 1394461"/>
                  <a:gd name="connsiteX9" fmla="*/ 0 w 9446542"/>
                  <a:gd name="connsiteY9" fmla="*/ 1248505 h 1394461"/>
                  <a:gd name="connsiteX10" fmla="*/ 1355170 w 9446542"/>
                  <a:gd name="connsiteY10" fmla="*/ 406495 h 1394461"/>
                  <a:gd name="connsiteX11" fmla="*/ 2112859 w 9446542"/>
                  <a:gd name="connsiteY11" fmla="*/ 550297 h 1394461"/>
                  <a:gd name="connsiteX12" fmla="*/ 2311188 w 9446542"/>
                  <a:gd name="connsiteY12" fmla="*/ 651969 h 1394461"/>
                  <a:gd name="connsiteX13" fmla="*/ 2459864 w 9446542"/>
                  <a:gd name="connsiteY13" fmla="*/ 550329 h 1394461"/>
                  <a:gd name="connsiteX14" fmla="*/ 4598192 w 9446542"/>
                  <a:gd name="connsiteY14" fmla="*/ 0 h 139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46542" h="1394461">
                    <a:moveTo>
                      <a:pt x="4598192" y="0"/>
                    </a:moveTo>
                    <a:cubicBezTo>
                      <a:pt x="5746412" y="0"/>
                      <a:pt x="6745166" y="397612"/>
                      <a:pt x="7257258" y="983326"/>
                    </a:cubicBezTo>
                    <a:lnTo>
                      <a:pt x="7304266" y="1043957"/>
                    </a:lnTo>
                    <a:lnTo>
                      <a:pt x="7417685" y="985813"/>
                    </a:lnTo>
                    <a:cubicBezTo>
                      <a:pt x="7633971" y="895024"/>
                      <a:pt x="7894708" y="842011"/>
                      <a:pt x="8175373" y="842011"/>
                    </a:cubicBezTo>
                    <a:cubicBezTo>
                      <a:pt x="8736703" y="842011"/>
                      <a:pt x="9218321" y="1054063"/>
                      <a:pt x="9424047" y="1356273"/>
                    </a:cubicBezTo>
                    <a:lnTo>
                      <a:pt x="9446542" y="1394461"/>
                    </a:lnTo>
                    <a:lnTo>
                      <a:pt x="21702" y="1394461"/>
                    </a:lnTo>
                    <a:lnTo>
                      <a:pt x="6997" y="1334596"/>
                    </a:lnTo>
                    <a:cubicBezTo>
                      <a:pt x="2370" y="1306290"/>
                      <a:pt x="0" y="1277570"/>
                      <a:pt x="0" y="1248505"/>
                    </a:cubicBezTo>
                    <a:cubicBezTo>
                      <a:pt x="0" y="783476"/>
                      <a:pt x="606730" y="406495"/>
                      <a:pt x="1355170" y="406495"/>
                    </a:cubicBezTo>
                    <a:cubicBezTo>
                      <a:pt x="1635835" y="406495"/>
                      <a:pt x="1896572" y="459508"/>
                      <a:pt x="2112859" y="550297"/>
                    </a:cubicBezTo>
                    <a:lnTo>
                      <a:pt x="2311188" y="651969"/>
                    </a:lnTo>
                    <a:lnTo>
                      <a:pt x="2459864" y="550329"/>
                    </a:lnTo>
                    <a:cubicBezTo>
                      <a:pt x="3007110" y="210307"/>
                      <a:pt x="3763123" y="0"/>
                      <a:pt x="45981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8245969" y="6050281"/>
                <a:ext cx="4098435" cy="807719"/>
              </a:xfrm>
              <a:custGeom>
                <a:avLst/>
                <a:gdLst>
                  <a:gd name="connsiteX0" fmla="*/ 4598192 w 9446542"/>
                  <a:gd name="connsiteY0" fmla="*/ 0 h 1394461"/>
                  <a:gd name="connsiteX1" fmla="*/ 7257258 w 9446542"/>
                  <a:gd name="connsiteY1" fmla="*/ 983326 h 1394461"/>
                  <a:gd name="connsiteX2" fmla="*/ 7304266 w 9446542"/>
                  <a:gd name="connsiteY2" fmla="*/ 1043957 h 1394461"/>
                  <a:gd name="connsiteX3" fmla="*/ 7417685 w 9446542"/>
                  <a:gd name="connsiteY3" fmla="*/ 985813 h 1394461"/>
                  <a:gd name="connsiteX4" fmla="*/ 8175373 w 9446542"/>
                  <a:gd name="connsiteY4" fmla="*/ 842011 h 1394461"/>
                  <a:gd name="connsiteX5" fmla="*/ 9424047 w 9446542"/>
                  <a:gd name="connsiteY5" fmla="*/ 1356273 h 1394461"/>
                  <a:gd name="connsiteX6" fmla="*/ 9446542 w 9446542"/>
                  <a:gd name="connsiteY6" fmla="*/ 1394461 h 1394461"/>
                  <a:gd name="connsiteX7" fmla="*/ 21702 w 9446542"/>
                  <a:gd name="connsiteY7" fmla="*/ 1394461 h 1394461"/>
                  <a:gd name="connsiteX8" fmla="*/ 6997 w 9446542"/>
                  <a:gd name="connsiteY8" fmla="*/ 1334596 h 1394461"/>
                  <a:gd name="connsiteX9" fmla="*/ 0 w 9446542"/>
                  <a:gd name="connsiteY9" fmla="*/ 1248505 h 1394461"/>
                  <a:gd name="connsiteX10" fmla="*/ 1355170 w 9446542"/>
                  <a:gd name="connsiteY10" fmla="*/ 406495 h 1394461"/>
                  <a:gd name="connsiteX11" fmla="*/ 2112859 w 9446542"/>
                  <a:gd name="connsiteY11" fmla="*/ 550297 h 1394461"/>
                  <a:gd name="connsiteX12" fmla="*/ 2311188 w 9446542"/>
                  <a:gd name="connsiteY12" fmla="*/ 651969 h 1394461"/>
                  <a:gd name="connsiteX13" fmla="*/ 2459864 w 9446542"/>
                  <a:gd name="connsiteY13" fmla="*/ 550329 h 1394461"/>
                  <a:gd name="connsiteX14" fmla="*/ 4598192 w 9446542"/>
                  <a:gd name="connsiteY14" fmla="*/ 0 h 139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46542" h="1394461">
                    <a:moveTo>
                      <a:pt x="4598192" y="0"/>
                    </a:moveTo>
                    <a:cubicBezTo>
                      <a:pt x="5746412" y="0"/>
                      <a:pt x="6745166" y="397612"/>
                      <a:pt x="7257258" y="983326"/>
                    </a:cubicBezTo>
                    <a:lnTo>
                      <a:pt x="7304266" y="1043957"/>
                    </a:lnTo>
                    <a:lnTo>
                      <a:pt x="7417685" y="985813"/>
                    </a:lnTo>
                    <a:cubicBezTo>
                      <a:pt x="7633971" y="895024"/>
                      <a:pt x="7894708" y="842011"/>
                      <a:pt x="8175373" y="842011"/>
                    </a:cubicBezTo>
                    <a:cubicBezTo>
                      <a:pt x="8736703" y="842011"/>
                      <a:pt x="9218321" y="1054063"/>
                      <a:pt x="9424047" y="1356273"/>
                    </a:cubicBezTo>
                    <a:lnTo>
                      <a:pt x="9446542" y="1394461"/>
                    </a:lnTo>
                    <a:lnTo>
                      <a:pt x="21702" y="1394461"/>
                    </a:lnTo>
                    <a:lnTo>
                      <a:pt x="6997" y="1334596"/>
                    </a:lnTo>
                    <a:cubicBezTo>
                      <a:pt x="2370" y="1306290"/>
                      <a:pt x="0" y="1277570"/>
                      <a:pt x="0" y="1248505"/>
                    </a:cubicBezTo>
                    <a:cubicBezTo>
                      <a:pt x="0" y="783476"/>
                      <a:pt x="606730" y="406495"/>
                      <a:pt x="1355170" y="406495"/>
                    </a:cubicBezTo>
                    <a:cubicBezTo>
                      <a:pt x="1635835" y="406495"/>
                      <a:pt x="1896572" y="459508"/>
                      <a:pt x="2112859" y="550297"/>
                    </a:cubicBezTo>
                    <a:lnTo>
                      <a:pt x="2311188" y="651969"/>
                    </a:lnTo>
                    <a:lnTo>
                      <a:pt x="2459864" y="550329"/>
                    </a:lnTo>
                    <a:cubicBezTo>
                      <a:pt x="3007110" y="210307"/>
                      <a:pt x="3763123" y="0"/>
                      <a:pt x="45981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" y="480060"/>
              <a:ext cx="769620" cy="769620"/>
            </a:xfrm>
            <a:prstGeom prst="rect">
              <a:avLst/>
            </a:prstGeom>
          </p:spPr>
        </p:pic>
      </p:grpSp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1"/>
          <a:stretch>
            <a:fillRect/>
          </a:stretch>
        </p:blipFill>
        <p:spPr>
          <a:xfrm>
            <a:off x="0" y="51658"/>
            <a:ext cx="12281552" cy="675595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8023097" y="0"/>
            <a:ext cx="4062380" cy="5165730"/>
            <a:chOff x="8023097" y="0"/>
            <a:chExt cx="4062380" cy="5165730"/>
          </a:xfrm>
        </p:grpSpPr>
        <p:grpSp>
          <p:nvGrpSpPr>
            <p:cNvPr id="12" name="组合 2"/>
            <p:cNvGrpSpPr/>
            <p:nvPr/>
          </p:nvGrpSpPr>
          <p:grpSpPr bwMode="auto">
            <a:xfrm>
              <a:off x="9446541" y="0"/>
              <a:ext cx="1357361" cy="2977843"/>
              <a:chOff x="3119439" y="3175"/>
              <a:chExt cx="1270000" cy="2786063"/>
            </a:xfrm>
          </p:grpSpPr>
          <p:sp>
            <p:nvSpPr>
              <p:cNvPr id="19" name="Freeform 391"/>
              <p:cNvSpPr/>
              <p:nvPr/>
            </p:nvSpPr>
            <p:spPr bwMode="auto">
              <a:xfrm>
                <a:off x="3794126" y="909638"/>
                <a:ext cx="369888" cy="368300"/>
              </a:xfrm>
              <a:custGeom>
                <a:avLst/>
                <a:gdLst>
                  <a:gd name="T0" fmla="*/ 369888 w 233"/>
                  <a:gd name="T1" fmla="*/ 265113 h 232"/>
                  <a:gd name="T2" fmla="*/ 104775 w 233"/>
                  <a:gd name="T3" fmla="*/ 0 h 232"/>
                  <a:gd name="T4" fmla="*/ 0 w 233"/>
                  <a:gd name="T5" fmla="*/ 103188 h 232"/>
                  <a:gd name="T6" fmla="*/ 266700 w 233"/>
                  <a:gd name="T7" fmla="*/ 368300 h 232"/>
                  <a:gd name="T8" fmla="*/ 369888 w 233"/>
                  <a:gd name="T9" fmla="*/ 265113 h 2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3"/>
                  <a:gd name="T16" fmla="*/ 0 h 232"/>
                  <a:gd name="T17" fmla="*/ 233 w 233"/>
                  <a:gd name="T18" fmla="*/ 232 h 2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3" h="232">
                    <a:moveTo>
                      <a:pt x="233" y="167"/>
                    </a:moveTo>
                    <a:lnTo>
                      <a:pt x="66" y="0"/>
                    </a:lnTo>
                    <a:lnTo>
                      <a:pt x="0" y="65"/>
                    </a:lnTo>
                    <a:lnTo>
                      <a:pt x="168" y="232"/>
                    </a:lnTo>
                    <a:lnTo>
                      <a:pt x="233" y="167"/>
                    </a:lnTo>
                    <a:close/>
                  </a:path>
                </a:pathLst>
              </a:custGeom>
              <a:solidFill>
                <a:srgbClr val="CF291D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392"/>
              <p:cNvSpPr/>
              <p:nvPr/>
            </p:nvSpPr>
            <p:spPr bwMode="auto">
              <a:xfrm>
                <a:off x="3819526" y="909638"/>
                <a:ext cx="344488" cy="342900"/>
              </a:xfrm>
              <a:custGeom>
                <a:avLst/>
                <a:gdLst>
                  <a:gd name="T0" fmla="*/ 344488 w 217"/>
                  <a:gd name="T1" fmla="*/ 265113 h 216"/>
                  <a:gd name="T2" fmla="*/ 79375 w 217"/>
                  <a:gd name="T3" fmla="*/ 0 h 216"/>
                  <a:gd name="T4" fmla="*/ 0 w 217"/>
                  <a:gd name="T5" fmla="*/ 80963 h 216"/>
                  <a:gd name="T6" fmla="*/ 266700 w 217"/>
                  <a:gd name="T7" fmla="*/ 342900 h 216"/>
                  <a:gd name="T8" fmla="*/ 344488 w 217"/>
                  <a:gd name="T9" fmla="*/ 265113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7"/>
                  <a:gd name="T16" fmla="*/ 0 h 216"/>
                  <a:gd name="T17" fmla="*/ 217 w 217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7" h="216">
                    <a:moveTo>
                      <a:pt x="217" y="167"/>
                    </a:moveTo>
                    <a:lnTo>
                      <a:pt x="50" y="0"/>
                    </a:lnTo>
                    <a:lnTo>
                      <a:pt x="0" y="51"/>
                    </a:lnTo>
                    <a:lnTo>
                      <a:pt x="168" y="216"/>
                    </a:lnTo>
                    <a:lnTo>
                      <a:pt x="217" y="167"/>
                    </a:lnTo>
                    <a:close/>
                  </a:path>
                </a:pathLst>
              </a:custGeom>
              <a:solidFill>
                <a:srgbClr val="F03E3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393"/>
              <p:cNvSpPr/>
              <p:nvPr/>
            </p:nvSpPr>
            <p:spPr bwMode="auto">
              <a:xfrm>
                <a:off x="3756026" y="869950"/>
                <a:ext cx="161925" cy="161925"/>
              </a:xfrm>
              <a:custGeom>
                <a:avLst/>
                <a:gdLst>
                  <a:gd name="T0" fmla="*/ 49282 w 69"/>
                  <a:gd name="T1" fmla="*/ 154885 h 69"/>
                  <a:gd name="T2" fmla="*/ 152538 w 69"/>
                  <a:gd name="T3" fmla="*/ 51628 h 69"/>
                  <a:gd name="T4" fmla="*/ 152538 w 69"/>
                  <a:gd name="T5" fmla="*/ 30508 h 69"/>
                  <a:gd name="T6" fmla="*/ 105603 w 69"/>
                  <a:gd name="T7" fmla="*/ 7040 h 69"/>
                  <a:gd name="T8" fmla="*/ 7040 w 69"/>
                  <a:gd name="T9" fmla="*/ 107950 h 69"/>
                  <a:gd name="T10" fmla="*/ 30508 w 69"/>
                  <a:gd name="T11" fmla="*/ 154885 h 69"/>
                  <a:gd name="T12" fmla="*/ 49282 w 69"/>
                  <a:gd name="T13" fmla="*/ 154885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69"/>
                  <a:gd name="T23" fmla="*/ 69 w 69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69">
                    <a:moveTo>
                      <a:pt x="21" y="66"/>
                    </a:moveTo>
                    <a:cubicBezTo>
                      <a:pt x="30" y="49"/>
                      <a:pt x="51" y="29"/>
                      <a:pt x="65" y="22"/>
                    </a:cubicBezTo>
                    <a:cubicBezTo>
                      <a:pt x="69" y="20"/>
                      <a:pt x="67" y="15"/>
                      <a:pt x="65" y="13"/>
                    </a:cubicBezTo>
                    <a:cubicBezTo>
                      <a:pt x="59" y="6"/>
                      <a:pt x="52" y="0"/>
                      <a:pt x="45" y="3"/>
                    </a:cubicBezTo>
                    <a:cubicBezTo>
                      <a:pt x="28" y="12"/>
                      <a:pt x="11" y="29"/>
                      <a:pt x="3" y="46"/>
                    </a:cubicBezTo>
                    <a:cubicBezTo>
                      <a:pt x="0" y="53"/>
                      <a:pt x="7" y="60"/>
                      <a:pt x="13" y="66"/>
                    </a:cubicBezTo>
                    <a:cubicBezTo>
                      <a:pt x="16" y="68"/>
                      <a:pt x="20" y="69"/>
                      <a:pt x="21" y="66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394"/>
              <p:cNvSpPr/>
              <p:nvPr/>
            </p:nvSpPr>
            <p:spPr bwMode="auto">
              <a:xfrm>
                <a:off x="3671889" y="784225"/>
                <a:ext cx="215900" cy="203200"/>
              </a:xfrm>
              <a:custGeom>
                <a:avLst/>
                <a:gdLst>
                  <a:gd name="T0" fmla="*/ 166618 w 92"/>
                  <a:gd name="T1" fmla="*/ 60726 h 87"/>
                  <a:gd name="T2" fmla="*/ 100910 w 92"/>
                  <a:gd name="T3" fmla="*/ 51384 h 87"/>
                  <a:gd name="T4" fmla="*/ 28161 w 92"/>
                  <a:gd name="T5" fmla="*/ 53720 h 87"/>
                  <a:gd name="T6" fmla="*/ 98563 w 92"/>
                  <a:gd name="T7" fmla="*/ 184515 h 87"/>
                  <a:gd name="T8" fmla="*/ 166618 w 92"/>
                  <a:gd name="T9" fmla="*/ 60726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87"/>
                  <a:gd name="T17" fmla="*/ 92 w 92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87">
                    <a:moveTo>
                      <a:pt x="71" y="26"/>
                    </a:moveTo>
                    <a:cubicBezTo>
                      <a:pt x="60" y="6"/>
                      <a:pt x="44" y="0"/>
                      <a:pt x="43" y="22"/>
                    </a:cubicBezTo>
                    <a:cubicBezTo>
                      <a:pt x="37" y="14"/>
                      <a:pt x="16" y="14"/>
                      <a:pt x="12" y="23"/>
                    </a:cubicBezTo>
                    <a:cubicBezTo>
                      <a:pt x="0" y="54"/>
                      <a:pt x="10" y="64"/>
                      <a:pt x="42" y="79"/>
                    </a:cubicBezTo>
                    <a:cubicBezTo>
                      <a:pt x="60" y="87"/>
                      <a:pt x="92" y="61"/>
                      <a:pt x="71" y="26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395"/>
              <p:cNvSpPr/>
              <p:nvPr/>
            </p:nvSpPr>
            <p:spPr bwMode="auto">
              <a:xfrm>
                <a:off x="3752851" y="865188"/>
                <a:ext cx="160338" cy="160338"/>
              </a:xfrm>
              <a:custGeom>
                <a:avLst/>
                <a:gdLst>
                  <a:gd name="T0" fmla="*/ 48799 w 69"/>
                  <a:gd name="T1" fmla="*/ 153264 h 68"/>
                  <a:gd name="T2" fmla="*/ 148719 w 69"/>
                  <a:gd name="T3" fmla="*/ 49516 h 68"/>
                  <a:gd name="T4" fmla="*/ 151043 w 69"/>
                  <a:gd name="T5" fmla="*/ 28295 h 68"/>
                  <a:gd name="T6" fmla="*/ 104568 w 69"/>
                  <a:gd name="T7" fmla="*/ 7074 h 68"/>
                  <a:gd name="T8" fmla="*/ 6971 w 69"/>
                  <a:gd name="T9" fmla="*/ 108464 h 68"/>
                  <a:gd name="T10" fmla="*/ 27885 w 69"/>
                  <a:gd name="T11" fmla="*/ 153264 h 68"/>
                  <a:gd name="T12" fmla="*/ 48799 w 69"/>
                  <a:gd name="T13" fmla="*/ 153264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68"/>
                  <a:gd name="T23" fmla="*/ 69 w 69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68">
                    <a:moveTo>
                      <a:pt x="21" y="65"/>
                    </a:moveTo>
                    <a:cubicBezTo>
                      <a:pt x="30" y="48"/>
                      <a:pt x="51" y="28"/>
                      <a:pt x="64" y="21"/>
                    </a:cubicBezTo>
                    <a:cubicBezTo>
                      <a:pt x="69" y="19"/>
                      <a:pt x="67" y="15"/>
                      <a:pt x="65" y="12"/>
                    </a:cubicBezTo>
                    <a:cubicBezTo>
                      <a:pt x="59" y="6"/>
                      <a:pt x="52" y="0"/>
                      <a:pt x="45" y="3"/>
                    </a:cubicBezTo>
                    <a:cubicBezTo>
                      <a:pt x="28" y="12"/>
                      <a:pt x="11" y="29"/>
                      <a:pt x="3" y="46"/>
                    </a:cubicBezTo>
                    <a:cubicBezTo>
                      <a:pt x="0" y="53"/>
                      <a:pt x="6" y="60"/>
                      <a:pt x="12" y="65"/>
                    </a:cubicBezTo>
                    <a:cubicBezTo>
                      <a:pt x="15" y="68"/>
                      <a:pt x="19" y="68"/>
                      <a:pt x="21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396"/>
              <p:cNvSpPr/>
              <p:nvPr/>
            </p:nvSpPr>
            <p:spPr bwMode="auto">
              <a:xfrm>
                <a:off x="3409951" y="1476375"/>
                <a:ext cx="231775" cy="234950"/>
              </a:xfrm>
              <a:custGeom>
                <a:avLst/>
                <a:gdLst>
                  <a:gd name="T0" fmla="*/ 142811 w 99"/>
                  <a:gd name="T1" fmla="*/ 35242 h 100"/>
                  <a:gd name="T2" fmla="*/ 67894 w 99"/>
                  <a:gd name="T3" fmla="*/ 9398 h 100"/>
                  <a:gd name="T4" fmla="*/ 32776 w 99"/>
                  <a:gd name="T5" fmla="*/ 140970 h 100"/>
                  <a:gd name="T6" fmla="*/ 175587 w 99"/>
                  <a:gd name="T7" fmla="*/ 206756 h 100"/>
                  <a:gd name="T8" fmla="*/ 142811 w 99"/>
                  <a:gd name="T9" fmla="*/ 35242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0"/>
                  <a:gd name="T17" fmla="*/ 99 w 99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0">
                    <a:moveTo>
                      <a:pt x="61" y="15"/>
                    </a:moveTo>
                    <a:cubicBezTo>
                      <a:pt x="54" y="15"/>
                      <a:pt x="45" y="0"/>
                      <a:pt x="29" y="4"/>
                    </a:cubicBezTo>
                    <a:cubicBezTo>
                      <a:pt x="14" y="7"/>
                      <a:pt x="0" y="17"/>
                      <a:pt x="14" y="60"/>
                    </a:cubicBezTo>
                    <a:cubicBezTo>
                      <a:pt x="27" y="100"/>
                      <a:pt x="52" y="100"/>
                      <a:pt x="75" y="88"/>
                    </a:cubicBezTo>
                    <a:cubicBezTo>
                      <a:pt x="99" y="76"/>
                      <a:pt x="85" y="15"/>
                      <a:pt x="61" y="15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397"/>
              <p:cNvSpPr/>
              <p:nvPr/>
            </p:nvSpPr>
            <p:spPr bwMode="auto">
              <a:xfrm>
                <a:off x="3444876" y="1500188"/>
                <a:ext cx="82550" cy="104775"/>
              </a:xfrm>
              <a:custGeom>
                <a:avLst/>
                <a:gdLst>
                  <a:gd name="T0" fmla="*/ 77833 w 35"/>
                  <a:gd name="T1" fmla="*/ 46567 h 45"/>
                  <a:gd name="T2" fmla="*/ 47171 w 35"/>
                  <a:gd name="T3" fmla="*/ 100118 h 45"/>
                  <a:gd name="T4" fmla="*/ 4717 w 35"/>
                  <a:gd name="T5" fmla="*/ 58208 h 45"/>
                  <a:gd name="T6" fmla="*/ 35379 w 35"/>
                  <a:gd name="T7" fmla="*/ 4657 h 45"/>
                  <a:gd name="T8" fmla="*/ 77833 w 35"/>
                  <a:gd name="T9" fmla="*/ 4656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5"/>
                  <a:gd name="T17" fmla="*/ 35 w 3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5">
                    <a:moveTo>
                      <a:pt x="33" y="20"/>
                    </a:moveTo>
                    <a:cubicBezTo>
                      <a:pt x="35" y="31"/>
                      <a:pt x="29" y="42"/>
                      <a:pt x="20" y="43"/>
                    </a:cubicBezTo>
                    <a:cubicBezTo>
                      <a:pt x="11" y="45"/>
                      <a:pt x="3" y="37"/>
                      <a:pt x="2" y="25"/>
                    </a:cubicBezTo>
                    <a:cubicBezTo>
                      <a:pt x="0" y="14"/>
                      <a:pt x="6" y="3"/>
                      <a:pt x="15" y="2"/>
                    </a:cubicBezTo>
                    <a:cubicBezTo>
                      <a:pt x="23" y="0"/>
                      <a:pt x="32" y="8"/>
                      <a:pt x="33" y="2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398"/>
              <p:cNvSpPr/>
              <p:nvPr/>
            </p:nvSpPr>
            <p:spPr bwMode="auto">
              <a:xfrm>
                <a:off x="3602039" y="1412875"/>
                <a:ext cx="477838" cy="257175"/>
              </a:xfrm>
              <a:custGeom>
                <a:avLst/>
                <a:gdLst>
                  <a:gd name="T0" fmla="*/ 444500 w 301"/>
                  <a:gd name="T1" fmla="*/ 0 h 162"/>
                  <a:gd name="T2" fmla="*/ 0 w 301"/>
                  <a:gd name="T3" fmla="*/ 82550 h 162"/>
                  <a:gd name="T4" fmla="*/ 30163 w 301"/>
                  <a:gd name="T5" fmla="*/ 257175 h 162"/>
                  <a:gd name="T6" fmla="*/ 477838 w 301"/>
                  <a:gd name="T7" fmla="*/ 176212 h 162"/>
                  <a:gd name="T8" fmla="*/ 444500 w 301"/>
                  <a:gd name="T9" fmla="*/ 0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"/>
                  <a:gd name="T16" fmla="*/ 0 h 162"/>
                  <a:gd name="T17" fmla="*/ 301 w 301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" h="162">
                    <a:moveTo>
                      <a:pt x="280" y="0"/>
                    </a:moveTo>
                    <a:lnTo>
                      <a:pt x="0" y="52"/>
                    </a:lnTo>
                    <a:lnTo>
                      <a:pt x="19" y="162"/>
                    </a:lnTo>
                    <a:lnTo>
                      <a:pt x="301" y="111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03E3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399"/>
              <p:cNvSpPr/>
              <p:nvPr/>
            </p:nvSpPr>
            <p:spPr bwMode="auto">
              <a:xfrm>
                <a:off x="3602039" y="1487488"/>
                <a:ext cx="77788" cy="182563"/>
              </a:xfrm>
              <a:custGeom>
                <a:avLst/>
                <a:gdLst>
                  <a:gd name="T0" fmla="*/ 47144 w 33"/>
                  <a:gd name="T1" fmla="*/ 0 h 78"/>
                  <a:gd name="T2" fmla="*/ 0 w 33"/>
                  <a:gd name="T3" fmla="*/ 7022 h 78"/>
                  <a:gd name="T4" fmla="*/ 30644 w 33"/>
                  <a:gd name="T5" fmla="*/ 182563 h 78"/>
                  <a:gd name="T6" fmla="*/ 77788 w 33"/>
                  <a:gd name="T7" fmla="*/ 173201 h 78"/>
                  <a:gd name="T8" fmla="*/ 77788 w 33"/>
                  <a:gd name="T9" fmla="*/ 173201 h 78"/>
                  <a:gd name="T10" fmla="*/ 44787 w 33"/>
                  <a:gd name="T11" fmla="*/ 0 h 78"/>
                  <a:gd name="T12" fmla="*/ 47144 w 33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78"/>
                  <a:gd name="T23" fmla="*/ 33 w 33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78">
                    <a:moveTo>
                      <a:pt x="2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23" y="53"/>
                      <a:pt x="17" y="18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CF291D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400"/>
              <p:cNvSpPr/>
              <p:nvPr/>
            </p:nvSpPr>
            <p:spPr bwMode="auto">
              <a:xfrm>
                <a:off x="3536951" y="1479550"/>
                <a:ext cx="119063" cy="214313"/>
              </a:xfrm>
              <a:custGeom>
                <a:avLst/>
                <a:gdLst>
                  <a:gd name="T0" fmla="*/ 114394 w 51"/>
                  <a:gd name="T1" fmla="*/ 186359 h 92"/>
                  <a:gd name="T2" fmla="*/ 84044 w 51"/>
                  <a:gd name="T3" fmla="*/ 13977 h 92"/>
                  <a:gd name="T4" fmla="*/ 63033 w 51"/>
                  <a:gd name="T5" fmla="*/ 0 h 92"/>
                  <a:gd name="T6" fmla="*/ 9338 w 51"/>
                  <a:gd name="T7" fmla="*/ 30283 h 92"/>
                  <a:gd name="T8" fmla="*/ 39688 w 51"/>
                  <a:gd name="T9" fmla="*/ 198007 h 92"/>
                  <a:gd name="T10" fmla="*/ 100386 w 51"/>
                  <a:gd name="T11" fmla="*/ 207325 h 92"/>
                  <a:gd name="T12" fmla="*/ 114394 w 51"/>
                  <a:gd name="T13" fmla="*/ 186359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92"/>
                  <a:gd name="T23" fmla="*/ 51 w 51"/>
                  <a:gd name="T24" fmla="*/ 92 h 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92">
                    <a:moveTo>
                      <a:pt x="49" y="80"/>
                    </a:moveTo>
                    <a:cubicBezTo>
                      <a:pt x="39" y="59"/>
                      <a:pt x="33" y="25"/>
                      <a:pt x="36" y="6"/>
                    </a:cubicBezTo>
                    <a:cubicBezTo>
                      <a:pt x="36" y="1"/>
                      <a:pt x="31" y="0"/>
                      <a:pt x="27" y="0"/>
                    </a:cubicBezTo>
                    <a:cubicBezTo>
                      <a:pt x="16" y="2"/>
                      <a:pt x="5" y="4"/>
                      <a:pt x="4" y="13"/>
                    </a:cubicBezTo>
                    <a:cubicBezTo>
                      <a:pt x="0" y="36"/>
                      <a:pt x="5" y="65"/>
                      <a:pt x="17" y="85"/>
                    </a:cubicBezTo>
                    <a:cubicBezTo>
                      <a:pt x="22" y="92"/>
                      <a:pt x="33" y="91"/>
                      <a:pt x="43" y="89"/>
                    </a:cubicBezTo>
                    <a:cubicBezTo>
                      <a:pt x="48" y="88"/>
                      <a:pt x="51" y="84"/>
                      <a:pt x="49" y="80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401"/>
              <p:cNvSpPr/>
              <p:nvPr/>
            </p:nvSpPr>
            <p:spPr bwMode="auto">
              <a:xfrm>
                <a:off x="3551239" y="1476375"/>
                <a:ext cx="115888" cy="215900"/>
              </a:xfrm>
              <a:custGeom>
                <a:avLst/>
                <a:gdLst>
                  <a:gd name="T0" fmla="*/ 111252 w 50"/>
                  <a:gd name="T1" fmla="*/ 187739 h 92"/>
                  <a:gd name="T2" fmla="*/ 81122 w 50"/>
                  <a:gd name="T3" fmla="*/ 14080 h 92"/>
                  <a:gd name="T4" fmla="*/ 60262 w 50"/>
                  <a:gd name="T5" fmla="*/ 0 h 92"/>
                  <a:gd name="T6" fmla="*/ 9271 w 50"/>
                  <a:gd name="T7" fmla="*/ 30508 h 92"/>
                  <a:gd name="T8" fmla="*/ 39402 w 50"/>
                  <a:gd name="T9" fmla="*/ 199473 h 92"/>
                  <a:gd name="T10" fmla="*/ 97346 w 50"/>
                  <a:gd name="T11" fmla="*/ 208860 h 92"/>
                  <a:gd name="T12" fmla="*/ 111252 w 50"/>
                  <a:gd name="T13" fmla="*/ 187739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92"/>
                  <a:gd name="T23" fmla="*/ 50 w 50"/>
                  <a:gd name="T24" fmla="*/ 92 h 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92">
                    <a:moveTo>
                      <a:pt x="48" y="80"/>
                    </a:moveTo>
                    <a:cubicBezTo>
                      <a:pt x="38" y="59"/>
                      <a:pt x="32" y="24"/>
                      <a:pt x="35" y="6"/>
                    </a:cubicBezTo>
                    <a:cubicBezTo>
                      <a:pt x="35" y="1"/>
                      <a:pt x="30" y="0"/>
                      <a:pt x="26" y="0"/>
                    </a:cubicBezTo>
                    <a:cubicBezTo>
                      <a:pt x="16" y="2"/>
                      <a:pt x="5" y="4"/>
                      <a:pt x="4" y="13"/>
                    </a:cubicBezTo>
                    <a:cubicBezTo>
                      <a:pt x="0" y="37"/>
                      <a:pt x="6" y="65"/>
                      <a:pt x="17" y="85"/>
                    </a:cubicBezTo>
                    <a:cubicBezTo>
                      <a:pt x="22" y="92"/>
                      <a:pt x="33" y="91"/>
                      <a:pt x="42" y="89"/>
                    </a:cubicBezTo>
                    <a:cubicBezTo>
                      <a:pt x="47" y="88"/>
                      <a:pt x="50" y="84"/>
                      <a:pt x="48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Oval 402"/>
              <p:cNvSpPr>
                <a:spLocks noChangeArrowheads="1"/>
              </p:cNvSpPr>
              <p:nvPr/>
            </p:nvSpPr>
            <p:spPr bwMode="auto">
              <a:xfrm>
                <a:off x="3119439" y="1541463"/>
                <a:ext cx="1247775" cy="1247775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Rectangle 403"/>
              <p:cNvSpPr>
                <a:spLocks noChangeArrowheads="1"/>
              </p:cNvSpPr>
              <p:nvPr/>
            </p:nvSpPr>
            <p:spPr bwMode="auto">
              <a:xfrm>
                <a:off x="3626075" y="1376053"/>
                <a:ext cx="233164" cy="17796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404"/>
              <p:cNvSpPr>
                <a:spLocks noEditPoints="1"/>
              </p:cNvSpPr>
              <p:nvPr/>
            </p:nvSpPr>
            <p:spPr bwMode="auto">
              <a:xfrm>
                <a:off x="3601890" y="1139800"/>
                <a:ext cx="284014" cy="282761"/>
              </a:xfrm>
              <a:custGeom>
                <a:avLst/>
                <a:gdLst>
                  <a:gd name="T0" fmla="*/ 60 w 121"/>
                  <a:gd name="T1" fmla="*/ 0 h 121"/>
                  <a:gd name="T2" fmla="*/ 103 w 121"/>
                  <a:gd name="T3" fmla="*/ 18 h 121"/>
                  <a:gd name="T4" fmla="*/ 121 w 121"/>
                  <a:gd name="T5" fmla="*/ 61 h 121"/>
                  <a:gd name="T6" fmla="*/ 103 w 121"/>
                  <a:gd name="T7" fmla="*/ 103 h 121"/>
                  <a:gd name="T8" fmla="*/ 60 w 121"/>
                  <a:gd name="T9" fmla="*/ 121 h 121"/>
                  <a:gd name="T10" fmla="*/ 60 w 121"/>
                  <a:gd name="T11" fmla="*/ 91 h 121"/>
                  <a:gd name="T12" fmla="*/ 82 w 121"/>
                  <a:gd name="T13" fmla="*/ 82 h 121"/>
                  <a:gd name="T14" fmla="*/ 91 w 121"/>
                  <a:gd name="T15" fmla="*/ 61 h 121"/>
                  <a:gd name="T16" fmla="*/ 82 w 121"/>
                  <a:gd name="T17" fmla="*/ 39 h 121"/>
                  <a:gd name="T18" fmla="*/ 60 w 121"/>
                  <a:gd name="T19" fmla="*/ 30 h 121"/>
                  <a:gd name="T20" fmla="*/ 60 w 121"/>
                  <a:gd name="T21" fmla="*/ 0 h 121"/>
                  <a:gd name="T22" fmla="*/ 60 w 121"/>
                  <a:gd name="T23" fmla="*/ 121 h 121"/>
                  <a:gd name="T24" fmla="*/ 17 w 121"/>
                  <a:gd name="T25" fmla="*/ 104 h 121"/>
                  <a:gd name="T26" fmla="*/ 0 w 121"/>
                  <a:gd name="T27" fmla="*/ 61 h 121"/>
                  <a:gd name="T28" fmla="*/ 17 w 121"/>
                  <a:gd name="T29" fmla="*/ 18 h 121"/>
                  <a:gd name="T30" fmla="*/ 60 w 121"/>
                  <a:gd name="T31" fmla="*/ 0 h 121"/>
                  <a:gd name="T32" fmla="*/ 60 w 121"/>
                  <a:gd name="T33" fmla="*/ 30 h 121"/>
                  <a:gd name="T34" fmla="*/ 39 w 121"/>
                  <a:gd name="T35" fmla="*/ 39 h 121"/>
                  <a:gd name="T36" fmla="*/ 30 w 121"/>
                  <a:gd name="T37" fmla="*/ 61 h 121"/>
                  <a:gd name="T38" fmla="*/ 39 w 121"/>
                  <a:gd name="T39" fmla="*/ 82 h 121"/>
                  <a:gd name="T40" fmla="*/ 60 w 121"/>
                  <a:gd name="T41" fmla="*/ 91 h 121"/>
                  <a:gd name="T42" fmla="*/ 60 w 121"/>
                  <a:gd name="T4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1" h="121">
                    <a:moveTo>
                      <a:pt x="60" y="0"/>
                    </a:moveTo>
                    <a:cubicBezTo>
                      <a:pt x="77" y="0"/>
                      <a:pt x="92" y="7"/>
                      <a:pt x="103" y="18"/>
                    </a:cubicBezTo>
                    <a:cubicBezTo>
                      <a:pt x="114" y="29"/>
                      <a:pt x="121" y="44"/>
                      <a:pt x="121" y="61"/>
                    </a:cubicBezTo>
                    <a:cubicBezTo>
                      <a:pt x="121" y="77"/>
                      <a:pt x="114" y="93"/>
                      <a:pt x="103" y="103"/>
                    </a:cubicBezTo>
                    <a:cubicBezTo>
                      <a:pt x="92" y="114"/>
                      <a:pt x="77" y="121"/>
                      <a:pt x="60" y="121"/>
                    </a:cubicBezTo>
                    <a:cubicBezTo>
                      <a:pt x="60" y="91"/>
                      <a:pt x="60" y="91"/>
                      <a:pt x="60" y="91"/>
                    </a:cubicBezTo>
                    <a:cubicBezTo>
                      <a:pt x="69" y="91"/>
                      <a:pt x="76" y="88"/>
                      <a:pt x="82" y="82"/>
                    </a:cubicBezTo>
                    <a:cubicBezTo>
                      <a:pt x="87" y="77"/>
                      <a:pt x="91" y="69"/>
                      <a:pt x="91" y="61"/>
                    </a:cubicBezTo>
                    <a:cubicBezTo>
                      <a:pt x="91" y="52"/>
                      <a:pt x="87" y="45"/>
                      <a:pt x="82" y="39"/>
                    </a:cubicBezTo>
                    <a:cubicBezTo>
                      <a:pt x="76" y="34"/>
                      <a:pt x="69" y="30"/>
                      <a:pt x="60" y="30"/>
                    </a:cubicBezTo>
                    <a:lnTo>
                      <a:pt x="60" y="0"/>
                    </a:lnTo>
                    <a:close/>
                    <a:moveTo>
                      <a:pt x="60" y="121"/>
                    </a:moveTo>
                    <a:cubicBezTo>
                      <a:pt x="43" y="121"/>
                      <a:pt x="28" y="114"/>
                      <a:pt x="17" y="104"/>
                    </a:cubicBezTo>
                    <a:cubicBezTo>
                      <a:pt x="6" y="93"/>
                      <a:pt x="0" y="77"/>
                      <a:pt x="0" y="61"/>
                    </a:cubicBezTo>
                    <a:cubicBezTo>
                      <a:pt x="0" y="44"/>
                      <a:pt x="6" y="29"/>
                      <a:pt x="17" y="18"/>
                    </a:cubicBezTo>
                    <a:cubicBezTo>
                      <a:pt x="28" y="7"/>
                      <a:pt x="43" y="0"/>
                      <a:pt x="60" y="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2" y="30"/>
                      <a:pt x="44" y="34"/>
                      <a:pt x="39" y="39"/>
                    </a:cubicBezTo>
                    <a:cubicBezTo>
                      <a:pt x="33" y="45"/>
                      <a:pt x="30" y="52"/>
                      <a:pt x="30" y="61"/>
                    </a:cubicBezTo>
                    <a:cubicBezTo>
                      <a:pt x="30" y="69"/>
                      <a:pt x="33" y="77"/>
                      <a:pt x="39" y="82"/>
                    </a:cubicBezTo>
                    <a:cubicBezTo>
                      <a:pt x="44" y="88"/>
                      <a:pt x="52" y="91"/>
                      <a:pt x="60" y="91"/>
                    </a:cubicBezTo>
                    <a:lnTo>
                      <a:pt x="60" y="12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Rectangle 405"/>
              <p:cNvSpPr>
                <a:spLocks noChangeArrowheads="1"/>
              </p:cNvSpPr>
              <p:nvPr/>
            </p:nvSpPr>
            <p:spPr bwMode="auto">
              <a:xfrm>
                <a:off x="3729014" y="3175"/>
                <a:ext cx="27285" cy="11713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407"/>
              <p:cNvSpPr/>
              <p:nvPr/>
            </p:nvSpPr>
            <p:spPr bwMode="auto">
              <a:xfrm>
                <a:off x="3902076" y="768350"/>
                <a:ext cx="379413" cy="376238"/>
              </a:xfrm>
              <a:custGeom>
                <a:avLst/>
                <a:gdLst>
                  <a:gd name="T0" fmla="*/ 229521 w 162"/>
                  <a:gd name="T1" fmla="*/ 21032 h 161"/>
                  <a:gd name="T2" fmla="*/ 23421 w 162"/>
                  <a:gd name="T3" fmla="*/ 149560 h 161"/>
                  <a:gd name="T4" fmla="*/ 149892 w 162"/>
                  <a:gd name="T5" fmla="*/ 355206 h 161"/>
                  <a:gd name="T6" fmla="*/ 355992 w 162"/>
                  <a:gd name="T7" fmla="*/ 226678 h 161"/>
                  <a:gd name="T8" fmla="*/ 229521 w 162"/>
                  <a:gd name="T9" fmla="*/ 21032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161"/>
                  <a:gd name="T17" fmla="*/ 162 w 162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161">
                    <a:moveTo>
                      <a:pt x="98" y="9"/>
                    </a:moveTo>
                    <a:cubicBezTo>
                      <a:pt x="58" y="0"/>
                      <a:pt x="19" y="25"/>
                      <a:pt x="10" y="64"/>
                    </a:cubicBezTo>
                    <a:cubicBezTo>
                      <a:pt x="0" y="103"/>
                      <a:pt x="25" y="143"/>
                      <a:pt x="64" y="152"/>
                    </a:cubicBezTo>
                    <a:cubicBezTo>
                      <a:pt x="104" y="161"/>
                      <a:pt x="143" y="137"/>
                      <a:pt x="152" y="97"/>
                    </a:cubicBezTo>
                    <a:cubicBezTo>
                      <a:pt x="162" y="58"/>
                      <a:pt x="137" y="19"/>
                      <a:pt x="98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412"/>
              <p:cNvSpPr/>
              <p:nvPr/>
            </p:nvSpPr>
            <p:spPr bwMode="auto">
              <a:xfrm>
                <a:off x="3627438" y="1652588"/>
                <a:ext cx="269875" cy="238125"/>
              </a:xfrm>
              <a:custGeom>
                <a:avLst/>
                <a:gdLst>
                  <a:gd name="T0" fmla="*/ 126724 w 115"/>
                  <a:gd name="T1" fmla="*/ 23346 h 102"/>
                  <a:gd name="T2" fmla="*/ 49282 w 115"/>
                  <a:gd name="T3" fmla="*/ 35018 h 102"/>
                  <a:gd name="T4" fmla="*/ 75096 w 115"/>
                  <a:gd name="T5" fmla="*/ 168088 h 102"/>
                  <a:gd name="T6" fmla="*/ 234674 w 115"/>
                  <a:gd name="T7" fmla="*/ 161085 h 102"/>
                  <a:gd name="T8" fmla="*/ 126724 w 115"/>
                  <a:gd name="T9" fmla="*/ 233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02"/>
                  <a:gd name="T17" fmla="*/ 115 w 115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02">
                    <a:moveTo>
                      <a:pt x="54" y="10"/>
                    </a:moveTo>
                    <a:cubicBezTo>
                      <a:pt x="48" y="14"/>
                      <a:pt x="33" y="5"/>
                      <a:pt x="21" y="15"/>
                    </a:cubicBezTo>
                    <a:cubicBezTo>
                      <a:pt x="9" y="25"/>
                      <a:pt x="0" y="40"/>
                      <a:pt x="32" y="72"/>
                    </a:cubicBezTo>
                    <a:cubicBezTo>
                      <a:pt x="62" y="102"/>
                      <a:pt x="84" y="90"/>
                      <a:pt x="100" y="69"/>
                    </a:cubicBezTo>
                    <a:cubicBezTo>
                      <a:pt x="115" y="48"/>
                      <a:pt x="75" y="0"/>
                      <a:pt x="54" y="10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413"/>
              <p:cNvSpPr/>
              <p:nvPr/>
            </p:nvSpPr>
            <p:spPr bwMode="auto">
              <a:xfrm>
                <a:off x="3667126" y="1692275"/>
                <a:ext cx="92075" cy="104775"/>
              </a:xfrm>
              <a:custGeom>
                <a:avLst/>
                <a:gdLst>
                  <a:gd name="T0" fmla="*/ 75549 w 39"/>
                  <a:gd name="T1" fmla="*/ 27940 h 45"/>
                  <a:gd name="T2" fmla="*/ 73188 w 39"/>
                  <a:gd name="T3" fmla="*/ 93133 h 45"/>
                  <a:gd name="T4" fmla="*/ 16526 w 39"/>
                  <a:gd name="T5" fmla="*/ 74507 h 45"/>
                  <a:gd name="T6" fmla="*/ 18887 w 39"/>
                  <a:gd name="T7" fmla="*/ 11642 h 45"/>
                  <a:gd name="T8" fmla="*/ 75549 w 39"/>
                  <a:gd name="T9" fmla="*/ 2794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5"/>
                  <a:gd name="T17" fmla="*/ 39 w 3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5">
                    <a:moveTo>
                      <a:pt x="32" y="12"/>
                    </a:moveTo>
                    <a:cubicBezTo>
                      <a:pt x="39" y="22"/>
                      <a:pt x="38" y="34"/>
                      <a:pt x="31" y="40"/>
                    </a:cubicBezTo>
                    <a:cubicBezTo>
                      <a:pt x="24" y="45"/>
                      <a:pt x="13" y="42"/>
                      <a:pt x="7" y="32"/>
                    </a:cubicBezTo>
                    <a:cubicBezTo>
                      <a:pt x="0" y="22"/>
                      <a:pt x="1" y="10"/>
                      <a:pt x="8" y="5"/>
                    </a:cubicBezTo>
                    <a:cubicBezTo>
                      <a:pt x="15" y="0"/>
                      <a:pt x="26" y="3"/>
                      <a:pt x="32" y="12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14"/>
              <p:cNvSpPr/>
              <p:nvPr/>
            </p:nvSpPr>
            <p:spPr bwMode="auto">
              <a:xfrm>
                <a:off x="3792538" y="1368425"/>
                <a:ext cx="466725" cy="414338"/>
              </a:xfrm>
              <a:custGeom>
                <a:avLst/>
                <a:gdLst>
                  <a:gd name="T0" fmla="*/ 360362 w 294"/>
                  <a:gd name="T1" fmla="*/ 0 h 261"/>
                  <a:gd name="T2" fmla="*/ 0 w 294"/>
                  <a:gd name="T3" fmla="*/ 271463 h 261"/>
                  <a:gd name="T4" fmla="*/ 104775 w 294"/>
                  <a:gd name="T5" fmla="*/ 414338 h 261"/>
                  <a:gd name="T6" fmla="*/ 466725 w 294"/>
                  <a:gd name="T7" fmla="*/ 141288 h 261"/>
                  <a:gd name="T8" fmla="*/ 360362 w 294"/>
                  <a:gd name="T9" fmla="*/ 0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4"/>
                  <a:gd name="T16" fmla="*/ 0 h 261"/>
                  <a:gd name="T17" fmla="*/ 294 w 294"/>
                  <a:gd name="T18" fmla="*/ 261 h 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4" h="261">
                    <a:moveTo>
                      <a:pt x="227" y="0"/>
                    </a:moveTo>
                    <a:lnTo>
                      <a:pt x="0" y="171"/>
                    </a:lnTo>
                    <a:lnTo>
                      <a:pt x="66" y="261"/>
                    </a:lnTo>
                    <a:lnTo>
                      <a:pt x="294" y="89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F03E3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15"/>
              <p:cNvSpPr/>
              <p:nvPr/>
            </p:nvSpPr>
            <p:spPr bwMode="auto">
              <a:xfrm>
                <a:off x="3792538" y="1612900"/>
                <a:ext cx="144463" cy="169863"/>
              </a:xfrm>
              <a:custGeom>
                <a:avLst/>
                <a:gdLst>
                  <a:gd name="T0" fmla="*/ 37281 w 62"/>
                  <a:gd name="T1" fmla="*/ 0 h 73"/>
                  <a:gd name="T2" fmla="*/ 0 w 62"/>
                  <a:gd name="T3" fmla="*/ 27923 h 73"/>
                  <a:gd name="T4" fmla="*/ 104852 w 62"/>
                  <a:gd name="T5" fmla="*/ 169863 h 73"/>
                  <a:gd name="T6" fmla="*/ 144463 w 62"/>
                  <a:gd name="T7" fmla="*/ 141940 h 73"/>
                  <a:gd name="T8" fmla="*/ 142133 w 62"/>
                  <a:gd name="T9" fmla="*/ 139613 h 73"/>
                  <a:gd name="T10" fmla="*/ 37281 w 62"/>
                  <a:gd name="T11" fmla="*/ 2327 h 73"/>
                  <a:gd name="T12" fmla="*/ 37281 w 6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73"/>
                  <a:gd name="T23" fmla="*/ 62 w 62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73">
                    <a:moveTo>
                      <a:pt x="16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61" y="61"/>
                      <a:pt x="61" y="60"/>
                      <a:pt x="61" y="60"/>
                    </a:cubicBezTo>
                    <a:cubicBezTo>
                      <a:pt x="43" y="46"/>
                      <a:pt x="22" y="18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CF291D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16"/>
              <p:cNvSpPr/>
              <p:nvPr/>
            </p:nvSpPr>
            <p:spPr bwMode="auto">
              <a:xfrm>
                <a:off x="3743326" y="1619250"/>
                <a:ext cx="177800" cy="206375"/>
              </a:xfrm>
              <a:custGeom>
                <a:avLst/>
                <a:gdLst>
                  <a:gd name="T0" fmla="*/ 170782 w 76"/>
                  <a:gd name="T1" fmla="*/ 152436 h 88"/>
                  <a:gd name="T2" fmla="*/ 63166 w 76"/>
                  <a:gd name="T3" fmla="*/ 11726 h 88"/>
                  <a:gd name="T4" fmla="*/ 39771 w 76"/>
                  <a:gd name="T5" fmla="*/ 7036 h 88"/>
                  <a:gd name="T6" fmla="*/ 4679 w 76"/>
                  <a:gd name="T7" fmla="*/ 60974 h 88"/>
                  <a:gd name="T8" fmla="*/ 107616 w 76"/>
                  <a:gd name="T9" fmla="*/ 196994 h 88"/>
                  <a:gd name="T10" fmla="*/ 166103 w 76"/>
                  <a:gd name="T11" fmla="*/ 175888 h 88"/>
                  <a:gd name="T12" fmla="*/ 170782 w 76"/>
                  <a:gd name="T13" fmla="*/ 152436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88"/>
                  <a:gd name="T23" fmla="*/ 76 w 76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88">
                    <a:moveTo>
                      <a:pt x="73" y="65"/>
                    </a:moveTo>
                    <a:cubicBezTo>
                      <a:pt x="54" y="51"/>
                      <a:pt x="33" y="23"/>
                      <a:pt x="27" y="5"/>
                    </a:cubicBezTo>
                    <a:cubicBezTo>
                      <a:pt x="25" y="0"/>
                      <a:pt x="20" y="1"/>
                      <a:pt x="17" y="3"/>
                    </a:cubicBezTo>
                    <a:cubicBezTo>
                      <a:pt x="8" y="10"/>
                      <a:pt x="0" y="17"/>
                      <a:pt x="2" y="26"/>
                    </a:cubicBezTo>
                    <a:cubicBezTo>
                      <a:pt x="9" y="48"/>
                      <a:pt x="27" y="71"/>
                      <a:pt x="46" y="84"/>
                    </a:cubicBezTo>
                    <a:cubicBezTo>
                      <a:pt x="54" y="88"/>
                      <a:pt x="63" y="81"/>
                      <a:pt x="71" y="75"/>
                    </a:cubicBezTo>
                    <a:cubicBezTo>
                      <a:pt x="75" y="72"/>
                      <a:pt x="76" y="67"/>
                      <a:pt x="73" y="65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417"/>
              <p:cNvSpPr/>
              <p:nvPr/>
            </p:nvSpPr>
            <p:spPr bwMode="auto">
              <a:xfrm>
                <a:off x="3752851" y="1612900"/>
                <a:ext cx="177800" cy="203200"/>
              </a:xfrm>
              <a:custGeom>
                <a:avLst/>
                <a:gdLst>
                  <a:gd name="T0" fmla="*/ 170782 w 76"/>
                  <a:gd name="T1" fmla="*/ 151816 h 87"/>
                  <a:gd name="T2" fmla="*/ 63166 w 76"/>
                  <a:gd name="T3" fmla="*/ 11678 h 87"/>
                  <a:gd name="T4" fmla="*/ 39771 w 76"/>
                  <a:gd name="T5" fmla="*/ 7007 h 87"/>
                  <a:gd name="T6" fmla="*/ 7018 w 76"/>
                  <a:gd name="T7" fmla="*/ 58391 h 87"/>
                  <a:gd name="T8" fmla="*/ 109955 w 76"/>
                  <a:gd name="T9" fmla="*/ 193857 h 87"/>
                  <a:gd name="T10" fmla="*/ 166103 w 76"/>
                  <a:gd name="T11" fmla="*/ 175172 h 87"/>
                  <a:gd name="T12" fmla="*/ 170782 w 76"/>
                  <a:gd name="T13" fmla="*/ 151816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87"/>
                  <a:gd name="T23" fmla="*/ 76 w 76"/>
                  <a:gd name="T24" fmla="*/ 87 h 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87">
                    <a:moveTo>
                      <a:pt x="73" y="65"/>
                    </a:moveTo>
                    <a:cubicBezTo>
                      <a:pt x="54" y="51"/>
                      <a:pt x="34" y="22"/>
                      <a:pt x="27" y="5"/>
                    </a:cubicBezTo>
                    <a:cubicBezTo>
                      <a:pt x="25" y="0"/>
                      <a:pt x="20" y="1"/>
                      <a:pt x="17" y="3"/>
                    </a:cubicBezTo>
                    <a:cubicBezTo>
                      <a:pt x="9" y="9"/>
                      <a:pt x="0" y="16"/>
                      <a:pt x="3" y="25"/>
                    </a:cubicBezTo>
                    <a:cubicBezTo>
                      <a:pt x="11" y="47"/>
                      <a:pt x="28" y="70"/>
                      <a:pt x="47" y="83"/>
                    </a:cubicBezTo>
                    <a:cubicBezTo>
                      <a:pt x="54" y="87"/>
                      <a:pt x="64" y="81"/>
                      <a:pt x="71" y="75"/>
                    </a:cubicBezTo>
                    <a:cubicBezTo>
                      <a:pt x="75" y="72"/>
                      <a:pt x="76" y="67"/>
                      <a:pt x="73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418"/>
              <p:cNvSpPr/>
              <p:nvPr/>
            </p:nvSpPr>
            <p:spPr bwMode="auto">
              <a:xfrm>
                <a:off x="3656013" y="1017588"/>
                <a:ext cx="617538" cy="600075"/>
              </a:xfrm>
              <a:custGeom>
                <a:avLst/>
                <a:gdLst>
                  <a:gd name="T0" fmla="*/ 269003 w 264"/>
                  <a:gd name="T1" fmla="*/ 0 h 256"/>
                  <a:gd name="T2" fmla="*/ 0 w 264"/>
                  <a:gd name="T3" fmla="*/ 461776 h 256"/>
                  <a:gd name="T4" fmla="*/ 594146 w 264"/>
                  <a:gd name="T5" fmla="*/ 600075 h 256"/>
                  <a:gd name="T6" fmla="*/ 547363 w 264"/>
                  <a:gd name="T7" fmla="*/ 65633 h 256"/>
                  <a:gd name="T8" fmla="*/ 269003 w 264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4"/>
                  <a:gd name="T16" fmla="*/ 0 h 256"/>
                  <a:gd name="T17" fmla="*/ 264 w 264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4" h="256">
                    <a:moveTo>
                      <a:pt x="115" y="0"/>
                    </a:moveTo>
                    <a:cubicBezTo>
                      <a:pt x="68" y="47"/>
                      <a:pt x="12" y="150"/>
                      <a:pt x="0" y="197"/>
                    </a:cubicBezTo>
                    <a:cubicBezTo>
                      <a:pt x="91" y="239"/>
                      <a:pt x="154" y="254"/>
                      <a:pt x="254" y="256"/>
                    </a:cubicBezTo>
                    <a:cubicBezTo>
                      <a:pt x="264" y="207"/>
                      <a:pt x="257" y="89"/>
                      <a:pt x="234" y="28"/>
                    </a:cubicBez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03E3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419"/>
              <p:cNvSpPr/>
              <p:nvPr/>
            </p:nvSpPr>
            <p:spPr bwMode="auto">
              <a:xfrm>
                <a:off x="3694113" y="1296988"/>
                <a:ext cx="568325" cy="212725"/>
              </a:xfrm>
              <a:custGeom>
                <a:avLst/>
                <a:gdLst>
                  <a:gd name="T0" fmla="*/ 0 w 243"/>
                  <a:gd name="T1" fmla="*/ 79480 h 91"/>
                  <a:gd name="T2" fmla="*/ 163715 w 243"/>
                  <a:gd name="T3" fmla="*/ 149609 h 91"/>
                  <a:gd name="T4" fmla="*/ 175409 w 243"/>
                  <a:gd name="T5" fmla="*/ 161297 h 91"/>
                  <a:gd name="T6" fmla="*/ 247911 w 243"/>
                  <a:gd name="T7" fmla="*/ 182336 h 91"/>
                  <a:gd name="T8" fmla="*/ 264283 w 243"/>
                  <a:gd name="T9" fmla="*/ 175323 h 91"/>
                  <a:gd name="T10" fmla="*/ 565986 w 243"/>
                  <a:gd name="T11" fmla="*/ 212725 h 91"/>
                  <a:gd name="T12" fmla="*/ 565986 w 243"/>
                  <a:gd name="T13" fmla="*/ 123895 h 91"/>
                  <a:gd name="T14" fmla="*/ 285332 w 243"/>
                  <a:gd name="T15" fmla="*/ 86493 h 91"/>
                  <a:gd name="T16" fmla="*/ 273638 w 243"/>
                  <a:gd name="T17" fmla="*/ 74804 h 91"/>
                  <a:gd name="T18" fmla="*/ 201136 w 243"/>
                  <a:gd name="T19" fmla="*/ 53766 h 91"/>
                  <a:gd name="T20" fmla="*/ 184764 w 243"/>
                  <a:gd name="T21" fmla="*/ 60779 h 91"/>
                  <a:gd name="T22" fmla="*/ 39759 w 243"/>
                  <a:gd name="T23" fmla="*/ 0 h 91"/>
                  <a:gd name="T24" fmla="*/ 0 w 243"/>
                  <a:gd name="T25" fmla="*/ 7948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3"/>
                  <a:gd name="T40" fmla="*/ 0 h 91"/>
                  <a:gd name="T41" fmla="*/ 243 w 243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3" h="91">
                    <a:moveTo>
                      <a:pt x="0" y="34"/>
                    </a:moveTo>
                    <a:cubicBezTo>
                      <a:pt x="35" y="50"/>
                      <a:pt x="45" y="53"/>
                      <a:pt x="70" y="64"/>
                    </a:cubicBezTo>
                    <a:cubicBezTo>
                      <a:pt x="70" y="66"/>
                      <a:pt x="72" y="69"/>
                      <a:pt x="75" y="69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9" y="79"/>
                      <a:pt x="112" y="77"/>
                      <a:pt x="113" y="75"/>
                    </a:cubicBezTo>
                    <a:cubicBezTo>
                      <a:pt x="150" y="83"/>
                      <a:pt x="204" y="89"/>
                      <a:pt x="242" y="91"/>
                    </a:cubicBezTo>
                    <a:cubicBezTo>
                      <a:pt x="243" y="79"/>
                      <a:pt x="242" y="66"/>
                      <a:pt x="242" y="53"/>
                    </a:cubicBezTo>
                    <a:cubicBezTo>
                      <a:pt x="208" y="52"/>
                      <a:pt x="151" y="43"/>
                      <a:pt x="122" y="37"/>
                    </a:cubicBezTo>
                    <a:cubicBezTo>
                      <a:pt x="122" y="35"/>
                      <a:pt x="120" y="32"/>
                      <a:pt x="117" y="32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3" y="23"/>
                      <a:pt x="80" y="24"/>
                      <a:pt x="79" y="26"/>
                    </a:cubicBezTo>
                    <a:cubicBezTo>
                      <a:pt x="50" y="18"/>
                      <a:pt x="48" y="14"/>
                      <a:pt x="17" y="0"/>
                    </a:cubicBezTo>
                    <a:cubicBezTo>
                      <a:pt x="11" y="12"/>
                      <a:pt x="5" y="23"/>
                      <a:pt x="0" y="34"/>
                    </a:cubicBezTo>
                    <a:close/>
                  </a:path>
                </a:pathLst>
              </a:custGeom>
              <a:solidFill>
                <a:srgbClr val="CF291D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420"/>
              <p:cNvSpPr/>
              <p:nvPr/>
            </p:nvSpPr>
            <p:spPr bwMode="auto">
              <a:xfrm>
                <a:off x="3862388" y="1017588"/>
                <a:ext cx="365125" cy="212725"/>
              </a:xfrm>
              <a:custGeom>
                <a:avLst/>
                <a:gdLst>
                  <a:gd name="T0" fmla="*/ 318314 w 156"/>
                  <a:gd name="T1" fmla="*/ 130908 h 91"/>
                  <a:gd name="T2" fmla="*/ 318314 w 156"/>
                  <a:gd name="T3" fmla="*/ 130908 h 91"/>
                  <a:gd name="T4" fmla="*/ 318314 w 156"/>
                  <a:gd name="T5" fmla="*/ 130908 h 91"/>
                  <a:gd name="T6" fmla="*/ 318314 w 156"/>
                  <a:gd name="T7" fmla="*/ 130908 h 91"/>
                  <a:gd name="T8" fmla="*/ 318314 w 156"/>
                  <a:gd name="T9" fmla="*/ 130908 h 91"/>
                  <a:gd name="T10" fmla="*/ 318314 w 156"/>
                  <a:gd name="T11" fmla="*/ 130908 h 91"/>
                  <a:gd name="T12" fmla="*/ 318314 w 156"/>
                  <a:gd name="T13" fmla="*/ 130908 h 91"/>
                  <a:gd name="T14" fmla="*/ 318314 w 156"/>
                  <a:gd name="T15" fmla="*/ 130908 h 91"/>
                  <a:gd name="T16" fmla="*/ 318314 w 156"/>
                  <a:gd name="T17" fmla="*/ 130908 h 91"/>
                  <a:gd name="T18" fmla="*/ 318314 w 156"/>
                  <a:gd name="T19" fmla="*/ 130908 h 91"/>
                  <a:gd name="T20" fmla="*/ 318314 w 156"/>
                  <a:gd name="T21" fmla="*/ 130908 h 91"/>
                  <a:gd name="T22" fmla="*/ 318314 w 156"/>
                  <a:gd name="T23" fmla="*/ 130908 h 91"/>
                  <a:gd name="T24" fmla="*/ 315974 w 156"/>
                  <a:gd name="T25" fmla="*/ 130908 h 91"/>
                  <a:gd name="T26" fmla="*/ 315974 w 156"/>
                  <a:gd name="T27" fmla="*/ 142596 h 91"/>
                  <a:gd name="T28" fmla="*/ 292568 w 156"/>
                  <a:gd name="T29" fmla="*/ 179998 h 91"/>
                  <a:gd name="T30" fmla="*/ 292568 w 156"/>
                  <a:gd name="T31" fmla="*/ 182336 h 91"/>
                  <a:gd name="T32" fmla="*/ 292568 w 156"/>
                  <a:gd name="T33" fmla="*/ 182336 h 91"/>
                  <a:gd name="T34" fmla="*/ 290228 w 156"/>
                  <a:gd name="T35" fmla="*/ 182336 h 91"/>
                  <a:gd name="T36" fmla="*/ 290228 w 156"/>
                  <a:gd name="T37" fmla="*/ 184673 h 91"/>
                  <a:gd name="T38" fmla="*/ 290228 w 156"/>
                  <a:gd name="T39" fmla="*/ 184673 h 91"/>
                  <a:gd name="T40" fmla="*/ 290228 w 156"/>
                  <a:gd name="T41" fmla="*/ 187011 h 91"/>
                  <a:gd name="T42" fmla="*/ 287887 w 156"/>
                  <a:gd name="T43" fmla="*/ 187011 h 91"/>
                  <a:gd name="T44" fmla="*/ 287887 w 156"/>
                  <a:gd name="T45" fmla="*/ 187011 h 91"/>
                  <a:gd name="T46" fmla="*/ 287887 w 156"/>
                  <a:gd name="T47" fmla="*/ 189349 h 91"/>
                  <a:gd name="T48" fmla="*/ 287887 w 156"/>
                  <a:gd name="T49" fmla="*/ 189349 h 91"/>
                  <a:gd name="T50" fmla="*/ 287887 w 156"/>
                  <a:gd name="T51" fmla="*/ 189349 h 91"/>
                  <a:gd name="T52" fmla="*/ 287887 w 156"/>
                  <a:gd name="T53" fmla="*/ 189349 h 91"/>
                  <a:gd name="T54" fmla="*/ 212990 w 156"/>
                  <a:gd name="T55" fmla="*/ 194024 h 91"/>
                  <a:gd name="T56" fmla="*/ 65535 w 156"/>
                  <a:gd name="T57" fmla="*/ 137921 h 91"/>
                  <a:gd name="T58" fmla="*/ 65535 w 156"/>
                  <a:gd name="T59" fmla="*/ 137921 h 91"/>
                  <a:gd name="T60" fmla="*/ 65535 w 156"/>
                  <a:gd name="T61" fmla="*/ 137921 h 91"/>
                  <a:gd name="T62" fmla="*/ 65535 w 156"/>
                  <a:gd name="T63" fmla="*/ 137921 h 91"/>
                  <a:gd name="T64" fmla="*/ 65535 w 156"/>
                  <a:gd name="T65" fmla="*/ 135583 h 91"/>
                  <a:gd name="T66" fmla="*/ 65535 w 156"/>
                  <a:gd name="T67" fmla="*/ 135583 h 91"/>
                  <a:gd name="T68" fmla="*/ 65535 w 156"/>
                  <a:gd name="T69" fmla="*/ 135583 h 91"/>
                  <a:gd name="T70" fmla="*/ 65535 w 156"/>
                  <a:gd name="T71" fmla="*/ 133245 h 91"/>
                  <a:gd name="T72" fmla="*/ 65535 w 156"/>
                  <a:gd name="T73" fmla="*/ 133245 h 91"/>
                  <a:gd name="T74" fmla="*/ 65535 w 156"/>
                  <a:gd name="T75" fmla="*/ 130908 h 91"/>
                  <a:gd name="T76" fmla="*/ 65535 w 156"/>
                  <a:gd name="T77" fmla="*/ 130908 h 91"/>
                  <a:gd name="T78" fmla="*/ 65535 w 156"/>
                  <a:gd name="T79" fmla="*/ 128570 h 91"/>
                  <a:gd name="T80" fmla="*/ 65535 w 156"/>
                  <a:gd name="T81" fmla="*/ 128570 h 91"/>
                  <a:gd name="T82" fmla="*/ 65535 w 156"/>
                  <a:gd name="T83" fmla="*/ 126232 h 91"/>
                  <a:gd name="T84" fmla="*/ 23405 w 156"/>
                  <a:gd name="T85" fmla="*/ 56103 h 91"/>
                  <a:gd name="T86" fmla="*/ 21065 w 156"/>
                  <a:gd name="T87" fmla="*/ 56103 h 91"/>
                  <a:gd name="T88" fmla="*/ 21065 w 156"/>
                  <a:gd name="T89" fmla="*/ 56103 h 91"/>
                  <a:gd name="T90" fmla="*/ 21065 w 156"/>
                  <a:gd name="T91" fmla="*/ 56103 h 91"/>
                  <a:gd name="T92" fmla="*/ 21065 w 156"/>
                  <a:gd name="T93" fmla="*/ 56103 h 91"/>
                  <a:gd name="T94" fmla="*/ 18724 w 156"/>
                  <a:gd name="T95" fmla="*/ 56103 h 91"/>
                  <a:gd name="T96" fmla="*/ 18724 w 156"/>
                  <a:gd name="T97" fmla="*/ 56103 h 91"/>
                  <a:gd name="T98" fmla="*/ 18724 w 156"/>
                  <a:gd name="T99" fmla="*/ 56103 h 91"/>
                  <a:gd name="T100" fmla="*/ 18724 w 156"/>
                  <a:gd name="T101" fmla="*/ 56103 h 91"/>
                  <a:gd name="T102" fmla="*/ 18724 w 156"/>
                  <a:gd name="T103" fmla="*/ 53766 h 91"/>
                  <a:gd name="T104" fmla="*/ 18724 w 156"/>
                  <a:gd name="T105" fmla="*/ 53766 h 91"/>
                  <a:gd name="T106" fmla="*/ 16384 w 156"/>
                  <a:gd name="T107" fmla="*/ 53766 h 91"/>
                  <a:gd name="T108" fmla="*/ 16384 w 156"/>
                  <a:gd name="T109" fmla="*/ 53766 h 91"/>
                  <a:gd name="T110" fmla="*/ 16384 w 156"/>
                  <a:gd name="T111" fmla="*/ 53766 h 91"/>
                  <a:gd name="T112" fmla="*/ 16384 w 156"/>
                  <a:gd name="T113" fmla="*/ 53766 h 91"/>
                  <a:gd name="T114" fmla="*/ 51492 w 156"/>
                  <a:gd name="T115" fmla="*/ 30389 h 91"/>
                  <a:gd name="T116" fmla="*/ 306611 w 156"/>
                  <a:gd name="T117" fmla="*/ 86493 h 9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6"/>
                  <a:gd name="T178" fmla="*/ 0 h 91"/>
                  <a:gd name="T179" fmla="*/ 156 w 156"/>
                  <a:gd name="T180" fmla="*/ 91 h 9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6" h="91">
                    <a:moveTo>
                      <a:pt x="156" y="43"/>
                    </a:moveTo>
                    <a:cubicBezTo>
                      <a:pt x="153" y="51"/>
                      <a:pt x="145" y="57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6" y="58"/>
                      <a:pt x="136" y="55"/>
                      <a:pt x="135" y="61"/>
                    </a:cubicBezTo>
                    <a:cubicBezTo>
                      <a:pt x="133" y="68"/>
                      <a:pt x="136" y="80"/>
                      <a:pt x="130" y="79"/>
                    </a:cubicBezTo>
                    <a:cubicBezTo>
                      <a:pt x="124" y="77"/>
                      <a:pt x="127" y="78"/>
                      <a:pt x="125" y="77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5" y="78"/>
                      <a:pt x="125" y="78"/>
                      <a:pt x="125" y="78"/>
                    </a:cubicBezTo>
                    <a:cubicBezTo>
                      <a:pt x="125" y="78"/>
                      <a:pt x="125" y="78"/>
                      <a:pt x="125" y="78"/>
                    </a:cubicBezTo>
                    <a:cubicBezTo>
                      <a:pt x="125" y="78"/>
                      <a:pt x="125" y="78"/>
                      <a:pt x="125" y="78"/>
                    </a:cubicBezTo>
                    <a:cubicBezTo>
                      <a:pt x="125" y="78"/>
                      <a:pt x="125" y="78"/>
                      <a:pt x="125" y="78"/>
                    </a:cubicBezTo>
                    <a:cubicBezTo>
                      <a:pt x="125" y="78"/>
                      <a:pt x="125" y="78"/>
                      <a:pt x="125" y="78"/>
                    </a:cubicBezTo>
                    <a:cubicBezTo>
                      <a:pt x="125" y="78"/>
                      <a:pt x="125" y="78"/>
                      <a:pt x="125" y="78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4" y="79"/>
                      <a:pt x="124" y="79"/>
                      <a:pt x="124" y="79"/>
                    </a:cubicBezTo>
                    <a:cubicBezTo>
                      <a:pt x="124" y="79"/>
                      <a:pt x="124" y="79"/>
                      <a:pt x="124" y="79"/>
                    </a:cubicBezTo>
                    <a:cubicBezTo>
                      <a:pt x="124" y="79"/>
                      <a:pt x="124" y="79"/>
                      <a:pt x="124" y="79"/>
                    </a:cubicBezTo>
                    <a:cubicBezTo>
                      <a:pt x="124" y="79"/>
                      <a:pt x="124" y="79"/>
                      <a:pt x="124" y="79"/>
                    </a:cubicBezTo>
                    <a:cubicBezTo>
                      <a:pt x="124" y="79"/>
                      <a:pt x="124" y="79"/>
                      <a:pt x="124" y="79"/>
                    </a:cubicBezTo>
                    <a:cubicBezTo>
                      <a:pt x="124" y="79"/>
                      <a:pt x="124" y="79"/>
                      <a:pt x="124" y="79"/>
                    </a:cubicBezTo>
                    <a:cubicBezTo>
                      <a:pt x="124" y="79"/>
                      <a:pt x="124" y="79"/>
                      <a:pt x="124" y="79"/>
                    </a:cubicBezTo>
                    <a:cubicBezTo>
                      <a:pt x="124" y="79"/>
                      <a:pt x="124" y="79"/>
                      <a:pt x="124" y="79"/>
                    </a:cubicBezTo>
                    <a:cubicBezTo>
                      <a:pt x="124" y="79"/>
                      <a:pt x="124" y="79"/>
                      <a:pt x="124" y="79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3" y="80"/>
                      <a:pt x="123" y="80"/>
                      <a:pt x="123" y="80"/>
                    </a:cubicBezTo>
                    <a:cubicBezTo>
                      <a:pt x="123" y="80"/>
                      <a:pt x="123" y="80"/>
                      <a:pt x="123" y="80"/>
                    </a:cubicBezTo>
                    <a:cubicBezTo>
                      <a:pt x="123" y="80"/>
                      <a:pt x="123" y="80"/>
                      <a:pt x="123" y="80"/>
                    </a:cubicBezTo>
                    <a:cubicBezTo>
                      <a:pt x="123" y="80"/>
                      <a:pt x="123" y="80"/>
                      <a:pt x="123" y="80"/>
                    </a:cubicBezTo>
                    <a:cubicBezTo>
                      <a:pt x="123" y="80"/>
                      <a:pt x="123" y="80"/>
                      <a:pt x="123" y="80"/>
                    </a:cubicBezTo>
                    <a:cubicBezTo>
                      <a:pt x="123" y="80"/>
                      <a:pt x="123" y="80"/>
                      <a:pt x="123" y="80"/>
                    </a:cubicBezTo>
                    <a:cubicBezTo>
                      <a:pt x="123" y="80"/>
                      <a:pt x="123" y="80"/>
                      <a:pt x="123" y="80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18" y="88"/>
                      <a:pt x="110" y="91"/>
                      <a:pt x="102" y="89"/>
                    </a:cubicBezTo>
                    <a:cubicBezTo>
                      <a:pt x="97" y="88"/>
                      <a:pt x="93" y="86"/>
                      <a:pt x="91" y="83"/>
                    </a:cubicBezTo>
                    <a:cubicBezTo>
                      <a:pt x="86" y="88"/>
                      <a:pt x="79" y="91"/>
                      <a:pt x="71" y="89"/>
                    </a:cubicBezTo>
                    <a:cubicBezTo>
                      <a:pt x="63" y="87"/>
                      <a:pt x="58" y="82"/>
                      <a:pt x="56" y="75"/>
                    </a:cubicBezTo>
                    <a:cubicBezTo>
                      <a:pt x="52" y="76"/>
                      <a:pt x="48" y="77"/>
                      <a:pt x="43" y="76"/>
                    </a:cubicBezTo>
                    <a:cubicBezTo>
                      <a:pt x="35" y="74"/>
                      <a:pt x="29" y="67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6" y="54"/>
                      <a:pt x="24" y="54"/>
                      <a:pt x="23" y="54"/>
                    </a:cubicBezTo>
                    <a:cubicBezTo>
                      <a:pt x="12" y="51"/>
                      <a:pt x="5" y="40"/>
                      <a:pt x="8" y="29"/>
                    </a:cubicBezTo>
                    <a:cubicBezTo>
                      <a:pt x="8" y="28"/>
                      <a:pt x="9" y="26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4" y="21"/>
                      <a:pt x="2" y="19"/>
                      <a:pt x="0" y="16"/>
                    </a:cubicBezTo>
                    <a:cubicBezTo>
                      <a:pt x="8" y="17"/>
                      <a:pt x="21" y="18"/>
                      <a:pt x="22" y="13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2" y="5"/>
                      <a:pt x="25" y="2"/>
                      <a:pt x="27" y="0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8" y="29"/>
                      <a:pt x="130" y="33"/>
                      <a:pt x="131" y="37"/>
                    </a:cubicBezTo>
                    <a:lnTo>
                      <a:pt x="156" y="43"/>
                    </a:lnTo>
                    <a:close/>
                  </a:path>
                </a:pathLst>
              </a:custGeom>
              <a:solidFill>
                <a:srgbClr val="CF291D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421"/>
              <p:cNvSpPr/>
              <p:nvPr/>
            </p:nvSpPr>
            <p:spPr bwMode="auto">
              <a:xfrm>
                <a:off x="3921126" y="681038"/>
                <a:ext cx="381000" cy="381000"/>
              </a:xfrm>
              <a:custGeom>
                <a:avLst/>
                <a:gdLst>
                  <a:gd name="T0" fmla="*/ 229067 w 163"/>
                  <a:gd name="T1" fmla="*/ 21037 h 163"/>
                  <a:gd name="T2" fmla="*/ 21037 w 163"/>
                  <a:gd name="T3" fmla="*/ 149595 h 163"/>
                  <a:gd name="T4" fmla="*/ 151933 w 163"/>
                  <a:gd name="T5" fmla="*/ 357626 h 163"/>
                  <a:gd name="T6" fmla="*/ 359963 w 163"/>
                  <a:gd name="T7" fmla="*/ 229067 h 163"/>
                  <a:gd name="T8" fmla="*/ 229067 w 163"/>
                  <a:gd name="T9" fmla="*/ 21037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163"/>
                  <a:gd name="T17" fmla="*/ 163 w 163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163">
                    <a:moveTo>
                      <a:pt x="98" y="9"/>
                    </a:moveTo>
                    <a:cubicBezTo>
                      <a:pt x="58" y="0"/>
                      <a:pt x="19" y="24"/>
                      <a:pt x="9" y="64"/>
                    </a:cubicBezTo>
                    <a:cubicBezTo>
                      <a:pt x="0" y="104"/>
                      <a:pt x="25" y="144"/>
                      <a:pt x="65" y="153"/>
                    </a:cubicBezTo>
                    <a:cubicBezTo>
                      <a:pt x="105" y="163"/>
                      <a:pt x="144" y="138"/>
                      <a:pt x="154" y="98"/>
                    </a:cubicBezTo>
                    <a:cubicBezTo>
                      <a:pt x="163" y="58"/>
                      <a:pt x="138" y="18"/>
                      <a:pt x="98" y="9"/>
                    </a:cubicBezTo>
                    <a:close/>
                  </a:path>
                </a:pathLst>
              </a:custGeom>
              <a:solidFill>
                <a:srgbClr val="F8C8B4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422"/>
              <p:cNvSpPr/>
              <p:nvPr/>
            </p:nvSpPr>
            <p:spPr bwMode="auto">
              <a:xfrm>
                <a:off x="4179888" y="536575"/>
                <a:ext cx="160338" cy="158750"/>
              </a:xfrm>
              <a:custGeom>
                <a:avLst/>
                <a:gdLst>
                  <a:gd name="T0" fmla="*/ 117896 w 68"/>
                  <a:gd name="T1" fmla="*/ 18676 h 68"/>
                  <a:gd name="T2" fmla="*/ 18863 w 68"/>
                  <a:gd name="T3" fmla="*/ 42022 h 68"/>
                  <a:gd name="T4" fmla="*/ 42442 w 68"/>
                  <a:gd name="T5" fmla="*/ 137739 h 68"/>
                  <a:gd name="T6" fmla="*/ 141475 w 68"/>
                  <a:gd name="T7" fmla="*/ 116728 h 68"/>
                  <a:gd name="T8" fmla="*/ 117896 w 68"/>
                  <a:gd name="T9" fmla="*/ 18676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68"/>
                  <a:gd name="T17" fmla="*/ 68 w 6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68">
                    <a:moveTo>
                      <a:pt x="50" y="8"/>
                    </a:moveTo>
                    <a:cubicBezTo>
                      <a:pt x="36" y="0"/>
                      <a:pt x="17" y="4"/>
                      <a:pt x="8" y="18"/>
                    </a:cubicBezTo>
                    <a:cubicBezTo>
                      <a:pt x="0" y="32"/>
                      <a:pt x="4" y="51"/>
                      <a:pt x="18" y="59"/>
                    </a:cubicBezTo>
                    <a:cubicBezTo>
                      <a:pt x="32" y="68"/>
                      <a:pt x="51" y="64"/>
                      <a:pt x="60" y="50"/>
                    </a:cubicBezTo>
                    <a:cubicBezTo>
                      <a:pt x="68" y="35"/>
                      <a:pt x="64" y="17"/>
                      <a:pt x="5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423"/>
              <p:cNvSpPr/>
              <p:nvPr/>
            </p:nvSpPr>
            <p:spPr bwMode="auto">
              <a:xfrm>
                <a:off x="4183063" y="596900"/>
                <a:ext cx="123825" cy="95250"/>
              </a:xfrm>
              <a:custGeom>
                <a:avLst/>
                <a:gdLst>
                  <a:gd name="T0" fmla="*/ 9345 w 53"/>
                  <a:gd name="T1" fmla="*/ 0 h 41"/>
                  <a:gd name="T2" fmla="*/ 39717 w 53"/>
                  <a:gd name="T3" fmla="*/ 76665 h 41"/>
                  <a:gd name="T4" fmla="*/ 123825 w 53"/>
                  <a:gd name="T5" fmla="*/ 69695 h 41"/>
                  <a:gd name="T6" fmla="*/ 70090 w 53"/>
                  <a:gd name="T7" fmla="*/ 27878 h 41"/>
                  <a:gd name="T8" fmla="*/ 9345 w 53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41"/>
                  <a:gd name="T17" fmla="*/ 53 w 5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41">
                    <a:moveTo>
                      <a:pt x="4" y="0"/>
                    </a:moveTo>
                    <a:cubicBezTo>
                      <a:pt x="0" y="12"/>
                      <a:pt x="6" y="26"/>
                      <a:pt x="17" y="33"/>
                    </a:cubicBezTo>
                    <a:cubicBezTo>
                      <a:pt x="29" y="41"/>
                      <a:pt x="43" y="39"/>
                      <a:pt x="53" y="30"/>
                    </a:cubicBezTo>
                    <a:cubicBezTo>
                      <a:pt x="46" y="23"/>
                      <a:pt x="39" y="17"/>
                      <a:pt x="30" y="12"/>
                    </a:cubicBezTo>
                    <a:cubicBezTo>
                      <a:pt x="22" y="7"/>
                      <a:pt x="13" y="3"/>
                      <a:pt x="4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424"/>
              <p:cNvSpPr/>
              <p:nvPr/>
            </p:nvSpPr>
            <p:spPr bwMode="auto">
              <a:xfrm>
                <a:off x="3943351" y="581025"/>
                <a:ext cx="409575" cy="292100"/>
              </a:xfrm>
              <a:custGeom>
                <a:avLst/>
                <a:gdLst>
                  <a:gd name="T0" fmla="*/ 248085 w 175"/>
                  <a:gd name="T1" fmla="*/ 30378 h 125"/>
                  <a:gd name="T2" fmla="*/ 4681 w 175"/>
                  <a:gd name="T3" fmla="*/ 161239 h 125"/>
                  <a:gd name="T4" fmla="*/ 0 w 175"/>
                  <a:gd name="T5" fmla="*/ 182270 h 125"/>
                  <a:gd name="T6" fmla="*/ 374469 w 175"/>
                  <a:gd name="T7" fmla="*/ 292100 h 125"/>
                  <a:gd name="T8" fmla="*/ 379149 w 175"/>
                  <a:gd name="T9" fmla="*/ 273406 h 125"/>
                  <a:gd name="T10" fmla="*/ 248085 w 175"/>
                  <a:gd name="T11" fmla="*/ 30378 h 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5"/>
                  <a:gd name="T19" fmla="*/ 0 h 125"/>
                  <a:gd name="T20" fmla="*/ 175 w 175"/>
                  <a:gd name="T21" fmla="*/ 125 h 1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5" h="125">
                    <a:moveTo>
                      <a:pt x="106" y="13"/>
                    </a:moveTo>
                    <a:cubicBezTo>
                      <a:pt x="62" y="0"/>
                      <a:pt x="15" y="25"/>
                      <a:pt x="2" y="69"/>
                    </a:cubicBezTo>
                    <a:cubicBezTo>
                      <a:pt x="1" y="72"/>
                      <a:pt x="1" y="75"/>
                      <a:pt x="0" y="78"/>
                    </a:cubicBezTo>
                    <a:cubicBezTo>
                      <a:pt x="54" y="83"/>
                      <a:pt x="112" y="100"/>
                      <a:pt x="160" y="125"/>
                    </a:cubicBezTo>
                    <a:cubicBezTo>
                      <a:pt x="161" y="122"/>
                      <a:pt x="161" y="120"/>
                      <a:pt x="162" y="117"/>
                    </a:cubicBezTo>
                    <a:cubicBezTo>
                      <a:pt x="175" y="73"/>
                      <a:pt x="150" y="26"/>
                      <a:pt x="106" y="13"/>
                    </a:cubicBezTo>
                    <a:close/>
                  </a:path>
                </a:pathLst>
              </a:custGeom>
              <a:solidFill>
                <a:srgbClr val="F03E3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425"/>
              <p:cNvSpPr/>
              <p:nvPr/>
            </p:nvSpPr>
            <p:spPr bwMode="auto">
              <a:xfrm>
                <a:off x="3946526" y="641350"/>
                <a:ext cx="390525" cy="223838"/>
              </a:xfrm>
              <a:custGeom>
                <a:avLst/>
                <a:gdLst>
                  <a:gd name="T0" fmla="*/ 74831 w 167"/>
                  <a:gd name="T1" fmla="*/ 0 h 96"/>
                  <a:gd name="T2" fmla="*/ 2338 w 167"/>
                  <a:gd name="T3" fmla="*/ 100261 h 96"/>
                  <a:gd name="T4" fmla="*/ 0 w 167"/>
                  <a:gd name="T5" fmla="*/ 114251 h 96"/>
                  <a:gd name="T6" fmla="*/ 7015 w 167"/>
                  <a:gd name="T7" fmla="*/ 114251 h 96"/>
                  <a:gd name="T8" fmla="*/ 367140 w 167"/>
                  <a:gd name="T9" fmla="*/ 221506 h 96"/>
                  <a:gd name="T10" fmla="*/ 371817 w 167"/>
                  <a:gd name="T11" fmla="*/ 223838 h 96"/>
                  <a:gd name="T12" fmla="*/ 376494 w 167"/>
                  <a:gd name="T13" fmla="*/ 212180 h 96"/>
                  <a:gd name="T14" fmla="*/ 371817 w 167"/>
                  <a:gd name="T15" fmla="*/ 88603 h 96"/>
                  <a:gd name="T16" fmla="*/ 74831 w 167"/>
                  <a:gd name="T17" fmla="*/ 0 h 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"/>
                  <a:gd name="T28" fmla="*/ 0 h 96"/>
                  <a:gd name="T29" fmla="*/ 167 w 167"/>
                  <a:gd name="T30" fmla="*/ 96 h 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" h="96">
                    <a:moveTo>
                      <a:pt x="32" y="0"/>
                    </a:moveTo>
                    <a:cubicBezTo>
                      <a:pt x="18" y="10"/>
                      <a:pt x="7" y="25"/>
                      <a:pt x="1" y="43"/>
                    </a:cubicBezTo>
                    <a:cubicBezTo>
                      <a:pt x="1" y="45"/>
                      <a:pt x="0" y="47"/>
                      <a:pt x="0" y="49"/>
                    </a:cubicBezTo>
                    <a:cubicBezTo>
                      <a:pt x="1" y="49"/>
                      <a:pt x="2" y="49"/>
                      <a:pt x="3" y="49"/>
                    </a:cubicBezTo>
                    <a:cubicBezTo>
                      <a:pt x="54" y="45"/>
                      <a:pt x="125" y="70"/>
                      <a:pt x="157" y="95"/>
                    </a:cubicBezTo>
                    <a:cubicBezTo>
                      <a:pt x="158" y="95"/>
                      <a:pt x="159" y="96"/>
                      <a:pt x="159" y="96"/>
                    </a:cubicBezTo>
                    <a:cubicBezTo>
                      <a:pt x="160" y="95"/>
                      <a:pt x="161" y="93"/>
                      <a:pt x="161" y="91"/>
                    </a:cubicBezTo>
                    <a:cubicBezTo>
                      <a:pt x="167" y="73"/>
                      <a:pt x="166" y="54"/>
                      <a:pt x="159" y="38"/>
                    </a:cubicBezTo>
                    <a:cubicBezTo>
                      <a:pt x="123" y="14"/>
                      <a:pt x="74" y="0"/>
                      <a:pt x="32" y="0"/>
                    </a:cubicBezTo>
                    <a:close/>
                  </a:path>
                </a:pathLst>
              </a:custGeom>
              <a:solidFill>
                <a:srgbClr val="CF291D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426"/>
              <p:cNvSpPr/>
              <p:nvPr/>
            </p:nvSpPr>
            <p:spPr bwMode="auto">
              <a:xfrm>
                <a:off x="4011613" y="808038"/>
                <a:ext cx="23813" cy="36513"/>
              </a:xfrm>
              <a:custGeom>
                <a:avLst/>
                <a:gdLst>
                  <a:gd name="T0" fmla="*/ 16669 w 10"/>
                  <a:gd name="T1" fmla="*/ 2282 h 16"/>
                  <a:gd name="T2" fmla="*/ 2381 w 10"/>
                  <a:gd name="T3" fmla="*/ 15974 h 16"/>
                  <a:gd name="T4" fmla="*/ 7144 w 10"/>
                  <a:gd name="T5" fmla="*/ 36513 h 16"/>
                  <a:gd name="T6" fmla="*/ 21432 w 10"/>
                  <a:gd name="T7" fmla="*/ 20539 h 16"/>
                  <a:gd name="T8" fmla="*/ 16669 w 10"/>
                  <a:gd name="T9" fmla="*/ 2282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6"/>
                  <a:gd name="T17" fmla="*/ 10 w 10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6">
                    <a:moveTo>
                      <a:pt x="7" y="1"/>
                    </a:moveTo>
                    <a:cubicBezTo>
                      <a:pt x="5" y="0"/>
                      <a:pt x="2" y="3"/>
                      <a:pt x="1" y="7"/>
                    </a:cubicBezTo>
                    <a:cubicBezTo>
                      <a:pt x="0" y="11"/>
                      <a:pt x="1" y="15"/>
                      <a:pt x="3" y="16"/>
                    </a:cubicBezTo>
                    <a:cubicBezTo>
                      <a:pt x="5" y="16"/>
                      <a:pt x="8" y="13"/>
                      <a:pt x="9" y="9"/>
                    </a:cubicBezTo>
                    <a:cubicBezTo>
                      <a:pt x="10" y="5"/>
                      <a:pt x="9" y="1"/>
                      <a:pt x="7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427"/>
              <p:cNvSpPr/>
              <p:nvPr/>
            </p:nvSpPr>
            <p:spPr bwMode="auto">
              <a:xfrm>
                <a:off x="4130676" y="835025"/>
                <a:ext cx="22225" cy="38100"/>
              </a:xfrm>
              <a:custGeom>
                <a:avLst/>
                <a:gdLst>
                  <a:gd name="T0" fmla="*/ 14817 w 9"/>
                  <a:gd name="T1" fmla="*/ 2381 h 16"/>
                  <a:gd name="T2" fmla="*/ 2469 w 9"/>
                  <a:gd name="T3" fmla="*/ 16669 h 16"/>
                  <a:gd name="T4" fmla="*/ 7408 w 9"/>
                  <a:gd name="T5" fmla="*/ 35719 h 16"/>
                  <a:gd name="T6" fmla="*/ 19756 w 9"/>
                  <a:gd name="T7" fmla="*/ 21431 h 16"/>
                  <a:gd name="T8" fmla="*/ 14817 w 9"/>
                  <a:gd name="T9" fmla="*/ 238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6"/>
                  <a:gd name="T17" fmla="*/ 9 w 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6">
                    <a:moveTo>
                      <a:pt x="6" y="1"/>
                    </a:moveTo>
                    <a:cubicBezTo>
                      <a:pt x="4" y="0"/>
                      <a:pt x="2" y="3"/>
                      <a:pt x="1" y="7"/>
                    </a:cubicBezTo>
                    <a:cubicBezTo>
                      <a:pt x="0" y="11"/>
                      <a:pt x="1" y="15"/>
                      <a:pt x="3" y="15"/>
                    </a:cubicBezTo>
                    <a:cubicBezTo>
                      <a:pt x="5" y="16"/>
                      <a:pt x="7" y="13"/>
                      <a:pt x="8" y="9"/>
                    </a:cubicBezTo>
                    <a:cubicBezTo>
                      <a:pt x="9" y="5"/>
                      <a:pt x="8" y="1"/>
                      <a:pt x="6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428"/>
              <p:cNvSpPr/>
              <p:nvPr/>
            </p:nvSpPr>
            <p:spPr bwMode="auto">
              <a:xfrm>
                <a:off x="3857626" y="803275"/>
                <a:ext cx="465138" cy="396875"/>
              </a:xfrm>
              <a:custGeom>
                <a:avLst/>
                <a:gdLst>
                  <a:gd name="T0" fmla="*/ 376318 w 199"/>
                  <a:gd name="T1" fmla="*/ 168088 h 170"/>
                  <a:gd name="T2" fmla="*/ 404366 w 199"/>
                  <a:gd name="T3" fmla="*/ 172757 h 170"/>
                  <a:gd name="T4" fmla="*/ 423065 w 199"/>
                  <a:gd name="T5" fmla="*/ 81710 h 170"/>
                  <a:gd name="T6" fmla="*/ 460463 w 199"/>
                  <a:gd name="T7" fmla="*/ 137739 h 170"/>
                  <a:gd name="T8" fmla="*/ 437089 w 199"/>
                  <a:gd name="T9" fmla="*/ 168088 h 170"/>
                  <a:gd name="T10" fmla="*/ 451114 w 199"/>
                  <a:gd name="T11" fmla="*/ 214779 h 170"/>
                  <a:gd name="T12" fmla="*/ 418390 w 199"/>
                  <a:gd name="T13" fmla="*/ 249798 h 170"/>
                  <a:gd name="T14" fmla="*/ 423065 w 199"/>
                  <a:gd name="T15" fmla="*/ 282482 h 170"/>
                  <a:gd name="T16" fmla="*/ 373980 w 199"/>
                  <a:gd name="T17" fmla="*/ 319835 h 170"/>
                  <a:gd name="T18" fmla="*/ 371643 w 199"/>
                  <a:gd name="T19" fmla="*/ 331507 h 170"/>
                  <a:gd name="T20" fmla="*/ 315546 w 199"/>
                  <a:gd name="T21" fmla="*/ 366526 h 170"/>
                  <a:gd name="T22" fmla="*/ 303859 w 199"/>
                  <a:gd name="T23" fmla="*/ 361857 h 170"/>
                  <a:gd name="T24" fmla="*/ 250099 w 199"/>
                  <a:gd name="T25" fmla="*/ 392206 h 170"/>
                  <a:gd name="T26" fmla="*/ 224388 w 199"/>
                  <a:gd name="T27" fmla="*/ 375864 h 170"/>
                  <a:gd name="T28" fmla="*/ 177641 w 199"/>
                  <a:gd name="T29" fmla="*/ 392206 h 170"/>
                  <a:gd name="T30" fmla="*/ 142580 w 199"/>
                  <a:gd name="T31" fmla="*/ 357188 h 170"/>
                  <a:gd name="T32" fmla="*/ 114531 w 199"/>
                  <a:gd name="T33" fmla="*/ 361857 h 170"/>
                  <a:gd name="T34" fmla="*/ 77133 w 199"/>
                  <a:gd name="T35" fmla="*/ 310496 h 170"/>
                  <a:gd name="T36" fmla="*/ 65447 w 199"/>
                  <a:gd name="T37" fmla="*/ 308162 h 170"/>
                  <a:gd name="T38" fmla="*/ 30386 w 199"/>
                  <a:gd name="T39" fmla="*/ 252132 h 170"/>
                  <a:gd name="T40" fmla="*/ 35061 w 199"/>
                  <a:gd name="T41" fmla="*/ 240460 h 170"/>
                  <a:gd name="T42" fmla="*/ 7012 w 199"/>
                  <a:gd name="T43" fmla="*/ 186765 h 170"/>
                  <a:gd name="T44" fmla="*/ 25711 w 199"/>
                  <a:gd name="T45" fmla="*/ 158750 h 170"/>
                  <a:gd name="T46" fmla="*/ 11687 w 199"/>
                  <a:gd name="T47" fmla="*/ 112059 h 170"/>
                  <a:gd name="T48" fmla="*/ 44410 w 199"/>
                  <a:gd name="T49" fmla="*/ 77040 h 170"/>
                  <a:gd name="T50" fmla="*/ 37398 w 199"/>
                  <a:gd name="T51" fmla="*/ 39688 h 170"/>
                  <a:gd name="T52" fmla="*/ 93495 w 199"/>
                  <a:gd name="T53" fmla="*/ 4669 h 170"/>
                  <a:gd name="T54" fmla="*/ 72459 w 199"/>
                  <a:gd name="T55" fmla="*/ 95717 h 170"/>
                  <a:gd name="T56" fmla="*/ 98170 w 199"/>
                  <a:gd name="T57" fmla="*/ 102721 h 170"/>
                  <a:gd name="T58" fmla="*/ 376318 w 199"/>
                  <a:gd name="T59" fmla="*/ 168088 h 17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9"/>
                  <a:gd name="T91" fmla="*/ 0 h 170"/>
                  <a:gd name="T92" fmla="*/ 199 w 199"/>
                  <a:gd name="T93" fmla="*/ 170 h 17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9" h="170">
                    <a:moveTo>
                      <a:pt x="161" y="72"/>
                    </a:moveTo>
                    <a:cubicBezTo>
                      <a:pt x="173" y="74"/>
                      <a:pt x="173" y="74"/>
                      <a:pt x="173" y="74"/>
                    </a:cubicBezTo>
                    <a:cubicBezTo>
                      <a:pt x="177" y="66"/>
                      <a:pt x="180" y="62"/>
                      <a:pt x="181" y="35"/>
                    </a:cubicBezTo>
                    <a:cubicBezTo>
                      <a:pt x="192" y="37"/>
                      <a:pt x="199" y="51"/>
                      <a:pt x="197" y="59"/>
                    </a:cubicBezTo>
                    <a:cubicBezTo>
                      <a:pt x="195" y="68"/>
                      <a:pt x="192" y="70"/>
                      <a:pt x="187" y="72"/>
                    </a:cubicBezTo>
                    <a:cubicBezTo>
                      <a:pt x="192" y="77"/>
                      <a:pt x="195" y="85"/>
                      <a:pt x="193" y="92"/>
                    </a:cubicBezTo>
                    <a:cubicBezTo>
                      <a:pt x="192" y="99"/>
                      <a:pt x="186" y="105"/>
                      <a:pt x="179" y="107"/>
                    </a:cubicBezTo>
                    <a:cubicBezTo>
                      <a:pt x="181" y="111"/>
                      <a:pt x="182" y="116"/>
                      <a:pt x="181" y="121"/>
                    </a:cubicBezTo>
                    <a:cubicBezTo>
                      <a:pt x="179" y="131"/>
                      <a:pt x="170" y="138"/>
                      <a:pt x="160" y="137"/>
                    </a:cubicBezTo>
                    <a:cubicBezTo>
                      <a:pt x="160" y="139"/>
                      <a:pt x="160" y="140"/>
                      <a:pt x="159" y="142"/>
                    </a:cubicBezTo>
                    <a:cubicBezTo>
                      <a:pt x="157" y="153"/>
                      <a:pt x="146" y="160"/>
                      <a:pt x="135" y="157"/>
                    </a:cubicBezTo>
                    <a:cubicBezTo>
                      <a:pt x="133" y="157"/>
                      <a:pt x="132" y="156"/>
                      <a:pt x="130" y="155"/>
                    </a:cubicBezTo>
                    <a:cubicBezTo>
                      <a:pt x="127" y="165"/>
                      <a:pt x="117" y="170"/>
                      <a:pt x="107" y="168"/>
                    </a:cubicBezTo>
                    <a:cubicBezTo>
                      <a:pt x="102" y="167"/>
                      <a:pt x="99" y="165"/>
                      <a:pt x="96" y="161"/>
                    </a:cubicBezTo>
                    <a:cubicBezTo>
                      <a:pt x="91" y="167"/>
                      <a:pt x="84" y="170"/>
                      <a:pt x="76" y="168"/>
                    </a:cubicBezTo>
                    <a:cubicBezTo>
                      <a:pt x="69" y="166"/>
                      <a:pt x="63" y="160"/>
                      <a:pt x="61" y="153"/>
                    </a:cubicBezTo>
                    <a:cubicBezTo>
                      <a:pt x="57" y="155"/>
                      <a:pt x="53" y="156"/>
                      <a:pt x="49" y="155"/>
                    </a:cubicBezTo>
                    <a:cubicBezTo>
                      <a:pt x="39" y="152"/>
                      <a:pt x="32" y="143"/>
                      <a:pt x="33" y="133"/>
                    </a:cubicBezTo>
                    <a:cubicBezTo>
                      <a:pt x="31" y="133"/>
                      <a:pt x="30" y="133"/>
                      <a:pt x="28" y="132"/>
                    </a:cubicBezTo>
                    <a:cubicBezTo>
                      <a:pt x="17" y="130"/>
                      <a:pt x="10" y="119"/>
                      <a:pt x="13" y="108"/>
                    </a:cubicBezTo>
                    <a:cubicBezTo>
                      <a:pt x="13" y="106"/>
                      <a:pt x="14" y="105"/>
                      <a:pt x="15" y="103"/>
                    </a:cubicBezTo>
                    <a:cubicBezTo>
                      <a:pt x="6" y="99"/>
                      <a:pt x="0" y="90"/>
                      <a:pt x="3" y="80"/>
                    </a:cubicBezTo>
                    <a:cubicBezTo>
                      <a:pt x="4" y="75"/>
                      <a:pt x="7" y="70"/>
                      <a:pt x="11" y="68"/>
                    </a:cubicBezTo>
                    <a:cubicBezTo>
                      <a:pt x="6" y="63"/>
                      <a:pt x="3" y="55"/>
                      <a:pt x="5" y="48"/>
                    </a:cubicBezTo>
                    <a:cubicBezTo>
                      <a:pt x="6" y="40"/>
                      <a:pt x="12" y="35"/>
                      <a:pt x="19" y="33"/>
                    </a:cubicBezTo>
                    <a:cubicBezTo>
                      <a:pt x="16" y="29"/>
                      <a:pt x="15" y="23"/>
                      <a:pt x="16" y="17"/>
                    </a:cubicBezTo>
                    <a:cubicBezTo>
                      <a:pt x="19" y="6"/>
                      <a:pt x="29" y="0"/>
                      <a:pt x="40" y="2"/>
                    </a:cubicBezTo>
                    <a:cubicBezTo>
                      <a:pt x="36" y="15"/>
                      <a:pt x="33" y="29"/>
                      <a:pt x="31" y="41"/>
                    </a:cubicBezTo>
                    <a:cubicBezTo>
                      <a:pt x="42" y="44"/>
                      <a:pt x="42" y="44"/>
                      <a:pt x="42" y="44"/>
                    </a:cubicBezTo>
                    <a:lnTo>
                      <a:pt x="161" y="7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429"/>
              <p:cNvSpPr/>
              <p:nvPr/>
            </p:nvSpPr>
            <p:spPr bwMode="auto">
              <a:xfrm>
                <a:off x="3863976" y="785813"/>
                <a:ext cx="461963" cy="377825"/>
              </a:xfrm>
              <a:custGeom>
                <a:avLst/>
                <a:gdLst>
                  <a:gd name="T0" fmla="*/ 377543 w 197"/>
                  <a:gd name="T1" fmla="*/ 161925 h 161"/>
                  <a:gd name="T2" fmla="*/ 403338 w 197"/>
                  <a:gd name="T3" fmla="*/ 168965 h 161"/>
                  <a:gd name="T4" fmla="*/ 422098 w 197"/>
                  <a:gd name="T5" fmla="*/ 82136 h 161"/>
                  <a:gd name="T6" fmla="*/ 459618 w 197"/>
                  <a:gd name="T7" fmla="*/ 136111 h 161"/>
                  <a:gd name="T8" fmla="*/ 436168 w 197"/>
                  <a:gd name="T9" fmla="*/ 164272 h 161"/>
                  <a:gd name="T10" fmla="*/ 452583 w 197"/>
                  <a:gd name="T11" fmla="*/ 208860 h 161"/>
                  <a:gd name="T12" fmla="*/ 419753 w 197"/>
                  <a:gd name="T13" fmla="*/ 239367 h 161"/>
                  <a:gd name="T14" fmla="*/ 424443 w 197"/>
                  <a:gd name="T15" fmla="*/ 272222 h 161"/>
                  <a:gd name="T16" fmla="*/ 375198 w 197"/>
                  <a:gd name="T17" fmla="*/ 305076 h 161"/>
                  <a:gd name="T18" fmla="*/ 375198 w 197"/>
                  <a:gd name="T19" fmla="*/ 316810 h 161"/>
                  <a:gd name="T20" fmla="*/ 318919 w 197"/>
                  <a:gd name="T21" fmla="*/ 349664 h 161"/>
                  <a:gd name="T22" fmla="*/ 307194 w 197"/>
                  <a:gd name="T23" fmla="*/ 344971 h 161"/>
                  <a:gd name="T24" fmla="*/ 253259 w 197"/>
                  <a:gd name="T25" fmla="*/ 373132 h 161"/>
                  <a:gd name="T26" fmla="*/ 227464 w 197"/>
                  <a:gd name="T27" fmla="*/ 356704 h 161"/>
                  <a:gd name="T28" fmla="*/ 180564 w 197"/>
                  <a:gd name="T29" fmla="*/ 370785 h 161"/>
                  <a:gd name="T30" fmla="*/ 145389 w 197"/>
                  <a:gd name="T31" fmla="*/ 337930 h 161"/>
                  <a:gd name="T32" fmla="*/ 114905 w 197"/>
                  <a:gd name="T33" fmla="*/ 340277 h 161"/>
                  <a:gd name="T34" fmla="*/ 79730 w 197"/>
                  <a:gd name="T35" fmla="*/ 290996 h 161"/>
                  <a:gd name="T36" fmla="*/ 65660 w 197"/>
                  <a:gd name="T37" fmla="*/ 290996 h 161"/>
                  <a:gd name="T38" fmla="*/ 30485 w 197"/>
                  <a:gd name="T39" fmla="*/ 237021 h 161"/>
                  <a:gd name="T40" fmla="*/ 35175 w 197"/>
                  <a:gd name="T41" fmla="*/ 225287 h 161"/>
                  <a:gd name="T42" fmla="*/ 4690 w 197"/>
                  <a:gd name="T43" fmla="*/ 173659 h 161"/>
                  <a:gd name="T44" fmla="*/ 25795 w 197"/>
                  <a:gd name="T45" fmla="*/ 147845 h 161"/>
                  <a:gd name="T46" fmla="*/ 9380 w 197"/>
                  <a:gd name="T47" fmla="*/ 103257 h 161"/>
                  <a:gd name="T48" fmla="*/ 42210 w 197"/>
                  <a:gd name="T49" fmla="*/ 72749 h 161"/>
                  <a:gd name="T50" fmla="*/ 35175 w 197"/>
                  <a:gd name="T51" fmla="*/ 37548 h 161"/>
                  <a:gd name="T52" fmla="*/ 91455 w 197"/>
                  <a:gd name="T53" fmla="*/ 4693 h 161"/>
                  <a:gd name="T54" fmla="*/ 70350 w 197"/>
                  <a:gd name="T55" fmla="*/ 91523 h 161"/>
                  <a:gd name="T56" fmla="*/ 98490 w 197"/>
                  <a:gd name="T57" fmla="*/ 96216 h 161"/>
                  <a:gd name="T58" fmla="*/ 377543 w 197"/>
                  <a:gd name="T59" fmla="*/ 161925 h 16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7"/>
                  <a:gd name="T91" fmla="*/ 0 h 161"/>
                  <a:gd name="T92" fmla="*/ 197 w 197"/>
                  <a:gd name="T93" fmla="*/ 161 h 16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7" h="161">
                    <a:moveTo>
                      <a:pt x="161" y="69"/>
                    </a:moveTo>
                    <a:cubicBezTo>
                      <a:pt x="172" y="72"/>
                      <a:pt x="172" y="72"/>
                      <a:pt x="172" y="72"/>
                    </a:cubicBezTo>
                    <a:cubicBezTo>
                      <a:pt x="176" y="64"/>
                      <a:pt x="179" y="60"/>
                      <a:pt x="180" y="35"/>
                    </a:cubicBezTo>
                    <a:cubicBezTo>
                      <a:pt x="191" y="37"/>
                      <a:pt x="197" y="50"/>
                      <a:pt x="196" y="58"/>
                    </a:cubicBezTo>
                    <a:cubicBezTo>
                      <a:pt x="194" y="66"/>
                      <a:pt x="191" y="68"/>
                      <a:pt x="186" y="70"/>
                    </a:cubicBezTo>
                    <a:cubicBezTo>
                      <a:pt x="192" y="74"/>
                      <a:pt x="194" y="82"/>
                      <a:pt x="193" y="89"/>
                    </a:cubicBezTo>
                    <a:cubicBezTo>
                      <a:pt x="191" y="95"/>
                      <a:pt x="186" y="101"/>
                      <a:pt x="179" y="102"/>
                    </a:cubicBezTo>
                    <a:cubicBezTo>
                      <a:pt x="181" y="106"/>
                      <a:pt x="182" y="111"/>
                      <a:pt x="181" y="116"/>
                    </a:cubicBezTo>
                    <a:cubicBezTo>
                      <a:pt x="179" y="125"/>
                      <a:pt x="170" y="131"/>
                      <a:pt x="160" y="130"/>
                    </a:cubicBezTo>
                    <a:cubicBezTo>
                      <a:pt x="160" y="132"/>
                      <a:pt x="160" y="134"/>
                      <a:pt x="160" y="135"/>
                    </a:cubicBezTo>
                    <a:cubicBezTo>
                      <a:pt x="157" y="145"/>
                      <a:pt x="147" y="151"/>
                      <a:pt x="136" y="149"/>
                    </a:cubicBezTo>
                    <a:cubicBezTo>
                      <a:pt x="134" y="148"/>
                      <a:pt x="132" y="148"/>
                      <a:pt x="131" y="147"/>
                    </a:cubicBezTo>
                    <a:cubicBezTo>
                      <a:pt x="128" y="156"/>
                      <a:pt x="118" y="161"/>
                      <a:pt x="108" y="159"/>
                    </a:cubicBezTo>
                    <a:cubicBezTo>
                      <a:pt x="103" y="158"/>
                      <a:pt x="99" y="155"/>
                      <a:pt x="97" y="152"/>
                    </a:cubicBezTo>
                    <a:cubicBezTo>
                      <a:pt x="92" y="157"/>
                      <a:pt x="85" y="160"/>
                      <a:pt x="77" y="158"/>
                    </a:cubicBezTo>
                    <a:cubicBezTo>
                      <a:pt x="70" y="156"/>
                      <a:pt x="64" y="151"/>
                      <a:pt x="62" y="144"/>
                    </a:cubicBezTo>
                    <a:cubicBezTo>
                      <a:pt x="58" y="146"/>
                      <a:pt x="54" y="146"/>
                      <a:pt x="49" y="145"/>
                    </a:cubicBezTo>
                    <a:cubicBezTo>
                      <a:pt x="39" y="143"/>
                      <a:pt x="33" y="134"/>
                      <a:pt x="34" y="124"/>
                    </a:cubicBezTo>
                    <a:cubicBezTo>
                      <a:pt x="32" y="124"/>
                      <a:pt x="30" y="124"/>
                      <a:pt x="28" y="124"/>
                    </a:cubicBezTo>
                    <a:cubicBezTo>
                      <a:pt x="18" y="121"/>
                      <a:pt x="11" y="111"/>
                      <a:pt x="13" y="101"/>
                    </a:cubicBezTo>
                    <a:cubicBezTo>
                      <a:pt x="14" y="99"/>
                      <a:pt x="14" y="98"/>
                      <a:pt x="15" y="96"/>
                    </a:cubicBezTo>
                    <a:cubicBezTo>
                      <a:pt x="6" y="93"/>
                      <a:pt x="0" y="83"/>
                      <a:pt x="2" y="74"/>
                    </a:cubicBezTo>
                    <a:cubicBezTo>
                      <a:pt x="4" y="69"/>
                      <a:pt x="7" y="65"/>
                      <a:pt x="11" y="63"/>
                    </a:cubicBezTo>
                    <a:cubicBezTo>
                      <a:pt x="5" y="58"/>
                      <a:pt x="2" y="51"/>
                      <a:pt x="4" y="44"/>
                    </a:cubicBezTo>
                    <a:cubicBezTo>
                      <a:pt x="6" y="37"/>
                      <a:pt x="11" y="32"/>
                      <a:pt x="18" y="31"/>
                    </a:cubicBezTo>
                    <a:cubicBezTo>
                      <a:pt x="15" y="26"/>
                      <a:pt x="14" y="21"/>
                      <a:pt x="15" y="16"/>
                    </a:cubicBezTo>
                    <a:cubicBezTo>
                      <a:pt x="17" y="6"/>
                      <a:pt x="28" y="0"/>
                      <a:pt x="39" y="2"/>
                    </a:cubicBezTo>
                    <a:cubicBezTo>
                      <a:pt x="35" y="14"/>
                      <a:pt x="32" y="27"/>
                      <a:pt x="30" y="39"/>
                    </a:cubicBezTo>
                    <a:cubicBezTo>
                      <a:pt x="42" y="41"/>
                      <a:pt x="42" y="41"/>
                      <a:pt x="42" y="41"/>
                    </a:cubicBezTo>
                    <a:lnTo>
                      <a:pt x="161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430"/>
              <p:cNvSpPr/>
              <p:nvPr/>
            </p:nvSpPr>
            <p:spPr bwMode="auto">
              <a:xfrm>
                <a:off x="4049713" y="874713"/>
                <a:ext cx="174625" cy="150813"/>
              </a:xfrm>
              <a:custGeom>
                <a:avLst/>
                <a:gdLst>
                  <a:gd name="T0" fmla="*/ 174625 w 75"/>
                  <a:gd name="T1" fmla="*/ 28277 h 64"/>
                  <a:gd name="T2" fmla="*/ 30268 w 75"/>
                  <a:gd name="T3" fmla="*/ 101327 h 64"/>
                  <a:gd name="T4" fmla="*/ 39582 w 75"/>
                  <a:gd name="T5" fmla="*/ 14139 h 64"/>
                  <a:gd name="T6" fmla="*/ 174625 w 75"/>
                  <a:gd name="T7" fmla="*/ 28277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64"/>
                  <a:gd name="T14" fmla="*/ 75 w 75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64">
                    <a:moveTo>
                      <a:pt x="75" y="12"/>
                    </a:moveTo>
                    <a:cubicBezTo>
                      <a:pt x="70" y="53"/>
                      <a:pt x="37" y="64"/>
                      <a:pt x="13" y="43"/>
                    </a:cubicBezTo>
                    <a:cubicBezTo>
                      <a:pt x="0" y="32"/>
                      <a:pt x="5" y="10"/>
                      <a:pt x="17" y="6"/>
                    </a:cubicBezTo>
                    <a:cubicBezTo>
                      <a:pt x="37" y="0"/>
                      <a:pt x="60" y="56"/>
                      <a:pt x="75" y="12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431"/>
              <p:cNvSpPr/>
              <p:nvPr/>
            </p:nvSpPr>
            <p:spPr bwMode="auto">
              <a:xfrm>
                <a:off x="3908426" y="838200"/>
                <a:ext cx="177800" cy="147638"/>
              </a:xfrm>
              <a:custGeom>
                <a:avLst/>
                <a:gdLst>
                  <a:gd name="T0" fmla="*/ 30413 w 76"/>
                  <a:gd name="T1" fmla="*/ 0 h 63"/>
                  <a:gd name="T2" fmla="*/ 128671 w 76"/>
                  <a:gd name="T3" fmla="*/ 128890 h 63"/>
                  <a:gd name="T4" fmla="*/ 159084 w 76"/>
                  <a:gd name="T5" fmla="*/ 46869 h 63"/>
                  <a:gd name="T6" fmla="*/ 30413 w 76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63"/>
                  <a:gd name="T14" fmla="*/ 76 w 76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63">
                    <a:moveTo>
                      <a:pt x="13" y="0"/>
                    </a:moveTo>
                    <a:cubicBezTo>
                      <a:pt x="0" y="38"/>
                      <a:pt x="24" y="63"/>
                      <a:pt x="55" y="55"/>
                    </a:cubicBezTo>
                    <a:cubicBezTo>
                      <a:pt x="72" y="51"/>
                      <a:pt x="76" y="29"/>
                      <a:pt x="68" y="20"/>
                    </a:cubicBezTo>
                    <a:cubicBezTo>
                      <a:pt x="52" y="6"/>
                      <a:pt x="7" y="46"/>
                      <a:pt x="1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432"/>
              <p:cNvSpPr/>
              <p:nvPr/>
            </p:nvSpPr>
            <p:spPr bwMode="auto">
              <a:xfrm>
                <a:off x="4054476" y="863600"/>
                <a:ext cx="173038" cy="138113"/>
              </a:xfrm>
              <a:custGeom>
                <a:avLst/>
                <a:gdLst>
                  <a:gd name="T0" fmla="*/ 173038 w 74"/>
                  <a:gd name="T1" fmla="*/ 28091 h 59"/>
                  <a:gd name="T2" fmla="*/ 30399 w 74"/>
                  <a:gd name="T3" fmla="*/ 91295 h 59"/>
                  <a:gd name="T4" fmla="*/ 37414 w 74"/>
                  <a:gd name="T5" fmla="*/ 14045 h 59"/>
                  <a:gd name="T6" fmla="*/ 173038 w 74"/>
                  <a:gd name="T7" fmla="*/ 28091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"/>
                  <a:gd name="T13" fmla="*/ 0 h 59"/>
                  <a:gd name="T14" fmla="*/ 74 w 74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" h="59">
                    <a:moveTo>
                      <a:pt x="74" y="12"/>
                    </a:moveTo>
                    <a:cubicBezTo>
                      <a:pt x="69" y="49"/>
                      <a:pt x="37" y="59"/>
                      <a:pt x="13" y="39"/>
                    </a:cubicBezTo>
                    <a:cubicBezTo>
                      <a:pt x="0" y="29"/>
                      <a:pt x="5" y="9"/>
                      <a:pt x="16" y="6"/>
                    </a:cubicBezTo>
                    <a:cubicBezTo>
                      <a:pt x="36" y="0"/>
                      <a:pt x="60" y="52"/>
                      <a:pt x="74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433"/>
              <p:cNvSpPr/>
              <p:nvPr/>
            </p:nvSpPr>
            <p:spPr bwMode="auto">
              <a:xfrm>
                <a:off x="3913188" y="825500"/>
                <a:ext cx="177800" cy="133350"/>
              </a:xfrm>
              <a:custGeom>
                <a:avLst/>
                <a:gdLst>
                  <a:gd name="T0" fmla="*/ 28074 w 76"/>
                  <a:gd name="T1" fmla="*/ 0 h 57"/>
                  <a:gd name="T2" fmla="*/ 128671 w 76"/>
                  <a:gd name="T3" fmla="*/ 119313 h 57"/>
                  <a:gd name="T4" fmla="*/ 156745 w 76"/>
                  <a:gd name="T5" fmla="*/ 44450 h 57"/>
                  <a:gd name="T6" fmla="*/ 28074 w 76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57"/>
                  <a:gd name="T14" fmla="*/ 76 w 76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57">
                    <a:moveTo>
                      <a:pt x="12" y="0"/>
                    </a:moveTo>
                    <a:cubicBezTo>
                      <a:pt x="0" y="35"/>
                      <a:pt x="24" y="57"/>
                      <a:pt x="55" y="51"/>
                    </a:cubicBezTo>
                    <a:cubicBezTo>
                      <a:pt x="71" y="47"/>
                      <a:pt x="76" y="27"/>
                      <a:pt x="67" y="19"/>
                    </a:cubicBezTo>
                    <a:cubicBezTo>
                      <a:pt x="52" y="6"/>
                      <a:pt x="7" y="41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434"/>
              <p:cNvSpPr/>
              <p:nvPr/>
            </p:nvSpPr>
            <p:spPr bwMode="auto">
              <a:xfrm>
                <a:off x="4035426" y="844550"/>
                <a:ext cx="74613" cy="74613"/>
              </a:xfrm>
              <a:custGeom>
                <a:avLst/>
                <a:gdLst>
                  <a:gd name="T0" fmla="*/ 44301 w 32"/>
                  <a:gd name="T1" fmla="*/ 4663 h 32"/>
                  <a:gd name="T2" fmla="*/ 4663 w 32"/>
                  <a:gd name="T3" fmla="*/ 30312 h 32"/>
                  <a:gd name="T4" fmla="*/ 30312 w 32"/>
                  <a:gd name="T5" fmla="*/ 69950 h 32"/>
                  <a:gd name="T6" fmla="*/ 69950 w 32"/>
                  <a:gd name="T7" fmla="*/ 44301 h 32"/>
                  <a:gd name="T8" fmla="*/ 44301 w 32"/>
                  <a:gd name="T9" fmla="*/ 466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19" y="2"/>
                    </a:moveTo>
                    <a:cubicBezTo>
                      <a:pt x="11" y="0"/>
                      <a:pt x="4" y="5"/>
                      <a:pt x="2" y="13"/>
                    </a:cubicBezTo>
                    <a:cubicBezTo>
                      <a:pt x="0" y="21"/>
                      <a:pt x="5" y="29"/>
                      <a:pt x="13" y="30"/>
                    </a:cubicBezTo>
                    <a:cubicBezTo>
                      <a:pt x="21" y="32"/>
                      <a:pt x="29" y="27"/>
                      <a:pt x="30" y="19"/>
                    </a:cubicBezTo>
                    <a:cubicBezTo>
                      <a:pt x="32" y="12"/>
                      <a:pt x="27" y="4"/>
                      <a:pt x="19" y="2"/>
                    </a:cubicBezTo>
                    <a:close/>
                  </a:path>
                </a:pathLst>
              </a:custGeom>
              <a:solidFill>
                <a:srgbClr val="D6A38D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435"/>
              <p:cNvSpPr/>
              <p:nvPr/>
            </p:nvSpPr>
            <p:spPr bwMode="auto">
              <a:xfrm>
                <a:off x="4037013" y="835025"/>
                <a:ext cx="76200" cy="74613"/>
              </a:xfrm>
              <a:custGeom>
                <a:avLst/>
                <a:gdLst>
                  <a:gd name="T0" fmla="*/ 45244 w 32"/>
                  <a:gd name="T1" fmla="*/ 4663 h 32"/>
                  <a:gd name="T2" fmla="*/ 4763 w 32"/>
                  <a:gd name="T3" fmla="*/ 30312 h 32"/>
                  <a:gd name="T4" fmla="*/ 30956 w 32"/>
                  <a:gd name="T5" fmla="*/ 69950 h 32"/>
                  <a:gd name="T6" fmla="*/ 71437 w 32"/>
                  <a:gd name="T7" fmla="*/ 44301 h 32"/>
                  <a:gd name="T8" fmla="*/ 45244 w 32"/>
                  <a:gd name="T9" fmla="*/ 466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19" y="2"/>
                    </a:moveTo>
                    <a:cubicBezTo>
                      <a:pt x="11" y="0"/>
                      <a:pt x="3" y="5"/>
                      <a:pt x="2" y="13"/>
                    </a:cubicBezTo>
                    <a:cubicBezTo>
                      <a:pt x="0" y="21"/>
                      <a:pt x="5" y="29"/>
                      <a:pt x="13" y="30"/>
                    </a:cubicBezTo>
                    <a:cubicBezTo>
                      <a:pt x="21" y="32"/>
                      <a:pt x="28" y="27"/>
                      <a:pt x="30" y="19"/>
                    </a:cubicBezTo>
                    <a:cubicBezTo>
                      <a:pt x="32" y="12"/>
                      <a:pt x="27" y="4"/>
                      <a:pt x="19" y="2"/>
                    </a:cubicBezTo>
                    <a:close/>
                  </a:path>
                </a:pathLst>
              </a:custGeom>
              <a:solidFill>
                <a:srgbClr val="F8C8B4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436"/>
              <p:cNvSpPr/>
              <p:nvPr/>
            </p:nvSpPr>
            <p:spPr bwMode="auto">
              <a:xfrm>
                <a:off x="4238626" y="828675"/>
                <a:ext cx="53975" cy="55563"/>
              </a:xfrm>
              <a:custGeom>
                <a:avLst/>
                <a:gdLst>
                  <a:gd name="T0" fmla="*/ 32854 w 23"/>
                  <a:gd name="T1" fmla="*/ 4630 h 24"/>
                  <a:gd name="T2" fmla="*/ 2347 w 23"/>
                  <a:gd name="T3" fmla="*/ 23151 h 24"/>
                  <a:gd name="T4" fmla="*/ 21121 w 23"/>
                  <a:gd name="T5" fmla="*/ 50933 h 24"/>
                  <a:gd name="T6" fmla="*/ 51628 w 23"/>
                  <a:gd name="T7" fmla="*/ 32412 h 24"/>
                  <a:gd name="T8" fmla="*/ 32854 w 23"/>
                  <a:gd name="T9" fmla="*/ 463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4"/>
                  <a:gd name="T17" fmla="*/ 23 w 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4">
                    <a:moveTo>
                      <a:pt x="14" y="2"/>
                    </a:moveTo>
                    <a:cubicBezTo>
                      <a:pt x="8" y="0"/>
                      <a:pt x="3" y="4"/>
                      <a:pt x="1" y="10"/>
                    </a:cubicBezTo>
                    <a:cubicBezTo>
                      <a:pt x="0" y="15"/>
                      <a:pt x="4" y="21"/>
                      <a:pt x="9" y="22"/>
                    </a:cubicBezTo>
                    <a:cubicBezTo>
                      <a:pt x="15" y="24"/>
                      <a:pt x="21" y="20"/>
                      <a:pt x="22" y="14"/>
                    </a:cubicBezTo>
                    <a:cubicBezTo>
                      <a:pt x="23" y="9"/>
                      <a:pt x="20" y="3"/>
                      <a:pt x="1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437"/>
              <p:cNvSpPr/>
              <p:nvPr/>
            </p:nvSpPr>
            <p:spPr bwMode="auto">
              <a:xfrm>
                <a:off x="4227513" y="887413"/>
                <a:ext cx="53975" cy="53975"/>
              </a:xfrm>
              <a:custGeom>
                <a:avLst/>
                <a:gdLst>
                  <a:gd name="T0" fmla="*/ 32854 w 23"/>
                  <a:gd name="T1" fmla="*/ 2347 h 23"/>
                  <a:gd name="T2" fmla="*/ 2347 w 23"/>
                  <a:gd name="T3" fmla="*/ 21121 h 23"/>
                  <a:gd name="T4" fmla="*/ 21121 w 23"/>
                  <a:gd name="T5" fmla="*/ 51628 h 23"/>
                  <a:gd name="T6" fmla="*/ 51628 w 23"/>
                  <a:gd name="T7" fmla="*/ 32854 h 23"/>
                  <a:gd name="T8" fmla="*/ 32854 w 23"/>
                  <a:gd name="T9" fmla="*/ 23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4" y="1"/>
                    </a:moveTo>
                    <a:cubicBezTo>
                      <a:pt x="8" y="0"/>
                      <a:pt x="3" y="4"/>
                      <a:pt x="1" y="9"/>
                    </a:cubicBezTo>
                    <a:cubicBezTo>
                      <a:pt x="0" y="15"/>
                      <a:pt x="3" y="21"/>
                      <a:pt x="9" y="22"/>
                    </a:cubicBezTo>
                    <a:cubicBezTo>
                      <a:pt x="15" y="23"/>
                      <a:pt x="21" y="20"/>
                      <a:pt x="22" y="14"/>
                    </a:cubicBezTo>
                    <a:cubicBezTo>
                      <a:pt x="23" y="8"/>
                      <a:pt x="20" y="3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438"/>
              <p:cNvSpPr/>
              <p:nvPr/>
            </p:nvSpPr>
            <p:spPr bwMode="auto">
              <a:xfrm>
                <a:off x="4217988" y="912813"/>
                <a:ext cx="53975" cy="53975"/>
              </a:xfrm>
              <a:custGeom>
                <a:avLst/>
                <a:gdLst>
                  <a:gd name="T0" fmla="*/ 32854 w 23"/>
                  <a:gd name="T1" fmla="*/ 2347 h 23"/>
                  <a:gd name="T2" fmla="*/ 2347 w 23"/>
                  <a:gd name="T3" fmla="*/ 21121 h 23"/>
                  <a:gd name="T4" fmla="*/ 21121 w 23"/>
                  <a:gd name="T5" fmla="*/ 51628 h 23"/>
                  <a:gd name="T6" fmla="*/ 51628 w 23"/>
                  <a:gd name="T7" fmla="*/ 32854 h 23"/>
                  <a:gd name="T8" fmla="*/ 32854 w 23"/>
                  <a:gd name="T9" fmla="*/ 23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4" y="1"/>
                    </a:moveTo>
                    <a:cubicBezTo>
                      <a:pt x="8" y="0"/>
                      <a:pt x="3" y="3"/>
                      <a:pt x="1" y="9"/>
                    </a:cubicBezTo>
                    <a:cubicBezTo>
                      <a:pt x="0" y="15"/>
                      <a:pt x="3" y="21"/>
                      <a:pt x="9" y="22"/>
                    </a:cubicBezTo>
                    <a:cubicBezTo>
                      <a:pt x="15" y="23"/>
                      <a:pt x="21" y="20"/>
                      <a:pt x="22" y="14"/>
                    </a:cubicBezTo>
                    <a:cubicBezTo>
                      <a:pt x="23" y="8"/>
                      <a:pt x="20" y="3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439"/>
              <p:cNvSpPr/>
              <p:nvPr/>
            </p:nvSpPr>
            <p:spPr bwMode="auto">
              <a:xfrm>
                <a:off x="4243388" y="857250"/>
                <a:ext cx="53975" cy="52388"/>
              </a:xfrm>
              <a:custGeom>
                <a:avLst/>
                <a:gdLst>
                  <a:gd name="T0" fmla="*/ 32854 w 23"/>
                  <a:gd name="T1" fmla="*/ 2278 h 23"/>
                  <a:gd name="T2" fmla="*/ 2347 w 23"/>
                  <a:gd name="T3" fmla="*/ 20500 h 23"/>
                  <a:gd name="T4" fmla="*/ 21121 w 23"/>
                  <a:gd name="T5" fmla="*/ 50110 h 23"/>
                  <a:gd name="T6" fmla="*/ 51628 w 23"/>
                  <a:gd name="T7" fmla="*/ 31888 h 23"/>
                  <a:gd name="T8" fmla="*/ 32854 w 23"/>
                  <a:gd name="T9" fmla="*/ 22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4" y="1"/>
                    </a:moveTo>
                    <a:cubicBezTo>
                      <a:pt x="8" y="0"/>
                      <a:pt x="2" y="3"/>
                      <a:pt x="1" y="9"/>
                    </a:cubicBezTo>
                    <a:cubicBezTo>
                      <a:pt x="0" y="15"/>
                      <a:pt x="3" y="20"/>
                      <a:pt x="9" y="22"/>
                    </a:cubicBezTo>
                    <a:cubicBezTo>
                      <a:pt x="15" y="23"/>
                      <a:pt x="20" y="19"/>
                      <a:pt x="22" y="14"/>
                    </a:cubicBezTo>
                    <a:cubicBezTo>
                      <a:pt x="23" y="8"/>
                      <a:pt x="19" y="2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440"/>
              <p:cNvSpPr/>
              <p:nvPr/>
            </p:nvSpPr>
            <p:spPr bwMode="auto">
              <a:xfrm>
                <a:off x="4246563" y="857250"/>
                <a:ext cx="85725" cy="106363"/>
              </a:xfrm>
              <a:custGeom>
                <a:avLst/>
                <a:gdLst>
                  <a:gd name="T0" fmla="*/ 64873 w 37"/>
                  <a:gd name="T1" fmla="*/ 9249 h 46"/>
                  <a:gd name="T2" fmla="*/ 11584 w 37"/>
                  <a:gd name="T3" fmla="*/ 39308 h 46"/>
                  <a:gd name="T4" fmla="*/ 20852 w 37"/>
                  <a:gd name="T5" fmla="*/ 99426 h 46"/>
                  <a:gd name="T6" fmla="*/ 74141 w 37"/>
                  <a:gd name="T7" fmla="*/ 67055 h 46"/>
                  <a:gd name="T8" fmla="*/ 64873 w 37"/>
                  <a:gd name="T9" fmla="*/ 9249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6"/>
                  <a:gd name="T17" fmla="*/ 37 w 3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6">
                    <a:moveTo>
                      <a:pt x="28" y="4"/>
                    </a:moveTo>
                    <a:cubicBezTo>
                      <a:pt x="20" y="0"/>
                      <a:pt x="10" y="6"/>
                      <a:pt x="5" y="17"/>
                    </a:cubicBezTo>
                    <a:cubicBezTo>
                      <a:pt x="0" y="28"/>
                      <a:pt x="2" y="39"/>
                      <a:pt x="9" y="43"/>
                    </a:cubicBezTo>
                    <a:cubicBezTo>
                      <a:pt x="17" y="46"/>
                      <a:pt x="27" y="40"/>
                      <a:pt x="32" y="29"/>
                    </a:cubicBezTo>
                    <a:cubicBezTo>
                      <a:pt x="37" y="19"/>
                      <a:pt x="35" y="7"/>
                      <a:pt x="28" y="4"/>
                    </a:cubicBezTo>
                    <a:close/>
                  </a:path>
                </a:pathLst>
              </a:custGeom>
              <a:solidFill>
                <a:srgbClr val="D6A38D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441"/>
              <p:cNvSpPr/>
              <p:nvPr/>
            </p:nvSpPr>
            <p:spPr bwMode="auto">
              <a:xfrm>
                <a:off x="4246563" y="857250"/>
                <a:ext cx="80963" cy="100013"/>
              </a:xfrm>
              <a:custGeom>
                <a:avLst/>
                <a:gdLst>
                  <a:gd name="T0" fmla="*/ 60144 w 35"/>
                  <a:gd name="T1" fmla="*/ 6978 h 43"/>
                  <a:gd name="T2" fmla="*/ 11566 w 35"/>
                  <a:gd name="T3" fmla="*/ 34888 h 43"/>
                  <a:gd name="T4" fmla="*/ 20819 w 35"/>
                  <a:gd name="T5" fmla="*/ 93035 h 43"/>
                  <a:gd name="T6" fmla="*/ 69397 w 35"/>
                  <a:gd name="T7" fmla="*/ 62799 h 43"/>
                  <a:gd name="T8" fmla="*/ 60144 w 35"/>
                  <a:gd name="T9" fmla="*/ 697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3"/>
                  <a:gd name="T17" fmla="*/ 35 w 3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3">
                    <a:moveTo>
                      <a:pt x="26" y="3"/>
                    </a:moveTo>
                    <a:cubicBezTo>
                      <a:pt x="19" y="0"/>
                      <a:pt x="9" y="5"/>
                      <a:pt x="5" y="15"/>
                    </a:cubicBezTo>
                    <a:cubicBezTo>
                      <a:pt x="0" y="26"/>
                      <a:pt x="2" y="36"/>
                      <a:pt x="9" y="40"/>
                    </a:cubicBezTo>
                    <a:cubicBezTo>
                      <a:pt x="16" y="43"/>
                      <a:pt x="25" y="37"/>
                      <a:pt x="30" y="27"/>
                    </a:cubicBezTo>
                    <a:cubicBezTo>
                      <a:pt x="35" y="17"/>
                      <a:pt x="33" y="6"/>
                      <a:pt x="26" y="3"/>
                    </a:cubicBezTo>
                    <a:close/>
                  </a:path>
                </a:pathLst>
              </a:custGeom>
              <a:solidFill>
                <a:srgbClr val="F8C8B4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442"/>
              <p:cNvSpPr/>
              <p:nvPr/>
            </p:nvSpPr>
            <p:spPr bwMode="auto">
              <a:xfrm>
                <a:off x="3902076" y="660400"/>
                <a:ext cx="484188" cy="266700"/>
              </a:xfrm>
              <a:custGeom>
                <a:avLst/>
                <a:gdLst>
                  <a:gd name="T0" fmla="*/ 35086 w 207"/>
                  <a:gd name="T1" fmla="*/ 135689 h 114"/>
                  <a:gd name="T2" fmla="*/ 416355 w 207"/>
                  <a:gd name="T3" fmla="*/ 245645 h 114"/>
                  <a:gd name="T4" fmla="*/ 460797 w 207"/>
                  <a:gd name="T5" fmla="*/ 229268 h 114"/>
                  <a:gd name="T6" fmla="*/ 446763 w 207"/>
                  <a:gd name="T7" fmla="*/ 116974 h 114"/>
                  <a:gd name="T8" fmla="*/ 77189 w 207"/>
                  <a:gd name="T9" fmla="*/ 11697 h 114"/>
                  <a:gd name="T10" fmla="*/ 4678 w 207"/>
                  <a:gd name="T11" fmla="*/ 95918 h 114"/>
                  <a:gd name="T12" fmla="*/ 35086 w 207"/>
                  <a:gd name="T13" fmla="*/ 135689 h 1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7"/>
                  <a:gd name="T22" fmla="*/ 0 h 114"/>
                  <a:gd name="T23" fmla="*/ 207 w 207"/>
                  <a:gd name="T24" fmla="*/ 114 h 1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7" h="114">
                    <a:moveTo>
                      <a:pt x="15" y="58"/>
                    </a:moveTo>
                    <a:cubicBezTo>
                      <a:pt x="72" y="47"/>
                      <a:pt x="147" y="73"/>
                      <a:pt x="178" y="105"/>
                    </a:cubicBezTo>
                    <a:cubicBezTo>
                      <a:pt x="186" y="114"/>
                      <a:pt x="195" y="104"/>
                      <a:pt x="197" y="98"/>
                    </a:cubicBezTo>
                    <a:cubicBezTo>
                      <a:pt x="203" y="80"/>
                      <a:pt x="207" y="62"/>
                      <a:pt x="191" y="50"/>
                    </a:cubicBezTo>
                    <a:cubicBezTo>
                      <a:pt x="147" y="18"/>
                      <a:pt x="84" y="0"/>
                      <a:pt x="33" y="5"/>
                    </a:cubicBezTo>
                    <a:cubicBezTo>
                      <a:pt x="14" y="6"/>
                      <a:pt x="7" y="24"/>
                      <a:pt x="2" y="41"/>
                    </a:cubicBezTo>
                    <a:cubicBezTo>
                      <a:pt x="0" y="49"/>
                      <a:pt x="5" y="60"/>
                      <a:pt x="15" y="58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443"/>
              <p:cNvSpPr/>
              <p:nvPr/>
            </p:nvSpPr>
            <p:spPr bwMode="auto">
              <a:xfrm>
                <a:off x="3908426" y="647700"/>
                <a:ext cx="481013" cy="260350"/>
              </a:xfrm>
              <a:custGeom>
                <a:avLst/>
                <a:gdLst>
                  <a:gd name="T0" fmla="*/ 32850 w 205"/>
                  <a:gd name="T1" fmla="*/ 129002 h 111"/>
                  <a:gd name="T2" fmla="*/ 415314 w 205"/>
                  <a:gd name="T3" fmla="*/ 241586 h 111"/>
                  <a:gd name="T4" fmla="*/ 459895 w 205"/>
                  <a:gd name="T5" fmla="*/ 222822 h 111"/>
                  <a:gd name="T6" fmla="*/ 443471 w 205"/>
                  <a:gd name="T7" fmla="*/ 114929 h 111"/>
                  <a:gd name="T8" fmla="*/ 72739 w 205"/>
                  <a:gd name="T9" fmla="*/ 9382 h 111"/>
                  <a:gd name="T10" fmla="*/ 4693 w 205"/>
                  <a:gd name="T11" fmla="*/ 91474 h 111"/>
                  <a:gd name="T12" fmla="*/ 32850 w 205"/>
                  <a:gd name="T13" fmla="*/ 129002 h 1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5"/>
                  <a:gd name="T22" fmla="*/ 0 h 111"/>
                  <a:gd name="T23" fmla="*/ 205 w 205"/>
                  <a:gd name="T24" fmla="*/ 111 h 1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5" h="111">
                    <a:moveTo>
                      <a:pt x="14" y="55"/>
                    </a:moveTo>
                    <a:cubicBezTo>
                      <a:pt x="71" y="45"/>
                      <a:pt x="146" y="71"/>
                      <a:pt x="177" y="103"/>
                    </a:cubicBezTo>
                    <a:cubicBezTo>
                      <a:pt x="185" y="111"/>
                      <a:pt x="194" y="101"/>
                      <a:pt x="196" y="95"/>
                    </a:cubicBezTo>
                    <a:cubicBezTo>
                      <a:pt x="202" y="78"/>
                      <a:pt x="205" y="61"/>
                      <a:pt x="189" y="49"/>
                    </a:cubicBezTo>
                    <a:cubicBezTo>
                      <a:pt x="146" y="18"/>
                      <a:pt x="82" y="0"/>
                      <a:pt x="31" y="4"/>
                    </a:cubicBezTo>
                    <a:cubicBezTo>
                      <a:pt x="13" y="5"/>
                      <a:pt x="6" y="22"/>
                      <a:pt x="2" y="39"/>
                    </a:cubicBezTo>
                    <a:cubicBezTo>
                      <a:pt x="0" y="46"/>
                      <a:pt x="5" y="57"/>
                      <a:pt x="14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444"/>
              <p:cNvSpPr/>
              <p:nvPr/>
            </p:nvSpPr>
            <p:spPr bwMode="auto">
              <a:xfrm>
                <a:off x="3700463" y="1287463"/>
                <a:ext cx="561975" cy="204788"/>
              </a:xfrm>
              <a:custGeom>
                <a:avLst/>
                <a:gdLst>
                  <a:gd name="T0" fmla="*/ 0 w 240"/>
                  <a:gd name="T1" fmla="*/ 74468 h 88"/>
                  <a:gd name="T2" fmla="*/ 559633 w 240"/>
                  <a:gd name="T3" fmla="*/ 204788 h 88"/>
                  <a:gd name="T4" fmla="*/ 559633 w 240"/>
                  <a:gd name="T5" fmla="*/ 121011 h 88"/>
                  <a:gd name="T6" fmla="*/ 37465 w 240"/>
                  <a:gd name="T7" fmla="*/ 0 h 88"/>
                  <a:gd name="T8" fmla="*/ 0 w 240"/>
                  <a:gd name="T9" fmla="*/ 7446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88"/>
                  <a:gd name="T17" fmla="*/ 240 w 24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88">
                    <a:moveTo>
                      <a:pt x="0" y="32"/>
                    </a:moveTo>
                    <a:cubicBezTo>
                      <a:pt x="85" y="71"/>
                      <a:pt x="146" y="86"/>
                      <a:pt x="239" y="88"/>
                    </a:cubicBezTo>
                    <a:cubicBezTo>
                      <a:pt x="240" y="77"/>
                      <a:pt x="239" y="65"/>
                      <a:pt x="239" y="52"/>
                    </a:cubicBezTo>
                    <a:cubicBezTo>
                      <a:pt x="154" y="49"/>
                      <a:pt x="94" y="35"/>
                      <a:pt x="16" y="0"/>
                    </a:cubicBezTo>
                    <a:cubicBezTo>
                      <a:pt x="10" y="11"/>
                      <a:pt x="5" y="22"/>
                      <a:pt x="0" y="32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445"/>
              <p:cNvSpPr/>
              <p:nvPr/>
            </p:nvSpPr>
            <p:spPr bwMode="auto">
              <a:xfrm>
                <a:off x="3636963" y="1412875"/>
                <a:ext cx="641350" cy="211138"/>
              </a:xfrm>
              <a:custGeom>
                <a:avLst/>
                <a:gdLst>
                  <a:gd name="T0" fmla="*/ 7022 w 274"/>
                  <a:gd name="T1" fmla="*/ 30498 h 90"/>
                  <a:gd name="T2" fmla="*/ 11703 w 274"/>
                  <a:gd name="T3" fmla="*/ 68033 h 90"/>
                  <a:gd name="T4" fmla="*/ 608580 w 274"/>
                  <a:gd name="T5" fmla="*/ 211138 h 90"/>
                  <a:gd name="T6" fmla="*/ 639009 w 274"/>
                  <a:gd name="T7" fmla="*/ 175948 h 90"/>
                  <a:gd name="T8" fmla="*/ 622624 w 274"/>
                  <a:gd name="T9" fmla="*/ 143105 h 90"/>
                  <a:gd name="T10" fmla="*/ 35110 w 274"/>
                  <a:gd name="T11" fmla="*/ 4692 h 90"/>
                  <a:gd name="T12" fmla="*/ 7022 w 274"/>
                  <a:gd name="T13" fmla="*/ 30498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4"/>
                  <a:gd name="T22" fmla="*/ 0 h 90"/>
                  <a:gd name="T23" fmla="*/ 274 w 274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4" h="90">
                    <a:moveTo>
                      <a:pt x="3" y="13"/>
                    </a:moveTo>
                    <a:cubicBezTo>
                      <a:pt x="0" y="22"/>
                      <a:pt x="0" y="26"/>
                      <a:pt x="5" y="29"/>
                    </a:cubicBezTo>
                    <a:cubicBezTo>
                      <a:pt x="76" y="63"/>
                      <a:pt x="161" y="89"/>
                      <a:pt x="260" y="90"/>
                    </a:cubicBezTo>
                    <a:cubicBezTo>
                      <a:pt x="267" y="90"/>
                      <a:pt x="271" y="88"/>
                      <a:pt x="273" y="75"/>
                    </a:cubicBezTo>
                    <a:cubicBezTo>
                      <a:pt x="274" y="64"/>
                      <a:pt x="272" y="60"/>
                      <a:pt x="266" y="61"/>
                    </a:cubicBezTo>
                    <a:cubicBezTo>
                      <a:pt x="197" y="65"/>
                      <a:pt x="90" y="42"/>
                      <a:pt x="15" y="2"/>
                    </a:cubicBezTo>
                    <a:cubicBezTo>
                      <a:pt x="13" y="0"/>
                      <a:pt x="7" y="3"/>
                      <a:pt x="3" y="13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446"/>
              <p:cNvSpPr/>
              <p:nvPr/>
            </p:nvSpPr>
            <p:spPr bwMode="auto">
              <a:xfrm>
                <a:off x="3640138" y="1401763"/>
                <a:ext cx="642938" cy="207963"/>
              </a:xfrm>
              <a:custGeom>
                <a:avLst/>
                <a:gdLst>
                  <a:gd name="T0" fmla="*/ 9352 w 275"/>
                  <a:gd name="T1" fmla="*/ 30377 h 89"/>
                  <a:gd name="T2" fmla="*/ 14028 w 275"/>
                  <a:gd name="T3" fmla="*/ 65427 h 89"/>
                  <a:gd name="T4" fmla="*/ 607869 w 275"/>
                  <a:gd name="T5" fmla="*/ 207963 h 89"/>
                  <a:gd name="T6" fmla="*/ 638262 w 275"/>
                  <a:gd name="T7" fmla="*/ 175250 h 89"/>
                  <a:gd name="T8" fmla="*/ 621896 w 275"/>
                  <a:gd name="T9" fmla="*/ 140200 h 89"/>
                  <a:gd name="T10" fmla="*/ 37407 w 275"/>
                  <a:gd name="T11" fmla="*/ 2337 h 89"/>
                  <a:gd name="T12" fmla="*/ 9352 w 275"/>
                  <a:gd name="T13" fmla="*/ 30377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5"/>
                  <a:gd name="T22" fmla="*/ 0 h 89"/>
                  <a:gd name="T23" fmla="*/ 275 w 275"/>
                  <a:gd name="T24" fmla="*/ 89 h 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5" h="89">
                    <a:moveTo>
                      <a:pt x="4" y="13"/>
                    </a:moveTo>
                    <a:cubicBezTo>
                      <a:pt x="0" y="22"/>
                      <a:pt x="0" y="26"/>
                      <a:pt x="6" y="28"/>
                    </a:cubicBezTo>
                    <a:cubicBezTo>
                      <a:pt x="77" y="62"/>
                      <a:pt x="161" y="88"/>
                      <a:pt x="260" y="89"/>
                    </a:cubicBezTo>
                    <a:cubicBezTo>
                      <a:pt x="267" y="89"/>
                      <a:pt x="272" y="88"/>
                      <a:pt x="273" y="75"/>
                    </a:cubicBezTo>
                    <a:cubicBezTo>
                      <a:pt x="275" y="63"/>
                      <a:pt x="273" y="60"/>
                      <a:pt x="266" y="60"/>
                    </a:cubicBezTo>
                    <a:cubicBezTo>
                      <a:pt x="197" y="64"/>
                      <a:pt x="91" y="42"/>
                      <a:pt x="16" y="1"/>
                    </a:cubicBezTo>
                    <a:cubicBezTo>
                      <a:pt x="13" y="0"/>
                      <a:pt x="7" y="3"/>
                      <a:pt x="4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447"/>
              <p:cNvSpPr>
                <a:spLocks noEditPoints="1"/>
              </p:cNvSpPr>
              <p:nvPr/>
            </p:nvSpPr>
            <p:spPr bwMode="auto">
              <a:xfrm>
                <a:off x="3857626" y="1333500"/>
                <a:ext cx="125413" cy="131763"/>
              </a:xfrm>
              <a:custGeom>
                <a:avLst/>
                <a:gdLst>
                  <a:gd name="T0" fmla="*/ 102188 w 54"/>
                  <a:gd name="T1" fmla="*/ 32941 h 56"/>
                  <a:gd name="T2" fmla="*/ 62707 w 54"/>
                  <a:gd name="T3" fmla="*/ 23529 h 56"/>
                  <a:gd name="T4" fmla="*/ 62707 w 54"/>
                  <a:gd name="T5" fmla="*/ 9412 h 56"/>
                  <a:gd name="T6" fmla="*/ 113801 w 54"/>
                  <a:gd name="T7" fmla="*/ 21176 h 56"/>
                  <a:gd name="T8" fmla="*/ 123091 w 54"/>
                  <a:gd name="T9" fmla="*/ 39999 h 56"/>
                  <a:gd name="T10" fmla="*/ 102188 w 54"/>
                  <a:gd name="T11" fmla="*/ 119998 h 56"/>
                  <a:gd name="T12" fmla="*/ 83609 w 54"/>
                  <a:gd name="T13" fmla="*/ 129410 h 56"/>
                  <a:gd name="T14" fmla="*/ 62707 w 54"/>
                  <a:gd name="T15" fmla="*/ 124704 h 56"/>
                  <a:gd name="T16" fmla="*/ 62707 w 54"/>
                  <a:gd name="T17" fmla="*/ 110587 h 56"/>
                  <a:gd name="T18" fmla="*/ 81286 w 54"/>
                  <a:gd name="T19" fmla="*/ 115293 h 56"/>
                  <a:gd name="T20" fmla="*/ 90576 w 54"/>
                  <a:gd name="T21" fmla="*/ 108234 h 56"/>
                  <a:gd name="T22" fmla="*/ 109156 w 54"/>
                  <a:gd name="T23" fmla="*/ 44705 h 56"/>
                  <a:gd name="T24" fmla="*/ 102188 w 54"/>
                  <a:gd name="T25" fmla="*/ 32941 h 56"/>
                  <a:gd name="T26" fmla="*/ 62707 w 54"/>
                  <a:gd name="T27" fmla="*/ 23529 h 56"/>
                  <a:gd name="T28" fmla="*/ 44127 w 54"/>
                  <a:gd name="T29" fmla="*/ 16470 h 56"/>
                  <a:gd name="T30" fmla="*/ 32514 w 54"/>
                  <a:gd name="T31" fmla="*/ 23529 h 56"/>
                  <a:gd name="T32" fmla="*/ 16257 w 54"/>
                  <a:gd name="T33" fmla="*/ 87058 h 56"/>
                  <a:gd name="T34" fmla="*/ 23225 w 54"/>
                  <a:gd name="T35" fmla="*/ 98822 h 56"/>
                  <a:gd name="T36" fmla="*/ 62707 w 54"/>
                  <a:gd name="T37" fmla="*/ 110587 h 56"/>
                  <a:gd name="T38" fmla="*/ 62707 w 54"/>
                  <a:gd name="T39" fmla="*/ 124704 h 56"/>
                  <a:gd name="T40" fmla="*/ 11612 w 54"/>
                  <a:gd name="T41" fmla="*/ 110587 h 56"/>
                  <a:gd name="T42" fmla="*/ 2322 w 54"/>
                  <a:gd name="T43" fmla="*/ 91764 h 56"/>
                  <a:gd name="T44" fmla="*/ 23225 w 54"/>
                  <a:gd name="T45" fmla="*/ 14117 h 56"/>
                  <a:gd name="T46" fmla="*/ 41804 w 54"/>
                  <a:gd name="T47" fmla="*/ 2353 h 56"/>
                  <a:gd name="T48" fmla="*/ 62707 w 54"/>
                  <a:gd name="T49" fmla="*/ 9412 h 56"/>
                  <a:gd name="T50" fmla="*/ 62707 w 54"/>
                  <a:gd name="T51" fmla="*/ 23529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56"/>
                  <a:gd name="T80" fmla="*/ 54 w 54"/>
                  <a:gd name="T81" fmla="*/ 56 h 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56">
                    <a:moveTo>
                      <a:pt x="44" y="14"/>
                    </a:move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52" y="10"/>
                      <a:pt x="54" y="14"/>
                      <a:pt x="53" y="17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3" y="54"/>
                      <a:pt x="39" y="56"/>
                      <a:pt x="36" y="55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7" y="49"/>
                      <a:pt x="39" y="48"/>
                      <a:pt x="39" y="46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7"/>
                      <a:pt x="46" y="15"/>
                      <a:pt x="44" y="14"/>
                    </a:cubicBezTo>
                    <a:close/>
                    <a:moveTo>
                      <a:pt x="27" y="10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7" y="7"/>
                      <a:pt x="15" y="8"/>
                      <a:pt x="14" y="10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6" y="39"/>
                      <a:pt x="7" y="41"/>
                      <a:pt x="10" y="42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2" y="46"/>
                      <a:pt x="0" y="42"/>
                      <a:pt x="1" y="39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2"/>
                      <a:pt x="14" y="0"/>
                      <a:pt x="18" y="1"/>
                    </a:cubicBezTo>
                    <a:cubicBezTo>
                      <a:pt x="27" y="4"/>
                      <a:pt x="27" y="4"/>
                      <a:pt x="27" y="4"/>
                    </a:cubicBez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E0943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448"/>
              <p:cNvSpPr/>
              <p:nvPr/>
            </p:nvSpPr>
            <p:spPr bwMode="auto">
              <a:xfrm>
                <a:off x="3952876" y="1204913"/>
                <a:ext cx="68263" cy="68263"/>
              </a:xfrm>
              <a:custGeom>
                <a:avLst/>
                <a:gdLst>
                  <a:gd name="T0" fmla="*/ 40016 w 29"/>
                  <a:gd name="T1" fmla="*/ 4708 h 29"/>
                  <a:gd name="T2" fmla="*/ 4708 w 29"/>
                  <a:gd name="T3" fmla="*/ 28247 h 29"/>
                  <a:gd name="T4" fmla="*/ 28247 w 29"/>
                  <a:gd name="T5" fmla="*/ 63555 h 29"/>
                  <a:gd name="T6" fmla="*/ 63555 w 29"/>
                  <a:gd name="T7" fmla="*/ 40016 h 29"/>
                  <a:gd name="T8" fmla="*/ 40016 w 29"/>
                  <a:gd name="T9" fmla="*/ 470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17" y="2"/>
                    </a:moveTo>
                    <a:cubicBezTo>
                      <a:pt x="10" y="0"/>
                      <a:pt x="3" y="5"/>
                      <a:pt x="2" y="12"/>
                    </a:cubicBezTo>
                    <a:cubicBezTo>
                      <a:pt x="0" y="19"/>
                      <a:pt x="4" y="26"/>
                      <a:pt x="12" y="27"/>
                    </a:cubicBezTo>
                    <a:cubicBezTo>
                      <a:pt x="19" y="29"/>
                      <a:pt x="26" y="25"/>
                      <a:pt x="27" y="17"/>
                    </a:cubicBezTo>
                    <a:cubicBezTo>
                      <a:pt x="29" y="10"/>
                      <a:pt x="24" y="3"/>
                      <a:pt x="17" y="2"/>
                    </a:cubicBezTo>
                    <a:close/>
                  </a:path>
                </a:pathLst>
              </a:custGeom>
              <a:solidFill>
                <a:srgbClr val="CF291D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449"/>
              <p:cNvSpPr/>
              <p:nvPr/>
            </p:nvSpPr>
            <p:spPr bwMode="auto">
              <a:xfrm>
                <a:off x="3956051" y="1198563"/>
                <a:ext cx="68263" cy="65088"/>
              </a:xfrm>
              <a:custGeom>
                <a:avLst/>
                <a:gdLst>
                  <a:gd name="T0" fmla="*/ 40016 w 29"/>
                  <a:gd name="T1" fmla="*/ 2325 h 28"/>
                  <a:gd name="T2" fmla="*/ 4708 w 29"/>
                  <a:gd name="T3" fmla="*/ 25570 h 28"/>
                  <a:gd name="T4" fmla="*/ 25893 w 29"/>
                  <a:gd name="T5" fmla="*/ 62763 h 28"/>
                  <a:gd name="T6" fmla="*/ 63555 w 29"/>
                  <a:gd name="T7" fmla="*/ 39518 h 28"/>
                  <a:gd name="T8" fmla="*/ 40016 w 29"/>
                  <a:gd name="T9" fmla="*/ 2325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7" y="1"/>
                    </a:moveTo>
                    <a:cubicBezTo>
                      <a:pt x="10" y="0"/>
                      <a:pt x="3" y="4"/>
                      <a:pt x="2" y="11"/>
                    </a:cubicBezTo>
                    <a:cubicBezTo>
                      <a:pt x="0" y="18"/>
                      <a:pt x="4" y="25"/>
                      <a:pt x="11" y="27"/>
                    </a:cubicBezTo>
                    <a:cubicBezTo>
                      <a:pt x="18" y="28"/>
                      <a:pt x="25" y="24"/>
                      <a:pt x="27" y="17"/>
                    </a:cubicBezTo>
                    <a:cubicBezTo>
                      <a:pt x="29" y="10"/>
                      <a:pt x="24" y="3"/>
                      <a:pt x="17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450"/>
              <p:cNvSpPr/>
              <p:nvPr/>
            </p:nvSpPr>
            <p:spPr bwMode="auto">
              <a:xfrm>
                <a:off x="3960813" y="1198563"/>
                <a:ext cx="60325" cy="55563"/>
              </a:xfrm>
              <a:custGeom>
                <a:avLst/>
                <a:gdLst>
                  <a:gd name="T0" fmla="*/ 0 w 26"/>
                  <a:gd name="T1" fmla="*/ 20836 h 24"/>
                  <a:gd name="T2" fmla="*/ 23202 w 26"/>
                  <a:gd name="T3" fmla="*/ 50933 h 24"/>
                  <a:gd name="T4" fmla="*/ 58005 w 26"/>
                  <a:gd name="T5" fmla="*/ 34727 h 24"/>
                  <a:gd name="T6" fmla="*/ 34803 w 26"/>
                  <a:gd name="T7" fmla="*/ 2315 h 24"/>
                  <a:gd name="T8" fmla="*/ 0 w 26"/>
                  <a:gd name="T9" fmla="*/ 2083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0" y="9"/>
                    </a:moveTo>
                    <a:cubicBezTo>
                      <a:pt x="0" y="15"/>
                      <a:pt x="4" y="21"/>
                      <a:pt x="10" y="22"/>
                    </a:cubicBezTo>
                    <a:cubicBezTo>
                      <a:pt x="17" y="24"/>
                      <a:pt x="23" y="20"/>
                      <a:pt x="25" y="15"/>
                    </a:cubicBezTo>
                    <a:cubicBezTo>
                      <a:pt x="26" y="8"/>
                      <a:pt x="22" y="3"/>
                      <a:pt x="15" y="1"/>
                    </a:cubicBezTo>
                    <a:cubicBezTo>
                      <a:pt x="9" y="0"/>
                      <a:pt x="3" y="3"/>
                      <a:pt x="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451"/>
              <p:cNvSpPr/>
              <p:nvPr/>
            </p:nvSpPr>
            <p:spPr bwMode="auto">
              <a:xfrm>
                <a:off x="3937001" y="1279525"/>
                <a:ext cx="65088" cy="68263"/>
              </a:xfrm>
              <a:custGeom>
                <a:avLst/>
                <a:gdLst>
                  <a:gd name="T0" fmla="*/ 39518 w 28"/>
                  <a:gd name="T1" fmla="*/ 4708 h 29"/>
                  <a:gd name="T2" fmla="*/ 2325 w 28"/>
                  <a:gd name="T3" fmla="*/ 28247 h 29"/>
                  <a:gd name="T4" fmla="*/ 25570 w 28"/>
                  <a:gd name="T5" fmla="*/ 65909 h 29"/>
                  <a:gd name="T6" fmla="*/ 62763 w 28"/>
                  <a:gd name="T7" fmla="*/ 42370 h 29"/>
                  <a:gd name="T8" fmla="*/ 39518 w 28"/>
                  <a:gd name="T9" fmla="*/ 470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9"/>
                  <a:gd name="T17" fmla="*/ 28 w 2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9">
                    <a:moveTo>
                      <a:pt x="17" y="2"/>
                    </a:moveTo>
                    <a:cubicBezTo>
                      <a:pt x="10" y="0"/>
                      <a:pt x="3" y="5"/>
                      <a:pt x="1" y="12"/>
                    </a:cubicBezTo>
                    <a:cubicBezTo>
                      <a:pt x="0" y="19"/>
                      <a:pt x="4" y="26"/>
                      <a:pt x="11" y="28"/>
                    </a:cubicBezTo>
                    <a:cubicBezTo>
                      <a:pt x="18" y="29"/>
                      <a:pt x="25" y="25"/>
                      <a:pt x="27" y="18"/>
                    </a:cubicBezTo>
                    <a:cubicBezTo>
                      <a:pt x="28" y="11"/>
                      <a:pt x="24" y="4"/>
                      <a:pt x="17" y="2"/>
                    </a:cubicBezTo>
                    <a:close/>
                  </a:path>
                </a:pathLst>
              </a:custGeom>
              <a:solidFill>
                <a:srgbClr val="CF291D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452"/>
              <p:cNvSpPr/>
              <p:nvPr/>
            </p:nvSpPr>
            <p:spPr bwMode="auto">
              <a:xfrm>
                <a:off x="3937001" y="1273175"/>
                <a:ext cx="68263" cy="68263"/>
              </a:xfrm>
              <a:custGeom>
                <a:avLst/>
                <a:gdLst>
                  <a:gd name="T0" fmla="*/ 42370 w 29"/>
                  <a:gd name="T1" fmla="*/ 2354 h 29"/>
                  <a:gd name="T2" fmla="*/ 4708 w 29"/>
                  <a:gd name="T3" fmla="*/ 25893 h 29"/>
                  <a:gd name="T4" fmla="*/ 28247 w 29"/>
                  <a:gd name="T5" fmla="*/ 63555 h 29"/>
                  <a:gd name="T6" fmla="*/ 65909 w 29"/>
                  <a:gd name="T7" fmla="*/ 40016 h 29"/>
                  <a:gd name="T8" fmla="*/ 42370 w 29"/>
                  <a:gd name="T9" fmla="*/ 235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18" y="1"/>
                    </a:moveTo>
                    <a:cubicBezTo>
                      <a:pt x="11" y="0"/>
                      <a:pt x="4" y="4"/>
                      <a:pt x="2" y="11"/>
                    </a:cubicBezTo>
                    <a:cubicBezTo>
                      <a:pt x="0" y="18"/>
                      <a:pt x="5" y="25"/>
                      <a:pt x="12" y="27"/>
                    </a:cubicBezTo>
                    <a:cubicBezTo>
                      <a:pt x="19" y="29"/>
                      <a:pt x="26" y="24"/>
                      <a:pt x="28" y="17"/>
                    </a:cubicBezTo>
                    <a:cubicBezTo>
                      <a:pt x="29" y="10"/>
                      <a:pt x="25" y="3"/>
                      <a:pt x="18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453"/>
              <p:cNvSpPr/>
              <p:nvPr/>
            </p:nvSpPr>
            <p:spPr bwMode="auto">
              <a:xfrm>
                <a:off x="3941763" y="1273175"/>
                <a:ext cx="60325" cy="55563"/>
              </a:xfrm>
              <a:custGeom>
                <a:avLst/>
                <a:gdLst>
                  <a:gd name="T0" fmla="*/ 2320 w 26"/>
                  <a:gd name="T1" fmla="*/ 20836 h 24"/>
                  <a:gd name="T2" fmla="*/ 25522 w 26"/>
                  <a:gd name="T3" fmla="*/ 50933 h 24"/>
                  <a:gd name="T4" fmla="*/ 60325 w 26"/>
                  <a:gd name="T5" fmla="*/ 34727 h 24"/>
                  <a:gd name="T6" fmla="*/ 37123 w 26"/>
                  <a:gd name="T7" fmla="*/ 2315 h 24"/>
                  <a:gd name="T8" fmla="*/ 2320 w 26"/>
                  <a:gd name="T9" fmla="*/ 2083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1" y="9"/>
                    </a:moveTo>
                    <a:cubicBezTo>
                      <a:pt x="0" y="15"/>
                      <a:pt x="5" y="21"/>
                      <a:pt x="11" y="22"/>
                    </a:cubicBezTo>
                    <a:cubicBezTo>
                      <a:pt x="17" y="24"/>
                      <a:pt x="23" y="21"/>
                      <a:pt x="26" y="15"/>
                    </a:cubicBezTo>
                    <a:cubicBezTo>
                      <a:pt x="26" y="9"/>
                      <a:pt x="22" y="3"/>
                      <a:pt x="16" y="1"/>
                    </a:cubicBezTo>
                    <a:cubicBezTo>
                      <a:pt x="9" y="0"/>
                      <a:pt x="3" y="3"/>
                      <a:pt x="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454"/>
              <p:cNvSpPr/>
              <p:nvPr/>
            </p:nvSpPr>
            <p:spPr bwMode="auto">
              <a:xfrm>
                <a:off x="3859213" y="1071563"/>
                <a:ext cx="333375" cy="227013"/>
              </a:xfrm>
              <a:custGeom>
                <a:avLst/>
                <a:gdLst>
                  <a:gd name="T0" fmla="*/ 279378 w 142"/>
                  <a:gd name="T1" fmla="*/ 81912 h 97"/>
                  <a:gd name="T2" fmla="*/ 51650 w 142"/>
                  <a:gd name="T3" fmla="*/ 0 h 97"/>
                  <a:gd name="T4" fmla="*/ 0 w 142"/>
                  <a:gd name="T5" fmla="*/ 138080 h 97"/>
                  <a:gd name="T6" fmla="*/ 227728 w 142"/>
                  <a:gd name="T7" fmla="*/ 219992 h 97"/>
                  <a:gd name="T8" fmla="*/ 227728 w 142"/>
                  <a:gd name="T9" fmla="*/ 217652 h 97"/>
                  <a:gd name="T10" fmla="*/ 305202 w 142"/>
                  <a:gd name="T11" fmla="*/ 196589 h 97"/>
                  <a:gd name="T12" fmla="*/ 300507 w 142"/>
                  <a:gd name="T13" fmla="*/ 95954 h 97"/>
                  <a:gd name="T14" fmla="*/ 279378 w 142"/>
                  <a:gd name="T15" fmla="*/ 81912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2"/>
                  <a:gd name="T25" fmla="*/ 0 h 97"/>
                  <a:gd name="T26" fmla="*/ 142 w 142"/>
                  <a:gd name="T27" fmla="*/ 97 h 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2" h="97">
                    <a:moveTo>
                      <a:pt x="119" y="35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97" y="94"/>
                      <a:pt x="97" y="94"/>
                      <a:pt x="97" y="94"/>
                    </a:cubicBezTo>
                    <a:cubicBezTo>
                      <a:pt x="97" y="93"/>
                      <a:pt x="97" y="93"/>
                      <a:pt x="97" y="93"/>
                    </a:cubicBezTo>
                    <a:cubicBezTo>
                      <a:pt x="108" y="97"/>
                      <a:pt x="122" y="94"/>
                      <a:pt x="130" y="84"/>
                    </a:cubicBezTo>
                    <a:cubicBezTo>
                      <a:pt x="142" y="72"/>
                      <a:pt x="141" y="52"/>
                      <a:pt x="128" y="41"/>
                    </a:cubicBezTo>
                    <a:cubicBezTo>
                      <a:pt x="125" y="38"/>
                      <a:pt x="122" y="37"/>
                      <a:pt x="119" y="35"/>
                    </a:cubicBezTo>
                    <a:close/>
                  </a:path>
                </a:pathLst>
              </a:custGeom>
              <a:solidFill>
                <a:srgbClr val="CF291D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455"/>
              <p:cNvSpPr/>
              <p:nvPr/>
            </p:nvSpPr>
            <p:spPr bwMode="auto">
              <a:xfrm>
                <a:off x="3871913" y="1071563"/>
                <a:ext cx="320675" cy="206375"/>
              </a:xfrm>
              <a:custGeom>
                <a:avLst/>
                <a:gdLst>
                  <a:gd name="T0" fmla="*/ 266839 w 137"/>
                  <a:gd name="T1" fmla="*/ 82081 h 88"/>
                  <a:gd name="T2" fmla="*/ 39792 w 137"/>
                  <a:gd name="T3" fmla="*/ 0 h 88"/>
                  <a:gd name="T4" fmla="*/ 0 w 137"/>
                  <a:gd name="T5" fmla="*/ 103188 h 88"/>
                  <a:gd name="T6" fmla="*/ 283224 w 137"/>
                  <a:gd name="T7" fmla="*/ 206375 h 88"/>
                  <a:gd name="T8" fmla="*/ 292587 w 137"/>
                  <a:gd name="T9" fmla="*/ 196994 h 88"/>
                  <a:gd name="T10" fmla="*/ 287905 w 137"/>
                  <a:gd name="T11" fmla="*/ 96152 h 88"/>
                  <a:gd name="T12" fmla="*/ 266839 w 137"/>
                  <a:gd name="T13" fmla="*/ 82081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7"/>
                  <a:gd name="T22" fmla="*/ 0 h 88"/>
                  <a:gd name="T23" fmla="*/ 137 w 137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7" h="88">
                    <a:moveTo>
                      <a:pt x="114" y="35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21" y="88"/>
                      <a:pt x="121" y="88"/>
                      <a:pt x="121" y="88"/>
                    </a:cubicBezTo>
                    <a:cubicBezTo>
                      <a:pt x="122" y="87"/>
                      <a:pt x="124" y="86"/>
                      <a:pt x="125" y="84"/>
                    </a:cubicBezTo>
                    <a:cubicBezTo>
                      <a:pt x="137" y="72"/>
                      <a:pt x="136" y="52"/>
                      <a:pt x="123" y="41"/>
                    </a:cubicBezTo>
                    <a:cubicBezTo>
                      <a:pt x="120" y="38"/>
                      <a:pt x="117" y="37"/>
                      <a:pt x="114" y="35"/>
                    </a:cubicBezTo>
                    <a:close/>
                  </a:path>
                </a:pathLst>
              </a:custGeom>
              <a:solidFill>
                <a:srgbClr val="F03E3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456"/>
              <p:cNvSpPr/>
              <p:nvPr/>
            </p:nvSpPr>
            <p:spPr bwMode="auto">
              <a:xfrm>
                <a:off x="3814763" y="1042988"/>
                <a:ext cx="117475" cy="180975"/>
              </a:xfrm>
              <a:custGeom>
                <a:avLst/>
                <a:gdLst>
                  <a:gd name="T0" fmla="*/ 58738 w 50"/>
                  <a:gd name="T1" fmla="*/ 169223 h 77"/>
                  <a:gd name="T2" fmla="*/ 110427 w 50"/>
                  <a:gd name="T3" fmla="*/ 32905 h 77"/>
                  <a:gd name="T4" fmla="*/ 101029 w 50"/>
                  <a:gd name="T5" fmla="*/ 14102 h 77"/>
                  <a:gd name="T6" fmla="*/ 49340 w 50"/>
                  <a:gd name="T7" fmla="*/ 14102 h 77"/>
                  <a:gd name="T8" fmla="*/ 2350 w 50"/>
                  <a:gd name="T9" fmla="*/ 148070 h 77"/>
                  <a:gd name="T10" fmla="*/ 42291 w 50"/>
                  <a:gd name="T11" fmla="*/ 178625 h 77"/>
                  <a:gd name="T12" fmla="*/ 58738 w 50"/>
                  <a:gd name="T13" fmla="*/ 169223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77"/>
                  <a:gd name="T23" fmla="*/ 50 w 50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77">
                    <a:moveTo>
                      <a:pt x="25" y="72"/>
                    </a:moveTo>
                    <a:cubicBezTo>
                      <a:pt x="27" y="54"/>
                      <a:pt x="37" y="26"/>
                      <a:pt x="47" y="14"/>
                    </a:cubicBezTo>
                    <a:cubicBezTo>
                      <a:pt x="50" y="10"/>
                      <a:pt x="46" y="7"/>
                      <a:pt x="43" y="6"/>
                    </a:cubicBezTo>
                    <a:cubicBezTo>
                      <a:pt x="35" y="3"/>
                      <a:pt x="26" y="0"/>
                      <a:pt x="21" y="6"/>
                    </a:cubicBezTo>
                    <a:cubicBezTo>
                      <a:pt x="8" y="21"/>
                      <a:pt x="0" y="44"/>
                      <a:pt x="1" y="63"/>
                    </a:cubicBezTo>
                    <a:cubicBezTo>
                      <a:pt x="1" y="70"/>
                      <a:pt x="10" y="74"/>
                      <a:pt x="18" y="76"/>
                    </a:cubicBezTo>
                    <a:cubicBezTo>
                      <a:pt x="21" y="77"/>
                      <a:pt x="25" y="76"/>
                      <a:pt x="25" y="72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457"/>
              <p:cNvSpPr/>
              <p:nvPr/>
            </p:nvSpPr>
            <p:spPr bwMode="auto">
              <a:xfrm>
                <a:off x="3671888" y="1006475"/>
                <a:ext cx="234950" cy="169863"/>
              </a:xfrm>
              <a:custGeom>
                <a:avLst/>
                <a:gdLst>
                  <a:gd name="T0" fmla="*/ 157417 w 100"/>
                  <a:gd name="T1" fmla="*/ 30250 h 73"/>
                  <a:gd name="T2" fmla="*/ 91631 w 100"/>
                  <a:gd name="T3" fmla="*/ 48865 h 73"/>
                  <a:gd name="T4" fmla="*/ 23495 w 100"/>
                  <a:gd name="T5" fmla="*/ 69807 h 73"/>
                  <a:gd name="T6" fmla="*/ 145669 w 100"/>
                  <a:gd name="T7" fmla="*/ 169863 h 73"/>
                  <a:gd name="T8" fmla="*/ 157417 w 100"/>
                  <a:gd name="T9" fmla="*/ 3025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73"/>
                  <a:gd name="T17" fmla="*/ 100 w 100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73">
                    <a:moveTo>
                      <a:pt x="67" y="13"/>
                    </a:moveTo>
                    <a:cubicBezTo>
                      <a:pt x="48" y="0"/>
                      <a:pt x="31" y="1"/>
                      <a:pt x="39" y="21"/>
                    </a:cubicBezTo>
                    <a:cubicBezTo>
                      <a:pt x="31" y="17"/>
                      <a:pt x="15" y="15"/>
                      <a:pt x="10" y="30"/>
                    </a:cubicBezTo>
                    <a:cubicBezTo>
                      <a:pt x="0" y="58"/>
                      <a:pt x="27" y="73"/>
                      <a:pt x="62" y="73"/>
                    </a:cubicBezTo>
                    <a:cubicBezTo>
                      <a:pt x="82" y="73"/>
                      <a:pt x="100" y="36"/>
                      <a:pt x="67" y="13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458"/>
              <p:cNvSpPr/>
              <p:nvPr/>
            </p:nvSpPr>
            <p:spPr bwMode="auto">
              <a:xfrm>
                <a:off x="3810001" y="1041400"/>
                <a:ext cx="112713" cy="179388"/>
              </a:xfrm>
              <a:custGeom>
                <a:avLst/>
                <a:gdLst>
                  <a:gd name="T0" fmla="*/ 56357 w 48"/>
                  <a:gd name="T1" fmla="*/ 167739 h 77"/>
                  <a:gd name="T2" fmla="*/ 105668 w 48"/>
                  <a:gd name="T3" fmla="*/ 32616 h 77"/>
                  <a:gd name="T4" fmla="*/ 98624 w 48"/>
                  <a:gd name="T5" fmla="*/ 13978 h 77"/>
                  <a:gd name="T6" fmla="*/ 46964 w 48"/>
                  <a:gd name="T7" fmla="*/ 13978 h 77"/>
                  <a:gd name="T8" fmla="*/ 0 w 48"/>
                  <a:gd name="T9" fmla="*/ 146772 h 77"/>
                  <a:gd name="T10" fmla="*/ 37571 w 48"/>
                  <a:gd name="T11" fmla="*/ 177058 h 77"/>
                  <a:gd name="T12" fmla="*/ 56357 w 48"/>
                  <a:gd name="T13" fmla="*/ 167739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77"/>
                  <a:gd name="T23" fmla="*/ 48 w 48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77">
                    <a:moveTo>
                      <a:pt x="24" y="72"/>
                    </a:moveTo>
                    <a:cubicBezTo>
                      <a:pt x="25" y="53"/>
                      <a:pt x="36" y="26"/>
                      <a:pt x="45" y="14"/>
                    </a:cubicBezTo>
                    <a:cubicBezTo>
                      <a:pt x="48" y="10"/>
                      <a:pt x="44" y="7"/>
                      <a:pt x="42" y="6"/>
                    </a:cubicBezTo>
                    <a:cubicBezTo>
                      <a:pt x="34" y="3"/>
                      <a:pt x="25" y="0"/>
                      <a:pt x="20" y="6"/>
                    </a:cubicBezTo>
                    <a:cubicBezTo>
                      <a:pt x="8" y="21"/>
                      <a:pt x="0" y="44"/>
                      <a:pt x="0" y="63"/>
                    </a:cubicBezTo>
                    <a:cubicBezTo>
                      <a:pt x="0" y="70"/>
                      <a:pt x="9" y="73"/>
                      <a:pt x="16" y="76"/>
                    </a:cubicBezTo>
                    <a:cubicBezTo>
                      <a:pt x="20" y="77"/>
                      <a:pt x="24" y="76"/>
                      <a:pt x="24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459"/>
              <p:cNvSpPr/>
              <p:nvPr/>
            </p:nvSpPr>
            <p:spPr bwMode="auto">
              <a:xfrm>
                <a:off x="3694113" y="1060450"/>
                <a:ext cx="71438" cy="79375"/>
              </a:xfrm>
              <a:custGeom>
                <a:avLst/>
                <a:gdLst>
                  <a:gd name="T0" fmla="*/ 48393 w 31"/>
                  <a:gd name="T1" fmla="*/ 7004 h 34"/>
                  <a:gd name="T2" fmla="*/ 66829 w 31"/>
                  <a:gd name="T3" fmla="*/ 51360 h 34"/>
                  <a:gd name="T4" fmla="*/ 23045 w 31"/>
                  <a:gd name="T5" fmla="*/ 72371 h 34"/>
                  <a:gd name="T6" fmla="*/ 6913 w 31"/>
                  <a:gd name="T7" fmla="*/ 30349 h 34"/>
                  <a:gd name="T8" fmla="*/ 48393 w 31"/>
                  <a:gd name="T9" fmla="*/ 700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4"/>
                  <a:gd name="T17" fmla="*/ 31 w 3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4">
                    <a:moveTo>
                      <a:pt x="21" y="3"/>
                    </a:moveTo>
                    <a:cubicBezTo>
                      <a:pt x="28" y="6"/>
                      <a:pt x="31" y="14"/>
                      <a:pt x="29" y="22"/>
                    </a:cubicBezTo>
                    <a:cubicBezTo>
                      <a:pt x="26" y="30"/>
                      <a:pt x="18" y="34"/>
                      <a:pt x="10" y="31"/>
                    </a:cubicBezTo>
                    <a:cubicBezTo>
                      <a:pt x="3" y="29"/>
                      <a:pt x="0" y="20"/>
                      <a:pt x="3" y="13"/>
                    </a:cubicBezTo>
                    <a:cubicBezTo>
                      <a:pt x="6" y="5"/>
                      <a:pt x="14" y="0"/>
                      <a:pt x="21" y="3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Oval 460"/>
              <p:cNvSpPr>
                <a:spLocks noChangeArrowheads="1"/>
              </p:cNvSpPr>
              <p:nvPr/>
            </p:nvSpPr>
            <p:spPr bwMode="auto">
              <a:xfrm>
                <a:off x="3695701" y="828675"/>
                <a:ext cx="68263" cy="107950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Oval 461"/>
              <p:cNvSpPr>
                <a:spLocks noChangeArrowheads="1"/>
              </p:cNvSpPr>
              <p:nvPr/>
            </p:nvSpPr>
            <p:spPr bwMode="auto">
              <a:xfrm>
                <a:off x="3705226" y="842963"/>
                <a:ext cx="47625" cy="71438"/>
              </a:xfrm>
              <a:prstGeom prst="ellipse">
                <a:avLst/>
              </a:prstGeom>
              <a:solidFill>
                <a:srgbClr val="4D4D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" name="TextBox 251"/>
            <p:cNvSpPr txBox="1"/>
            <p:nvPr/>
          </p:nvSpPr>
          <p:spPr>
            <a:xfrm>
              <a:off x="9061475" y="4211623"/>
              <a:ext cx="25516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MERRY CHRISTMAS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097" y="372310"/>
              <a:ext cx="1086917" cy="108691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8745" y="3203826"/>
              <a:ext cx="576537" cy="5765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0790" y="1165433"/>
              <a:ext cx="1044687" cy="104468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4261" y="30790"/>
              <a:ext cx="769620" cy="7696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730" y="1326846"/>
              <a:ext cx="385202" cy="385202"/>
            </a:xfrm>
            <a:prstGeom prst="rect">
              <a:avLst/>
            </a:prstGeom>
          </p:spPr>
        </p:pic>
      </p:grpSp>
      <p:sp>
        <p:nvSpPr>
          <p:cNvPr id="86" name="任意多边形 85"/>
          <p:cNvSpPr/>
          <p:nvPr/>
        </p:nvSpPr>
        <p:spPr>
          <a:xfrm>
            <a:off x="525691" y="381339"/>
            <a:ext cx="11755862" cy="5924006"/>
          </a:xfrm>
          <a:custGeom>
            <a:avLst/>
            <a:gdLst>
              <a:gd name="connsiteX0" fmla="*/ 736280 w 7407937"/>
              <a:gd name="connsiteY0" fmla="*/ 1064265 h 4145012"/>
              <a:gd name="connsiteX1" fmla="*/ 1589720 w 7407937"/>
              <a:gd name="connsiteY1" fmla="*/ 12705 h 4145012"/>
              <a:gd name="connsiteX2" fmla="*/ 4165280 w 7407937"/>
              <a:gd name="connsiteY2" fmla="*/ 454665 h 4145012"/>
              <a:gd name="connsiteX3" fmla="*/ 5262560 w 7407937"/>
              <a:gd name="connsiteY3" fmla="*/ 27945 h 4145012"/>
              <a:gd name="connsiteX4" fmla="*/ 6314120 w 7407937"/>
              <a:gd name="connsiteY4" fmla="*/ 1277625 h 4145012"/>
              <a:gd name="connsiteX5" fmla="*/ 7380920 w 7407937"/>
              <a:gd name="connsiteY5" fmla="*/ 1887225 h 4145012"/>
              <a:gd name="connsiteX6" fmla="*/ 6878000 w 7407937"/>
              <a:gd name="connsiteY6" fmla="*/ 3517905 h 4145012"/>
              <a:gd name="connsiteX7" fmla="*/ 4683440 w 7407937"/>
              <a:gd name="connsiteY7" fmla="*/ 4142745 h 4145012"/>
              <a:gd name="connsiteX8" fmla="*/ 3692840 w 7407937"/>
              <a:gd name="connsiteY8" fmla="*/ 3731265 h 4145012"/>
              <a:gd name="connsiteX9" fmla="*/ 2077400 w 7407937"/>
              <a:gd name="connsiteY9" fmla="*/ 3822705 h 4145012"/>
              <a:gd name="connsiteX10" fmla="*/ 858200 w 7407937"/>
              <a:gd name="connsiteY10" fmla="*/ 3441705 h 4145012"/>
              <a:gd name="connsiteX11" fmla="*/ 4760 w 7407937"/>
              <a:gd name="connsiteY11" fmla="*/ 3197865 h 4145012"/>
              <a:gd name="connsiteX12" fmla="*/ 522920 w 7407937"/>
              <a:gd name="connsiteY12" fmla="*/ 1811025 h 4145012"/>
              <a:gd name="connsiteX13" fmla="*/ 736280 w 7407937"/>
              <a:gd name="connsiteY13" fmla="*/ 1064265 h 414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07937" h="4145012">
                <a:moveTo>
                  <a:pt x="736280" y="1064265"/>
                </a:moveTo>
                <a:cubicBezTo>
                  <a:pt x="914080" y="764545"/>
                  <a:pt x="1018220" y="114305"/>
                  <a:pt x="1589720" y="12705"/>
                </a:cubicBezTo>
                <a:cubicBezTo>
                  <a:pt x="2161220" y="-88895"/>
                  <a:pt x="3553140" y="452125"/>
                  <a:pt x="4165280" y="454665"/>
                </a:cubicBezTo>
                <a:cubicBezTo>
                  <a:pt x="4777420" y="457205"/>
                  <a:pt x="4904420" y="-109215"/>
                  <a:pt x="5262560" y="27945"/>
                </a:cubicBezTo>
                <a:cubicBezTo>
                  <a:pt x="5620700" y="165105"/>
                  <a:pt x="5961060" y="967745"/>
                  <a:pt x="6314120" y="1277625"/>
                </a:cubicBezTo>
                <a:cubicBezTo>
                  <a:pt x="6667180" y="1587505"/>
                  <a:pt x="7286940" y="1513845"/>
                  <a:pt x="7380920" y="1887225"/>
                </a:cubicBezTo>
                <a:cubicBezTo>
                  <a:pt x="7474900" y="2260605"/>
                  <a:pt x="7327580" y="3141985"/>
                  <a:pt x="6878000" y="3517905"/>
                </a:cubicBezTo>
                <a:cubicBezTo>
                  <a:pt x="6428420" y="3893825"/>
                  <a:pt x="5214300" y="4107185"/>
                  <a:pt x="4683440" y="4142745"/>
                </a:cubicBezTo>
                <a:cubicBezTo>
                  <a:pt x="4152580" y="4178305"/>
                  <a:pt x="4127180" y="3784605"/>
                  <a:pt x="3692840" y="3731265"/>
                </a:cubicBezTo>
                <a:cubicBezTo>
                  <a:pt x="3258500" y="3677925"/>
                  <a:pt x="2549840" y="3870965"/>
                  <a:pt x="2077400" y="3822705"/>
                </a:cubicBezTo>
                <a:cubicBezTo>
                  <a:pt x="1604960" y="3774445"/>
                  <a:pt x="1203640" y="3545845"/>
                  <a:pt x="858200" y="3441705"/>
                </a:cubicBezTo>
                <a:cubicBezTo>
                  <a:pt x="512760" y="3337565"/>
                  <a:pt x="60640" y="3469645"/>
                  <a:pt x="4760" y="3197865"/>
                </a:cubicBezTo>
                <a:cubicBezTo>
                  <a:pt x="-51120" y="2926085"/>
                  <a:pt x="401000" y="2164085"/>
                  <a:pt x="522920" y="1811025"/>
                </a:cubicBezTo>
                <a:cubicBezTo>
                  <a:pt x="644840" y="1457965"/>
                  <a:pt x="558480" y="1363985"/>
                  <a:pt x="736280" y="106426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Tiêu đề 1">
            <a:extLst>
              <a:ext uri="{FF2B5EF4-FFF2-40B4-BE49-F238E27FC236}">
                <a16:creationId xmlns:a16="http://schemas.microsoft.com/office/drawing/2014/main" id="{694ED927-4959-8928-1FFE-423F847CF462}"/>
              </a:ext>
            </a:extLst>
          </p:cNvPr>
          <p:cNvSpPr txBox="1">
            <a:spLocks/>
          </p:cNvSpPr>
          <p:nvPr/>
        </p:nvSpPr>
        <p:spPr>
          <a:xfrm>
            <a:off x="1568776" y="2110915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- </a:t>
            </a:r>
            <a:r>
              <a:rPr lang="en-US" sz="4000" b="1" dirty="0" err="1">
                <a:solidFill>
                  <a:schemeClr val="bg1"/>
                </a:solidFill>
              </a:rPr>
              <a:t>sử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dụng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hình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họa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tiết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trang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trí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của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các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dân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tộc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thiểu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số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vào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những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sản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phẩm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ứng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dụng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trong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đời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sống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là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cách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bảo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tồn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phát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huy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giá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trị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thẩm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mĩ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và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văn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hóa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của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các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dân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tộc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Việt</a:t>
            </a:r>
            <a:r>
              <a:rPr lang="en-US" sz="4000" b="1" dirty="0">
                <a:solidFill>
                  <a:schemeClr val="bg1"/>
                </a:solidFill>
              </a:rPr>
              <a:t> Nam</a:t>
            </a:r>
            <a:endParaRPr lang="vi-VN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ldLvl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213</Words>
  <Application>Microsoft Office PowerPoint</Application>
  <PresentationFormat>Widescreen</PresentationFormat>
  <Paragraphs>27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Algerian</vt:lpstr>
      <vt:lpstr>Arabia</vt:lpstr>
      <vt:lpstr>Architecture</vt:lpstr>
      <vt:lpstr>Arial</vt:lpstr>
      <vt:lpstr>Times New Roman</vt:lpstr>
      <vt:lpstr>Wingdings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7</cp:revision>
  <dcterms:created xsi:type="dcterms:W3CDTF">2024-11-25T18:04:16Z</dcterms:created>
  <dcterms:modified xsi:type="dcterms:W3CDTF">2025-01-03T17:42:53Z</dcterms:modified>
</cp:coreProperties>
</file>