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75" r:id="rId3"/>
    <p:sldId id="300" r:id="rId4"/>
    <p:sldId id="305" r:id="rId5"/>
    <p:sldId id="276" r:id="rId6"/>
    <p:sldId id="277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CAF0C-476A-48AA-B9FC-FCCADBD90BB1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3CE94-3D14-4094-A96D-8CBE3DF278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8353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3CE94-3D14-4094-A96D-8CBE3DF2785F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062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E600A-63F9-011E-FB64-5245738B6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037932-47E6-8B2B-CB08-BBD1D88CC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80922-F6A8-9D0A-0F51-7936A27B0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CC85-E6D8-44AE-AD86-84C3FFAF8015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EA565-1AB6-75C8-76AB-ADDFCB453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2D8C0-C23D-8A9E-0238-5AC1869FA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50A3-59FF-4A4A-B2ED-027C4E0C13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317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4B5C4-94B5-8D1E-56B2-B437FC070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F90455-D75C-6D63-2F59-FA6549923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DFB87-4600-680A-CF6C-262E6A9E1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CC85-E6D8-44AE-AD86-84C3FFAF8015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61E9F-AA7D-C902-AB86-FC1EAF958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A4C8F-F72F-F98C-3205-75B29C065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50A3-59FF-4A4A-B2ED-027C4E0C13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651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1B3554-C9F2-D837-FD4D-E6E307466F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6F7A0D-6DF5-FAEF-920D-D290B7A17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708B5-9DC3-8579-D323-00DA54673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CC85-E6D8-44AE-AD86-84C3FFAF8015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48F75-D395-56F8-CA83-DD2C17196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6A00E-E4F6-9259-B0F6-E28D1376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50A3-59FF-4A4A-B2ED-027C4E0C13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849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6067E-2F62-0035-6195-8C1958572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012E7-0397-E1C6-48CC-CED128F77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F4B54-3FA4-82D6-C55A-34C9DA6C1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CC85-E6D8-44AE-AD86-84C3FFAF8015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9AAF1-8C74-17E7-3223-7D362447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D0D08-C53B-27B9-C206-446E3270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50A3-59FF-4A4A-B2ED-027C4E0C13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874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1F35A-9969-B805-4FC3-36D23C6D4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58E49-D1E4-55D1-9728-2E4F88963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887B4-9D80-5B93-36D2-FA0C75C5C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CC85-E6D8-44AE-AD86-84C3FFAF8015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5D51E-DC6E-97EA-9123-F534D4220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9EE72-879B-DFEF-9D61-3A29C3D40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50A3-59FF-4A4A-B2ED-027C4E0C13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9289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F7D8A-B126-4A5F-5FFA-1B69CAC80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BE85D-DBB7-A9C8-E4E7-6F53BB4B5B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D4953C-9CD1-EA6C-72A5-ACE0012CD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D979A-48E6-B446-382E-3EFF9687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CC85-E6D8-44AE-AD86-84C3FFAF8015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14138-6410-8603-7805-17412A96A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27822-7A10-9A92-099D-6A7B4BCF2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50A3-59FF-4A4A-B2ED-027C4E0C13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9410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55B6-6D98-DD84-6634-B49DA10F4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D58BD-86EF-9C40-7D7F-336435813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C05847-308C-539C-3B3C-5AA46E3C9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03D8FE-626F-4437-E872-8B6AC0A4A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A2CA9F-97C6-06AA-010A-53736DF3F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BDE876-4CD3-E51C-714A-92AD73F6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CC85-E6D8-44AE-AD86-84C3FFAF8015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768DC-A41A-B838-6078-0DD6BCBD5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C2C7F1-17C2-5DEE-EDF3-B4336DA94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50A3-59FF-4A4A-B2ED-027C4E0C13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0426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C1CA2-6035-2279-79E1-0CA006B43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B1BF91-BC33-EC6C-9117-EA4C7715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CC85-E6D8-44AE-AD86-84C3FFAF8015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376925-DB2A-84F4-2CBA-641DA7E31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6D419B-E3D0-DC0F-0098-7F2EBD8B4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50A3-59FF-4A4A-B2ED-027C4E0C13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842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C3BF79-B14D-82CC-66EE-F46BE761E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CC85-E6D8-44AE-AD86-84C3FFAF8015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0A331C-DBF4-91FF-3A1A-D6625CBC8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A68D9-3FDE-8ED9-A5E0-70A26CC92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50A3-59FF-4A4A-B2ED-027C4E0C13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950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FD63E-E027-9DAC-54AB-10622717D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EBBDF-7782-2482-24F6-927697C82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6FB43D-6DBF-60B0-7944-97DF8F143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2C460-CDF9-1589-B758-67574E981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CC85-E6D8-44AE-AD86-84C3FFAF8015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CA2A1-2750-D113-2CB6-2E9CCA57A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81529-873D-F684-6E5B-069FB6D2E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50A3-59FF-4A4A-B2ED-027C4E0C13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7616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2CB70-166A-CA63-0236-8FBBDD3EF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C5E262-6FF1-DA44-D22D-A4C4726555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05B714-DDC6-35DF-9366-EE2F9B3DF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647D0-A3A4-E1ED-BDE9-E999872A3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CC85-E6D8-44AE-AD86-84C3FFAF8015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CAF56-47C1-9ACD-AE3E-B4FBEA790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9BEA9F-6E78-53FC-08CE-246AC45BC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50A3-59FF-4A4A-B2ED-027C4E0C13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8841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4C8D52-6EB2-20D4-A489-84B92F43F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E5C0E-AAED-1839-54F7-5D95277C1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792F7-3017-65E8-4EF2-E6A18BF267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6CC85-E6D8-44AE-AD86-84C3FFAF8015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D2164-DF8E-4CFF-200C-3CE00A346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A2C93-09E7-9367-F386-9E0F2EFAE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550A3-59FF-4A4A-B2ED-027C4E0C13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227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1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3" r="24286"/>
          <a:stretch>
            <a:fillRect/>
          </a:stretch>
        </p:blipFill>
        <p:spPr>
          <a:xfrm>
            <a:off x="-589446" y="-8155"/>
            <a:ext cx="4864674" cy="6858000"/>
          </a:xfrm>
          <a:custGeom>
            <a:avLst/>
            <a:gdLst>
              <a:gd name="connsiteX0" fmla="*/ 0 w 4864674"/>
              <a:gd name="connsiteY0" fmla="*/ 0 h 6858000"/>
              <a:gd name="connsiteX1" fmla="*/ 4864674 w 4864674"/>
              <a:gd name="connsiteY1" fmla="*/ 0 h 6858000"/>
              <a:gd name="connsiteX2" fmla="*/ 3027078 w 4864674"/>
              <a:gd name="connsiteY2" fmla="*/ 6858000 h 6858000"/>
              <a:gd name="connsiteX3" fmla="*/ 0 w 48646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4674" h="6858000">
                <a:moveTo>
                  <a:pt x="0" y="0"/>
                </a:moveTo>
                <a:lnTo>
                  <a:pt x="4864674" y="0"/>
                </a:lnTo>
                <a:lnTo>
                  <a:pt x="302707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3" r="24286"/>
          <a:stretch>
            <a:fillRect/>
          </a:stretch>
        </p:blipFill>
        <p:spPr>
          <a:xfrm flipH="1" flipV="1">
            <a:off x="8118380" y="0"/>
            <a:ext cx="4864674" cy="6858000"/>
          </a:xfrm>
          <a:custGeom>
            <a:avLst/>
            <a:gdLst>
              <a:gd name="connsiteX0" fmla="*/ 0 w 4864674"/>
              <a:gd name="connsiteY0" fmla="*/ 0 h 6858000"/>
              <a:gd name="connsiteX1" fmla="*/ 4864674 w 4864674"/>
              <a:gd name="connsiteY1" fmla="*/ 0 h 6858000"/>
              <a:gd name="connsiteX2" fmla="*/ 3027078 w 4864674"/>
              <a:gd name="connsiteY2" fmla="*/ 6858000 h 6858000"/>
              <a:gd name="connsiteX3" fmla="*/ 0 w 48646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4674" h="6858000">
                <a:moveTo>
                  <a:pt x="0" y="0"/>
                </a:moveTo>
                <a:lnTo>
                  <a:pt x="4864674" y="0"/>
                </a:lnTo>
                <a:lnTo>
                  <a:pt x="302707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Oval 4"/>
          <p:cNvSpPr/>
          <p:nvPr/>
        </p:nvSpPr>
        <p:spPr>
          <a:xfrm>
            <a:off x="4217988" y="1527175"/>
            <a:ext cx="3803650" cy="3803650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99173" y="300234"/>
            <a:ext cx="6241222" cy="6330916"/>
            <a:chOff x="2975388" y="308389"/>
            <a:chExt cx="6241222" cy="6330916"/>
          </a:xfrm>
          <a:solidFill>
            <a:srgbClr val="8BE1FF"/>
          </a:solidFill>
        </p:grpSpPr>
        <p:grpSp>
          <p:nvGrpSpPr>
            <p:cNvPr id="7" name="Group 6"/>
            <p:cNvGrpSpPr/>
            <p:nvPr/>
          </p:nvGrpSpPr>
          <p:grpSpPr>
            <a:xfrm>
              <a:off x="5759313" y="308389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6" name="Teardrop 5"/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Teardrop 29"/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900000">
              <a:off x="5759313" y="316543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33" name="Teardrop 32"/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Teardrop 34"/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 rot="1800000">
              <a:off x="5759313" y="324697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39" name="Teardrop 38"/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Teardrop 40"/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 rot="2700000">
              <a:off x="5759313" y="332851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44" name="Teardrop 43"/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" name="Teardrop 44"/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 rot="3600000">
              <a:off x="5759313" y="341005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47" name="Teardrop 46"/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8" name="Teardrop 47"/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 rot="4500000">
              <a:off x="5759313" y="349159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51" name="Teardrop 50"/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" name="Teardrop 53"/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rot="5400000">
              <a:off x="5759313" y="357313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56" name="Teardrop 55"/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" name="Teardrop 56"/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 rot="6300000">
              <a:off x="5759313" y="365467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59" name="Teardrop 58"/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" name="Teardrop 59"/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 rot="7200000">
              <a:off x="5759313" y="373621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62" name="Teardrop 61"/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" name="Teardrop 62"/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 rot="8100000">
              <a:off x="5759313" y="381775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65" name="Teardrop 64"/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6" name="Teardrop 65"/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 rot="9000000">
              <a:off x="5759313" y="389929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68" name="Teardrop 67"/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9" name="Teardrop 68"/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 rot="9900000">
              <a:off x="5759313" y="398083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71" name="Teardrop 70"/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2" name="Teardrop 71"/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73" name="Oval 72"/>
          <p:cNvSpPr/>
          <p:nvPr/>
        </p:nvSpPr>
        <p:spPr>
          <a:xfrm>
            <a:off x="4570413" y="1871663"/>
            <a:ext cx="3098800" cy="309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6054725" y="2928938"/>
            <a:ext cx="130175" cy="1301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313238" y="1622425"/>
            <a:ext cx="3613150" cy="3597275"/>
            <a:chOff x="4303696" y="1644666"/>
            <a:chExt cx="3613934" cy="3597649"/>
          </a:xfrm>
        </p:grpSpPr>
        <p:grpSp>
          <p:nvGrpSpPr>
            <p:cNvPr id="4109" name="Group 12"/>
            <p:cNvGrpSpPr/>
            <p:nvPr/>
          </p:nvGrpSpPr>
          <p:grpSpPr>
            <a:xfrm>
              <a:off x="6030767" y="1644666"/>
              <a:ext cx="130462" cy="3597639"/>
              <a:chOff x="6030767" y="1644666"/>
              <a:chExt cx="130462" cy="3597639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6031271" y="1644666"/>
                <a:ext cx="130203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6031271" y="5112126"/>
                <a:ext cx="130203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110" name="Group 84"/>
            <p:cNvGrpSpPr/>
            <p:nvPr/>
          </p:nvGrpSpPr>
          <p:grpSpPr>
            <a:xfrm rot="900000">
              <a:off x="6030767" y="1644666"/>
              <a:ext cx="130462" cy="3597639"/>
              <a:chOff x="6030767" y="1644666"/>
              <a:chExt cx="130462" cy="3597639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6030234" y="1644713"/>
                <a:ext cx="128615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6017411" y="5093498"/>
                <a:ext cx="127027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111" name="Group 87"/>
            <p:cNvGrpSpPr/>
            <p:nvPr/>
          </p:nvGrpSpPr>
          <p:grpSpPr>
            <a:xfrm rot="1800000">
              <a:off x="6034026" y="1644667"/>
              <a:ext cx="130462" cy="3597639"/>
              <a:chOff x="6030767" y="1644666"/>
              <a:chExt cx="130462" cy="3597639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6030912" y="1644106"/>
                <a:ext cx="130203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6029007" y="5108268"/>
                <a:ext cx="130203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112" name="Group 90"/>
            <p:cNvGrpSpPr/>
            <p:nvPr/>
          </p:nvGrpSpPr>
          <p:grpSpPr>
            <a:xfrm rot="2700000">
              <a:off x="6037284" y="1644668"/>
              <a:ext cx="130462" cy="3597639"/>
              <a:chOff x="6030767" y="1644666"/>
              <a:chExt cx="130462" cy="3597639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6028807" y="1642428"/>
                <a:ext cx="130189" cy="1302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6028807" y="5114050"/>
                <a:ext cx="130189" cy="1302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113" name="Group 93"/>
            <p:cNvGrpSpPr/>
            <p:nvPr/>
          </p:nvGrpSpPr>
          <p:grpSpPr>
            <a:xfrm rot="3600000">
              <a:off x="6040543" y="1644669"/>
              <a:ext cx="130462" cy="3597639"/>
              <a:chOff x="6030767" y="1644666"/>
              <a:chExt cx="130462" cy="3597639"/>
            </a:xfrm>
          </p:grpSpPr>
          <p:sp>
            <p:nvSpPr>
              <p:cNvPr id="95" name="Oval 94"/>
              <p:cNvSpPr/>
              <p:nvPr/>
            </p:nvSpPr>
            <p:spPr>
              <a:xfrm>
                <a:off x="6029037" y="1644520"/>
                <a:ext cx="130189" cy="1302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6030729" y="5112616"/>
                <a:ext cx="130189" cy="1302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114" name="Group 96"/>
            <p:cNvGrpSpPr/>
            <p:nvPr/>
          </p:nvGrpSpPr>
          <p:grpSpPr>
            <a:xfrm rot="4500000">
              <a:off x="6043802" y="1644670"/>
              <a:ext cx="130462" cy="3597639"/>
              <a:chOff x="6030767" y="1644666"/>
              <a:chExt cx="130462" cy="3597639"/>
            </a:xfrm>
          </p:grpSpPr>
          <p:sp>
            <p:nvSpPr>
              <p:cNvPr id="98" name="Oval 97"/>
              <p:cNvSpPr/>
              <p:nvPr/>
            </p:nvSpPr>
            <p:spPr>
              <a:xfrm>
                <a:off x="6013072" y="1647299"/>
                <a:ext cx="128601" cy="1302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6013620" y="5123354"/>
                <a:ext cx="122251" cy="1302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115" name="Group 99"/>
            <p:cNvGrpSpPr/>
            <p:nvPr/>
          </p:nvGrpSpPr>
          <p:grpSpPr>
            <a:xfrm rot="5400000">
              <a:off x="6047061" y="1644671"/>
              <a:ext cx="130462" cy="3597639"/>
              <a:chOff x="6030767" y="1644666"/>
              <a:chExt cx="130462" cy="3597639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6030904" y="1644499"/>
                <a:ext cx="130189" cy="1302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6030904" y="5112351"/>
                <a:ext cx="130189" cy="1302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116" name="Group 102"/>
            <p:cNvGrpSpPr/>
            <p:nvPr/>
          </p:nvGrpSpPr>
          <p:grpSpPr>
            <a:xfrm rot="6300000">
              <a:off x="6050320" y="1644672"/>
              <a:ext cx="130462" cy="3597639"/>
              <a:chOff x="6030767" y="1644666"/>
              <a:chExt cx="130462" cy="3597639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6025639" y="1665594"/>
                <a:ext cx="128602" cy="1302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6028855" y="5161670"/>
                <a:ext cx="125426" cy="1317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117" name="Group 105"/>
            <p:cNvGrpSpPr/>
            <p:nvPr/>
          </p:nvGrpSpPr>
          <p:grpSpPr>
            <a:xfrm rot="7200000">
              <a:off x="6053579" y="1644673"/>
              <a:ext cx="130462" cy="3597639"/>
              <a:chOff x="6030767" y="1644666"/>
              <a:chExt cx="130462" cy="3597639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6030881" y="1667079"/>
                <a:ext cx="127014" cy="1302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6031076" y="5162629"/>
                <a:ext cx="130189" cy="1317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118" name="Group 108"/>
            <p:cNvGrpSpPr/>
            <p:nvPr/>
          </p:nvGrpSpPr>
          <p:grpSpPr>
            <a:xfrm rot="8100000">
              <a:off x="6056839" y="1644674"/>
              <a:ext cx="130462" cy="3597639"/>
              <a:chOff x="6030767" y="1644666"/>
              <a:chExt cx="130462" cy="3597639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6031101" y="1645231"/>
                <a:ext cx="130203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6031102" y="5114215"/>
                <a:ext cx="130203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119" name="Group 111"/>
            <p:cNvGrpSpPr/>
            <p:nvPr/>
          </p:nvGrpSpPr>
          <p:grpSpPr>
            <a:xfrm rot="9000000">
              <a:off x="6060098" y="1644675"/>
              <a:ext cx="130462" cy="3597639"/>
              <a:chOff x="6030767" y="1644666"/>
              <a:chExt cx="130462" cy="3597639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6047109" y="1673640"/>
                <a:ext cx="123852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6032938" y="5115688"/>
                <a:ext cx="130203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120" name="Group 114"/>
            <p:cNvGrpSpPr/>
            <p:nvPr/>
          </p:nvGrpSpPr>
          <p:grpSpPr>
            <a:xfrm rot="9900000">
              <a:off x="6063357" y="1644676"/>
              <a:ext cx="130462" cy="3597639"/>
              <a:chOff x="6030767" y="1644666"/>
              <a:chExt cx="130462" cy="3597639"/>
            </a:xfrm>
          </p:grpSpPr>
          <p:sp>
            <p:nvSpPr>
              <p:cNvPr id="116" name="Oval 115"/>
              <p:cNvSpPr/>
              <p:nvPr/>
            </p:nvSpPr>
            <p:spPr>
              <a:xfrm>
                <a:off x="6057861" y="1666127"/>
                <a:ext cx="128615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6052304" y="5134216"/>
                <a:ext cx="127027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8" name="TextBox 117"/>
          <p:cNvSpPr txBox="1"/>
          <p:nvPr/>
        </p:nvSpPr>
        <p:spPr>
          <a:xfrm>
            <a:off x="4341349" y="2570702"/>
            <a:ext cx="40780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kern="1200" cap="none" spc="0" normalizeH="0" baseline="0" noProof="0" dirty="0" err="1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Tiết</a:t>
            </a:r>
            <a:r>
              <a:rPr kumimoji="0" lang="en-US" sz="4800" kern="1200" cap="none" spc="0" normalizeH="0" baseline="0" noProof="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 28: BÀI 13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1123950" y="3620135"/>
            <a:ext cx="1114563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kern="1200" cap="none" spc="0" normalizeH="0" baseline="0" noProof="0" dirty="0">
                <a:solidFill>
                  <a:srgbClr val="FF00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ea typeface="+mn-ea"/>
                <a:cs typeface="+mn-cs"/>
              </a:rPr>
              <a:t>TRANH TRANG TRÍ </a:t>
            </a: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kern="1200" cap="none" spc="0" normalizeH="0" baseline="0" noProof="0" dirty="0">
                <a:solidFill>
                  <a:srgbClr val="FF00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ea typeface="+mn-ea"/>
                <a:cs typeface="+mn-cs"/>
              </a:rPr>
              <a:t>VỚI MÀU TƯƠNG PHẢN (</a:t>
            </a:r>
            <a:r>
              <a:rPr kumimoji="0" lang="en-US" sz="6600" kern="1200" cap="none" spc="0" normalizeH="0" baseline="0" noProof="0" dirty="0" err="1">
                <a:solidFill>
                  <a:srgbClr val="FF00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ea typeface="+mn-ea"/>
                <a:cs typeface="+mn-cs"/>
              </a:rPr>
              <a:t>Tiết</a:t>
            </a:r>
            <a:r>
              <a:rPr kumimoji="0" lang="en-US" sz="6600" kern="1200" cap="none" spc="0" normalizeH="0" noProof="0" dirty="0">
                <a:solidFill>
                  <a:srgbClr val="FF00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ea typeface="+mn-ea"/>
                <a:cs typeface="+mn-cs"/>
              </a:rPr>
              <a:t> 2)</a:t>
            </a:r>
            <a:endParaRPr kumimoji="0" lang="en-US" sz="6600" kern="1200" cap="none" spc="0" normalizeH="0" baseline="0" noProof="0" dirty="0">
              <a:solidFill>
                <a:srgbClr val="FF0000"/>
              </a:solidFill>
              <a:effectLst>
                <a:glow rad="190500">
                  <a:schemeClr val="tx1">
                    <a:alpha val="83000"/>
                  </a:schemeClr>
                </a:glow>
              </a:effectLst>
              <a:latin typeface="UTM Davida" panose="02040603050506020204" pitchFamily="18" charset="0"/>
              <a:ea typeface="+mn-ea"/>
              <a:cs typeface="+mn-cs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461510" y="302895"/>
            <a:ext cx="365633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kern="1200" cap="none" spc="0" normalizeH="0" baseline="0" noProof="0" dirty="0">
                <a:solidFill>
                  <a:schemeClr val="accent4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MĨ THUẬT LỚP 8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980440" y="1026160"/>
            <a:ext cx="11090275" cy="1742440"/>
          </a:xfrm>
          <a:prstGeom prst="rect">
            <a:avLst/>
          </a:prstGeom>
          <a:noFill/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kern="1200" cap="none" spc="0" normalizeH="0" baseline="0" noProof="0" dirty="0" err="1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Chủ</a:t>
            </a:r>
            <a:r>
              <a:rPr kumimoji="0" lang="en-US" sz="4800" kern="1200" cap="none" spc="0" normalizeH="0" baseline="0" noProof="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 </a:t>
            </a:r>
            <a:r>
              <a:rPr kumimoji="0" lang="en-US" sz="4800" kern="1200" cap="none" spc="0" normalizeH="0" baseline="0" noProof="0" dirty="0" err="1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đề</a:t>
            </a:r>
            <a:r>
              <a:rPr kumimoji="0" lang="en-US" sz="4800" kern="1200" cap="none" spc="0" normalizeH="0" baseline="0" noProof="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 : </a:t>
            </a:r>
            <a:r>
              <a:rPr kumimoji="0" lang="en-US" sz="4800" kern="1200" cap="none" spc="0" normalizeH="0" baseline="0" noProof="0" dirty="0" err="1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Mỹ</a:t>
            </a:r>
            <a:r>
              <a:rPr kumimoji="0" lang="en-US" sz="4800" kern="1200" cap="none" spc="0" normalizeH="0" baseline="0" noProof="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 </a:t>
            </a:r>
            <a:r>
              <a:rPr kumimoji="0" lang="en-US" sz="4800" kern="1200" cap="none" spc="0" normalizeH="0" baseline="0" noProof="0" dirty="0" err="1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thuật</a:t>
            </a:r>
            <a:r>
              <a:rPr kumimoji="0" lang="en-US" sz="4800" kern="1200" cap="none" spc="0" normalizeH="0" baseline="0" noProof="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 </a:t>
            </a:r>
            <a:r>
              <a:rPr kumimoji="0" lang="en-US" sz="4800" kern="1200" cap="none" spc="0" normalizeH="0" baseline="0" noProof="0" dirty="0" err="1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trong</a:t>
            </a:r>
            <a:r>
              <a:rPr kumimoji="0" lang="en-US" sz="4800" kern="1200" cap="none" spc="0" normalizeH="0" baseline="0" noProof="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 </a:t>
            </a:r>
            <a:r>
              <a:rPr kumimoji="0" lang="en-US" sz="4800" kern="1200" cap="none" spc="0" normalizeH="0" baseline="0" noProof="0" dirty="0" err="1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cuộc</a:t>
            </a:r>
            <a:r>
              <a:rPr kumimoji="0" lang="en-US" sz="4800" kern="1200" cap="none" spc="0" normalizeH="0" baseline="0" noProof="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 </a:t>
            </a:r>
            <a:r>
              <a:rPr kumimoji="0" lang="en-US" sz="4800" kern="1200" cap="none" spc="0" normalizeH="0" baseline="0" noProof="0" dirty="0" err="1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sống</a:t>
            </a:r>
            <a:endParaRPr kumimoji="0" lang="en-US" sz="4800" kern="1200" cap="none" spc="0" normalizeH="0" baseline="0" noProof="0" dirty="0">
              <a:solidFill>
                <a:srgbClr val="FFFF00"/>
              </a:solidFill>
              <a:effectLst>
                <a:glow rad="190500">
                  <a:schemeClr val="tx1">
                    <a:alpha val="83000"/>
                  </a:schemeClr>
                </a:glow>
              </a:effectLst>
              <a:latin typeface="UTM Alberta Heavy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3" y="54154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" name="Freeform: Shape 104"/>
          <p:cNvSpPr/>
          <p:nvPr/>
        </p:nvSpPr>
        <p:spPr>
          <a:xfrm>
            <a:off x="-9525" y="177800"/>
            <a:ext cx="4905375" cy="6858000"/>
          </a:xfrm>
          <a:custGeom>
            <a:avLst/>
            <a:gdLst>
              <a:gd name="connsiteX0" fmla="*/ 0 w 4905560"/>
              <a:gd name="connsiteY0" fmla="*/ 0 h 6858000"/>
              <a:gd name="connsiteX1" fmla="*/ 3021460 w 4905560"/>
              <a:gd name="connsiteY1" fmla="*/ 0 h 6858000"/>
              <a:gd name="connsiteX2" fmla="*/ 4905560 w 4905560"/>
              <a:gd name="connsiteY2" fmla="*/ 0 h 6858000"/>
              <a:gd name="connsiteX3" fmla="*/ 3067964 w 4905560"/>
              <a:gd name="connsiteY3" fmla="*/ 6858000 h 6858000"/>
              <a:gd name="connsiteX4" fmla="*/ 3021460 w 4905560"/>
              <a:gd name="connsiteY4" fmla="*/ 6858000 h 6858000"/>
              <a:gd name="connsiteX5" fmla="*/ 0 w 490556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5560" h="6858000">
                <a:moveTo>
                  <a:pt x="0" y="0"/>
                </a:moveTo>
                <a:lnTo>
                  <a:pt x="3021460" y="0"/>
                </a:lnTo>
                <a:lnTo>
                  <a:pt x="4905560" y="0"/>
                </a:lnTo>
                <a:lnTo>
                  <a:pt x="3067964" y="6858000"/>
                </a:lnTo>
                <a:lnTo>
                  <a:pt x="30214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E75B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6" name="Freeform: Shape 105"/>
          <p:cNvSpPr/>
          <p:nvPr/>
        </p:nvSpPr>
        <p:spPr>
          <a:xfrm flipH="1" flipV="1">
            <a:off x="7286625" y="0"/>
            <a:ext cx="4905375" cy="6858000"/>
          </a:xfrm>
          <a:custGeom>
            <a:avLst/>
            <a:gdLst>
              <a:gd name="connsiteX0" fmla="*/ 0 w 4905560"/>
              <a:gd name="connsiteY0" fmla="*/ 0 h 6858000"/>
              <a:gd name="connsiteX1" fmla="*/ 3021460 w 4905560"/>
              <a:gd name="connsiteY1" fmla="*/ 0 h 6858000"/>
              <a:gd name="connsiteX2" fmla="*/ 4905560 w 4905560"/>
              <a:gd name="connsiteY2" fmla="*/ 0 h 6858000"/>
              <a:gd name="connsiteX3" fmla="*/ 3067964 w 4905560"/>
              <a:gd name="connsiteY3" fmla="*/ 6858000 h 6858000"/>
              <a:gd name="connsiteX4" fmla="*/ 3021460 w 4905560"/>
              <a:gd name="connsiteY4" fmla="*/ 6858000 h 6858000"/>
              <a:gd name="connsiteX5" fmla="*/ 0 w 490556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5560" h="6858000">
                <a:moveTo>
                  <a:pt x="0" y="0"/>
                </a:moveTo>
                <a:lnTo>
                  <a:pt x="3021460" y="0"/>
                </a:lnTo>
                <a:lnTo>
                  <a:pt x="4905560" y="0"/>
                </a:lnTo>
                <a:lnTo>
                  <a:pt x="3067964" y="6858000"/>
                </a:lnTo>
                <a:lnTo>
                  <a:pt x="30214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7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3521075" y="854075"/>
            <a:ext cx="5149850" cy="514985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187256" y="520256"/>
            <a:ext cx="5817488" cy="5817488"/>
          </a:xfrm>
          <a:prstGeom prst="ellipse">
            <a:avLst/>
          </a:prstGeom>
          <a:noFill/>
          <a:ln w="146050" cap="rnd">
            <a:solidFill>
              <a:srgbClr val="ED7D31"/>
            </a:solidFill>
            <a:prstDash val="sysDot"/>
          </a:ln>
          <a:effectLst>
            <a:glow rad="88900">
              <a:srgbClr val="00B0F0">
                <a:alpha val="72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59150" y="685800"/>
            <a:ext cx="5473700" cy="5508625"/>
            <a:chOff x="3908657" y="1239252"/>
            <a:chExt cx="4374683" cy="4401149"/>
          </a:xfrm>
        </p:grpSpPr>
        <p:grpSp>
          <p:nvGrpSpPr>
            <p:cNvPr id="18446" name="Group 8"/>
            <p:cNvGrpSpPr/>
            <p:nvPr/>
          </p:nvGrpSpPr>
          <p:grpSpPr>
            <a:xfrm>
              <a:off x="5963651" y="1239252"/>
              <a:ext cx="264696" cy="4374683"/>
              <a:chOff x="5963651" y="1239252"/>
              <a:chExt cx="264696" cy="437468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5964047" y="1239252"/>
                <a:ext cx="263902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964047" y="5348682"/>
                <a:ext cx="263902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8447" name="Group 60"/>
            <p:cNvGrpSpPr/>
            <p:nvPr/>
          </p:nvGrpSpPr>
          <p:grpSpPr>
            <a:xfrm rot="900000">
              <a:off x="5963651" y="1241658"/>
              <a:ext cx="264696" cy="4374683"/>
              <a:chOff x="5963651" y="1239252"/>
              <a:chExt cx="264696" cy="4374683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5957948" y="1233773"/>
                <a:ext cx="247409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954035" y="5340159"/>
                <a:ext cx="252483" cy="2650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8448" name="Group 64"/>
            <p:cNvGrpSpPr/>
            <p:nvPr/>
          </p:nvGrpSpPr>
          <p:grpSpPr>
            <a:xfrm rot="1800000">
              <a:off x="5963651" y="1244064"/>
              <a:ext cx="264696" cy="4374683"/>
              <a:chOff x="5963651" y="1239252"/>
              <a:chExt cx="264696" cy="4374683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964111" y="1239447"/>
                <a:ext cx="263902" cy="2650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962558" y="5348057"/>
                <a:ext cx="249946" cy="2650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8449" name="Group 67"/>
            <p:cNvGrpSpPr/>
            <p:nvPr/>
          </p:nvGrpSpPr>
          <p:grpSpPr>
            <a:xfrm rot="2700000">
              <a:off x="5963650" y="1246470"/>
              <a:ext cx="264696" cy="4374683"/>
              <a:chOff x="5963651" y="1239252"/>
              <a:chExt cx="264696" cy="4374683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5933041" y="1265325"/>
                <a:ext cx="275230" cy="2651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937000" y="5373367"/>
                <a:ext cx="272694" cy="2651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8450" name="Group 76"/>
            <p:cNvGrpSpPr/>
            <p:nvPr/>
          </p:nvGrpSpPr>
          <p:grpSpPr>
            <a:xfrm rot="3600000">
              <a:off x="5963650" y="1248876"/>
              <a:ext cx="264696" cy="4374683"/>
              <a:chOff x="5963651" y="1239252"/>
              <a:chExt cx="264696" cy="4374683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5945448" y="1271378"/>
                <a:ext cx="270158" cy="2651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944849" y="5383026"/>
                <a:ext cx="268889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8451" name="Group 79"/>
            <p:cNvGrpSpPr/>
            <p:nvPr/>
          </p:nvGrpSpPr>
          <p:grpSpPr>
            <a:xfrm rot="4500000">
              <a:off x="5963650" y="1251282"/>
              <a:ext cx="264696" cy="4374683"/>
              <a:chOff x="5963651" y="1239252"/>
              <a:chExt cx="264696" cy="4374683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5955459" y="1266012"/>
                <a:ext cx="247327" cy="2651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953356" y="5377096"/>
                <a:ext cx="249863" cy="2651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8452" name="Group 82"/>
            <p:cNvGrpSpPr/>
            <p:nvPr/>
          </p:nvGrpSpPr>
          <p:grpSpPr>
            <a:xfrm rot="5400000">
              <a:off x="5963650" y="1253688"/>
              <a:ext cx="264696" cy="4374683"/>
              <a:chOff x="5963651" y="1239252"/>
              <a:chExt cx="264696" cy="4374683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5964156" y="1262089"/>
                <a:ext cx="263816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964157" y="5371602"/>
                <a:ext cx="263816" cy="2651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8453" name="Group 85"/>
            <p:cNvGrpSpPr/>
            <p:nvPr/>
          </p:nvGrpSpPr>
          <p:grpSpPr>
            <a:xfrm rot="6300000">
              <a:off x="5963650" y="1256094"/>
              <a:ext cx="264696" cy="4374683"/>
              <a:chOff x="5963651" y="1239252"/>
              <a:chExt cx="264696" cy="4374683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5947580" y="1275085"/>
                <a:ext cx="272694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5945943" y="5386660"/>
                <a:ext cx="273962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8454" name="Group 88"/>
            <p:cNvGrpSpPr/>
            <p:nvPr/>
          </p:nvGrpSpPr>
          <p:grpSpPr>
            <a:xfrm rot="7200000">
              <a:off x="5963650" y="1258500"/>
              <a:ext cx="264696" cy="4374683"/>
              <a:chOff x="5963651" y="1239252"/>
              <a:chExt cx="264696" cy="4374683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5956944" y="1275651"/>
                <a:ext cx="268889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960374" y="5384932"/>
                <a:ext cx="267620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8455" name="Group 91"/>
            <p:cNvGrpSpPr/>
            <p:nvPr/>
          </p:nvGrpSpPr>
          <p:grpSpPr>
            <a:xfrm rot="8100000">
              <a:off x="5963651" y="1260906"/>
              <a:ext cx="264696" cy="4374683"/>
              <a:chOff x="5963651" y="1239252"/>
              <a:chExt cx="264696" cy="4374683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5963923" y="1242176"/>
                <a:ext cx="263902" cy="2650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5963923" y="5351559"/>
                <a:ext cx="263902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8456" name="Group 94"/>
            <p:cNvGrpSpPr/>
            <p:nvPr/>
          </p:nvGrpSpPr>
          <p:grpSpPr>
            <a:xfrm rot="9000000">
              <a:off x="5963651" y="1263312"/>
              <a:ext cx="264696" cy="4374683"/>
              <a:chOff x="5963651" y="1239252"/>
              <a:chExt cx="264696" cy="4374683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5982095" y="1262197"/>
                <a:ext cx="251215" cy="2650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5964001" y="5348849"/>
                <a:ext cx="263902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8457" name="Group 97"/>
            <p:cNvGrpSpPr/>
            <p:nvPr/>
          </p:nvGrpSpPr>
          <p:grpSpPr>
            <a:xfrm rot="9900000">
              <a:off x="5963651" y="1265718"/>
              <a:ext cx="264696" cy="4374683"/>
              <a:chOff x="5963651" y="1239252"/>
              <a:chExt cx="264696" cy="4374683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5988995" y="1254813"/>
                <a:ext cx="253752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5994090" y="5361856"/>
                <a:ext cx="251215" cy="2650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1" name="TextBox 100"/>
          <p:cNvSpPr txBox="1"/>
          <p:nvPr/>
        </p:nvSpPr>
        <p:spPr>
          <a:xfrm>
            <a:off x="4209814" y="1183933"/>
            <a:ext cx="384772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kern="1200" cap="none" spc="0" normalizeH="0" baseline="0" noProof="0" dirty="0">
                <a:solidFill>
                  <a:schemeClr val="accent4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HOẠT ĐỘNG </a:t>
            </a:r>
            <a:r>
              <a:rPr kumimoji="0" lang="en-US" sz="6000" kern="1200" cap="none" spc="0" normalizeH="0" baseline="0" noProof="0" dirty="0">
                <a:solidFill>
                  <a:schemeClr val="accent4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4</a:t>
            </a:r>
            <a:endParaRPr kumimoji="0" lang="en-US" sz="3200" kern="1200" cap="none" spc="0" normalizeH="0" baseline="0" noProof="0" dirty="0">
              <a:solidFill>
                <a:schemeClr val="accent4"/>
              </a:solidFill>
              <a:effectLst>
                <a:glow rad="190500">
                  <a:schemeClr val="tx1">
                    <a:alpha val="83000"/>
                  </a:schemeClr>
                </a:glow>
              </a:effectLst>
              <a:latin typeface="UTM Alberta Heavy" pitchFamily="18" charset="0"/>
              <a:ea typeface="+mn-ea"/>
              <a:cs typeface="+mn-cs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586957" y="2422145"/>
            <a:ext cx="5068146" cy="29546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kern="1200" cap="none" spc="0" normalizeH="0" baseline="0" noProof="0" dirty="0" err="1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ea typeface="+mn-ea"/>
                <a:cs typeface="+mn-cs"/>
              </a:rPr>
              <a:t>Trưng</a:t>
            </a:r>
            <a:r>
              <a:rPr kumimoji="0" lang="en-US" sz="6600" kern="1200" cap="none" spc="0" normalizeH="0" baseline="0" noProof="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kern="1200" cap="none" spc="0" normalizeH="0" baseline="0" noProof="0" dirty="0" err="1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ea typeface="+mn-ea"/>
                <a:cs typeface="+mn-cs"/>
              </a:rPr>
              <a:t>bày</a:t>
            </a:r>
            <a:endParaRPr kumimoji="0" lang="en-US" sz="6600" kern="1200" cap="none" spc="0" normalizeH="0" baseline="0" noProof="0" dirty="0">
              <a:solidFill>
                <a:srgbClr val="FFFF00"/>
              </a:solidFill>
              <a:effectLst>
                <a:glow rad="190500">
                  <a:schemeClr val="tx1">
                    <a:alpha val="83000"/>
                  </a:schemeClr>
                </a:glow>
              </a:effectLst>
              <a:latin typeface="UTM Davida" panose="02040603050506020204" pitchFamily="18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kern="1200" cap="none" spc="0" normalizeH="0" baseline="0" noProof="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ea typeface="+mn-ea"/>
                <a:cs typeface="+mn-cs"/>
              </a:rPr>
              <a:t>&amp;</a:t>
            </a: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kern="1200" cap="none" spc="0" normalizeH="0" baseline="0" noProof="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ea typeface="+mn-ea"/>
                <a:cs typeface="+mn-cs"/>
              </a:rPr>
              <a:t>Chia </a:t>
            </a:r>
            <a:r>
              <a:rPr kumimoji="0" lang="en-US" sz="6600" kern="1200" cap="none" spc="0" normalizeH="0" baseline="0" noProof="0" dirty="0" err="1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ea typeface="+mn-ea"/>
                <a:cs typeface="+mn-cs"/>
              </a:rPr>
              <a:t>sẻ</a:t>
            </a:r>
            <a:endParaRPr kumimoji="0" lang="en-US" sz="6600" kern="1200" cap="none" spc="0" normalizeH="0" baseline="0" noProof="0" dirty="0">
              <a:solidFill>
                <a:srgbClr val="FFFF00"/>
              </a:solidFill>
              <a:effectLst>
                <a:glow rad="190500">
                  <a:schemeClr val="tx1">
                    <a:alpha val="83000"/>
                  </a:schemeClr>
                </a:glow>
              </a:effectLst>
              <a:latin typeface="UTM Davida" panose="02040603050506020204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2875" y="4524375"/>
            <a:ext cx="3028950" cy="2333625"/>
          </a:xfrm>
          <a:prstGeom prst="rect">
            <a:avLst/>
          </a:prstGeom>
          <a:noFill/>
          <a:ln>
            <a:noFill/>
          </a:ln>
          <a:effectLst>
            <a:outerShdw blurRad="342900" dist="215899" dir="13500000" algn="br" rotWithShape="0">
              <a:srgbClr val="000000">
                <a:alpha val="6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363" y="-127000"/>
            <a:ext cx="3535363" cy="2178050"/>
          </a:xfrm>
          <a:prstGeom prst="rect">
            <a:avLst/>
          </a:prstGeom>
          <a:noFill/>
          <a:ln>
            <a:noFill/>
          </a:ln>
          <a:effectLst>
            <a:outerShdw blurRad="101600" dist="38100" dir="8100000" sx="106000" sy="106000" algn="tr" rotWithShape="0">
              <a:srgbClr val="000000">
                <a:alpha val="5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6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lock Arc 12"/>
          <p:cNvSpPr/>
          <p:nvPr/>
        </p:nvSpPr>
        <p:spPr>
          <a:xfrm rot="16200000">
            <a:off x="8772525" y="-50800"/>
            <a:ext cx="6838950" cy="6838950"/>
          </a:xfrm>
          <a:prstGeom prst="blockArc">
            <a:avLst>
              <a:gd name="adj1" fmla="val 10800000"/>
              <a:gd name="adj2" fmla="val 21599999"/>
              <a:gd name="adj3" fmla="val 26485"/>
            </a:avLst>
          </a:prstGeom>
          <a:solidFill>
            <a:schemeClr val="accent2">
              <a:alpha val="6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59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663" y="19050"/>
            <a:ext cx="4224337" cy="371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08"/>
          <a:stretch>
            <a:fillRect/>
          </a:stretch>
        </p:blipFill>
        <p:spPr>
          <a:xfrm>
            <a:off x="0" y="19050"/>
            <a:ext cx="582932" cy="6858000"/>
          </a:xfrm>
          <a:custGeom>
            <a:avLst/>
            <a:gdLst>
              <a:gd name="connsiteX0" fmla="*/ 0 w 582932"/>
              <a:gd name="connsiteY0" fmla="*/ 0 h 6858000"/>
              <a:gd name="connsiteX1" fmla="*/ 582932 w 582932"/>
              <a:gd name="connsiteY1" fmla="*/ 0 h 6858000"/>
              <a:gd name="connsiteX2" fmla="*/ 582932 w 582932"/>
              <a:gd name="connsiteY2" fmla="*/ 6858000 h 6858000"/>
              <a:gd name="connsiteX3" fmla="*/ 0 w 5829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932" h="6858000">
                <a:moveTo>
                  <a:pt x="0" y="0"/>
                </a:moveTo>
                <a:lnTo>
                  <a:pt x="582932" y="0"/>
                </a:lnTo>
                <a:lnTo>
                  <a:pt x="5829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1033372" y="2029543"/>
            <a:ext cx="7572375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36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B</a:t>
            </a:r>
            <a:r>
              <a:rPr lang="nl-NL" altLang="en-US" sz="3600" b="1" i="1" dirty="0">
                <a:solidFill>
                  <a:srgbClr val="0033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nl-NL" altLang="en-US" sz="36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vẽ em yêu thích</a:t>
            </a:r>
            <a:endParaRPr lang="en-US" altLang="en-US" sz="32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36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sz="36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sử dụng m</a:t>
            </a:r>
            <a:r>
              <a:rPr lang="en-US" altLang="en-US" sz="3600" b="1" i="1" dirty="0">
                <a:solidFill>
                  <a:srgbClr val="0033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36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thể hiện sự tương phản ?</a:t>
            </a:r>
            <a:endParaRPr lang="en-US" altLang="en-US" sz="32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36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Góp ý ho</a:t>
            </a:r>
            <a:r>
              <a:rPr lang="nl-NL" altLang="en-US" sz="3600" b="1" i="1" dirty="0">
                <a:solidFill>
                  <a:srgbClr val="0033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nl-NL" altLang="en-US" sz="36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thiện b</a:t>
            </a:r>
            <a:r>
              <a:rPr lang="nl-NL" altLang="en-US" sz="3600" b="1" i="1" dirty="0">
                <a:solidFill>
                  <a:srgbClr val="0033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nl-NL" altLang="en-US" sz="36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vẽ.</a:t>
            </a:r>
            <a:endParaRPr lang="en-US" altLang="en-US" sz="3200" b="1" dirty="0">
              <a:solidFill>
                <a:srgbClr val="0033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C223DB-E721-DB49-FB8F-C870C1B1027F}"/>
              </a:ext>
            </a:extLst>
          </p:cNvPr>
          <p:cNvSpPr/>
          <p:nvPr/>
        </p:nvSpPr>
        <p:spPr>
          <a:xfrm>
            <a:off x="1111747" y="407778"/>
            <a:ext cx="7822703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</a:t>
            </a:r>
            <a:r>
              <a:rPr lang="en-US" altLang="en-US" sz="3600" b="1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altLang="en-US" sz="36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altLang="en-US" sz="36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en-US" sz="36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altLang="en-US" sz="36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6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3600" b="1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endParaRPr lang="en-US" altLang="en-US" sz="3200" b="1" dirty="0">
              <a:solidFill>
                <a:srgbClr val="0033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b="1344"/>
          <a:stretch>
            <a:fillRect/>
          </a:stretch>
        </p:blipFill>
        <p:spPr>
          <a:xfrm>
            <a:off x="2771775" y="1284288"/>
            <a:ext cx="6607175" cy="543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0" y="985838"/>
            <a:ext cx="6000750" cy="600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775" y="985838"/>
            <a:ext cx="7202488" cy="581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5840" y="1066669"/>
            <a:ext cx="4545875" cy="56524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0" y="0"/>
            <a:ext cx="12192000" cy="55403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 eaLnBrk="1" hangingPunct="1">
              <a:buNone/>
            </a:pPr>
            <a:r>
              <a:rPr lang="vi-VN" sz="3000" b="1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sz="3000" b="1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sz="3000" b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 MỐT SỐ SẢN PHẨM ỨNG DỤNG MÀU TƯƠNG PHẢN</a:t>
            </a:r>
            <a:endParaRPr sz="3000" b="1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lock Arc 12"/>
          <p:cNvSpPr/>
          <p:nvPr/>
        </p:nvSpPr>
        <p:spPr>
          <a:xfrm rot="16200000">
            <a:off x="8779669" y="-57944"/>
            <a:ext cx="6838950" cy="6853238"/>
          </a:xfrm>
          <a:prstGeom prst="blockArc">
            <a:avLst>
              <a:gd name="adj1" fmla="val 10800000"/>
              <a:gd name="adj2" fmla="val 21599999"/>
              <a:gd name="adj3" fmla="val 26485"/>
            </a:avLst>
          </a:prstGeom>
          <a:solidFill>
            <a:schemeClr val="accent2">
              <a:alpha val="6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09600" y="1821111"/>
            <a:ext cx="9182100" cy="4284728"/>
            <a:chOff x="609600" y="804596"/>
            <a:chExt cx="9664700" cy="4762500"/>
          </a:xfrm>
          <a:solidFill>
            <a:srgbClr val="ED7809"/>
          </a:solidFill>
          <a:effectLst>
            <a:outerShdw blurRad="317500" sx="102000" sy="102000" algn="ctr" rotWithShape="0">
              <a:prstClr val="black">
                <a:alpha val="82000"/>
              </a:prstClr>
            </a:outerShdw>
          </a:effectLst>
        </p:grpSpPr>
        <p:sp>
          <p:nvSpPr>
            <p:cNvPr id="16" name="Freeform: Shape 15"/>
            <p:cNvSpPr/>
            <p:nvPr/>
          </p:nvSpPr>
          <p:spPr>
            <a:xfrm>
              <a:off x="609600" y="804596"/>
              <a:ext cx="9664700" cy="4762500"/>
            </a:xfrm>
            <a:custGeom>
              <a:avLst/>
              <a:gdLst>
                <a:gd name="connsiteX0" fmla="*/ 0 w 9664700"/>
                <a:gd name="connsiteY0" fmla="*/ 0 h 4762500"/>
                <a:gd name="connsiteX1" fmla="*/ 7283450 w 9664700"/>
                <a:gd name="connsiteY1" fmla="*/ 0 h 4762500"/>
                <a:gd name="connsiteX2" fmla="*/ 9664700 w 9664700"/>
                <a:gd name="connsiteY2" fmla="*/ 2381250 h 4762500"/>
                <a:gd name="connsiteX3" fmla="*/ 7283450 w 9664700"/>
                <a:gd name="connsiteY3" fmla="*/ 4762500 h 4762500"/>
                <a:gd name="connsiteX4" fmla="*/ 0 w 9664700"/>
                <a:gd name="connsiteY4" fmla="*/ 4762500 h 476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4700" h="4762500">
                  <a:moveTo>
                    <a:pt x="0" y="0"/>
                  </a:moveTo>
                  <a:lnTo>
                    <a:pt x="7283450" y="0"/>
                  </a:lnTo>
                  <a:cubicBezTo>
                    <a:pt x="8598578" y="0"/>
                    <a:pt x="9664700" y="1066122"/>
                    <a:pt x="9664700" y="2381250"/>
                  </a:cubicBezTo>
                  <a:cubicBezTo>
                    <a:pt x="9664700" y="3696378"/>
                    <a:pt x="8598578" y="4762500"/>
                    <a:pt x="7283450" y="4762500"/>
                  </a:cubicBezTo>
                  <a:lnTo>
                    <a:pt x="0" y="476250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85823" y="2068364"/>
              <a:ext cx="8331746" cy="19499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Hoàn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thành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màu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sắc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bức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tranh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Tạo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khung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tranh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Chuẩn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bị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…</a:t>
              </a:r>
            </a:p>
          </p:txBody>
        </p:sp>
      </p:grpSp>
      <p:pic>
        <p:nvPicPr>
          <p:cNvPr id="2150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975" y="0"/>
            <a:ext cx="4391025" cy="439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08"/>
          <a:stretch>
            <a:fillRect/>
          </a:stretch>
        </p:blipFill>
        <p:spPr>
          <a:xfrm>
            <a:off x="26668" y="0"/>
            <a:ext cx="582932" cy="6858000"/>
          </a:xfrm>
          <a:custGeom>
            <a:avLst/>
            <a:gdLst>
              <a:gd name="connsiteX0" fmla="*/ 0 w 582932"/>
              <a:gd name="connsiteY0" fmla="*/ 0 h 6858000"/>
              <a:gd name="connsiteX1" fmla="*/ 582932 w 582932"/>
              <a:gd name="connsiteY1" fmla="*/ 0 h 6858000"/>
              <a:gd name="connsiteX2" fmla="*/ 582932 w 582932"/>
              <a:gd name="connsiteY2" fmla="*/ 6858000 h 6858000"/>
              <a:gd name="connsiteX3" fmla="*/ 0 w 5829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932" h="6858000">
                <a:moveTo>
                  <a:pt x="0" y="0"/>
                </a:moveTo>
                <a:lnTo>
                  <a:pt x="582932" y="0"/>
                </a:lnTo>
                <a:lnTo>
                  <a:pt x="5829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6" name="Group 25"/>
          <p:cNvGrpSpPr/>
          <p:nvPr/>
        </p:nvGrpSpPr>
        <p:grpSpPr>
          <a:xfrm>
            <a:off x="609600" y="0"/>
            <a:ext cx="5486400" cy="1673225"/>
            <a:chOff x="609600" y="0"/>
            <a:chExt cx="5486400" cy="1673225"/>
          </a:xfrm>
          <a:solidFill>
            <a:srgbClr val="00B0F0"/>
          </a:solidFill>
        </p:grpSpPr>
        <p:grpSp>
          <p:nvGrpSpPr>
            <p:cNvPr id="27" name="Group 26"/>
            <p:cNvGrpSpPr/>
            <p:nvPr/>
          </p:nvGrpSpPr>
          <p:grpSpPr>
            <a:xfrm>
              <a:off x="609600" y="0"/>
              <a:ext cx="5486400" cy="1673225"/>
              <a:chOff x="609600" y="0"/>
              <a:chExt cx="5486400" cy="1673225"/>
            </a:xfrm>
            <a:grpFill/>
          </p:grpSpPr>
          <p:sp>
            <p:nvSpPr>
              <p:cNvPr id="42" name="Freeform: Shape 41"/>
              <p:cNvSpPr/>
              <p:nvPr/>
            </p:nvSpPr>
            <p:spPr>
              <a:xfrm>
                <a:off x="609600" y="0"/>
                <a:ext cx="5486400" cy="1673225"/>
              </a:xfrm>
              <a:custGeom>
                <a:avLst/>
                <a:gdLst>
                  <a:gd name="connsiteX0" fmla="*/ 0 w 5486400"/>
                  <a:gd name="connsiteY0" fmla="*/ 0 h 1673225"/>
                  <a:gd name="connsiteX1" fmla="*/ 5486400 w 5486400"/>
                  <a:gd name="connsiteY1" fmla="*/ 0 h 1673225"/>
                  <a:gd name="connsiteX2" fmla="*/ 5486400 w 5486400"/>
                  <a:gd name="connsiteY2" fmla="*/ 914400 h 1673225"/>
                  <a:gd name="connsiteX3" fmla="*/ 2743200 w 5486400"/>
                  <a:gd name="connsiteY3" fmla="*/ 1673225 h 1673225"/>
                  <a:gd name="connsiteX4" fmla="*/ 0 w 5486400"/>
                  <a:gd name="connsiteY4" fmla="*/ 914400 h 167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86400" h="1673225">
                    <a:moveTo>
                      <a:pt x="0" y="0"/>
                    </a:moveTo>
                    <a:lnTo>
                      <a:pt x="5486400" y="0"/>
                    </a:lnTo>
                    <a:lnTo>
                      <a:pt x="5486400" y="914400"/>
                    </a:lnTo>
                    <a:lnTo>
                      <a:pt x="2743200" y="1673225"/>
                    </a:lnTo>
                    <a:lnTo>
                      <a:pt x="0" y="91440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glow rad="101600">
                  <a:schemeClr val="tx1">
                    <a:alpha val="60000"/>
                  </a:schemeClr>
                </a:glow>
                <a:outerShdw blurRad="1270000" dist="444500" sx="103000" sy="103000" algn="ctr" rotWithShape="0">
                  <a:prstClr val="black">
                    <a:alpha val="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/>
              <p:cNvSpPr/>
              <p:nvPr/>
            </p:nvSpPr>
            <p:spPr>
              <a:xfrm>
                <a:off x="723900" y="0"/>
                <a:ext cx="5257800" cy="1492250"/>
              </a:xfrm>
              <a:custGeom>
                <a:avLst/>
                <a:gdLst>
                  <a:gd name="connsiteX0" fmla="*/ 0 w 5486400"/>
                  <a:gd name="connsiteY0" fmla="*/ 0 h 1673225"/>
                  <a:gd name="connsiteX1" fmla="*/ 5486400 w 5486400"/>
                  <a:gd name="connsiteY1" fmla="*/ 0 h 1673225"/>
                  <a:gd name="connsiteX2" fmla="*/ 5486400 w 5486400"/>
                  <a:gd name="connsiteY2" fmla="*/ 914400 h 1673225"/>
                  <a:gd name="connsiteX3" fmla="*/ 2743200 w 5486400"/>
                  <a:gd name="connsiteY3" fmla="*/ 1673225 h 1673225"/>
                  <a:gd name="connsiteX4" fmla="*/ 0 w 5486400"/>
                  <a:gd name="connsiteY4" fmla="*/ 914400 h 167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86400" h="1673225">
                    <a:moveTo>
                      <a:pt x="0" y="0"/>
                    </a:moveTo>
                    <a:lnTo>
                      <a:pt x="5486400" y="0"/>
                    </a:lnTo>
                    <a:lnTo>
                      <a:pt x="5486400" y="914400"/>
                    </a:lnTo>
                    <a:lnTo>
                      <a:pt x="2743200" y="1673225"/>
                    </a:lnTo>
                    <a:lnTo>
                      <a:pt x="0" y="914400"/>
                    </a:lnTo>
                    <a:close/>
                  </a:path>
                </a:pathLst>
              </a:custGeom>
              <a:grpFill/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609600" y="0"/>
              <a:ext cx="5257800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dist="152400" dir="2700000" sx="99000" sy="99000" algn="tl" rotWithShape="0">
                      <a:prstClr val="black">
                        <a:alpha val="89000"/>
                      </a:prstClr>
                    </a:outerShdw>
                  </a:effectLst>
                  <a:uLnTx/>
                  <a:uFillTx/>
                  <a:latin typeface="UTM Alberta Heavy" pitchFamily="18" charset="0"/>
                  <a:ea typeface="+mn-ea"/>
                  <a:cs typeface="+mn-cs"/>
                </a:rPr>
                <a:t>DẶN DÒ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lock Arc 12"/>
          <p:cNvSpPr/>
          <p:nvPr/>
        </p:nvSpPr>
        <p:spPr>
          <a:xfrm rot="16200000">
            <a:off x="8772525" y="0"/>
            <a:ext cx="6838950" cy="6838950"/>
          </a:xfrm>
          <a:prstGeom prst="blockArc">
            <a:avLst>
              <a:gd name="adj1" fmla="val 10800000"/>
              <a:gd name="adj2" fmla="val 21599999"/>
              <a:gd name="adj3" fmla="val 26485"/>
            </a:avLst>
          </a:prstGeom>
          <a:solidFill>
            <a:schemeClr val="accent2">
              <a:alpha val="6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37515" y="1623695"/>
            <a:ext cx="10002520" cy="4721225"/>
            <a:chOff x="609600" y="1047750"/>
            <a:chExt cx="9664700" cy="4762500"/>
          </a:xfrm>
          <a:solidFill>
            <a:schemeClr val="accent6">
              <a:lumMod val="75000"/>
            </a:schemeClr>
          </a:solidFill>
          <a:effectLst>
            <a:outerShdw blurRad="317500" sx="102000" sy="102000" algn="ctr" rotWithShape="0">
              <a:prstClr val="black">
                <a:alpha val="82000"/>
              </a:prstClr>
            </a:outerShdw>
          </a:effectLst>
        </p:grpSpPr>
        <p:sp>
          <p:nvSpPr>
            <p:cNvPr id="20" name="Freeform: Shape 19"/>
            <p:cNvSpPr/>
            <p:nvPr/>
          </p:nvSpPr>
          <p:spPr>
            <a:xfrm>
              <a:off x="609600" y="1047750"/>
              <a:ext cx="9664700" cy="4762500"/>
            </a:xfrm>
            <a:custGeom>
              <a:avLst/>
              <a:gdLst>
                <a:gd name="connsiteX0" fmla="*/ 0 w 9664700"/>
                <a:gd name="connsiteY0" fmla="*/ 0 h 4762500"/>
                <a:gd name="connsiteX1" fmla="*/ 7283450 w 9664700"/>
                <a:gd name="connsiteY1" fmla="*/ 0 h 4762500"/>
                <a:gd name="connsiteX2" fmla="*/ 9664700 w 9664700"/>
                <a:gd name="connsiteY2" fmla="*/ 2381250 h 4762500"/>
                <a:gd name="connsiteX3" fmla="*/ 7283450 w 9664700"/>
                <a:gd name="connsiteY3" fmla="*/ 4762500 h 4762500"/>
                <a:gd name="connsiteX4" fmla="*/ 0 w 9664700"/>
                <a:gd name="connsiteY4" fmla="*/ 4762500 h 476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4700" h="4762500">
                  <a:moveTo>
                    <a:pt x="0" y="0"/>
                  </a:moveTo>
                  <a:lnTo>
                    <a:pt x="7283450" y="0"/>
                  </a:lnTo>
                  <a:cubicBezTo>
                    <a:pt x="8598578" y="0"/>
                    <a:pt x="9664700" y="1066122"/>
                    <a:pt x="9664700" y="2381250"/>
                  </a:cubicBezTo>
                  <a:cubicBezTo>
                    <a:pt x="9664700" y="3696378"/>
                    <a:pt x="8598578" y="4762500"/>
                    <a:pt x="7283450" y="4762500"/>
                  </a:cubicBezTo>
                  <a:lnTo>
                    <a:pt x="0" y="476250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88606" y="2082125"/>
              <a:ext cx="6704624" cy="232712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dist="152400" dir="2700000" sx="99000" sy="99000" algn="tl" rotWithShape="0">
                      <a:prstClr val="black">
                        <a:alpha val="89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CHÀO TẠM BIỆT !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uLnTx/>
                <a:uFillTx/>
                <a:latin typeface="UTM Alberta Heavy" pitchFamily="18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dist="152400" dir="2700000" sx="99000" sy="99000" algn="tl" rotWithShape="0">
                      <a:prstClr val="black">
                        <a:alpha val="89000"/>
                      </a:prstClr>
                    </a:outerShdw>
                  </a:effectLst>
                  <a:uLnTx/>
                  <a:uFillTx/>
                  <a:latin typeface="UTM Alberta Heavy" pitchFamily="18" charset="0"/>
                  <a:ea typeface="+mn-ea"/>
                  <a:cs typeface="+mn-cs"/>
                </a:rPr>
                <a:t>HẸN GẶP LẠI CÁC EM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dist="152400" dir="2700000" sx="99000" sy="99000" algn="tl" rotWithShape="0">
                      <a:prstClr val="black">
                        <a:alpha val="89000"/>
                      </a:prstClr>
                    </a:outerShdw>
                  </a:effectLst>
                  <a:uLnTx/>
                  <a:uFillTx/>
                  <a:latin typeface="UTM Alberta Heavy" pitchFamily="18" charset="0"/>
                  <a:ea typeface="+mn-ea"/>
                  <a:cs typeface="+mn-cs"/>
                </a:rPr>
                <a:t>TRONG TIẾT HỌC SAU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1524000" y="3429000"/>
            <a:ext cx="7480300" cy="0"/>
          </a:xfrm>
          <a:prstGeom prst="line">
            <a:avLst/>
          </a:prstGeom>
          <a:ln w="381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9833">
            <a:off x="-11112" y="1588"/>
            <a:ext cx="6040438" cy="2308225"/>
          </a:xfrm>
          <a:prstGeom prst="rect">
            <a:avLst/>
          </a:prstGeom>
          <a:effectLst>
            <a:outerShdw blurRad="152400" dist="139700" dir="13500000" algn="br" rotWithShape="0">
              <a:prstClr val="black">
                <a:alpha val="63000"/>
              </a:prst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119</Words>
  <Application>Microsoft Office PowerPoint</Application>
  <PresentationFormat>Widescreen</PresentationFormat>
  <Paragraphs>23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UTM Alberta Heavy</vt:lpstr>
      <vt:lpstr>UTM Davida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</dc:creator>
  <cp:lastModifiedBy>Hi</cp:lastModifiedBy>
  <cp:revision>6</cp:revision>
  <dcterms:created xsi:type="dcterms:W3CDTF">2025-01-06T18:34:14Z</dcterms:created>
  <dcterms:modified xsi:type="dcterms:W3CDTF">2025-01-24T17:59:09Z</dcterms:modified>
</cp:coreProperties>
</file>