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9" r:id="rId2"/>
    <p:sldId id="367" r:id="rId3"/>
    <p:sldId id="369" r:id="rId4"/>
    <p:sldId id="397" r:id="rId5"/>
    <p:sldId id="366" r:id="rId6"/>
    <p:sldId id="371" r:id="rId7"/>
    <p:sldId id="400" r:id="rId8"/>
    <p:sldId id="398" r:id="rId9"/>
    <p:sldId id="394" r:id="rId10"/>
    <p:sldId id="3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442230-2AD2-402F-A9DA-84C9D8B93EAB}" type="slidenum">
              <a:rPr lang="en-US" altLang="en-US" sz="1200">
                <a:latin typeface="Arial" panose="020B0604020202020204" pitchFamily="34" charset="0"/>
              </a:rPr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A09EB5A-2272-4789-9964-8A286C74BFD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A09EB5A-2272-4789-9964-8A286C74BFD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74595" y="78109"/>
            <a:ext cx="340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CHỦ ĐỀ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7649" y="544558"/>
            <a:ext cx="10377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  <a:latin typeface="VNI-Avo" pitchFamily="2" charset="0"/>
              </a:rPr>
              <a:t>MĨ THUẬT TRONG CUỘC SỐNG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0375" y="1042320"/>
            <a:ext cx="11231245" cy="5200650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Tiết</a:t>
            </a:r>
            <a:r>
              <a:rPr lang="en-US" sz="4000" b="1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29: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Bài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14: </a:t>
            </a:r>
            <a:b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</a:b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TRANH ÁP PHÍCH</a:t>
            </a:r>
            <a:b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blipFill>
                <a:blip r:embed="rId2"/>
              </a:blip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60425" y="4801614"/>
            <a:ext cx="949687" cy="59817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TIẾT 1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3" grpId="0"/>
      <p:bldP spid="3" grpId="1"/>
      <p:bldP spid="4" grpId="0" bldLvl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05000" y="381001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7375525" y="1636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8289925" y="5522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8438" name="Picture 17" descr="Valentine 03 01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4" name="AutoShape 18"/>
          <p:cNvSpPr>
            <a:spLocks noChangeArrowheads="1"/>
          </p:cNvSpPr>
          <p:nvPr/>
        </p:nvSpPr>
        <p:spPr bwMode="auto">
          <a:xfrm>
            <a:off x="3090929" y="-18247"/>
            <a:ext cx="6010141" cy="3592134"/>
          </a:xfrm>
          <a:prstGeom prst="cloudCallout">
            <a:avLst>
              <a:gd name="adj1" fmla="val -29167"/>
              <a:gd name="adj2" fmla="val 11363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b="1" dirty="0" err="1"/>
              <a:t>Lựa</a:t>
            </a:r>
            <a:r>
              <a:rPr lang="en-US" sz="3600" b="1" dirty="0"/>
              <a:t> </a:t>
            </a:r>
            <a:r>
              <a:rPr lang="en-US" sz="3600" b="1" dirty="0" err="1"/>
              <a:t>chọn</a:t>
            </a:r>
            <a:r>
              <a:rPr lang="en-US" sz="3600" b="1" dirty="0"/>
              <a:t> </a:t>
            </a:r>
            <a:r>
              <a:rPr lang="en-US" sz="3600" b="1" dirty="0" err="1"/>
              <a:t>đề</a:t>
            </a:r>
            <a:r>
              <a:rPr lang="en-US" sz="3600" b="1" dirty="0"/>
              <a:t> </a:t>
            </a:r>
            <a:r>
              <a:rPr lang="en-US" sz="3600" b="1" dirty="0" err="1"/>
              <a:t>tài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nội</a:t>
            </a:r>
            <a:r>
              <a:rPr lang="en-US" sz="3600" b="1" dirty="0"/>
              <a:t> dung 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r>
              <a:rPr lang="en-US" sz="3600" b="1" dirty="0"/>
              <a:t> </a:t>
            </a:r>
            <a:r>
              <a:rPr lang="en-US" sz="3600" b="1" dirty="0" err="1"/>
              <a:t>trên</a:t>
            </a:r>
            <a:r>
              <a:rPr lang="en-US" sz="3600" b="1" dirty="0"/>
              <a:t> </a:t>
            </a:r>
            <a:r>
              <a:rPr lang="en-US" sz="3600" b="1" dirty="0" err="1"/>
              <a:t>áp</a:t>
            </a:r>
            <a:r>
              <a:rPr lang="en-US" sz="3600" b="1" dirty="0"/>
              <a:t> </a:t>
            </a:r>
            <a:r>
              <a:rPr lang="en-US" sz="3600" b="1" dirty="0" err="1"/>
              <a:t>phích</a:t>
            </a:r>
            <a:r>
              <a:rPr lang="en-US" sz="3600" b="1" dirty="0"/>
              <a:t>. 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2" y="931590"/>
            <a:ext cx="11874136" cy="4994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964" y="59473"/>
            <a:ext cx="3676207" cy="81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76700" y="226695"/>
            <a:ext cx="4964430" cy="7835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sz="45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Cấu trúc bài học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656715" y="1119505"/>
            <a:ext cx="10311130" cy="965835"/>
          </a:xfrm>
          <a:prstGeom prst="wedgeRoundRectCallout">
            <a:avLst>
              <a:gd name="adj1" fmla="val -58843"/>
              <a:gd name="adj2" fmla="val 1535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I.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sát</a:t>
            </a:r>
            <a:r>
              <a:rPr lang="en-US" sz="3200" b="1" dirty="0"/>
              <a:t> -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áp</a:t>
            </a:r>
            <a:r>
              <a:rPr lang="en-US" sz="3200" b="1" dirty="0"/>
              <a:t> </a:t>
            </a:r>
            <a:r>
              <a:rPr lang="en-US" sz="3200" b="1" dirty="0" err="1"/>
              <a:t>phích</a:t>
            </a:r>
            <a:r>
              <a:rPr lang="en-US" sz="3200" b="1" dirty="0"/>
              <a:t>.</a:t>
            </a:r>
            <a:endParaRPr lang="en-US" sz="3200" b="1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1343342" y="2217912"/>
            <a:ext cx="10723880" cy="1179830"/>
          </a:xfrm>
          <a:prstGeom prst="wedgeEllipseCallout">
            <a:avLst>
              <a:gd name="adj1" fmla="val -54893"/>
              <a:gd name="adj2" fmla="val 170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II.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Cách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tạo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tranh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áp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phích</a:t>
            </a:r>
            <a:endParaRPr lang="en-US" sz="3200" b="1" dirty="0"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1824990" y="3518168"/>
            <a:ext cx="10073005" cy="777875"/>
          </a:xfrm>
          <a:prstGeom prst="wedgeRectCallout">
            <a:avLst>
              <a:gd name="adj1" fmla="val -56220"/>
              <a:gd name="adj2" fmla="val 24174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III.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Tạo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tranh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áp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phích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chủ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đề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Văn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hóa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Xã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hội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. 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1512569" y="4445859"/>
            <a:ext cx="10679431" cy="1179830"/>
          </a:xfrm>
          <a:prstGeom prst="cloudCallout">
            <a:avLst>
              <a:gd name="adj1" fmla="val -56707"/>
              <a:gd name="adj2" fmla="val 240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IV.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Trưng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bày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sản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phẩm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và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chia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sẻ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.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1825625" y="5891530"/>
            <a:ext cx="10142220" cy="966470"/>
          </a:xfrm>
          <a:prstGeom prst="wedgeRoundRectCallout">
            <a:avLst>
              <a:gd name="adj1" fmla="val -56519"/>
              <a:gd name="adj2" fmla="val 18002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V.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hiểu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loại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tranh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áp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phích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.</a:t>
            </a:r>
            <a:endParaRPr lang="en-US" sz="32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" grpId="0" bldLvl="0" animBg="1"/>
      <p:bldP spid="3" grpId="1" animBg="1"/>
      <p:bldP spid="22" grpId="0" animBg="1"/>
      <p:bldP spid="22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1848" y="643625"/>
            <a:ext cx="7891255" cy="377158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269" y="4045089"/>
            <a:ext cx="9014883" cy="1991285"/>
          </a:xfrm>
          <a:prstGeom prst="rect">
            <a:avLst/>
          </a:prstGeom>
        </p:spPr>
      </p:pic>
      <p:pic>
        <p:nvPicPr>
          <p:cNvPr id="2050" name="Picture 2" descr="Quan sát tranh áp phích và cho biết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83" y="901666"/>
            <a:ext cx="360997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311741" y="620638"/>
            <a:ext cx="3554570" cy="5509200"/>
          </a:xfrm>
          <a:prstGeom prst="rect">
            <a:avLst/>
          </a:prstGeom>
          <a:blipFill dpi="0" rotWithShape="1">
            <a:blip r:embed="rId2">
              <a:alphaModFix amt="53000"/>
            </a:blip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Tranh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áp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phích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là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loại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tranh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dùng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để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tuyên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truyền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chủ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trương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chính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sách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của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Đảng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và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Nhà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nước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các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trong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xã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hội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hoặc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giới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thiệu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sản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phẩm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hàng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hóa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…</a:t>
            </a:r>
          </a:p>
        </p:txBody>
      </p:sp>
      <p:pic>
        <p:nvPicPr>
          <p:cNvPr id="14" name="Picture 5" descr="DSC027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877570"/>
            <a:ext cx="3394166" cy="424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SC028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498" y="877570"/>
            <a:ext cx="3458799" cy="435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08050" y="343535"/>
            <a:ext cx="10943167" cy="1082675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II.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Cách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tạo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tranh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áp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phích</a:t>
            </a:r>
            <a:b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0891" y="1326672"/>
            <a:ext cx="11691994" cy="117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2. CÁCH TẠO TRANH ÁP PH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1" y="2841038"/>
            <a:ext cx="9829619" cy="33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4FAE92-883F-8D87-46E6-B3C7B85C3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08" y="1221868"/>
            <a:ext cx="2496889" cy="3416513"/>
          </a:xfr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78C65CCC-FAA7-ACD7-DF0C-B65C3C2E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14" y="223156"/>
            <a:ext cx="6117771" cy="696913"/>
          </a:xfrm>
        </p:spPr>
        <p:txBody>
          <a:bodyPr/>
          <a:lstStyle/>
          <a:p>
            <a:b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II.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Cách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tạo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tranh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áp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phích</a:t>
            </a:r>
            <a:b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6D1F0A-D4E3-119B-7DB0-1BE599FE8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53" y="1221867"/>
            <a:ext cx="2321954" cy="3416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A96915-992D-F864-FB71-9EF1CAB5C0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5" y="1221868"/>
            <a:ext cx="2272329" cy="3416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FD7E60-9C87-3ADB-648B-26382D3DBC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98" y="1221867"/>
            <a:ext cx="2464809" cy="3416514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211AF0FA-4E1B-99CD-7557-1960A312DA86}"/>
              </a:ext>
            </a:extLst>
          </p:cNvPr>
          <p:cNvSpPr txBox="1">
            <a:spLocks/>
          </p:cNvSpPr>
          <p:nvPr/>
        </p:nvSpPr>
        <p:spPr>
          <a:xfrm>
            <a:off x="522514" y="4797932"/>
            <a:ext cx="2181726" cy="201929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b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B1: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Vẽ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phác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hình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để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xác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định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bố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cục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của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áp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phích</a:t>
            </a:r>
            <a:b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endParaRPr lang="en-US" sz="2400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EE900AE9-6C12-852F-CF65-40E78C14A7D9}"/>
              </a:ext>
            </a:extLst>
          </p:cNvPr>
          <p:cNvSpPr txBox="1">
            <a:spLocks/>
          </p:cNvSpPr>
          <p:nvPr/>
        </p:nvSpPr>
        <p:spPr>
          <a:xfrm>
            <a:off x="3475939" y="4844142"/>
            <a:ext cx="1921329" cy="112411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B2: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Vẽ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nét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hình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và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chữ</a:t>
            </a:r>
            <a:endParaRPr lang="en-US" sz="2400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B11D862A-7B75-43D6-C479-CE9728D4C166}"/>
              </a:ext>
            </a:extLst>
          </p:cNvPr>
          <p:cNvSpPr txBox="1">
            <a:spLocks/>
          </p:cNvSpPr>
          <p:nvPr/>
        </p:nvSpPr>
        <p:spPr>
          <a:xfrm>
            <a:off x="6651729" y="4797932"/>
            <a:ext cx="2272328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B3: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Vẽ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màu</a:t>
            </a:r>
            <a:endParaRPr lang="en-US" sz="2400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8FDC341A-1A9C-F27E-82C6-73DE08D1DAD9}"/>
              </a:ext>
            </a:extLst>
          </p:cNvPr>
          <p:cNvSpPr txBox="1">
            <a:spLocks/>
          </p:cNvSpPr>
          <p:nvPr/>
        </p:nvSpPr>
        <p:spPr>
          <a:xfrm>
            <a:off x="9710058" y="4661807"/>
            <a:ext cx="2272328" cy="1488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b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B4: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Kẻ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chữ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và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hoàn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thiện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sản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phẩm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96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Title 4"/>
          <p:cNvSpPr txBox="1"/>
          <p:nvPr/>
        </p:nvSpPr>
        <p:spPr>
          <a:xfrm>
            <a:off x="1132205" y="160338"/>
            <a:ext cx="10942955" cy="1324157"/>
          </a:xfrm>
          <a:prstGeom prst="rect">
            <a:avLst/>
          </a:prstGeom>
          <a:ln w="38100">
            <a:solidFill>
              <a:srgbClr val="9966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0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Tranh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khảo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28875" y="3770358"/>
            <a:ext cx="14639237" cy="1082675"/>
          </a:xfrm>
        </p:spPr>
        <p:txBody>
          <a:bodyPr/>
          <a:lstStyle/>
          <a:p>
            <a:r>
              <a:rPr lang="en-US" dirty="0"/>
              <a:t>-</a:t>
            </a:r>
          </a:p>
        </p:txBody>
      </p:sp>
      <p:pic>
        <p:nvPicPr>
          <p:cNvPr id="4098" name="Picture 2" descr="3. TẠO TRANH ÁP PHÍCH VỀ CHỦ ĐỀ VĂN HÓA - XÃ H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33" y="4022845"/>
            <a:ext cx="6179910" cy="27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. TẠO TRANH ÁP PHÍCH VỀ CHỦ ĐỀ VĂN HÓA - XÃ H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33" y="1582782"/>
            <a:ext cx="6179910" cy="24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6630" y="160338"/>
            <a:ext cx="11412009" cy="1071154"/>
          </a:xfrm>
        </p:spPr>
        <p:txBody>
          <a:bodyPr/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3.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/>
              <a:t>phích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chủ</a:t>
            </a:r>
            <a:r>
              <a:rPr lang="en-US" b="1" dirty="0"/>
              <a:t> </a:t>
            </a:r>
            <a:r>
              <a:rPr lang="en-US" b="1" dirty="0" err="1"/>
              <a:t>đề</a:t>
            </a:r>
            <a:r>
              <a:rPr lang="en-US" b="1" dirty="0"/>
              <a:t> </a:t>
            </a:r>
            <a:r>
              <a:rPr lang="en-US" b="1" dirty="0" err="1"/>
              <a:t>Văn</a:t>
            </a:r>
            <a:r>
              <a:rPr lang="en-US" b="1" dirty="0"/>
              <a:t> </a:t>
            </a:r>
            <a:r>
              <a:rPr lang="en-US" b="1" dirty="0" err="1"/>
              <a:t>hóa</a:t>
            </a:r>
            <a:r>
              <a:rPr lang="en-US" b="1" dirty="0"/>
              <a:t> – </a:t>
            </a:r>
            <a:r>
              <a:rPr lang="en-US" b="1" dirty="0" err="1"/>
              <a:t>Xã</a:t>
            </a:r>
            <a:r>
              <a:rPr lang="en-US" b="1" dirty="0"/>
              <a:t> </a:t>
            </a:r>
            <a:r>
              <a:rPr lang="en-US" b="1" dirty="0" err="1"/>
              <a:t>hội</a:t>
            </a:r>
            <a:r>
              <a:rPr lang="en-US" b="1" dirty="0"/>
              <a:t>.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b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endParaRPr lang="en-US" dirty="0"/>
          </a:p>
        </p:txBody>
      </p:sp>
      <p:grpSp>
        <p:nvGrpSpPr>
          <p:cNvPr id="13" name="Group 16"/>
          <p:cNvGrpSpPr/>
          <p:nvPr/>
        </p:nvGrpSpPr>
        <p:grpSpPr bwMode="auto">
          <a:xfrm>
            <a:off x="3075738" y="1231492"/>
            <a:ext cx="8686800" cy="4876800"/>
            <a:chOff x="144" y="1680"/>
            <a:chExt cx="5376" cy="2448"/>
          </a:xfrm>
        </p:grpSpPr>
        <p:pic>
          <p:nvPicPr>
            <p:cNvPr id="14" name="Picture 17" descr="712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680"/>
              <a:ext cx="1536" cy="1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8" descr="images954971_daiho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24"/>
              <a:ext cx="1536" cy="1104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9" descr="images30328_kyniemchientha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680"/>
              <a:ext cx="1632" cy="1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80"/>
              <a:ext cx="2016" cy="1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1" descr="Picture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024"/>
              <a:ext cx="816" cy="1104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2" descr="HCM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024"/>
              <a:ext cx="816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3" descr="10907877-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024"/>
              <a:ext cx="1896" cy="1104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itle 3"/>
          <p:cNvSpPr txBox="1"/>
          <p:nvPr/>
        </p:nvSpPr>
        <p:spPr>
          <a:xfrm>
            <a:off x="273564" y="390345"/>
            <a:ext cx="2692128" cy="564750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b="1" dirty="0">
                <a:solidFill>
                  <a:srgbClr val="FF9933"/>
                </a:solidFill>
                <a:sym typeface="+mn-ea"/>
              </a:rPr>
              <a:t>T</a:t>
            </a:r>
            <a:r>
              <a:rPr lang="en-US" b="1" dirty="0">
                <a:solidFill>
                  <a:srgbClr val="FF9933"/>
                </a:solidFill>
              </a:rPr>
              <a:t>ranh </a:t>
            </a:r>
            <a:r>
              <a:rPr lang="en-US" b="1" dirty="0" err="1">
                <a:solidFill>
                  <a:srgbClr val="FF9933"/>
                </a:solidFill>
              </a:rPr>
              <a:t>áp</a:t>
            </a:r>
            <a:r>
              <a:rPr lang="en-US" b="1" dirty="0">
                <a:solidFill>
                  <a:srgbClr val="FF9933"/>
                </a:solidFill>
              </a:rPr>
              <a:t> </a:t>
            </a:r>
            <a:r>
              <a:rPr lang="en-US" b="1" dirty="0" err="1">
                <a:solidFill>
                  <a:srgbClr val="FF9933"/>
                </a:solidFill>
              </a:rPr>
              <a:t>phích</a:t>
            </a:r>
            <a:r>
              <a:rPr lang="en-US" b="1" dirty="0">
                <a:solidFill>
                  <a:srgbClr val="FF9933"/>
                </a:solidFill>
              </a:rPr>
              <a:t> </a:t>
            </a:r>
            <a:r>
              <a:rPr lang="en-US" b="1" dirty="0" err="1">
                <a:solidFill>
                  <a:srgbClr val="FF9933"/>
                </a:solidFill>
              </a:rPr>
              <a:t>tham</a:t>
            </a:r>
            <a:r>
              <a:rPr lang="en-US" b="1" dirty="0">
                <a:solidFill>
                  <a:srgbClr val="FF9933"/>
                </a:solidFill>
              </a:rPr>
              <a:t> </a:t>
            </a:r>
            <a:r>
              <a:rPr lang="en-US" b="1" dirty="0" err="1">
                <a:solidFill>
                  <a:srgbClr val="FF9933"/>
                </a:solidFill>
              </a:rPr>
              <a:t>khảo</a:t>
            </a:r>
            <a:r>
              <a:rPr lang="en-US" b="1" dirty="0">
                <a:solidFill>
                  <a:srgbClr val="FF9933"/>
                </a:solidFill>
              </a:rPr>
              <a:t> </a:t>
            </a:r>
            <a:r>
              <a:rPr lang="en-US" b="1" dirty="0" err="1">
                <a:solidFill>
                  <a:srgbClr val="FF9933"/>
                </a:solidFill>
              </a:rPr>
              <a:t>về</a:t>
            </a:r>
            <a:r>
              <a:rPr lang="en-US" b="1" dirty="0">
                <a:solidFill>
                  <a:srgbClr val="FF9933"/>
                </a:solidFill>
              </a:rPr>
              <a:t> </a:t>
            </a:r>
            <a:r>
              <a:rPr lang="en-US" b="1" dirty="0" err="1">
                <a:solidFill>
                  <a:srgbClr val="FF9933"/>
                </a:solidFill>
              </a:rPr>
              <a:t>chủ</a:t>
            </a:r>
            <a:r>
              <a:rPr lang="en-US" b="1" dirty="0">
                <a:solidFill>
                  <a:srgbClr val="FF9933"/>
                </a:solidFill>
              </a:rPr>
              <a:t> </a:t>
            </a:r>
            <a:r>
              <a:rPr lang="en-US" b="1" dirty="0" err="1">
                <a:solidFill>
                  <a:srgbClr val="FF9933"/>
                </a:solidFill>
              </a:rPr>
              <a:t>đề</a:t>
            </a:r>
            <a:r>
              <a:rPr lang="en-US" b="1" dirty="0">
                <a:solidFill>
                  <a:srgbClr val="FF9933"/>
                </a:solidFill>
              </a:rPr>
              <a:t> Văn </a:t>
            </a:r>
            <a:r>
              <a:rPr lang="en-US" b="1" dirty="0" err="1">
                <a:solidFill>
                  <a:srgbClr val="FF9933"/>
                </a:solidFill>
              </a:rPr>
              <a:t>hóa</a:t>
            </a:r>
            <a:r>
              <a:rPr lang="en-US" b="1" dirty="0">
                <a:solidFill>
                  <a:srgbClr val="FF9933"/>
                </a:solidFill>
              </a:rPr>
              <a:t> – </a:t>
            </a:r>
            <a:r>
              <a:rPr lang="en-US" b="1" dirty="0" err="1">
                <a:solidFill>
                  <a:srgbClr val="FF9933"/>
                </a:solidFill>
              </a:rPr>
              <a:t>Xã</a:t>
            </a:r>
            <a:r>
              <a:rPr lang="en-US" b="1" dirty="0">
                <a:solidFill>
                  <a:srgbClr val="FF9933"/>
                </a:solidFill>
              </a:rPr>
              <a:t> </a:t>
            </a:r>
            <a:r>
              <a:rPr lang="en-US" b="1" dirty="0" err="1">
                <a:solidFill>
                  <a:srgbClr val="FF9933"/>
                </a:solidFill>
              </a:rPr>
              <a:t>hội</a:t>
            </a:r>
            <a:r>
              <a:rPr lang="en-US" b="1" dirty="0">
                <a:solidFill>
                  <a:srgbClr val="FF9933"/>
                </a:solidFill>
              </a:rPr>
              <a:t>.</a:t>
            </a:r>
            <a:r>
              <a:rPr lang="en-US" b="1" dirty="0">
                <a:solidFill>
                  <a:srgbClr val="FF99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br>
              <a:rPr lang="en-US" b="1" dirty="0">
                <a:solidFill>
                  <a:srgbClr val="FF99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endParaRPr lang="en-US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304</Words>
  <Application>Microsoft Office PowerPoint</Application>
  <PresentationFormat>Widescreen</PresentationFormat>
  <Paragraphs>27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VNI-Avo</vt:lpstr>
      <vt:lpstr>Blue Waves</vt:lpstr>
      <vt:lpstr>Tiết 29: Bài 14:  TRANH ÁP PHÍCH </vt:lpstr>
      <vt:lpstr>PowerPoint Presentation</vt:lpstr>
      <vt:lpstr>PowerPoint Presentation</vt:lpstr>
      <vt:lpstr>- Bức tranh áp phích của em thể hiện nội dung gì? - Những hình ảnh nào được thể hiện trong tranh? - Màu sắc của tranh áp phích đó như thế nào?         - Đối tượng hưởng tới của tranh áp phích đó là những gì? </vt:lpstr>
      <vt:lpstr>PowerPoint Presentation</vt:lpstr>
      <vt:lpstr>II. Cách tạo tranh áp phích </vt:lpstr>
      <vt:lpstr> II. Cách tạo tranh áp phích </vt:lpstr>
      <vt:lpstr>-</vt:lpstr>
      <vt:lpstr>3. Tạo tranh áp phích về chủ đề Văn hóa – Xã hội. 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Guiguin sinh ngày 7/06/1848 tại Paris</dc:title>
  <dc:creator>SCD</dc:creator>
  <cp:lastModifiedBy>Hi</cp:lastModifiedBy>
  <cp:revision>126</cp:revision>
  <dcterms:created xsi:type="dcterms:W3CDTF">2023-05-10T06:45:00Z</dcterms:created>
  <dcterms:modified xsi:type="dcterms:W3CDTF">2025-01-24T17:59:58Z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12D84E3353024AC1AD6DA63B34748676</vt:lpwstr>
  </property>
  <property fmtid="{D5CDD505-2E9C-101B-9397-08002B2CF9AE}" pid="3" name="KSOProductBuildVer">
    <vt:lpwstr>1033-11.2.0.11537</vt:lpwstr>
  </property>
</Properties>
</file>