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9" r:id="rId2"/>
    <p:sldId id="401" r:id="rId3"/>
    <p:sldId id="403" r:id="rId4"/>
    <p:sldId id="377" r:id="rId5"/>
    <p:sldId id="402" r:id="rId6"/>
    <p:sldId id="40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95EA-8A45-48BD-85D8-86F607C15530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3B0D-D710-4132-A463-9798468FD7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D8A466-2FA7-4EBC-AD87-E54C49C2BE65}" type="slidenum">
              <a:rPr lang="en-US" altLang="en-US" sz="1200">
                <a:latin typeface="Arial" panose="020B0604020202020204" pitchFamily="34" charset="0"/>
              </a:r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698B-31F8-8DC3-0CA5-00BBB9C3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00BF9-0D4B-991B-2CE5-D10FD1E1A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CCFB8-BF83-D002-F9C2-D47ADF63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F78E-EF52-6366-6E23-C0BE5E6A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5D7B2-509C-3AE3-7AEF-201C4453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23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693D-EF08-EECC-446B-7AFDC153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A39B1-086B-E9F7-627A-452DCD01B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8F1F4-233E-DC2E-C85B-BABBB3BC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01ED-07EF-0167-26C0-6EEC41D8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AFA96-B3C7-FCD7-9B26-F159A5DD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874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7BCD1-313A-E345-8C5A-09A9851B0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28829-EEE9-FD99-618E-DDCD10079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A6DD-14A7-7530-A9B4-FCD2AFCA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D7C8F-5D24-3C76-30DE-4B58FC6B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53C4D-B3E9-2086-D81D-D036E61A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490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E4D7-5E5F-A702-177E-170792A4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C472-2F5E-A0CB-A23D-BEE5D39E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B2082-296A-1188-F613-42B7883A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5A771-78E1-714A-2DDB-6385C512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2C7FE-51E5-D0D1-6CFA-A9F37B8B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37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AA9C-F341-CD8F-CD4A-3C5DC264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46D69-A62A-F961-D011-25AB12776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997EC-4E91-8F8A-41D6-5CD37B97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B56C1-EE75-1B63-63D8-3FB2E5C3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547D2-21AD-8940-52EC-F810F362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02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B456-C143-0DD5-0829-68A0A5BC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F33D-3231-EAD3-697D-DD1D6564F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DA0D9-EA7A-A165-6FBE-1154F337F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B9485-3099-7110-1739-F802FD99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D7E89-A08B-9587-3BA0-24DC47D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2BE10-B3DC-8655-6DEB-E4A53E96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0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E394-546A-842F-A73F-740457C9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A7805-E5F1-14FA-9B8F-CD8195915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891E1-96E2-D54A-2E60-CEB5473DF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8825D-F0F4-85A8-F220-CD4FAB266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970C9-B1B9-E602-26E3-C203AE73B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65229-1D0D-A241-8F63-ADF9F4A6C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5E76D-6144-1CE1-2A0C-B2160417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BF4CB-1626-DC87-4102-304A2AB6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95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110F-E830-0F0D-471D-B15F2E17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57294-0B8A-47DF-A62A-345F4D98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3F504-B7C3-046E-130F-D5E7A221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15EC-3A23-0B24-8DCF-713C4433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33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C52C3-E534-A4AB-D59E-F1A5989F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D025B-A87C-57BD-3568-EB5CCC4B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56FDB-A876-6792-9BA8-F4F7993D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51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6FCC-D8F2-F351-A7D4-84E6640D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73B1-3B0A-ABB3-2945-041B8256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1A149-8AC9-53DD-454A-32BC3F3D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8E036-070F-380F-FB73-143EA2BE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A5BF1-72B4-35C8-0E8F-525E63C2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041FD-1096-722C-C034-7FCADF98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220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A2F7-025D-BE99-7A84-0CED21BB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97F41-A903-3FBF-7C36-C18F68EA2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AEB28-F9A4-FF51-79CE-7CEB97E2E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C0931-C133-4C2C-DB1C-6C4182B8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2F02E-D365-F2EE-7D9E-9A1FE3414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2838C-2FDB-E335-6453-5B338279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31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80EEE-2A82-2919-77AE-80228C9B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A68B6-39AD-56EF-9839-AA2A978A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B47D-7DE3-C7EC-AF0B-0DC51FC01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3E225-1DF7-4845-9C33-4F1E5B5D7A0E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55A21-48C3-472C-6D9D-D9125377E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2E1C8-8F5D-00AA-F2AE-270829F53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08846-9149-4111-9E3A-33C3272C58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9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4966" y="153377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861" y="839898"/>
            <a:ext cx="103773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latin typeface="VNI-Avo" pitchFamily="2" charset="0"/>
              </a:rPr>
              <a:t>MĨ THUẬT TRONG CUỘC SỐNG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0375" y="1196996"/>
            <a:ext cx="11231245" cy="5200650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Tiết</a:t>
            </a:r>
            <a:r>
              <a:rPr lang="en-US" sz="4000" b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30: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14: 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TRANH ÁP PHÍCH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blipFill>
                <a:blip r:embed="rId3"/>
              </a:blip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57837" y="4829382"/>
            <a:ext cx="1036320" cy="5981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  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3" grpId="0"/>
      <p:bldP spid="3" grpId="1"/>
      <p:bldP spid="4" grpId="0" bldLvl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91207" y="598099"/>
            <a:ext cx="7754409" cy="2409646"/>
          </a:xfrm>
          <a:ln w="38100">
            <a:solidFill>
              <a:srgbClr val="9966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IV.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Trưng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bày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sản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phẩm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và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 chia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sẻ</a:t>
            </a: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itle 4"/>
          <p:cNvSpPr txBox="1"/>
          <p:nvPr/>
        </p:nvSpPr>
        <p:spPr>
          <a:xfrm>
            <a:off x="542940" y="3366356"/>
            <a:ext cx="10942955" cy="2495005"/>
          </a:xfrm>
          <a:prstGeom prst="rect">
            <a:avLst/>
          </a:prstGeom>
          <a:ln w="38100">
            <a:solidFill>
              <a:srgbClr val="9966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tương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Ý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tưởng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chỉnh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thiện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áp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phích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2DD7F8-D1A5-7082-A4AD-23AF42711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05" y="937185"/>
            <a:ext cx="1521146" cy="2727866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DC197763-759A-26D6-18AB-70DD744C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02" y="-30919"/>
            <a:ext cx="8133272" cy="856801"/>
          </a:xfrm>
        </p:spPr>
        <p:txBody>
          <a:bodyPr>
            <a:normAutofit/>
          </a:bodyPr>
          <a:lstStyle/>
          <a:p>
            <a:r>
              <a:rPr lang="en-US" sz="3600" b="1" dirty="0"/>
              <a:t>IV. </a:t>
            </a:r>
            <a:r>
              <a:rPr lang="en-US" sz="3600" b="1" dirty="0" err="1"/>
              <a:t>Trưng</a:t>
            </a:r>
            <a:r>
              <a:rPr lang="en-US" sz="3600" b="1" dirty="0"/>
              <a:t> </a:t>
            </a:r>
            <a:r>
              <a:rPr lang="en-US" sz="3600" b="1" dirty="0" err="1"/>
              <a:t>bày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chia </a:t>
            </a:r>
            <a:r>
              <a:rPr lang="en-US" sz="3600" b="1" dirty="0" err="1"/>
              <a:t>sẻ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88341-02B2-0B9F-BDA0-77F6237F0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87" y="3887537"/>
            <a:ext cx="3888959" cy="2564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4D0BE9-4C88-4F96-7D97-281E46F4A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4" y="937182"/>
            <a:ext cx="1811475" cy="2727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864668-7116-F196-98B5-469DD7A45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67" y="937182"/>
            <a:ext cx="1941800" cy="2727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2F7DD4-4D67-A8B3-1AD8-B530CE1D9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62" y="937183"/>
            <a:ext cx="2087523" cy="27278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AF5AE2-5F69-ED5D-9447-8AB9EFC11C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13" y="937184"/>
            <a:ext cx="1991641" cy="27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99542" y="-17929"/>
            <a:ext cx="8159810" cy="776357"/>
          </a:xfrm>
        </p:spPr>
        <p:txBody>
          <a:bodyPr>
            <a:normAutofit/>
          </a:bodyPr>
          <a:lstStyle/>
          <a:p>
            <a:r>
              <a:rPr lang="en-US" sz="3600" b="1" dirty="0"/>
              <a:t>V.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hiểu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/>
              <a:t>tranh</a:t>
            </a:r>
            <a:r>
              <a:rPr lang="en-US" sz="3600" b="1" dirty="0"/>
              <a:t> </a:t>
            </a:r>
            <a:r>
              <a:rPr lang="en-US" sz="3600" b="1" dirty="0" err="1"/>
              <a:t>áp</a:t>
            </a:r>
            <a:r>
              <a:rPr lang="en-US" sz="3600" b="1" dirty="0"/>
              <a:t> </a:t>
            </a:r>
            <a:r>
              <a:rPr lang="en-US" sz="3600" b="1" dirty="0" err="1"/>
              <a:t>phích</a:t>
            </a:r>
            <a:r>
              <a:rPr lang="en-US" sz="3600" b="1" dirty="0"/>
              <a:t>.</a:t>
            </a:r>
          </a:p>
        </p:txBody>
      </p:sp>
      <p:pic>
        <p:nvPicPr>
          <p:cNvPr id="5122" name="Picture 2" descr="Quan sát hình và tìm hiểu để nhận biết thêm về một số thể loại tranh áp phích trong đời số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9" y="1582235"/>
            <a:ext cx="10577739" cy="51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576" y="741892"/>
            <a:ext cx="11679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Quan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sát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hình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và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tìm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hiểu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để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nhận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biết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thêm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về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một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số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thể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loại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tranh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áp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phích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trong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đời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Roboto"/>
              </a:rPr>
              <a:t>sống</a:t>
            </a:r>
            <a:r>
              <a:rPr lang="en-US" sz="2400" b="1" dirty="0">
                <a:solidFill>
                  <a:srgbClr val="333333"/>
                </a:solidFill>
                <a:latin typeface="Roboto"/>
              </a:rPr>
              <a:t>.</a:t>
            </a:r>
            <a:endParaRPr lang="en-US" sz="24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668A7-F76A-BCFB-BEF2-10FFFBEE2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5" y="1460499"/>
            <a:ext cx="5410121" cy="3567113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3C2A8710-9076-C227-FFE6-7D997351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0" y="318293"/>
            <a:ext cx="8039100" cy="725488"/>
          </a:xfrm>
        </p:spPr>
        <p:txBody>
          <a:bodyPr>
            <a:normAutofit/>
          </a:bodyPr>
          <a:lstStyle/>
          <a:p>
            <a:r>
              <a:rPr lang="en-US" sz="3600" b="1" dirty="0"/>
              <a:t>V.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hiểu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/>
              <a:t>tranh</a:t>
            </a:r>
            <a:r>
              <a:rPr lang="en-US" sz="3600" b="1" dirty="0"/>
              <a:t> </a:t>
            </a:r>
            <a:r>
              <a:rPr lang="en-US" sz="3600" b="1" dirty="0" err="1"/>
              <a:t>áp</a:t>
            </a:r>
            <a:r>
              <a:rPr lang="en-US" sz="3600" b="1" dirty="0"/>
              <a:t> </a:t>
            </a:r>
            <a:r>
              <a:rPr lang="en-US" sz="3600" b="1" dirty="0" err="1"/>
              <a:t>phích</a:t>
            </a:r>
            <a:r>
              <a:rPr lang="en-US" sz="3600" b="1" dirty="0"/>
              <a:t>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D48CB29-86BC-786A-44C8-1171366677D5}"/>
              </a:ext>
            </a:extLst>
          </p:cNvPr>
          <p:cNvSpPr txBox="1">
            <a:spLocks/>
          </p:cNvSpPr>
          <p:nvPr/>
        </p:nvSpPr>
        <p:spPr>
          <a:xfrm>
            <a:off x="5911850" y="1550192"/>
            <a:ext cx="5956300" cy="388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Tranh </a:t>
            </a:r>
            <a:r>
              <a:rPr lang="en-US" sz="3600" b="1" dirty="0" err="1"/>
              <a:t>áp</a:t>
            </a:r>
            <a:r>
              <a:rPr lang="en-US" sz="3600" b="1" dirty="0"/>
              <a:t> </a:t>
            </a:r>
            <a:r>
              <a:rPr lang="en-US" sz="3600" b="1" dirty="0" err="1"/>
              <a:t>phích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đặt</a:t>
            </a:r>
            <a:r>
              <a:rPr lang="en-US" sz="3600" b="1" dirty="0"/>
              <a:t> ở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nơi</a:t>
            </a:r>
            <a:r>
              <a:rPr lang="en-US" sz="3600" b="1" dirty="0"/>
              <a:t> </a:t>
            </a:r>
            <a:r>
              <a:rPr lang="en-US" sz="3600" b="1" dirty="0" err="1"/>
              <a:t>công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</a:t>
            </a:r>
            <a:r>
              <a:rPr lang="en-US" sz="3600" b="1" dirty="0" err="1"/>
              <a:t>hoặc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in </a:t>
            </a:r>
            <a:r>
              <a:rPr lang="en-US" sz="3600" b="1" dirty="0" err="1"/>
              <a:t>trên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ấn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tuyên</a:t>
            </a:r>
            <a:r>
              <a:rPr lang="en-US" sz="3600" b="1" dirty="0"/>
              <a:t> </a:t>
            </a:r>
            <a:r>
              <a:rPr lang="en-US" sz="3600" b="1" dirty="0" err="1"/>
              <a:t>truyền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kiện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</a:t>
            </a:r>
            <a:r>
              <a:rPr lang="en-US" sz="3600" b="1" dirty="0" err="1"/>
              <a:t>hóa</a:t>
            </a:r>
            <a:r>
              <a:rPr lang="en-US" sz="3600" b="1" dirty="0"/>
              <a:t> – </a:t>
            </a:r>
            <a:r>
              <a:rPr lang="en-US" sz="3600" b="1" dirty="0" err="1"/>
              <a:t>xã</a:t>
            </a:r>
            <a:r>
              <a:rPr lang="en-US" sz="3600" b="1" dirty="0"/>
              <a:t> </a:t>
            </a:r>
            <a:r>
              <a:rPr lang="en-US" sz="3600" b="1" dirty="0" err="1"/>
              <a:t>hội</a:t>
            </a:r>
            <a:r>
              <a:rPr lang="en-US" sz="3600" b="1" dirty="0"/>
              <a:t> </a:t>
            </a:r>
            <a:r>
              <a:rPr lang="en-US" sz="3600" b="1" dirty="0" err="1"/>
              <a:t>hoặc</a:t>
            </a:r>
            <a:r>
              <a:rPr lang="en-US" sz="3600" b="1" dirty="0"/>
              <a:t> </a:t>
            </a:r>
            <a:r>
              <a:rPr lang="en-US" sz="3600" b="1" dirty="0" err="1"/>
              <a:t>giới</a:t>
            </a:r>
            <a:r>
              <a:rPr lang="en-US" sz="3600" b="1" dirty="0"/>
              <a:t> </a:t>
            </a:r>
            <a:r>
              <a:rPr lang="en-US" sz="3600" b="1" dirty="0" err="1"/>
              <a:t>thiệu</a:t>
            </a:r>
            <a:r>
              <a:rPr lang="en-US" sz="3600" b="1" dirty="0"/>
              <a:t>, </a:t>
            </a:r>
            <a:r>
              <a:rPr lang="en-US" sz="3600" b="1" dirty="0" err="1"/>
              <a:t>quảng</a:t>
            </a:r>
            <a:r>
              <a:rPr lang="en-US" sz="3600" b="1" dirty="0"/>
              <a:t> </a:t>
            </a:r>
            <a:r>
              <a:rPr lang="en-US" sz="3600" b="1" dirty="0" err="1"/>
              <a:t>bá</a:t>
            </a:r>
            <a:r>
              <a:rPr lang="en-US" sz="3600" b="1" dirty="0"/>
              <a:t>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: Do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ảnh</a:t>
            </a:r>
            <a:r>
              <a:rPr lang="en-US" sz="3600" b="1" dirty="0"/>
              <a:t> </a:t>
            </a:r>
            <a:r>
              <a:rPr lang="en-US" sz="3600" b="1" dirty="0" err="1"/>
              <a:t>thường</a:t>
            </a:r>
            <a:r>
              <a:rPr lang="en-US" sz="3600" b="1" dirty="0"/>
              <a:t> </a:t>
            </a:r>
            <a:r>
              <a:rPr lang="en-US" sz="3600" b="1" dirty="0" err="1"/>
              <a:t>mang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tượng</a:t>
            </a:r>
            <a:r>
              <a:rPr lang="en-US" sz="3600" b="1" dirty="0"/>
              <a:t>,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tượng</a:t>
            </a:r>
            <a:r>
              <a:rPr lang="en-US" sz="3600" b="1" dirty="0"/>
              <a:t>, </a:t>
            </a:r>
            <a:r>
              <a:rPr lang="en-US" sz="3600" b="1" dirty="0" err="1"/>
              <a:t>khái</a:t>
            </a:r>
            <a:r>
              <a:rPr lang="en-US" sz="3600" b="1" dirty="0"/>
              <a:t> </a:t>
            </a:r>
            <a:r>
              <a:rPr lang="en-US" sz="3600" b="1" dirty="0" err="1"/>
              <a:t>quát</a:t>
            </a:r>
            <a:r>
              <a:rPr lang="en-US" sz="3600" b="1" dirty="0"/>
              <a:t>, </a:t>
            </a:r>
            <a:r>
              <a:rPr lang="en-US" sz="3600" b="1" dirty="0" err="1"/>
              <a:t>dễ</a:t>
            </a:r>
            <a:r>
              <a:rPr lang="en-US" sz="3600" b="1" dirty="0"/>
              <a:t> </a:t>
            </a:r>
            <a:r>
              <a:rPr lang="en-US" sz="3600" b="1" dirty="0" err="1"/>
              <a:t>nhận</a:t>
            </a:r>
            <a:r>
              <a:rPr lang="en-US" sz="3600" b="1" dirty="0"/>
              <a:t> </a:t>
            </a:r>
            <a:r>
              <a:rPr lang="en-US" sz="3600" b="1" dirty="0" err="1"/>
              <a:t>biết,chữ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rõ</a:t>
            </a:r>
            <a:r>
              <a:rPr lang="en-US" sz="3600" b="1" dirty="0"/>
              <a:t> </a:t>
            </a:r>
            <a:r>
              <a:rPr lang="en-US" sz="3600" b="1" dirty="0" err="1"/>
              <a:t>ràng</a:t>
            </a:r>
            <a:r>
              <a:rPr lang="en-US" sz="3600" b="1" dirty="0"/>
              <a:t>, </a:t>
            </a:r>
            <a:r>
              <a:rPr lang="en-US" sz="3600" b="1" dirty="0" err="1"/>
              <a:t>ngắn</a:t>
            </a:r>
            <a:r>
              <a:rPr lang="en-US" sz="3600" b="1" dirty="0"/>
              <a:t> </a:t>
            </a:r>
            <a:r>
              <a:rPr lang="en-US" sz="3600" b="1" dirty="0" err="1"/>
              <a:t>gọn</a:t>
            </a:r>
            <a:r>
              <a:rPr lang="en-US" sz="3600" b="1" dirty="0"/>
              <a:t>, </a:t>
            </a:r>
            <a:r>
              <a:rPr lang="en-US" sz="3600" b="1" dirty="0" err="1"/>
              <a:t>dễ</a:t>
            </a:r>
            <a:r>
              <a:rPr lang="en-US" sz="3600" b="1" dirty="0"/>
              <a:t> </a:t>
            </a:r>
            <a:r>
              <a:rPr lang="en-US" sz="3600" b="1" dirty="0" err="1"/>
              <a:t>hiểu</a:t>
            </a:r>
            <a:r>
              <a:rPr lang="en-US" sz="3600" b="1" dirty="0"/>
              <a:t>, </a:t>
            </a:r>
            <a:r>
              <a:rPr lang="en-US" sz="3600" b="1" dirty="0" err="1"/>
              <a:t>màu</a:t>
            </a:r>
            <a:r>
              <a:rPr lang="en-US" sz="3600" b="1" dirty="0"/>
              <a:t> </a:t>
            </a:r>
            <a:r>
              <a:rPr lang="en-US" sz="3600" b="1" dirty="0" err="1"/>
              <a:t>sắc</a:t>
            </a:r>
            <a:r>
              <a:rPr lang="en-US" sz="3600" b="1" dirty="0"/>
              <a:t> </a:t>
            </a:r>
            <a:r>
              <a:rPr lang="en-US" sz="3600" b="1" dirty="0" err="1"/>
              <a:t>gây</a:t>
            </a:r>
            <a:r>
              <a:rPr lang="en-US" sz="3600" b="1" dirty="0"/>
              <a:t> </a:t>
            </a:r>
            <a:r>
              <a:rPr lang="en-US" sz="3600" b="1" dirty="0" err="1"/>
              <a:t>ấn</a:t>
            </a:r>
            <a:r>
              <a:rPr lang="en-US" sz="3600" b="1" dirty="0"/>
              <a:t> </a:t>
            </a:r>
            <a:r>
              <a:rPr lang="en-US" sz="3600" b="1" dirty="0" err="1"/>
              <a:t>tượng</a:t>
            </a:r>
            <a:r>
              <a:rPr lang="en-US" sz="3600" b="1" dirty="0"/>
              <a:t>, </a:t>
            </a:r>
            <a:r>
              <a:rPr lang="en-US" sz="3600" b="1" dirty="0" err="1"/>
              <a:t>thu</a:t>
            </a:r>
            <a:r>
              <a:rPr lang="en-US" sz="3600" b="1" dirty="0"/>
              <a:t> </a:t>
            </a:r>
            <a:r>
              <a:rPr lang="en-US" sz="3600" b="1" dirty="0" err="1"/>
              <a:t>hút</a:t>
            </a:r>
            <a:r>
              <a:rPr lang="en-US" sz="3600" b="1" dirty="0"/>
              <a:t> </a:t>
            </a:r>
            <a:r>
              <a:rPr lang="en-US" sz="3600" b="1" dirty="0" err="1"/>
              <a:t>người</a:t>
            </a:r>
            <a:r>
              <a:rPr lang="en-US" sz="3600" b="1" dirty="0"/>
              <a:t> </a:t>
            </a:r>
            <a:r>
              <a:rPr lang="en-US" sz="3600" b="1" dirty="0" err="1"/>
              <a:t>xem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050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09800" y="4800601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400300" y="6491288"/>
            <a:ext cx="487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3557" name="Picture 7" descr="Valentine 03 01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3"/>
          <p:cNvSpPr txBox="1">
            <a:spLocks noChangeArrowheads="1"/>
          </p:cNvSpPr>
          <p:nvPr/>
        </p:nvSpPr>
        <p:spPr bwMode="auto">
          <a:xfrm>
            <a:off x="2232025" y="525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9" name="WordArt 15"/>
          <p:cNvSpPr>
            <a:spLocks noChangeArrowheads="1" noChangeShapeType="1" noTextEdit="1"/>
          </p:cNvSpPr>
          <p:nvPr/>
        </p:nvSpPr>
        <p:spPr bwMode="auto">
          <a:xfrm>
            <a:off x="1981200" y="1828800"/>
            <a:ext cx="8229600" cy="3657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CHÚC CÁC EM HỌC TỐT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211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Times New Roman</vt:lpstr>
      <vt:lpstr>VNI-Avo</vt:lpstr>
      <vt:lpstr>Office Theme</vt:lpstr>
      <vt:lpstr>Tiết 30: Bài 14:  TRANH ÁP PHÍCH </vt:lpstr>
      <vt:lpstr>         IV. Trưng bày sản phẩm và chia sẻ </vt:lpstr>
      <vt:lpstr>IV. Trưng bày sản phẩm và chia sẻ</vt:lpstr>
      <vt:lpstr>V. Tìm hiểu một số thể loại tranh áp phích.</vt:lpstr>
      <vt:lpstr>V. Tìm hiểu một số thể loại tranh áp phích.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8</cp:revision>
  <dcterms:created xsi:type="dcterms:W3CDTF">2025-01-08T17:49:22Z</dcterms:created>
  <dcterms:modified xsi:type="dcterms:W3CDTF">2025-01-24T18:00:38Z</dcterms:modified>
</cp:coreProperties>
</file>