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4" r:id="rId3"/>
    <p:sldId id="325" r:id="rId4"/>
    <p:sldId id="331" r:id="rId5"/>
    <p:sldId id="333" r:id="rId6"/>
    <p:sldId id="332" r:id="rId7"/>
    <p:sldId id="305" r:id="rId8"/>
    <p:sldId id="327" r:id="rId9"/>
    <p:sldId id="276" r:id="rId10"/>
    <p:sldId id="32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B350-0B2D-A751-DC88-9ECE437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5CD1A-C3EE-5C31-F811-8AA2EFB9D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720C1-8A85-4688-F039-49425360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3C465-E6BB-BA4A-443C-12B1C87B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9B94-BB77-F147-3239-9E5C7392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45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487-11F2-5531-D897-AEFDD884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EF4B5-FB1D-B8C6-2E54-6CDB4539D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A6034-AD6F-D2A4-8833-B87F5FAC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D5961-2D6D-F7E0-7AC4-A9DB7A1F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68C31-F9B2-79A3-F664-F2537033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90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CF0C0-B508-11C2-7D75-B05118C83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F7B61-F829-4ED2-F959-CF423AE35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CEAE1-F865-82B9-24F6-D5B4D153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65D3F-A157-4257-6469-9E8FECF7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36965-7E1F-16BB-E111-5216C898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38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7537-12EC-95B3-8179-BEE80E81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F9739-215A-EAB9-8FC3-B6DDAB389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D324E-B116-5731-71A1-65145A25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827D1-4AB8-9D65-4C61-61EF36DB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69437-5854-1AC1-2FC1-320CC169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9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7AD9-778B-D34F-C0A2-54D9C5B4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FC541-805F-706B-D6E2-C0D3D8FF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5CBA7-B219-859D-9FAB-11F352FA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2A274-8AE6-7C04-1678-60AAF6A7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ADFD-BBB8-4175-2519-03DDB0A9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637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9323-A1B9-F148-72AB-4651CD6C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E503-6486-9CC9-B5E6-D72B7E858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7B9B-1A49-5160-CB1C-389F6A169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0F8D2-0A1F-E10B-FEA9-E699C35A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B4183-8220-DB16-5326-52059A66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34925-44C9-B9B9-A82F-6FCB689B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18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FED6-49C4-F6A3-9A75-64AA09A9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36717-8AEB-1F1A-07D2-707047B02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A0E09-4C69-232E-0AA2-49AC64F3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40AAC-3FFE-3DE2-B393-1D039BC60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30AA1-F312-DD0A-833E-ACDC6F5BD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64201-98CE-B4C7-0173-7E2306E5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2E48E-C677-11AD-7852-15C2ECCB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46D5F-6877-F92D-6FDD-E824E440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628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6C79-84CE-DB72-60A1-7FC652DD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6818B-8F68-7C9C-7752-F8AAE325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2BB85-0C0A-6839-8C00-C0018546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1B5D6-7E66-8FD1-8675-6ACA67C5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3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11B63-0182-46F7-C280-4239E8D85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BE67-DEF9-9079-F0FF-FF5890B3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49197-B931-7C86-4BDC-813F1F45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774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803C-9833-AB32-627C-0E909B63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2C2DE-B5C2-2202-F5F5-BE5AAA14F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D52B8-01D9-E10D-5E2B-CAE12887E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63438-D8C4-6CB1-FF1B-BA1AC294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D7DE9-FFF9-5154-56BB-F280E57C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15FEB-6164-89BB-13F8-5CAA9182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05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5F11-9DB5-7242-FAA7-59430635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829F8-0E19-7298-2E60-BCC08D187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C3299-7018-6F18-F8FA-507D4F936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36FAA-080A-610E-F123-4E7086F6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ECD0F-5150-0664-3192-F4E1E685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2CBB2-6DA7-8A48-91BD-C0172431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46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20FB4-3FB8-78B5-B021-4826DC63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5603B-3588-37F8-2D74-12A420823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B99F2-5A11-82A5-E3F2-6841754AE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1CD5-8AC2-491C-B2A2-A446AE3443F6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82027-69CE-4BBA-2754-8FF44BD01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D4C6E-9182-C1AD-F695-B3C3C9341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BD3AB-7018-45A2-812F-350FD3E6CF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94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115"/>
            <a:ext cx="12192000" cy="8206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4570414" y="1884364"/>
            <a:ext cx="3090863" cy="3089275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6062664" y="3022601"/>
            <a:ext cx="106363" cy="106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648200" y="1960564"/>
            <a:ext cx="2935288" cy="2924175"/>
            <a:chOff x="4303696" y="1644666"/>
            <a:chExt cx="3613934" cy="3597649"/>
          </a:xfrm>
        </p:grpSpPr>
        <p:grpSp>
          <p:nvGrpSpPr>
            <p:cNvPr id="4107" name="Group 12"/>
            <p:cNvGrpSpPr/>
            <p:nvPr/>
          </p:nvGrpSpPr>
          <p:grpSpPr>
            <a:xfrm>
              <a:off x="6030767" y="1644666"/>
              <a:ext cx="130462" cy="3597639"/>
              <a:chOff x="6030767" y="1644666"/>
              <a:chExt cx="130462" cy="359763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031504" y="1644666"/>
                <a:ext cx="128999" cy="1308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031504" y="5111455"/>
                <a:ext cx="128999" cy="1308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  <p:grpSp>
          <p:nvGrpSpPr>
            <p:cNvPr id="4108" name="Group 84"/>
            <p:cNvGrpSpPr/>
            <p:nvPr/>
          </p:nvGrpSpPr>
          <p:grpSpPr>
            <a:xfrm rot="900000">
              <a:off x="6030767" y="1644666"/>
              <a:ext cx="130462" cy="3597639"/>
              <a:chOff x="6030767" y="1644666"/>
              <a:chExt cx="130462" cy="3597639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025371" y="1642561"/>
                <a:ext cx="123135" cy="1308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017509" y="5091947"/>
                <a:ext cx="125090" cy="1308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  <p:grpSp>
          <p:nvGrpSpPr>
            <p:cNvPr id="4109" name="Group 87"/>
            <p:cNvGrpSpPr/>
            <p:nvPr/>
          </p:nvGrpSpPr>
          <p:grpSpPr>
            <a:xfrm rot="1800000">
              <a:off x="6034026" y="1644667"/>
              <a:ext cx="130462" cy="3597639"/>
              <a:chOff x="6030767" y="1644666"/>
              <a:chExt cx="130462" cy="3597639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6022265" y="1642732"/>
                <a:ext cx="130954" cy="1289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020739" y="5107857"/>
                <a:ext cx="130954" cy="1308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  <p:grpSp>
          <p:nvGrpSpPr>
            <p:cNvPr id="4110" name="Group 90"/>
            <p:cNvGrpSpPr/>
            <p:nvPr/>
          </p:nvGrpSpPr>
          <p:grpSpPr>
            <a:xfrm rot="2700000">
              <a:off x="6037284" y="1644668"/>
              <a:ext cx="130462" cy="3597639"/>
              <a:chOff x="6030767" y="1644666"/>
              <a:chExt cx="130462" cy="3597639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029875" y="1631540"/>
                <a:ext cx="123046" cy="1309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028494" y="5112961"/>
                <a:ext cx="123047" cy="1309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  <p:grpSp>
          <p:nvGrpSpPr>
            <p:cNvPr id="4111" name="Group 93"/>
            <p:cNvGrpSpPr/>
            <p:nvPr/>
          </p:nvGrpSpPr>
          <p:grpSpPr>
            <a:xfrm rot="3600000">
              <a:off x="6040543" y="1644669"/>
              <a:ext cx="130462" cy="3597639"/>
              <a:chOff x="6030767" y="1644666"/>
              <a:chExt cx="130462" cy="3597639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6026277" y="1654640"/>
                <a:ext cx="123047" cy="1309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030278" y="5112117"/>
                <a:ext cx="123047" cy="1289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  <p:grpSp>
          <p:nvGrpSpPr>
            <p:cNvPr id="4112" name="Group 96"/>
            <p:cNvGrpSpPr/>
            <p:nvPr/>
          </p:nvGrpSpPr>
          <p:grpSpPr>
            <a:xfrm rot="4500000">
              <a:off x="6043802" y="1644670"/>
              <a:ext cx="130462" cy="3597639"/>
              <a:chOff x="6030767" y="1644666"/>
              <a:chExt cx="130462" cy="3597639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6011800" y="1646759"/>
                <a:ext cx="126953" cy="1309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012275" y="5125444"/>
                <a:ext cx="113281" cy="1309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  <p:grpSp>
          <p:nvGrpSpPr>
            <p:cNvPr id="4113" name="Group 99"/>
            <p:cNvGrpSpPr/>
            <p:nvPr/>
          </p:nvGrpSpPr>
          <p:grpSpPr>
            <a:xfrm rot="5400000">
              <a:off x="6047061" y="1644671"/>
              <a:ext cx="130462" cy="3597639"/>
              <a:chOff x="6030767" y="1644666"/>
              <a:chExt cx="130462" cy="359763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6031546" y="1644013"/>
                <a:ext cx="128906" cy="1309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031546" y="5111357"/>
                <a:ext cx="128906" cy="1309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  <p:grpSp>
          <p:nvGrpSpPr>
            <p:cNvPr id="4114" name="Group 102"/>
            <p:cNvGrpSpPr/>
            <p:nvPr/>
          </p:nvGrpSpPr>
          <p:grpSpPr>
            <a:xfrm rot="6300000">
              <a:off x="6050320" y="1644672"/>
              <a:ext cx="130462" cy="3597639"/>
              <a:chOff x="6030767" y="1644666"/>
              <a:chExt cx="130462" cy="3597639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6024322" y="1675915"/>
                <a:ext cx="123046" cy="1289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030047" y="5169266"/>
                <a:ext cx="121093" cy="1329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  <p:grpSp>
          <p:nvGrpSpPr>
            <p:cNvPr id="4115" name="Group 105"/>
            <p:cNvGrpSpPr/>
            <p:nvPr/>
          </p:nvGrpSpPr>
          <p:grpSpPr>
            <a:xfrm rot="7200000">
              <a:off x="6053579" y="1644673"/>
              <a:ext cx="130462" cy="3597639"/>
              <a:chOff x="6030767" y="1644666"/>
              <a:chExt cx="130462" cy="359763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6031615" y="1666488"/>
                <a:ext cx="124999" cy="1309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032804" y="5174720"/>
                <a:ext cx="126953" cy="1309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  <p:grpSp>
          <p:nvGrpSpPr>
            <p:cNvPr id="4116" name="Group 108"/>
            <p:cNvGrpSpPr/>
            <p:nvPr/>
          </p:nvGrpSpPr>
          <p:grpSpPr>
            <a:xfrm rot="8100000">
              <a:off x="6056839" y="1644674"/>
              <a:ext cx="130462" cy="3597639"/>
              <a:chOff x="6030767" y="1644666"/>
              <a:chExt cx="130462" cy="3597639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6021022" y="1652882"/>
                <a:ext cx="132908" cy="1308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018257" y="5122117"/>
                <a:ext cx="132908" cy="1308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  <p:grpSp>
          <p:nvGrpSpPr>
            <p:cNvPr id="4117" name="Group 111"/>
            <p:cNvGrpSpPr/>
            <p:nvPr/>
          </p:nvGrpSpPr>
          <p:grpSpPr>
            <a:xfrm rot="9000000">
              <a:off x="6060098" y="1644675"/>
              <a:ext cx="130462" cy="3597639"/>
              <a:chOff x="6030767" y="1644666"/>
              <a:chExt cx="130462" cy="359763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6050999" y="1676283"/>
                <a:ext cx="121181" cy="1289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038399" y="5127056"/>
                <a:ext cx="123135" cy="1308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  <p:grpSp>
          <p:nvGrpSpPr>
            <p:cNvPr id="4118" name="Group 114"/>
            <p:cNvGrpSpPr/>
            <p:nvPr/>
          </p:nvGrpSpPr>
          <p:grpSpPr>
            <a:xfrm rot="9900000">
              <a:off x="6063357" y="1644676"/>
              <a:ext cx="130462" cy="3597639"/>
              <a:chOff x="6030767" y="1644666"/>
              <a:chExt cx="130462" cy="3597639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6056323" y="1683178"/>
                <a:ext cx="128999" cy="1308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057238" y="5150926"/>
                <a:ext cx="127045" cy="1308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/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842032" y="2370005"/>
            <a:ext cx="10653990" cy="1417439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 eaLnBrk="1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VỀ NGÀNH NGHỀ LIÊN QUAN ĐẾN </a:t>
            </a:r>
            <a:endParaRPr lang="vi-VN" altLang="vi-VN" sz="3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 defTabSz="457200" eaLnBrk="1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TẠO HÌNH (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endParaRPr lang="vi-VN" altLang="vi-VN" sz="36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40354" y="224404"/>
            <a:ext cx="522239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80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LỚP  8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238392" y="786859"/>
            <a:ext cx="5648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HƯỚNG NGHIỆP</a:t>
            </a:r>
          </a:p>
        </p:txBody>
      </p:sp>
      <p:sp>
        <p:nvSpPr>
          <p:cNvPr id="4" name="Rectangle 3"/>
          <p:cNvSpPr/>
          <p:nvPr/>
        </p:nvSpPr>
        <p:spPr>
          <a:xfrm>
            <a:off x="4898519" y="1662773"/>
            <a:ext cx="2541017" cy="523220"/>
          </a:xfrm>
          <a:prstGeom prst="rect">
            <a:avLst/>
          </a:prstGeom>
          <a:blipFill>
            <a:blip r:embed="rId3">
              <a:alphaModFix amt="63000"/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30: BÀI 15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2365772" y="1322138"/>
            <a:ext cx="7460456" cy="3481342"/>
            <a:chOff x="609600" y="1047750"/>
            <a:chExt cx="9664700" cy="4762500"/>
          </a:xfrm>
          <a:solidFill>
            <a:schemeClr val="accent6">
              <a:lumMod val="75000"/>
            </a:schemeClr>
          </a:solidFill>
          <a:effectLst>
            <a:outerShdw blurRad="317500" sx="102000" sy="102000" algn="ctr" rotWithShape="0">
              <a:prstClr val="black">
                <a:alpha val="82000"/>
              </a:prstClr>
            </a:outerShdw>
          </a:effectLst>
        </p:grpSpPr>
        <p:sp>
          <p:nvSpPr>
            <p:cNvPr id="20" name="Freeform: Shape 19"/>
            <p:cNvSpPr/>
            <p:nvPr/>
          </p:nvSpPr>
          <p:spPr>
            <a:xfrm>
              <a:off x="609600" y="1047750"/>
              <a:ext cx="9664700" cy="4762500"/>
            </a:xfrm>
            <a:custGeom>
              <a:avLst/>
              <a:gdLst>
                <a:gd name="connsiteX0" fmla="*/ 0 w 9664700"/>
                <a:gd name="connsiteY0" fmla="*/ 0 h 4762500"/>
                <a:gd name="connsiteX1" fmla="*/ 7283450 w 9664700"/>
                <a:gd name="connsiteY1" fmla="*/ 0 h 4762500"/>
                <a:gd name="connsiteX2" fmla="*/ 9664700 w 9664700"/>
                <a:gd name="connsiteY2" fmla="*/ 2381250 h 4762500"/>
                <a:gd name="connsiteX3" fmla="*/ 7283450 w 9664700"/>
                <a:gd name="connsiteY3" fmla="*/ 4762500 h 4762500"/>
                <a:gd name="connsiteX4" fmla="*/ 0 w 9664700"/>
                <a:gd name="connsiteY4" fmla="*/ 476250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4700" h="4762500">
                  <a:moveTo>
                    <a:pt x="0" y="0"/>
                  </a:moveTo>
                  <a:lnTo>
                    <a:pt x="7283450" y="0"/>
                  </a:lnTo>
                  <a:cubicBezTo>
                    <a:pt x="8598578" y="0"/>
                    <a:pt x="9664700" y="1066122"/>
                    <a:pt x="9664700" y="2381250"/>
                  </a:cubicBezTo>
                  <a:cubicBezTo>
                    <a:pt x="9664700" y="3696378"/>
                    <a:pt x="8598578" y="4762500"/>
                    <a:pt x="7283450" y="4762500"/>
                  </a:cubicBezTo>
                  <a:lnTo>
                    <a:pt x="0" y="47625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88606" y="1877145"/>
              <a:ext cx="6704623" cy="25893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defTabSz="457200">
                <a:defRPr/>
              </a:pPr>
              <a:r>
                <a:rPr lang="en-US" sz="2275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TẠM BIỆT !</a:t>
              </a:r>
            </a:p>
            <a:p>
              <a:pPr algn="just" defTabSz="457200">
                <a:defRPr/>
              </a:pPr>
              <a:endParaRPr lang="en-US" sz="2275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endParaRPr>
            </a:p>
            <a:p>
              <a:pPr algn="just" defTabSz="457200">
                <a:defRPr/>
              </a:pPr>
              <a:r>
                <a:rPr lang="en-US" sz="3575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UTM Alberta Heavy" panose="02040603050506020204" pitchFamily="18" charset="0"/>
                </a:rPr>
                <a:t>HẸN GẶP LẠI CÁC EM </a:t>
              </a:r>
            </a:p>
            <a:p>
              <a:pPr algn="just" defTabSz="457200">
                <a:defRPr/>
              </a:pPr>
              <a:r>
                <a:rPr lang="en-US" sz="3575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UTM Alberta Heavy" panose="02040603050506020204" pitchFamily="18" charset="0"/>
                </a:rPr>
                <a:t>TRONG TIẾT HỌC SAU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2365375" y="2578100"/>
            <a:ext cx="6078538" cy="0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4476"/>
            <a:ext cx="9906000" cy="661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4003675" y="1336675"/>
            <a:ext cx="4184650" cy="41846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71914" y="1200151"/>
            <a:ext cx="4448175" cy="4475163"/>
            <a:chOff x="3908657" y="1239252"/>
            <a:chExt cx="4374683" cy="4401149"/>
          </a:xfrm>
        </p:grpSpPr>
        <p:grpSp>
          <p:nvGrpSpPr>
            <p:cNvPr id="22535" name="Group 8"/>
            <p:cNvGrpSpPr/>
            <p:nvPr/>
          </p:nvGrpSpPr>
          <p:grpSpPr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963290" y="1239252"/>
                <a:ext cx="26541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63290" y="5348448"/>
                <a:ext cx="26541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2536" name="Group 60"/>
            <p:cNvGrpSpPr/>
            <p:nvPr/>
          </p:nvGrpSpPr>
          <p:grpSpPr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951260" y="1236257"/>
                <a:ext cx="246681" cy="2638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47239" y="5339733"/>
                <a:ext cx="257610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2537" name="Group 64"/>
            <p:cNvGrpSpPr/>
            <p:nvPr/>
          </p:nvGrpSpPr>
          <p:grpSpPr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962965" y="1238727"/>
                <a:ext cx="26541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53804" y="5347000"/>
                <a:ext cx="252926" cy="2638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2538" name="Group 67"/>
            <p:cNvGrpSpPr/>
            <p:nvPr/>
          </p:nvGrpSpPr>
          <p:grpSpPr>
            <a:xfrm rot="2700000">
              <a:off x="5963650" y="1246470"/>
              <a:ext cx="264696" cy="4374683"/>
              <a:chOff x="5963651" y="1239252"/>
              <a:chExt cx="264696" cy="4374683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928545" y="1268461"/>
                <a:ext cx="271657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31856" y="5374184"/>
                <a:ext cx="271657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2539" name="Group 76"/>
            <p:cNvGrpSpPr/>
            <p:nvPr/>
          </p:nvGrpSpPr>
          <p:grpSpPr>
            <a:xfrm rot="3600000">
              <a:off x="5963650" y="1248876"/>
              <a:ext cx="264696" cy="4374683"/>
              <a:chOff x="5963651" y="1239252"/>
              <a:chExt cx="264696" cy="4374683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938043" y="1270536"/>
                <a:ext cx="270096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935864" y="5390812"/>
                <a:ext cx="271657" cy="2638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2540" name="Group 79"/>
            <p:cNvGrpSpPr/>
            <p:nvPr/>
          </p:nvGrpSpPr>
          <p:grpSpPr>
            <a:xfrm rot="4500000">
              <a:off x="5963650" y="1251282"/>
              <a:ext cx="264696" cy="4374683"/>
              <a:chOff x="5963651" y="1239252"/>
              <a:chExt cx="264696" cy="4374683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950594" y="1272806"/>
                <a:ext cx="249799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948895" y="5381105"/>
                <a:ext cx="249799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2541" name="Group 82"/>
            <p:cNvGrpSpPr/>
            <p:nvPr/>
          </p:nvGrpSpPr>
          <p:grpSpPr>
            <a:xfrm rot="5400000">
              <a:off x="5963650" y="1253688"/>
              <a:ext cx="264696" cy="4374683"/>
              <a:chOff x="5963651" y="1239252"/>
              <a:chExt cx="264696" cy="4374683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964431" y="1262671"/>
                <a:ext cx="263851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964432" y="5379744"/>
                <a:ext cx="263851" cy="263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2542" name="Group 85"/>
            <p:cNvGrpSpPr/>
            <p:nvPr/>
          </p:nvGrpSpPr>
          <p:grpSpPr>
            <a:xfrm rot="6300000">
              <a:off x="5963650" y="1256094"/>
              <a:ext cx="264696" cy="4374683"/>
              <a:chOff x="5963651" y="1239252"/>
              <a:chExt cx="264696" cy="4374683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940812" y="1277592"/>
                <a:ext cx="279463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944503" y="5387602"/>
                <a:ext cx="274779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2543" name="Group 88"/>
            <p:cNvGrpSpPr/>
            <p:nvPr/>
          </p:nvGrpSpPr>
          <p:grpSpPr>
            <a:xfrm rot="7200000">
              <a:off x="5963650" y="1258500"/>
              <a:ext cx="264696" cy="4374683"/>
              <a:chOff x="5963651" y="1239252"/>
              <a:chExt cx="264696" cy="4374683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957543" y="1283477"/>
                <a:ext cx="265412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60732" y="5392022"/>
                <a:ext cx="265412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2544" name="Group 91"/>
            <p:cNvGrpSpPr/>
            <p:nvPr/>
          </p:nvGrpSpPr>
          <p:grpSpPr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963410" y="1242601"/>
                <a:ext cx="26541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63409" y="5351565"/>
                <a:ext cx="26541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2545" name="Group 94"/>
            <p:cNvGrpSpPr/>
            <p:nvPr/>
          </p:nvGrpSpPr>
          <p:grpSpPr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983525" y="1271478"/>
                <a:ext cx="254488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966452" y="5355711"/>
                <a:ext cx="266978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2546" name="Group 97"/>
            <p:cNvGrpSpPr/>
            <p:nvPr/>
          </p:nvGrpSpPr>
          <p:grpSpPr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992748" y="1259076"/>
                <a:ext cx="256048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998642" y="5368920"/>
                <a:ext cx="25292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3142991" y="2645310"/>
            <a:ext cx="399758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440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6057" y="3294617"/>
            <a:ext cx="715327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600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Trưng</a:t>
            </a: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bày</a:t>
            </a:r>
            <a:endParaRPr lang="en-US" sz="600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</a:endParaRPr>
          </a:p>
          <a:p>
            <a:pPr algn="ctr" defTabSz="457200"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&amp;</a:t>
            </a:r>
          </a:p>
          <a:p>
            <a:pPr algn="ctr" defTabSz="457200"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Chia </a:t>
            </a:r>
            <a:r>
              <a:rPr lang="en-US" sz="600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sẻ</a:t>
            </a:r>
            <a:endParaRPr lang="en-US" sz="600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205" y="1787526"/>
            <a:ext cx="10800050" cy="2976706"/>
          </a:xfrm>
          <a:ln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just" eaLnBrk="1" hangingPunct="1"/>
            <a:r>
              <a:rPr lang="en-US" altLang="vi-VN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trình b</a:t>
            </a:r>
            <a:r>
              <a:rPr lang="en-US" altLang="vi-VN" sz="4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thuyết trình các nội dung, hình ảnh về các ng</a:t>
            </a:r>
            <a:r>
              <a:rPr lang="en-US" altLang="vi-VN" sz="4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nghề liên quan đến Mĩ thuật tạo hình theo hình thức các em đã l</a:t>
            </a:r>
            <a:r>
              <a:rPr lang="en-US" altLang="vi-VN" sz="4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vi-VN" altLang="vi-VN" sz="48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674FC-5214-240F-4B4A-0E7A543D0872}"/>
              </a:ext>
            </a:extLst>
          </p:cNvPr>
          <p:cNvSpPr txBox="1"/>
          <p:nvPr/>
        </p:nvSpPr>
        <p:spPr>
          <a:xfrm>
            <a:off x="2463607" y="795903"/>
            <a:ext cx="6711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60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dirty="0" err="1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dirty="0">
              <a:solidFill>
                <a:schemeClr val="accent4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4476"/>
            <a:ext cx="9906000" cy="661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4003675" y="1336675"/>
            <a:ext cx="4184650" cy="41846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71914" y="1200151"/>
            <a:ext cx="4448175" cy="4475163"/>
            <a:chOff x="3908657" y="1239252"/>
            <a:chExt cx="4374683" cy="4401149"/>
          </a:xfrm>
        </p:grpSpPr>
        <p:grpSp>
          <p:nvGrpSpPr>
            <p:cNvPr id="25607" name="Group 8"/>
            <p:cNvGrpSpPr/>
            <p:nvPr/>
          </p:nvGrpSpPr>
          <p:grpSpPr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963290" y="1239252"/>
                <a:ext cx="26541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63290" y="5348448"/>
                <a:ext cx="26541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5608" name="Group 60"/>
            <p:cNvGrpSpPr/>
            <p:nvPr/>
          </p:nvGrpSpPr>
          <p:grpSpPr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951260" y="1236257"/>
                <a:ext cx="246681" cy="2638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47239" y="5339733"/>
                <a:ext cx="257610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5609" name="Group 64"/>
            <p:cNvGrpSpPr/>
            <p:nvPr/>
          </p:nvGrpSpPr>
          <p:grpSpPr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962965" y="1238727"/>
                <a:ext cx="26541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53804" y="5347000"/>
                <a:ext cx="252926" cy="2638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5610" name="Group 67"/>
            <p:cNvGrpSpPr/>
            <p:nvPr/>
          </p:nvGrpSpPr>
          <p:grpSpPr>
            <a:xfrm rot="2700000">
              <a:off x="5963650" y="1246470"/>
              <a:ext cx="264696" cy="4374683"/>
              <a:chOff x="5963651" y="1239252"/>
              <a:chExt cx="264696" cy="4374683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928545" y="1268461"/>
                <a:ext cx="271657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31856" y="5374184"/>
                <a:ext cx="271657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5611" name="Group 76"/>
            <p:cNvGrpSpPr/>
            <p:nvPr/>
          </p:nvGrpSpPr>
          <p:grpSpPr>
            <a:xfrm rot="3600000">
              <a:off x="5963650" y="1248876"/>
              <a:ext cx="264696" cy="4374683"/>
              <a:chOff x="5963651" y="1239252"/>
              <a:chExt cx="264696" cy="4374683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938043" y="1270536"/>
                <a:ext cx="270096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935864" y="5390812"/>
                <a:ext cx="271657" cy="2638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5612" name="Group 79"/>
            <p:cNvGrpSpPr/>
            <p:nvPr/>
          </p:nvGrpSpPr>
          <p:grpSpPr>
            <a:xfrm rot="4500000">
              <a:off x="5963650" y="1251282"/>
              <a:ext cx="264696" cy="4374683"/>
              <a:chOff x="5963651" y="1239252"/>
              <a:chExt cx="264696" cy="4374683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950594" y="1272806"/>
                <a:ext cx="249799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948895" y="5381105"/>
                <a:ext cx="249799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5613" name="Group 82"/>
            <p:cNvGrpSpPr/>
            <p:nvPr/>
          </p:nvGrpSpPr>
          <p:grpSpPr>
            <a:xfrm rot="5400000">
              <a:off x="5963650" y="1253688"/>
              <a:ext cx="264696" cy="4374683"/>
              <a:chOff x="5963651" y="1239252"/>
              <a:chExt cx="264696" cy="4374683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964431" y="1262671"/>
                <a:ext cx="263851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964432" y="5379744"/>
                <a:ext cx="263851" cy="263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5614" name="Group 85"/>
            <p:cNvGrpSpPr/>
            <p:nvPr/>
          </p:nvGrpSpPr>
          <p:grpSpPr>
            <a:xfrm rot="6300000">
              <a:off x="5963650" y="1256094"/>
              <a:ext cx="264696" cy="4374683"/>
              <a:chOff x="5963651" y="1239252"/>
              <a:chExt cx="264696" cy="4374683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940812" y="1277592"/>
                <a:ext cx="279463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944503" y="5387602"/>
                <a:ext cx="274779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5615" name="Group 88"/>
            <p:cNvGrpSpPr/>
            <p:nvPr/>
          </p:nvGrpSpPr>
          <p:grpSpPr>
            <a:xfrm rot="7200000">
              <a:off x="5963650" y="1258500"/>
              <a:ext cx="264696" cy="4374683"/>
              <a:chOff x="5963651" y="1239252"/>
              <a:chExt cx="264696" cy="4374683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957543" y="1283477"/>
                <a:ext cx="265412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60732" y="5392022"/>
                <a:ext cx="265412" cy="26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5616" name="Group 91"/>
            <p:cNvGrpSpPr/>
            <p:nvPr/>
          </p:nvGrpSpPr>
          <p:grpSpPr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963410" y="1242601"/>
                <a:ext cx="26541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63409" y="5351565"/>
                <a:ext cx="26541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5617" name="Group 94"/>
            <p:cNvGrpSpPr/>
            <p:nvPr/>
          </p:nvGrpSpPr>
          <p:grpSpPr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983525" y="1271478"/>
                <a:ext cx="254488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966452" y="5355711"/>
                <a:ext cx="266978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  <p:grpSp>
          <p:nvGrpSpPr>
            <p:cNvPr id="25618" name="Group 97"/>
            <p:cNvGrpSpPr/>
            <p:nvPr/>
          </p:nvGrpSpPr>
          <p:grpSpPr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992748" y="1259076"/>
                <a:ext cx="256048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998642" y="5368920"/>
                <a:ext cx="252926" cy="265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3142991" y="2645310"/>
            <a:ext cx="399758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440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5146" y="3549519"/>
            <a:ext cx="71532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48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VẬN DỤNG &amp; PHÁT TRIỂN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0263" y="2857500"/>
            <a:ext cx="5314951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defTabSz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nghề liên quan đến Mĩ thuật tạo hình bao gồm những hình thức đặc trưng như: vẽ tranh, l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điêu khắc, phê bình mĩ thuật, dạy mĩ thuật, thuyết minh trong bảo t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giám tuyển nghệ thuật, vẽ bối cảnh phim, l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đạo cụ,...</a:t>
            </a:r>
            <a:endParaRPr lang="vi-VN" altLang="en-US" b="1" dirty="0">
              <a:solidFill>
                <a:srgbClr val="0033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735F8-833E-DB89-3FC0-E6874ECCEE04}"/>
              </a:ext>
            </a:extLst>
          </p:cNvPr>
          <p:cNvSpPr txBox="1"/>
          <p:nvPr/>
        </p:nvSpPr>
        <p:spPr>
          <a:xfrm>
            <a:off x="1070263" y="1719693"/>
            <a:ext cx="8546522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defTabSz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altLang="en-US" b="1" dirty="0">
              <a:solidFill>
                <a:srgbClr val="00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41DD9-AF3C-8373-714D-8C187D49FF11}"/>
              </a:ext>
            </a:extLst>
          </p:cNvPr>
          <p:cNvSpPr txBox="1"/>
          <p:nvPr/>
        </p:nvSpPr>
        <p:spPr>
          <a:xfrm>
            <a:off x="769005" y="702197"/>
            <a:ext cx="10653990" cy="874085"/>
          </a:xfrm>
          <a:prstGeom prst="rect">
            <a:avLst/>
          </a:prstGeom>
          <a:blipFill dpi="0" rotWithShape="1">
            <a:blip r:embed="rId2">
              <a:alphaModFix amt="63000"/>
            </a:blip>
            <a:srcRect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 eaLnBrk="1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VỀ NGÀNH NGHỀ LIÊN QUAN ĐẾN </a:t>
            </a:r>
            <a:endParaRPr lang="vi-VN" altLang="vi-VN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 defTabSz="457200" eaLnBrk="1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TẠO HÌNH (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endParaRPr lang="vi-VN" altLang="vi-VN" sz="20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710E9-E74C-EF94-3D62-03EB42FCFC12}"/>
              </a:ext>
            </a:extLst>
          </p:cNvPr>
          <p:cNvSpPr/>
          <p:nvPr/>
        </p:nvSpPr>
        <p:spPr>
          <a:xfrm>
            <a:off x="5161994" y="302087"/>
            <a:ext cx="1868012" cy="400110"/>
          </a:xfrm>
          <a:prstGeom prst="rect">
            <a:avLst/>
          </a:prstGeom>
          <a:blipFill>
            <a:blip r:embed="rId2">
              <a:alphaModFix amt="63000"/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30: BÀI 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6A08F-E132-5DB6-BA87-756D701D0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0152" y="2673800"/>
            <a:ext cx="5090408" cy="338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endParaRPr lang="vi-VN" altLang="vi-VN" dirty="0">
              <a:latin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7" t="41395" r="4472"/>
          <a:stretch>
            <a:fillRect/>
          </a:stretch>
        </p:blipFill>
        <p:spPr>
          <a:xfrm>
            <a:off x="1210340" y="315469"/>
            <a:ext cx="9771321" cy="6227062"/>
          </a:xfrm>
          <a:ln w="190500" cap="sq">
            <a:solidFill>
              <a:srgbClr val="C8C6BD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185739"/>
            <a:ext cx="9906000" cy="466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sz="2400" b="1" dirty="0">
                <a:solidFill>
                  <a:srgbClr val="00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MỐT SỐ SẢN PHẨM</a:t>
            </a:r>
            <a:endParaRPr sz="2400" b="1" dirty="0">
              <a:solidFill>
                <a:srgbClr val="0033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2093"/>
          <a:stretch>
            <a:fillRect/>
          </a:stretch>
        </p:blipFill>
        <p:spPr>
          <a:xfrm>
            <a:off x="1907190" y="666641"/>
            <a:ext cx="3860974" cy="6028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6805" b="5416"/>
          <a:stretch>
            <a:fillRect/>
          </a:stretch>
        </p:blipFill>
        <p:spPr>
          <a:xfrm>
            <a:off x="6423837" y="666640"/>
            <a:ext cx="3810000" cy="601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eaLnBrk="1" hangingPunct="1"/>
            <a:endParaRPr lang="vi-VN" altLang="vi-VN" dirty="0">
              <a:latin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127"/>
          <a:stretch>
            <a:fillRect/>
          </a:stretch>
        </p:blipFill>
        <p:spPr>
          <a:xfrm>
            <a:off x="1333834" y="365126"/>
            <a:ext cx="5273749" cy="3649589"/>
          </a:xfrm>
          <a:ln w="190500" cap="sq">
            <a:solidFill>
              <a:srgbClr val="C8C6BD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2039"/>
          <a:stretch>
            <a:fillRect/>
          </a:stretch>
        </p:blipFill>
        <p:spPr>
          <a:xfrm>
            <a:off x="6852685" y="705306"/>
            <a:ext cx="3760381" cy="5888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435202" y="2248455"/>
            <a:ext cx="4457700" cy="1359495"/>
            <a:chOff x="609600" y="0"/>
            <a:chExt cx="5486400" cy="1673225"/>
          </a:xfrm>
          <a:solidFill>
            <a:srgbClr val="00B0F0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09600" y="0"/>
              <a:ext cx="5486400" cy="1673225"/>
              <a:chOff x="609600" y="0"/>
              <a:chExt cx="5486400" cy="1673225"/>
            </a:xfrm>
            <a:grpFill/>
          </p:grpSpPr>
          <p:sp>
            <p:nvSpPr>
              <p:cNvPr id="42" name="Freeform: Shape 41"/>
              <p:cNvSpPr/>
              <p:nvPr/>
            </p:nvSpPr>
            <p:spPr>
              <a:xfrm>
                <a:off x="609600" y="0"/>
                <a:ext cx="5486400" cy="1673225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1270000" dist="444500" sx="103000" sy="103000" algn="ctr" rotWithShape="0">
                  <a:prstClr val="black">
                    <a:alpha val="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2275"/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723900" y="0"/>
                <a:ext cx="5257800" cy="1492250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2275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09600" y="0"/>
              <a:ext cx="5257801" cy="9447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en-US" sz="4390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UTM Alberta Heavy" panose="02040603050506020204" pitchFamily="18" charset="0"/>
                </a:rPr>
                <a:t>DẶN DÒ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203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Alberta Heavy</vt:lpstr>
      <vt:lpstr>UTM Davida</vt:lpstr>
      <vt:lpstr>Office Theme</vt:lpstr>
      <vt:lpstr>PowerPoint Presentation</vt:lpstr>
      <vt:lpstr>PowerPoint Presentation</vt:lpstr>
      <vt:lpstr>HS trình bày, thuyết trình các nội dung, hình ảnh về các ngành nghề liên quan đến Mĩ thuật tạo hình theo hình thức các em đã làm.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3</cp:revision>
  <dcterms:created xsi:type="dcterms:W3CDTF">2025-01-21T16:56:00Z</dcterms:created>
  <dcterms:modified xsi:type="dcterms:W3CDTF">2025-02-12T17:14:32Z</dcterms:modified>
</cp:coreProperties>
</file>