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39" r:id="rId3"/>
    <p:sldId id="380" r:id="rId4"/>
    <p:sldId id="376" r:id="rId5"/>
    <p:sldId id="375" r:id="rId6"/>
    <p:sldId id="33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77EEED-108A-8E1A-6256-9ACEC1D45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0530682-F7A3-B6B8-E616-473076880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58DB1AB-69BB-F3E3-4821-EEFC1AD1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F978E9-1B15-F0DC-EFE6-3B7648EE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0D9355-86C0-4D2B-7FC6-FDCA3983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38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11B9D5-08C7-A099-A0FC-9D9B7906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A56C26E-99A1-9374-33F3-C2C6C358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F193F0-C6EE-D3F9-7679-E11E5707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1DD09A-0B98-F72E-6BBB-64D03B5E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307E6E-95E2-7C14-5285-A561932C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5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115C9E3-BA2A-15EE-81D6-AB791F969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289E88-C235-44BE-4B11-7F829F228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549EE9-5973-2F0E-2C55-923127E1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580919-DD66-F521-D004-BAB9A1F5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503175-410E-0B01-3F88-DDE2D51A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160CB0-00F9-9813-DB8C-B377376B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38A62F-60A1-EEB0-2E5F-2F969AFB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A18D9C-4BFB-C42E-0CD7-8D6140CD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CF8DE4-4495-0F09-B758-4FA747A8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BE5F3D-90D6-C567-6628-AAB42EE6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0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3A946A-95A4-0783-0EAE-9D19225E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922A8B4-0785-25FF-2635-7B3AE525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B22D49-11CA-309B-6794-5673423B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C033D1-F923-C659-3865-021E79F4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62DE0C-3FFC-5874-8353-16137136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1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F73F7C-B6D8-81F0-362F-4E2141CC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4B3074-6637-8D09-9C6E-13A0C030B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3122F88-B7D8-F347-CF9D-237BEC148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5B88AA-4B6B-CAAC-58EA-2BA3AEC8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3DD4B69-3116-197F-0F04-594312D9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808F44-6245-2891-CD14-2C4E9725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22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FA0246-9AE8-581D-118F-1BCD0621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B62E12A-1492-516E-1318-009720C2B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882538-7F20-80B8-BB45-5D435E205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24D0BFA-5D9A-AC4D-6EB0-0C24BF007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88E7F11-D18A-E3FF-D416-DF467758F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664B246-0C1E-28C5-411F-A4180A56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1E16446-0FF1-2414-62D5-03EA8CB8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847CB2-265F-7B8B-AC4E-D6446DC2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6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1A6C-C2D4-E7B8-E48E-3498A64B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954355B-B294-5624-566A-6F102E70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CF7A75-6461-6769-6A42-15769EC5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A7931CA-0EBB-27FC-20DB-7293DDDE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3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4671B86-29B5-65D9-B0C3-4BF3849E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3368F0B-0AE9-85F6-CAAE-9E7FD7CC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8A5138F-4332-80B3-C7C5-76230870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4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EDF660-90E7-35AD-5357-B58097EC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354440-0B7A-A9E8-1DEB-22402DA2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6C52168-1C75-DD2E-2E2E-5343D02C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4BA6692-CCFB-503B-C0B4-CA85B3B0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0ABFE2-6662-BDF5-384A-B591802D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DC2DF6-0E1C-EA3C-7984-6200C33C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73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D2C2B7-066A-CFA8-AC9B-A8BA715A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9DB5A80-0A50-0E8E-97BC-FC2BF26C9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050F829-792F-CF3D-F83D-B9FEAF75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6DF17A2-3DD3-9C6C-D4BC-28162F44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905ECF-6B7B-472F-F2DB-95A466D4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E2AFE4-FB9D-0003-6F4C-A121090E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0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BE21F44-8F23-353E-5314-1519263B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CE5EE4-6792-C951-A1DE-FF17FBCF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AF0B76-3BA3-A88B-87BA-9027E3659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2153-9D83-4340-834C-BD2BAA25953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B113DE-F101-6E71-9BBB-CA32AE72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4CBAE72-BE06-F1A9-5DCD-F80BB3116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44FD9-2954-49D3-BB21-773CCADA54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41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22" y="437723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81" y="3876054"/>
            <a:ext cx="977153" cy="9771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38100">
                  <a:solidFill>
                    <a:srgbClr val="00B0F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NGHỆ THUẬT HIỆN ĐẠI VIỆT NAM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0375" y="1778617"/>
            <a:ext cx="11231245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Tiết</a:t>
            </a:r>
            <a:r>
              <a:rPr lang="en-US" sz="4000" b="1" dirty="0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10: </a:t>
            </a:r>
            <a:r>
              <a:rPr lang="en-US" sz="4000" b="1" dirty="0" err="1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5: Nét đẹp trong tranh lụa của </a:t>
            </a:r>
            <a:br>
              <a:rPr lang="en-US" sz="4000" b="1" dirty="0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000" b="1" dirty="0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họa sĩ Nguyễn Phan Chánh  </a:t>
            </a:r>
            <a:br>
              <a:rPr lang="en-US" sz="4000" b="1" dirty="0">
                <a:ln w="38100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38100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46824" y="5323822"/>
            <a:ext cx="1514985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 2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Cloud Callout 26"/>
          <p:cNvSpPr/>
          <p:nvPr/>
        </p:nvSpPr>
        <p:spPr>
          <a:xfrm>
            <a:off x="1196975" y="189865"/>
            <a:ext cx="11161395" cy="859155"/>
          </a:xfrm>
          <a:prstGeom prst="cloudCallout">
            <a:avLst>
              <a:gd name="adj1" fmla="val -53479"/>
              <a:gd name="adj2" fmla="val 53791"/>
            </a:avLst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Trưng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bày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sản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chia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sẻ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6710" y="670560"/>
            <a:ext cx="11499215" cy="6268720"/>
          </a:xfrm>
          <a:prstGeom prst="horizontalScroll">
            <a:avLst/>
          </a:prstGeom>
          <a:blipFill rotWithShape="0">
            <a:blip r:embed="rId2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Nêu cảm nhận và phân tích về: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Bài vẽ em yêu thích.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Màu sắc đậm nhạt trong bài vẽ.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Cách thể hiện trong bài vẽ so với tranh họa sĩ.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 thuật sử dụng chất liệu.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tưởng điều chỉnh để bài vẽ hoàn thiện hơn.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Chia sẻ về một số tác phẩm tranh lụa của họa sĩ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Việt Nam mà em biết .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8B6C2A-CC8B-F82D-1204-A1C4F9AE59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831215" y="81280"/>
            <a:ext cx="10325100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lụa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đại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Việt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Nam.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5924550" cy="411543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180" y="2705100"/>
            <a:ext cx="5972175" cy="390080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sp>
        <p:nvSpPr>
          <p:cNvPr id="6" name="Up Arrow Callout 5"/>
          <p:cNvSpPr/>
          <p:nvPr/>
        </p:nvSpPr>
        <p:spPr>
          <a:xfrm>
            <a:off x="0" y="5144135"/>
            <a:ext cx="5820410" cy="1442085"/>
          </a:xfrm>
          <a:prstGeom prst="upArrowCallout">
            <a:avLst/>
          </a:prstGeom>
          <a:ln w="38100">
            <a:solidFill>
              <a:srgbClr val="FF9933"/>
            </a:solidFill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Vũ Giáng Hương, Hợp tác xã đánh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cá về, 1969, lụa  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256020" y="1302385"/>
            <a:ext cx="5842635" cy="1409700"/>
          </a:xfrm>
          <a:prstGeom prst="downArrowCallout">
            <a:avLst/>
          </a:prstGeom>
          <a:ln w="38100">
            <a:solidFill>
              <a:srgbClr val="FF9933"/>
            </a:solidFill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Lê Thị Kim Bạch, Tổ quốc gọi, lụa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-84454" y="160338"/>
            <a:ext cx="12234862" cy="8692349"/>
          </a:xfrm>
          <a:prstGeom prst="horizontalScroll">
            <a:avLst/>
          </a:prstGeom>
          <a:blipFill rotWithShape="0">
            <a:blip r:embed="rId2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892175" y="81915"/>
            <a:ext cx="10325100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Tìm hiểu về tranh lụa hiện đại Việt Nam.</a:t>
            </a:r>
            <a:endParaRPr lang="en-US" sz="3600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92" y="1878411"/>
            <a:ext cx="11282347" cy="5272088"/>
          </a:xfrm>
          <a:prstGeom prst="foldedCorner">
            <a:avLst/>
          </a:prstGeom>
          <a:ln w="38100">
            <a:solidFill>
              <a:srgbClr val="FF9933"/>
            </a:solidFill>
            <a:prstDash val="sysDash"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31215" y="-241935"/>
            <a:ext cx="10733405" cy="259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74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188</Words>
  <Application>Microsoft Office PowerPoint</Application>
  <PresentationFormat>Màn hình rộng</PresentationFormat>
  <Paragraphs>24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VNI-Avo</vt:lpstr>
      <vt:lpstr>Wingdings</vt:lpstr>
      <vt:lpstr>Chủ đề Office</vt:lpstr>
      <vt:lpstr>Bản trình bày PowerPoint</vt:lpstr>
      <vt:lpstr>Tiết 10: Bài 5: Nét đẹp trong tranh lụa của  họa sĩ Nguyễn Phan Chánh 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</dc:creator>
  <cp:lastModifiedBy>Hi</cp:lastModifiedBy>
  <cp:revision>5</cp:revision>
  <dcterms:created xsi:type="dcterms:W3CDTF">2024-11-15T16:55:17Z</dcterms:created>
  <dcterms:modified xsi:type="dcterms:W3CDTF">2024-11-22T16:58:56Z</dcterms:modified>
</cp:coreProperties>
</file>