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sldIdLst>
    <p:sldId id="263" r:id="rId3"/>
    <p:sldId id="275" r:id="rId4"/>
    <p:sldId id="319" r:id="rId5"/>
    <p:sldId id="294" r:id="rId6"/>
    <p:sldId id="270" r:id="rId7"/>
    <p:sldId id="260" r:id="rId8"/>
    <p:sldId id="320" r:id="rId9"/>
    <p:sldId id="264" r:id="rId10"/>
    <p:sldId id="295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5">
          <p15:clr>
            <a:srgbClr val="A4A3A4"/>
          </p15:clr>
        </p15:guide>
        <p15:guide id="2" pos="3840">
          <p15:clr>
            <a:srgbClr val="A4A3A4"/>
          </p15:clr>
        </p15:guide>
        <p15:guide id="3" pos="589">
          <p15:clr>
            <a:srgbClr val="A4A3A4"/>
          </p15:clr>
        </p15:guide>
        <p15:guide id="4" pos="713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-PC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366634"/>
    <a:srgbClr val="428A21"/>
    <a:srgbClr val="CD8DAE"/>
    <a:srgbClr val="5C849A"/>
    <a:srgbClr val="618D72"/>
    <a:srgbClr val="C95E90"/>
    <a:srgbClr val="FFFFFF"/>
    <a:srgbClr val="708657"/>
    <a:srgbClr val="663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82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402" y="33"/>
      </p:cViewPr>
      <p:guideLst>
        <p:guide orient="horz" pos="2135"/>
        <p:guide pos="3840"/>
        <p:guide pos="589"/>
        <p:guide pos="71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rcRect l="6956" t="16340" r="6956" b="1634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6" name="矩形 5"/>
          <p:cNvSpPr/>
          <p:nvPr userDrawn="1"/>
        </p:nvSpPr>
        <p:spPr>
          <a:xfrm>
            <a:off x="241300" y="241300"/>
            <a:ext cx="11709400" cy="63754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6352" y="4595230"/>
            <a:ext cx="4301152" cy="30374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53" b="91643" l="8808" r="92902">
                        <a14:foregroundMark x1="15479" y1="30198" x2="16135" y2="31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9768097" y="4725645"/>
            <a:ext cx="4365208" cy="308270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rcRect l="6956" t="16340" r="6956" b="1634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6" name="矩形 5"/>
          <p:cNvSpPr/>
          <p:nvPr userDrawn="1"/>
        </p:nvSpPr>
        <p:spPr>
          <a:xfrm>
            <a:off x="241300" y="241300"/>
            <a:ext cx="11709400" cy="63754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6352" y="4595230"/>
            <a:ext cx="4301152" cy="30374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53" b="91643" l="8808" r="92902">
                        <a14:foregroundMark x1="15479" y1="30198" x2="16135" y2="31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9768097" y="4725645"/>
            <a:ext cx="4365208" cy="308270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E5684-EB56-4A66-9F69-E936D7AAD9BF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49F59-BA74-4415-B095-D753B6FA247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E5684-EB56-4A66-9F69-E936D7AAD9BF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49F59-BA74-4415-B095-D753B6FA247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0505" y="579120"/>
            <a:ext cx="11730355" cy="1751530"/>
            <a:chOff x="671530" y="385969"/>
            <a:chExt cx="10842824" cy="180959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8580" y="1571029"/>
              <a:ext cx="3511432" cy="624534"/>
            </a:xfrm>
            <a:prstGeom prst="rect">
              <a:avLst/>
            </a:prstGeom>
          </p:spPr>
        </p:pic>
        <p:sp useBgFill="1">
          <p:nvSpPr>
            <p:cNvPr id="7" name="文本框 6"/>
            <p:cNvSpPr txBox="1"/>
            <p:nvPr/>
          </p:nvSpPr>
          <p:spPr>
            <a:xfrm>
              <a:off x="671530" y="385969"/>
              <a:ext cx="10842824" cy="124012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u="sng" dirty="0">
                  <a:ln>
                    <a:solidFill>
                      <a:srgbClr val="FF0000"/>
                    </a:solidFill>
                  </a:ln>
                  <a:blipFill>
                    <a:blip r:embed="rId3"/>
                  </a:blipFill>
                  <a:latin typeface="Arabia" panose="00000400000000000000" charset="0"/>
                  <a:ea typeface="义启小魏楷" panose="02010601030101010101" pitchFamily="2" charset="-122"/>
                  <a:cs typeface="Arabia" panose="00000400000000000000" charset="0"/>
                </a:rPr>
                <a:t>Chủ đề:</a:t>
              </a:r>
              <a:r>
                <a:rPr lang="en-US" altLang="zh-CN" sz="3600" dirty="0">
                  <a:ln>
                    <a:solidFill>
                      <a:srgbClr val="FF0000"/>
                    </a:solidFill>
                  </a:ln>
                  <a:blipFill>
                    <a:blip r:embed="rId3"/>
                  </a:blipFill>
                  <a:latin typeface="Arabia" panose="00000400000000000000" charset="0"/>
                  <a:ea typeface="义启小魏楷" panose="02010601030101010101" pitchFamily="2" charset="-122"/>
                  <a:cs typeface="Arabia" panose="00000400000000000000" charset="0"/>
                </a:rPr>
                <a:t> </a:t>
              </a:r>
            </a:p>
            <a:p>
              <a:pPr algn="ctr"/>
              <a:r>
                <a:rPr lang="en-US" altLang="zh-CN" sz="3600" b="1" dirty="0">
                  <a:ln>
                    <a:solidFill>
                      <a:srgbClr val="FF0000"/>
                    </a:solidFill>
                  </a:ln>
                  <a:blipFill>
                    <a:blip r:embed="rId3"/>
                  </a:blipFill>
                  <a:latin typeface="Arabia" panose="00000400000000000000" charset="0"/>
                  <a:ea typeface="义启小魏楷" panose="02010601030101010101" pitchFamily="2" charset="-122"/>
                  <a:cs typeface="Arabia" panose="00000400000000000000" charset="0"/>
                </a:rPr>
                <a:t>Mĩ thuật của các dân tộc thiểu số Việt Nam</a:t>
              </a:r>
              <a:r>
                <a:rPr lang="en-US" altLang="zh-CN" sz="3600" dirty="0">
                  <a:solidFill>
                    <a:srgbClr val="366634"/>
                  </a:solidFill>
                  <a:latin typeface="Arabia" panose="00000400000000000000" charset="0"/>
                  <a:ea typeface="义启小魏楷" panose="02010601030101010101" pitchFamily="2" charset="-122"/>
                  <a:cs typeface="Arabia" panose="00000400000000000000" charset="0"/>
                </a:rPr>
                <a:t> 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89915" y="2330650"/>
            <a:ext cx="11370945" cy="3777172"/>
            <a:chOff x="636905" y="2750931"/>
            <a:chExt cx="11370945" cy="3777172"/>
          </a:xfrm>
        </p:grpSpPr>
        <p:sp>
          <p:nvSpPr>
            <p:cNvPr id="22" name="矩形 21"/>
            <p:cNvSpPr/>
            <p:nvPr/>
          </p:nvSpPr>
          <p:spPr>
            <a:xfrm>
              <a:off x="2305050" y="3850933"/>
              <a:ext cx="7581900" cy="1043419"/>
            </a:xfrm>
            <a:prstGeom prst="rect">
              <a:avLst/>
            </a:prstGeom>
            <a:noFill/>
            <a:ln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4-petal-flower_17894"/>
            <p:cNvSpPr>
              <a:spLocks noChangeAspect="1"/>
            </p:cNvSpPr>
            <p:nvPr/>
          </p:nvSpPr>
          <p:spPr bwMode="auto">
            <a:xfrm>
              <a:off x="4436708" y="5929619"/>
              <a:ext cx="418620" cy="598484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22152" h="603532">
                  <a:moveTo>
                    <a:pt x="210960" y="176823"/>
                  </a:moveTo>
                  <a:cubicBezTo>
                    <a:pt x="227058" y="176823"/>
                    <a:pt x="240855" y="187803"/>
                    <a:pt x="244560" y="203378"/>
                  </a:cubicBezTo>
                  <a:cubicBezTo>
                    <a:pt x="246604" y="212315"/>
                    <a:pt x="245071" y="221508"/>
                    <a:pt x="240344" y="229423"/>
                  </a:cubicBezTo>
                  <a:cubicBezTo>
                    <a:pt x="235489" y="237211"/>
                    <a:pt x="227824" y="242701"/>
                    <a:pt x="218881" y="244744"/>
                  </a:cubicBezTo>
                  <a:cubicBezTo>
                    <a:pt x="216326" y="245382"/>
                    <a:pt x="213643" y="245765"/>
                    <a:pt x="210960" y="245765"/>
                  </a:cubicBezTo>
                  <a:cubicBezTo>
                    <a:pt x="194863" y="245765"/>
                    <a:pt x="181066" y="234785"/>
                    <a:pt x="177489" y="219210"/>
                  </a:cubicBezTo>
                  <a:cubicBezTo>
                    <a:pt x="173145" y="200697"/>
                    <a:pt x="184643" y="182058"/>
                    <a:pt x="203040" y="177717"/>
                  </a:cubicBezTo>
                  <a:cubicBezTo>
                    <a:pt x="205723" y="177206"/>
                    <a:pt x="208405" y="176823"/>
                    <a:pt x="210960" y="176823"/>
                  </a:cubicBezTo>
                  <a:close/>
                  <a:moveTo>
                    <a:pt x="210948" y="156926"/>
                  </a:moveTo>
                  <a:cubicBezTo>
                    <a:pt x="206859" y="156926"/>
                    <a:pt x="202641" y="157436"/>
                    <a:pt x="198552" y="158457"/>
                  </a:cubicBezTo>
                  <a:cubicBezTo>
                    <a:pt x="169286" y="165348"/>
                    <a:pt x="151139" y="194568"/>
                    <a:pt x="158040" y="223662"/>
                  </a:cubicBezTo>
                  <a:cubicBezTo>
                    <a:pt x="163919" y="248416"/>
                    <a:pt x="185644" y="265515"/>
                    <a:pt x="210948" y="265515"/>
                  </a:cubicBezTo>
                  <a:cubicBezTo>
                    <a:pt x="215166" y="265515"/>
                    <a:pt x="219383" y="265132"/>
                    <a:pt x="223472" y="264111"/>
                  </a:cubicBezTo>
                  <a:cubicBezTo>
                    <a:pt x="237530" y="260794"/>
                    <a:pt x="249543" y="252244"/>
                    <a:pt x="257211" y="239867"/>
                  </a:cubicBezTo>
                  <a:cubicBezTo>
                    <a:pt x="264879" y="227490"/>
                    <a:pt x="267179" y="212943"/>
                    <a:pt x="263857" y="198779"/>
                  </a:cubicBezTo>
                  <a:cubicBezTo>
                    <a:pt x="258106" y="174152"/>
                    <a:pt x="236380" y="156926"/>
                    <a:pt x="210948" y="156926"/>
                  </a:cubicBezTo>
                  <a:close/>
                  <a:moveTo>
                    <a:pt x="246987" y="1634"/>
                  </a:moveTo>
                  <a:cubicBezTo>
                    <a:pt x="257722" y="-790"/>
                    <a:pt x="269480" y="-535"/>
                    <a:pt x="281876" y="2528"/>
                  </a:cubicBezTo>
                  <a:cubicBezTo>
                    <a:pt x="286094" y="3548"/>
                    <a:pt x="295423" y="8397"/>
                    <a:pt x="316254" y="19754"/>
                  </a:cubicBezTo>
                  <a:cubicBezTo>
                    <a:pt x="322388" y="23072"/>
                    <a:pt x="329289" y="26772"/>
                    <a:pt x="331334" y="27793"/>
                  </a:cubicBezTo>
                  <a:cubicBezTo>
                    <a:pt x="354721" y="38256"/>
                    <a:pt x="368523" y="53441"/>
                    <a:pt x="372741" y="72581"/>
                  </a:cubicBezTo>
                  <a:cubicBezTo>
                    <a:pt x="381431" y="113158"/>
                    <a:pt x="342580" y="159223"/>
                    <a:pt x="323411" y="181170"/>
                  </a:cubicBezTo>
                  <a:cubicBezTo>
                    <a:pt x="348587" y="187805"/>
                    <a:pt x="396000" y="201459"/>
                    <a:pt x="414531" y="235401"/>
                  </a:cubicBezTo>
                  <a:cubicBezTo>
                    <a:pt x="423477" y="251734"/>
                    <a:pt x="424499" y="270364"/>
                    <a:pt x="417854" y="290908"/>
                  </a:cubicBezTo>
                  <a:cubicBezTo>
                    <a:pt x="416959" y="293587"/>
                    <a:pt x="413508" y="299712"/>
                    <a:pt x="403540" y="317194"/>
                  </a:cubicBezTo>
                  <a:cubicBezTo>
                    <a:pt x="401368" y="321022"/>
                    <a:pt x="395617" y="331102"/>
                    <a:pt x="394978" y="332506"/>
                  </a:cubicBezTo>
                  <a:cubicBezTo>
                    <a:pt x="383987" y="356623"/>
                    <a:pt x="368012" y="371297"/>
                    <a:pt x="347565" y="376146"/>
                  </a:cubicBezTo>
                  <a:cubicBezTo>
                    <a:pt x="342836" y="377294"/>
                    <a:pt x="337724" y="377804"/>
                    <a:pt x="332484" y="377804"/>
                  </a:cubicBezTo>
                  <a:cubicBezTo>
                    <a:pt x="313954" y="377804"/>
                    <a:pt x="292739" y="370786"/>
                    <a:pt x="269352" y="356750"/>
                  </a:cubicBezTo>
                  <a:cubicBezTo>
                    <a:pt x="291972" y="404601"/>
                    <a:pt x="318299" y="493029"/>
                    <a:pt x="278170" y="600852"/>
                  </a:cubicBezTo>
                  <a:lnTo>
                    <a:pt x="277276" y="603532"/>
                  </a:lnTo>
                  <a:lnTo>
                    <a:pt x="257978" y="596514"/>
                  </a:lnTo>
                  <a:lnTo>
                    <a:pt x="259000" y="593834"/>
                  </a:lnTo>
                  <a:cubicBezTo>
                    <a:pt x="302324" y="477589"/>
                    <a:pt x="263985" y="386481"/>
                    <a:pt x="242003" y="348201"/>
                  </a:cubicBezTo>
                  <a:cubicBezTo>
                    <a:pt x="234080" y="369638"/>
                    <a:pt x="216060" y="411236"/>
                    <a:pt x="177721" y="420168"/>
                  </a:cubicBezTo>
                  <a:cubicBezTo>
                    <a:pt x="164813" y="423231"/>
                    <a:pt x="150244" y="422337"/>
                    <a:pt x="135036" y="417616"/>
                  </a:cubicBezTo>
                  <a:cubicBezTo>
                    <a:pt x="132097" y="416595"/>
                    <a:pt x="125579" y="413023"/>
                    <a:pt x="107304" y="402687"/>
                  </a:cubicBezTo>
                  <a:lnTo>
                    <a:pt x="106026" y="402049"/>
                  </a:lnTo>
                  <a:cubicBezTo>
                    <a:pt x="100147" y="398731"/>
                    <a:pt x="92863" y="394648"/>
                    <a:pt x="91457" y="394010"/>
                  </a:cubicBezTo>
                  <a:cubicBezTo>
                    <a:pt x="67559" y="383291"/>
                    <a:pt x="52990" y="367852"/>
                    <a:pt x="48261" y="348201"/>
                  </a:cubicBezTo>
                  <a:cubicBezTo>
                    <a:pt x="38932" y="308389"/>
                    <a:pt x="73565" y="263984"/>
                    <a:pt x="91074" y="242547"/>
                  </a:cubicBezTo>
                  <a:cubicBezTo>
                    <a:pt x="66792" y="235018"/>
                    <a:pt x="21679" y="219961"/>
                    <a:pt x="5704" y="184360"/>
                  </a:cubicBezTo>
                  <a:cubicBezTo>
                    <a:pt x="-2986" y="165220"/>
                    <a:pt x="-1708" y="143272"/>
                    <a:pt x="9283" y="118900"/>
                  </a:cubicBezTo>
                  <a:cubicBezTo>
                    <a:pt x="10433" y="116604"/>
                    <a:pt x="15673" y="107799"/>
                    <a:pt x="27174" y="88786"/>
                  </a:cubicBezTo>
                  <a:lnTo>
                    <a:pt x="27686" y="87766"/>
                  </a:lnTo>
                  <a:cubicBezTo>
                    <a:pt x="30114" y="83810"/>
                    <a:pt x="32031" y="80748"/>
                    <a:pt x="32414" y="79982"/>
                  </a:cubicBezTo>
                  <a:cubicBezTo>
                    <a:pt x="42894" y="61735"/>
                    <a:pt x="56824" y="50378"/>
                    <a:pt x="73565" y="46423"/>
                  </a:cubicBezTo>
                  <a:cubicBezTo>
                    <a:pt x="77910" y="45402"/>
                    <a:pt x="82511" y="44891"/>
                    <a:pt x="87240" y="44891"/>
                  </a:cubicBezTo>
                  <a:cubicBezTo>
                    <a:pt x="123279" y="44891"/>
                    <a:pt x="160085" y="74240"/>
                    <a:pt x="178871" y="89807"/>
                  </a:cubicBezTo>
                  <a:cubicBezTo>
                    <a:pt x="187050" y="63904"/>
                    <a:pt x="203792" y="11843"/>
                    <a:pt x="246987" y="1634"/>
                  </a:cubicBezTo>
                  <a:close/>
                </a:path>
              </a:pathLst>
            </a:custGeom>
            <a:solidFill>
              <a:srgbClr val="366634"/>
            </a:solidFill>
            <a:ln>
              <a:noFill/>
            </a:ln>
          </p:spPr>
        </p:sp>
        <p:sp useBgFill="1">
          <p:nvSpPr>
            <p:cNvPr id="23" name="文本框 22"/>
            <p:cNvSpPr txBox="1"/>
            <p:nvPr/>
          </p:nvSpPr>
          <p:spPr>
            <a:xfrm>
              <a:off x="636905" y="2750931"/>
              <a:ext cx="11370945" cy="2530563"/>
            </a:xfrm>
            <a:prstGeom prst="rect">
              <a:avLst/>
            </a:prstGeom>
          </p:spPr>
          <p:txBody>
            <a:bodyPr wrap="square" rtlCol="0">
              <a:prstTxWarp prst="textInflateTop">
                <a:avLst/>
              </a:prstTxWarp>
              <a:spAutoFit/>
            </a:bodyPr>
            <a:lstStyle/>
            <a:p>
              <a:pPr algn="ctr"/>
              <a:r>
                <a:rPr lang="en-US" altLang="zh-CN" sz="4400" b="1" u="sng" dirty="0" err="1">
                  <a:ln>
                    <a:solidFill>
                      <a:srgbClr val="C00000"/>
                    </a:solidFill>
                  </a:ln>
                  <a:blipFill>
                    <a:blip r:embed="rId4"/>
                  </a:blipFill>
                  <a:effectLst/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Tiết</a:t>
              </a:r>
              <a:r>
                <a:rPr lang="en-US" altLang="zh-CN" sz="4400" b="1" u="sng" dirty="0">
                  <a:ln>
                    <a:solidFill>
                      <a:srgbClr val="C00000"/>
                    </a:solidFill>
                  </a:ln>
                  <a:blipFill>
                    <a:blip r:embed="rId4"/>
                  </a:blipFill>
                  <a:effectLst/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 13: </a:t>
              </a:r>
              <a:r>
                <a:rPr lang="en-US" altLang="zh-CN" sz="4400" b="1" u="sng" dirty="0" err="1">
                  <a:ln>
                    <a:solidFill>
                      <a:srgbClr val="C00000"/>
                    </a:solidFill>
                  </a:ln>
                  <a:blipFill>
                    <a:blip r:embed="rId4"/>
                  </a:blipFill>
                  <a:effectLst/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Bàì</a:t>
              </a:r>
              <a:r>
                <a:rPr lang="en-US" altLang="zh-CN" sz="4400" b="1" u="sng" dirty="0">
                  <a:ln>
                    <a:solidFill>
                      <a:srgbClr val="C00000"/>
                    </a:solidFill>
                  </a:ln>
                  <a:blipFill>
                    <a:blip r:embed="rId4"/>
                  </a:blipFill>
                  <a:effectLst/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 7:</a:t>
              </a:r>
              <a:r>
                <a:rPr lang="en-US" altLang="zh-CN" sz="4400" b="1" dirty="0">
                  <a:ln>
                    <a:solidFill>
                      <a:srgbClr val="C00000"/>
                    </a:solidFill>
                  </a:ln>
                  <a:blipFill>
                    <a:blip r:embed="rId4"/>
                  </a:blipFill>
                  <a:effectLst/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 </a:t>
              </a:r>
            </a:p>
            <a:p>
              <a:pPr algn="ctr"/>
              <a:r>
                <a:rPr lang="en-US" altLang="zh-CN" sz="4400" b="1" dirty="0">
                  <a:ln>
                    <a:solidFill>
                      <a:srgbClr val="C00000"/>
                    </a:solidFill>
                  </a:ln>
                  <a:blipFill>
                    <a:blip r:embed="rId4"/>
                  </a:blipFill>
                  <a:effectLst/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TẠO MẪU NỀN TRANG TRÍ VỚI HỌA TIẾT DÂN TỘC THIỂU SỐ VIỆT NAM</a:t>
              </a:r>
            </a:p>
            <a:p>
              <a:pPr algn="ctr"/>
              <a:r>
                <a:rPr lang="en-US" altLang="zh-CN" sz="4400" b="1" dirty="0" err="1">
                  <a:ln>
                    <a:solidFill>
                      <a:srgbClr val="C00000"/>
                    </a:solidFill>
                  </a:ln>
                  <a:blipFill>
                    <a:blip r:embed="rId4"/>
                  </a:blipFill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Tiết</a:t>
              </a:r>
              <a:r>
                <a:rPr lang="en-US" altLang="zh-CN" sz="4400" b="1" dirty="0">
                  <a:ln>
                    <a:solidFill>
                      <a:srgbClr val="C00000"/>
                    </a:solidFill>
                  </a:ln>
                  <a:blipFill>
                    <a:blip r:embed="rId4"/>
                  </a:blipFill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 1</a:t>
              </a:r>
              <a:r>
                <a:rPr lang="en-US" altLang="zh-CN" sz="4400" dirty="0">
                  <a:solidFill>
                    <a:srgbClr val="366634"/>
                  </a:solidFill>
                  <a:effectLst/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 </a:t>
              </a:r>
              <a:r>
                <a:rPr lang="en-US" altLang="zh-CN" sz="4400" dirty="0">
                  <a:solidFill>
                    <a:srgbClr val="366634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Arabia" panose="00000400000000000000" charset="0"/>
                  <a:ea typeface="思源黑体 CN Medium" panose="020B0600000000000000" pitchFamily="34" charset="-122"/>
                  <a:cs typeface="Arabia" panose="00000400000000000000" charset="0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6842">
            <a:off x="5755915" y="1142473"/>
            <a:ext cx="5644207" cy="398040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846237" y="-905746"/>
            <a:ext cx="7476083" cy="8034531"/>
            <a:chOff x="5592872" y="-873361"/>
            <a:chExt cx="7476083" cy="8034531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98"/>
            <a:stretch>
              <a:fillRect/>
            </a:stretch>
          </p:blipFill>
          <p:spPr>
            <a:xfrm>
              <a:off x="7861653" y="0"/>
              <a:ext cx="4330347" cy="6858000"/>
            </a:xfrm>
            <a:custGeom>
              <a:avLst/>
              <a:gdLst>
                <a:gd name="connsiteX0" fmla="*/ 33314 w 4330347"/>
                <a:gd name="connsiteY0" fmla="*/ 0 h 6858000"/>
                <a:gd name="connsiteX1" fmla="*/ 4330347 w 4330347"/>
                <a:gd name="connsiteY1" fmla="*/ 0 h 6858000"/>
                <a:gd name="connsiteX2" fmla="*/ 4330347 w 4330347"/>
                <a:gd name="connsiteY2" fmla="*/ 6858000 h 6858000"/>
                <a:gd name="connsiteX3" fmla="*/ 287634 w 4330347"/>
                <a:gd name="connsiteY3" fmla="*/ 6858000 h 6858000"/>
                <a:gd name="connsiteX4" fmla="*/ 457200 w 4330347"/>
                <a:gd name="connsiteY4" fmla="*/ 5143500 h 6858000"/>
                <a:gd name="connsiteX5" fmla="*/ 558800 w 4330347"/>
                <a:gd name="connsiteY5" fmla="*/ 4013200 h 6858000"/>
                <a:gd name="connsiteX6" fmla="*/ 0 w 4330347"/>
                <a:gd name="connsiteY6" fmla="*/ 2209800 h 6858000"/>
                <a:gd name="connsiteX7" fmla="*/ 33314 w 4330347"/>
                <a:gd name="connsiteY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0347" h="6858000">
                  <a:moveTo>
                    <a:pt x="33314" y="0"/>
                  </a:moveTo>
                  <a:lnTo>
                    <a:pt x="4330347" y="0"/>
                  </a:lnTo>
                  <a:lnTo>
                    <a:pt x="4330347" y="6858000"/>
                  </a:lnTo>
                  <a:lnTo>
                    <a:pt x="287634" y="6858000"/>
                  </a:lnTo>
                  <a:lnTo>
                    <a:pt x="457200" y="5143500"/>
                  </a:lnTo>
                  <a:lnTo>
                    <a:pt x="558800" y="4013200"/>
                  </a:lnTo>
                  <a:lnTo>
                    <a:pt x="0" y="2209800"/>
                  </a:lnTo>
                  <a:lnTo>
                    <a:pt x="33314" y="0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93136" y="3604757"/>
              <a:ext cx="4999441" cy="35306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53" b="91643" l="8808" r="92902">
                          <a14:foregroundMark x1="15479" y1="30198" x2="16135" y2="312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7338156" y="2261291"/>
              <a:ext cx="5323146" cy="37592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0221908" y="3370349"/>
              <a:ext cx="2733507" cy="1930400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 flipV="1">
              <a:off x="7341249" y="1433464"/>
              <a:ext cx="7831821" cy="362359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92872" y="-873361"/>
              <a:ext cx="6257142" cy="4417325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911193" y="1389349"/>
            <a:ext cx="5989320" cy="1800225"/>
            <a:chOff x="3396529" y="1102314"/>
            <a:chExt cx="5989320" cy="1800225"/>
          </a:xfrm>
        </p:grpSpPr>
        <p:grpSp>
          <p:nvGrpSpPr>
            <p:cNvPr id="38" name="组合 37"/>
            <p:cNvGrpSpPr/>
            <p:nvPr/>
          </p:nvGrpSpPr>
          <p:grpSpPr>
            <a:xfrm>
              <a:off x="3396529" y="1102314"/>
              <a:ext cx="5989320" cy="1800225"/>
              <a:chOff x="3282230" y="1102314"/>
              <a:chExt cx="5989320" cy="1800225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3430820" y="1102314"/>
                <a:ext cx="5840730" cy="1383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charset="0"/>
                  <a:buChar char="Ø"/>
                </a:pPr>
                <a:r>
                  <a:rPr lang="en-US" altLang="zh-CN" sz="2800" b="1" i="1" dirty="0">
                    <a:solidFill>
                      <a:srgbClr val="0070C0"/>
                    </a:solidFill>
                    <a:latin typeface="Times New Roman" panose="02020603050405020304" charset="0"/>
                    <a:ea typeface="思源黑体 CN Light" panose="020B0300000000000000" pitchFamily="34" charset="-122"/>
                    <a:cs typeface="Times New Roman" panose="02020603050405020304" charset="0"/>
                  </a:rPr>
                  <a:t>Nhận biết được cách sắp xếp họa tiết, màu sắc trong mẫu vẽ vải của dân tộc thiểu số.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3282230" y="2318974"/>
                <a:ext cx="736600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ctr">
                  <a:buFont typeface="Wingdings" panose="05000000000000000000" charset="0"/>
                  <a:buChar char="Ø"/>
                </a:pPr>
                <a:endParaRPr lang="zh-CN" altLang="en-US" sz="3200" b="1" dirty="0">
                  <a:solidFill>
                    <a:srgbClr val="0070C0"/>
                  </a:solidFill>
                  <a:latin typeface="Atilla" panose="00000400000000000000" pitchFamily="2" charset="0"/>
                </a:endParaRPr>
              </a:p>
            </p:txBody>
          </p:sp>
        </p:grpSp>
        <p:sp>
          <p:nvSpPr>
            <p:cNvPr id="39" name="任意多边形: 形状 46"/>
            <p:cNvSpPr/>
            <p:nvPr/>
          </p:nvSpPr>
          <p:spPr>
            <a:xfrm>
              <a:off x="3984645" y="2528464"/>
              <a:ext cx="5400000" cy="0"/>
            </a:xfrm>
            <a:custGeom>
              <a:avLst/>
              <a:gdLst>
                <a:gd name="connsiteX0" fmla="*/ 0 w 2941320"/>
                <a:gd name="connsiteY0" fmla="*/ 0 h 0"/>
                <a:gd name="connsiteX1" fmla="*/ 2941320 w 294132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1320">
                  <a:moveTo>
                    <a:pt x="0" y="0"/>
                  </a:moveTo>
                  <a:lnTo>
                    <a:pt x="2941320" y="0"/>
                  </a:lnTo>
                </a:path>
              </a:pathLst>
            </a:custGeom>
            <a:noFill/>
            <a:ln w="12700"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059889" y="2806539"/>
            <a:ext cx="5832435" cy="988674"/>
            <a:chOff x="3544590" y="1762675"/>
            <a:chExt cx="5832435" cy="988674"/>
          </a:xfrm>
        </p:grpSpPr>
        <p:sp>
          <p:nvSpPr>
            <p:cNvPr id="36" name="文本框 35"/>
            <p:cNvSpPr txBox="1"/>
            <p:nvPr/>
          </p:nvSpPr>
          <p:spPr>
            <a:xfrm>
              <a:off x="3544590" y="1762675"/>
              <a:ext cx="5621020" cy="9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charset="0"/>
                <a:buChar char="Ø"/>
              </a:pP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charset="0"/>
                  <a:ea typeface="思源黑体 CN Light" panose="020B0300000000000000" pitchFamily="34" charset="-122"/>
                  <a:cs typeface="Times New Roman" panose="02020603050405020304" charset="0"/>
                </a:rPr>
                <a:t>Tạo được khuôn in với hình họa tiết dân tộc thiểu số.</a:t>
              </a:r>
            </a:p>
          </p:txBody>
        </p:sp>
        <p:sp>
          <p:nvSpPr>
            <p:cNvPr id="35" name="任意多边形: 形状 67"/>
            <p:cNvSpPr/>
            <p:nvPr/>
          </p:nvSpPr>
          <p:spPr>
            <a:xfrm>
              <a:off x="3977025" y="2751349"/>
              <a:ext cx="5400000" cy="0"/>
            </a:xfrm>
            <a:custGeom>
              <a:avLst/>
              <a:gdLst>
                <a:gd name="connsiteX0" fmla="*/ 0 w 2941320"/>
                <a:gd name="connsiteY0" fmla="*/ 0 h 0"/>
                <a:gd name="connsiteX1" fmla="*/ 2941320 w 294132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1320">
                  <a:moveTo>
                    <a:pt x="0" y="0"/>
                  </a:moveTo>
                  <a:lnTo>
                    <a:pt x="2941320" y="0"/>
                  </a:lnTo>
                </a:path>
              </a:pathLst>
            </a:custGeom>
            <a:noFill/>
            <a:ln w="12700"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1059815" y="3793490"/>
            <a:ext cx="59493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b="1" i="1" dirty="0">
                <a:solidFill>
                  <a:srgbClr val="0070C0"/>
                </a:solidFill>
                <a:latin typeface="Times New Roman" panose="02020603050405020304" charset="0"/>
                <a:ea typeface="思源黑体 CN Light" panose="020B0300000000000000" pitchFamily="34" charset="-122"/>
                <a:cs typeface="Times New Roman" panose="02020603050405020304" charset="0"/>
              </a:rPr>
              <a:t>Sử dụng khuôn để in được nền trang trí theo nguyên lí lập lại. 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059889" y="4775492"/>
            <a:ext cx="5949315" cy="1842114"/>
            <a:chOff x="3544590" y="1905550"/>
            <a:chExt cx="5949315" cy="1842114"/>
          </a:xfrm>
        </p:grpSpPr>
        <p:sp>
          <p:nvSpPr>
            <p:cNvPr id="25" name="文本框 24"/>
            <p:cNvSpPr txBox="1"/>
            <p:nvPr/>
          </p:nvSpPr>
          <p:spPr>
            <a:xfrm>
              <a:off x="3544590" y="1905550"/>
              <a:ext cx="5949315" cy="181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charset="0"/>
                <a:buChar char="Ø"/>
              </a:pPr>
              <a:r>
                <a:rPr lang="en-US" altLang="zh-CN" sz="2800" b="1" i="1" dirty="0">
                  <a:solidFill>
                    <a:srgbClr val="0070C0"/>
                  </a:solidFill>
                  <a:latin typeface="Times New Roman" panose="02020603050405020304" charset="0"/>
                  <a:ea typeface="思源黑体 CN Light" panose="020B0300000000000000" pitchFamily="34" charset="-122"/>
                  <a:cs typeface="Times New Roman" panose="02020603050405020304" charset="0"/>
                </a:rPr>
                <a:t>Chia sẻ được ý tưởng vận dụng, phát huy các giá trị văn hóa nghệ thuật truyền thống của dân tộc trong học tập và trong cuộc sống.</a:t>
              </a:r>
            </a:p>
          </p:txBody>
        </p:sp>
        <p:sp>
          <p:nvSpPr>
            <p:cNvPr id="24" name="任意多边形: 形状 77"/>
            <p:cNvSpPr/>
            <p:nvPr/>
          </p:nvSpPr>
          <p:spPr>
            <a:xfrm>
              <a:off x="3979565" y="3747664"/>
              <a:ext cx="5400000" cy="0"/>
            </a:xfrm>
            <a:custGeom>
              <a:avLst/>
              <a:gdLst>
                <a:gd name="connsiteX0" fmla="*/ 0 w 2941320"/>
                <a:gd name="connsiteY0" fmla="*/ 0 h 0"/>
                <a:gd name="connsiteX1" fmla="*/ 2941320 w 294132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1320">
                  <a:moveTo>
                    <a:pt x="0" y="0"/>
                  </a:moveTo>
                  <a:lnTo>
                    <a:pt x="2941320" y="0"/>
                  </a:lnTo>
                </a:path>
              </a:pathLst>
            </a:custGeom>
            <a:noFill/>
            <a:ln w="12700">
              <a:solidFill>
                <a:srgbClr val="3666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80818" y="457687"/>
            <a:ext cx="5438775" cy="1060173"/>
            <a:chOff x="780818" y="457687"/>
            <a:chExt cx="5438775" cy="1060173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953" b="91643" l="8808" r="92902">
                          <a14:foregroundMark x1="15479" y1="30198" x2="16135" y2="312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18" y="457687"/>
              <a:ext cx="1501238" cy="106017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矩形 1"/>
            <p:cNvSpPr/>
            <p:nvPr/>
          </p:nvSpPr>
          <p:spPr>
            <a:xfrm>
              <a:off x="1807613" y="733893"/>
              <a:ext cx="4411980" cy="583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  <a:latin typeface="Arabia" panose="00000400000000000000" charset="0"/>
                  <a:ea typeface="义启小魏楷" panose="02010601030101010101" pitchFamily="2" charset="-122"/>
                  <a:cs typeface="Arabia" panose="00000400000000000000" charset="0"/>
                </a:rPr>
                <a:t>YÊU CẦU CẦN ĐẠT</a:t>
              </a:r>
            </a:p>
          </p:txBody>
        </p:sp>
      </p:grpSp>
      <p:sp>
        <p:nvSpPr>
          <p:cNvPr id="5" name="任意多边形: 形状 77"/>
          <p:cNvSpPr/>
          <p:nvPr/>
        </p:nvSpPr>
        <p:spPr>
          <a:xfrm>
            <a:off x="1532964" y="4773566"/>
            <a:ext cx="5400000" cy="0"/>
          </a:xfrm>
          <a:custGeom>
            <a:avLst/>
            <a:gdLst>
              <a:gd name="connsiteX0" fmla="*/ 0 w 2941320"/>
              <a:gd name="connsiteY0" fmla="*/ 0 h 0"/>
              <a:gd name="connsiteX1" fmla="*/ 2941320 w 294132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1320">
                <a:moveTo>
                  <a:pt x="0" y="0"/>
                </a:moveTo>
                <a:lnTo>
                  <a:pt x="2941320" y="0"/>
                </a:lnTo>
              </a:path>
            </a:pathLst>
          </a:custGeom>
          <a:noFill/>
          <a:ln w="12700">
            <a:solidFill>
              <a:srgbClr val="366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9300845" y="612140"/>
            <a:ext cx="2251710" cy="481711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CHUẨN BỊ: </a:t>
            </a:r>
          </a:p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Giấy bìa các - tông, dây sợi, vải nỉ, keo dán, kéo, bút,màu vẽ, vật liệu có sẳn. </a:t>
            </a:r>
          </a:p>
          <a:p>
            <a:pPr algn="ctr"/>
            <a:endParaRPr 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文本框 23"/>
          <p:cNvSpPr txBox="1"/>
          <p:nvPr/>
        </p:nvSpPr>
        <p:spPr>
          <a:xfrm>
            <a:off x="2898140" y="341630"/>
            <a:ext cx="6574155" cy="8299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blipFill>
                  <a:blip r:embed="rId2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a" panose="00000400000000000000" charset="0"/>
                <a:ea typeface="义启小魏楷" panose="02010601030101010101" pitchFamily="2" charset="-122"/>
                <a:cs typeface="Arabia" panose="00000400000000000000" charset="0"/>
              </a:rPr>
              <a:t>CẤU TRÚC BÀI HỌC</a:t>
            </a:r>
          </a:p>
        </p:txBody>
      </p:sp>
      <p:sp>
        <p:nvSpPr>
          <p:cNvPr id="11" name="Flowchart: Delay 10"/>
          <p:cNvSpPr/>
          <p:nvPr/>
        </p:nvSpPr>
        <p:spPr>
          <a:xfrm>
            <a:off x="2413635" y="2336800"/>
            <a:ext cx="8811895" cy="862330"/>
          </a:xfrm>
          <a:prstGeom prst="flowChartDelay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Cách tạo khuôn và in nền trang trí </a:t>
            </a:r>
          </a:p>
        </p:txBody>
      </p:sp>
      <p:sp>
        <p:nvSpPr>
          <p:cNvPr id="12" name="Flowchart: Delay 11"/>
          <p:cNvSpPr/>
          <p:nvPr/>
        </p:nvSpPr>
        <p:spPr>
          <a:xfrm>
            <a:off x="2413635" y="1282700"/>
            <a:ext cx="8731250" cy="862330"/>
          </a:xfrm>
          <a:prstGeom prst="flowChartDelay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Quan sát - nhận thức về hình thức của khuôn in </a:t>
            </a:r>
          </a:p>
        </p:txBody>
      </p:sp>
      <p:sp>
        <p:nvSpPr>
          <p:cNvPr id="13" name="Flowchart: Delay 12"/>
          <p:cNvSpPr/>
          <p:nvPr/>
        </p:nvSpPr>
        <p:spPr>
          <a:xfrm>
            <a:off x="2413635" y="3371850"/>
            <a:ext cx="8660765" cy="862330"/>
          </a:xfrm>
          <a:prstGeom prst="flowChartDelay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Tạo nền trang trí với họa tiết dân tộc thiểu số </a:t>
            </a:r>
          </a:p>
        </p:txBody>
      </p:sp>
      <p:sp>
        <p:nvSpPr>
          <p:cNvPr id="14" name="Flowchart: Delay 13"/>
          <p:cNvSpPr/>
          <p:nvPr/>
        </p:nvSpPr>
        <p:spPr>
          <a:xfrm>
            <a:off x="2413635" y="4384040"/>
            <a:ext cx="8660130" cy="862330"/>
          </a:xfrm>
          <a:prstGeom prst="flowChartDela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Trưng bày sản phẩm và chia sẻ</a:t>
            </a:r>
          </a:p>
        </p:txBody>
      </p:sp>
      <p:sp>
        <p:nvSpPr>
          <p:cNvPr id="15" name="Flowchart: Delay 14"/>
          <p:cNvSpPr/>
          <p:nvPr/>
        </p:nvSpPr>
        <p:spPr>
          <a:xfrm>
            <a:off x="2346960" y="5396230"/>
            <a:ext cx="9155430" cy="862330"/>
          </a:xfrm>
          <a:prstGeom prst="flowChartDela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charset="0"/>
                <a:cs typeface="Times New Roman" panose="02020603050405020304" charset="0"/>
              </a:rPr>
              <a:t>Tìm hiểu nghệ thuật trang trí trên vải của DT thiểu số </a:t>
            </a:r>
          </a:p>
        </p:txBody>
      </p:sp>
      <p:sp>
        <p:nvSpPr>
          <p:cNvPr id="16" name="Flowchart: Stored Data 15"/>
          <p:cNvSpPr/>
          <p:nvPr/>
        </p:nvSpPr>
        <p:spPr>
          <a:xfrm>
            <a:off x="1077595" y="1264285"/>
            <a:ext cx="1724660" cy="880745"/>
          </a:xfrm>
          <a:prstGeom prst="flowChartOnlineStorag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abia" panose="00000400000000000000" charset="0"/>
                <a:cs typeface="Arabia" panose="00000400000000000000" charset="0"/>
              </a:rPr>
              <a:t>1</a:t>
            </a:r>
          </a:p>
        </p:txBody>
      </p:sp>
      <p:sp>
        <p:nvSpPr>
          <p:cNvPr id="17" name="Flowchart: Stored Data 16"/>
          <p:cNvSpPr/>
          <p:nvPr/>
        </p:nvSpPr>
        <p:spPr>
          <a:xfrm>
            <a:off x="1077595" y="2312035"/>
            <a:ext cx="1724660" cy="880745"/>
          </a:xfrm>
          <a:prstGeom prst="flowChartOnlineStorag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abia" panose="00000400000000000000" charset="0"/>
                <a:cs typeface="Arabia" panose="00000400000000000000" charset="0"/>
              </a:rPr>
              <a:t>2</a:t>
            </a:r>
          </a:p>
        </p:txBody>
      </p:sp>
      <p:sp>
        <p:nvSpPr>
          <p:cNvPr id="18" name="Flowchart: Stored Data 17"/>
          <p:cNvSpPr/>
          <p:nvPr/>
        </p:nvSpPr>
        <p:spPr>
          <a:xfrm>
            <a:off x="1077595" y="3353435"/>
            <a:ext cx="1724660" cy="880745"/>
          </a:xfrm>
          <a:prstGeom prst="flowChartOnlineStorag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abia" panose="00000400000000000000" charset="0"/>
                <a:cs typeface="Arabia" panose="00000400000000000000" charset="0"/>
              </a:rPr>
              <a:t>3</a:t>
            </a:r>
          </a:p>
        </p:txBody>
      </p:sp>
      <p:sp>
        <p:nvSpPr>
          <p:cNvPr id="20" name="Flowchart: Stored Data 19"/>
          <p:cNvSpPr/>
          <p:nvPr/>
        </p:nvSpPr>
        <p:spPr>
          <a:xfrm>
            <a:off x="991870" y="4364355"/>
            <a:ext cx="1724660" cy="880745"/>
          </a:xfrm>
          <a:prstGeom prst="flowChartOnlineStorag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abia" panose="00000400000000000000" charset="0"/>
                <a:cs typeface="Arabia" panose="00000400000000000000" charset="0"/>
              </a:rPr>
              <a:t>4</a:t>
            </a:r>
          </a:p>
        </p:txBody>
      </p:sp>
      <p:sp>
        <p:nvSpPr>
          <p:cNvPr id="21" name="Flowchart: Stored Data 20"/>
          <p:cNvSpPr/>
          <p:nvPr/>
        </p:nvSpPr>
        <p:spPr>
          <a:xfrm>
            <a:off x="935355" y="5396230"/>
            <a:ext cx="1724660" cy="880745"/>
          </a:xfrm>
          <a:prstGeom prst="flowChartOnlineStorag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abia" panose="00000400000000000000" charset="0"/>
                <a:cs typeface="Arabia" panose="00000400000000000000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485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rcRect l="10071" r="10071" b="48958"/>
          <a:stretch>
            <a:fillRect/>
          </a:stretch>
        </p:blipFill>
        <p:spPr>
          <a:xfrm>
            <a:off x="0" y="5070518"/>
            <a:ext cx="12192000" cy="1787483"/>
          </a:xfrm>
          <a:custGeom>
            <a:avLst/>
            <a:gdLst>
              <a:gd name="connsiteX0" fmla="*/ 0 w 12192000"/>
              <a:gd name="connsiteY0" fmla="*/ 0 h 1787483"/>
              <a:gd name="connsiteX1" fmla="*/ 12192000 w 12192000"/>
              <a:gd name="connsiteY1" fmla="*/ 0 h 1787483"/>
              <a:gd name="connsiteX2" fmla="*/ 12192000 w 12192000"/>
              <a:gd name="connsiteY2" fmla="*/ 1787483 h 1787483"/>
              <a:gd name="connsiteX3" fmla="*/ 0 w 12192000"/>
              <a:gd name="connsiteY3" fmla="*/ 1787483 h 1787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787483">
                <a:moveTo>
                  <a:pt x="0" y="0"/>
                </a:moveTo>
                <a:lnTo>
                  <a:pt x="12192000" y="0"/>
                </a:lnTo>
                <a:lnTo>
                  <a:pt x="12192000" y="1787483"/>
                </a:lnTo>
                <a:lnTo>
                  <a:pt x="0" y="1787483"/>
                </a:lnTo>
                <a:close/>
              </a:path>
            </a:pathLst>
          </a:custGeom>
        </p:spPr>
      </p:pic>
      <p:grpSp>
        <p:nvGrpSpPr>
          <p:cNvPr id="12" name="组合 11"/>
          <p:cNvGrpSpPr/>
          <p:nvPr/>
        </p:nvGrpSpPr>
        <p:grpSpPr>
          <a:xfrm>
            <a:off x="10292138" y="104"/>
            <a:ext cx="5245593" cy="4293668"/>
            <a:chOff x="1933660" y="134405"/>
            <a:chExt cx="4644940" cy="272343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859" b="34835"/>
            <a:stretch>
              <a:fillRect/>
            </a:stretch>
          </p:blipFill>
          <p:spPr>
            <a:xfrm rot="10800000" flipH="1">
              <a:off x="1933660" y="134405"/>
              <a:ext cx="1682367" cy="1121324"/>
            </a:xfrm>
            <a:custGeom>
              <a:avLst/>
              <a:gdLst>
                <a:gd name="connsiteX0" fmla="*/ 2146456 w 2146456"/>
                <a:gd name="connsiteY0" fmla="*/ 0 h 1564408"/>
                <a:gd name="connsiteX1" fmla="*/ 0 w 2146456"/>
                <a:gd name="connsiteY1" fmla="*/ 0 h 1564408"/>
                <a:gd name="connsiteX2" fmla="*/ 0 w 2146456"/>
                <a:gd name="connsiteY2" fmla="*/ 1564408 h 1564408"/>
                <a:gd name="connsiteX3" fmla="*/ 2146456 w 2146456"/>
                <a:gd name="connsiteY3" fmla="*/ 1564408 h 1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6456" h="1564408">
                  <a:moveTo>
                    <a:pt x="2146456" y="0"/>
                  </a:moveTo>
                  <a:lnTo>
                    <a:pt x="0" y="0"/>
                  </a:lnTo>
                  <a:lnTo>
                    <a:pt x="0" y="1564408"/>
                  </a:lnTo>
                  <a:lnTo>
                    <a:pt x="2146456" y="1564408"/>
                  </a:lnTo>
                  <a:close/>
                </a:path>
              </a:pathLst>
            </a:cu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 useBgFill="1">
          <p:nvSpPr>
            <p:cNvPr id="4" name="矩形 3"/>
            <p:cNvSpPr/>
            <p:nvPr/>
          </p:nvSpPr>
          <p:spPr>
            <a:xfrm>
              <a:off x="5613400" y="1943438"/>
              <a:ext cx="965200" cy="914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59" b="34835"/>
          <a:stretch>
            <a:fillRect/>
          </a:stretch>
        </p:blipFill>
        <p:spPr>
          <a:xfrm rot="5400000" flipH="1">
            <a:off x="-203200" y="266700"/>
            <a:ext cx="2011680" cy="1605915"/>
          </a:xfrm>
          <a:custGeom>
            <a:avLst/>
            <a:gdLst>
              <a:gd name="connsiteX0" fmla="*/ 2146456 w 2146456"/>
              <a:gd name="connsiteY0" fmla="*/ 0 h 1564408"/>
              <a:gd name="connsiteX1" fmla="*/ 0 w 2146456"/>
              <a:gd name="connsiteY1" fmla="*/ 0 h 1564408"/>
              <a:gd name="connsiteX2" fmla="*/ 0 w 2146456"/>
              <a:gd name="connsiteY2" fmla="*/ 1564408 h 1564408"/>
              <a:gd name="connsiteX3" fmla="*/ 2146456 w 2146456"/>
              <a:gd name="connsiteY3" fmla="*/ 1564408 h 15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6456" h="1564408">
                <a:moveTo>
                  <a:pt x="2146456" y="0"/>
                </a:moveTo>
                <a:lnTo>
                  <a:pt x="0" y="0"/>
                </a:lnTo>
                <a:lnTo>
                  <a:pt x="0" y="1564408"/>
                </a:lnTo>
                <a:lnTo>
                  <a:pt x="2146456" y="1564408"/>
                </a:lnTo>
                <a:close/>
              </a:path>
            </a:pathLst>
          </a:cu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Flowchart: Delay 10"/>
          <p:cNvSpPr/>
          <p:nvPr/>
        </p:nvSpPr>
        <p:spPr>
          <a:xfrm>
            <a:off x="2451735" y="18415"/>
            <a:ext cx="9309735" cy="751840"/>
          </a:xfrm>
          <a:prstGeom prst="flowChartDelay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abia" panose="00000400000000000000" charset="0"/>
                <a:cs typeface="Arabia" panose="00000400000000000000" charset="0"/>
              </a:rPr>
              <a:t>Quan sát - nhận thức về hình thức của khuôn in </a:t>
            </a:r>
          </a:p>
        </p:txBody>
      </p:sp>
      <p:sp>
        <p:nvSpPr>
          <p:cNvPr id="16" name="Flowchart: Stored Data 15"/>
          <p:cNvSpPr/>
          <p:nvPr/>
        </p:nvSpPr>
        <p:spPr>
          <a:xfrm>
            <a:off x="1139190" y="0"/>
            <a:ext cx="1724660" cy="770255"/>
          </a:xfrm>
          <a:prstGeom prst="flowChartOnlineStorag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abia" panose="00000400000000000000" charset="0"/>
                <a:cs typeface="Arabia" panose="00000400000000000000" charset="0"/>
              </a:rPr>
              <a:t>1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lum contrast="66000"/>
          </a:blip>
          <a:stretch>
            <a:fillRect/>
          </a:stretch>
        </p:blipFill>
        <p:spPr>
          <a:xfrm>
            <a:off x="3621405" y="882650"/>
            <a:ext cx="3230880" cy="268414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lum bright="18000" contrast="66000"/>
          </a:blip>
          <a:stretch>
            <a:fillRect/>
          </a:stretch>
        </p:blipFill>
        <p:spPr>
          <a:xfrm>
            <a:off x="1139190" y="3669030"/>
            <a:ext cx="3230880" cy="274701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lum bright="12000" contrast="48000"/>
          </a:blip>
          <a:stretch>
            <a:fillRect/>
          </a:stretch>
        </p:blipFill>
        <p:spPr>
          <a:xfrm>
            <a:off x="6122670" y="3669030"/>
            <a:ext cx="3119120" cy="261747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24" name="图片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59" b="34835"/>
          <a:stretch>
            <a:fillRect/>
          </a:stretch>
        </p:blipFill>
        <p:spPr>
          <a:xfrm rot="16200000" flipH="1">
            <a:off x="8562340" y="3246755"/>
            <a:ext cx="4800600" cy="2458085"/>
          </a:xfrm>
          <a:custGeom>
            <a:avLst/>
            <a:gdLst>
              <a:gd name="connsiteX0" fmla="*/ 2146456 w 2146456"/>
              <a:gd name="connsiteY0" fmla="*/ 0 h 1564408"/>
              <a:gd name="connsiteX1" fmla="*/ 0 w 2146456"/>
              <a:gd name="connsiteY1" fmla="*/ 0 h 1564408"/>
              <a:gd name="connsiteX2" fmla="*/ 0 w 2146456"/>
              <a:gd name="connsiteY2" fmla="*/ 1564408 h 1564408"/>
              <a:gd name="connsiteX3" fmla="*/ 2146456 w 2146456"/>
              <a:gd name="connsiteY3" fmla="*/ 1564408 h 15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6456" h="1564408">
                <a:moveTo>
                  <a:pt x="2146456" y="0"/>
                </a:moveTo>
                <a:lnTo>
                  <a:pt x="0" y="0"/>
                </a:lnTo>
                <a:lnTo>
                  <a:pt x="0" y="1564408"/>
                </a:lnTo>
                <a:lnTo>
                  <a:pt x="2146456" y="1564408"/>
                </a:lnTo>
                <a:close/>
              </a:path>
            </a:pathLst>
          </a:cu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/>
          <p:cNvSpPr/>
          <p:nvPr/>
        </p:nvSpPr>
        <p:spPr>
          <a:xfrm>
            <a:off x="9178925" y="4591685"/>
            <a:ext cx="781050" cy="730250"/>
          </a:xfrm>
          <a:prstGeom prst="ellipse">
            <a:avLst/>
          </a:prstGeom>
          <a:blipFill>
            <a:blip r:embed="rId10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abia" panose="00000400000000000000" charset="0"/>
                <a:cs typeface="Arabia" panose="00000400000000000000" charset="0"/>
              </a:rPr>
              <a:t>4</a:t>
            </a:r>
          </a:p>
        </p:txBody>
      </p:sp>
      <p:sp>
        <p:nvSpPr>
          <p:cNvPr id="26" name="Oval 25"/>
          <p:cNvSpPr/>
          <p:nvPr/>
        </p:nvSpPr>
        <p:spPr>
          <a:xfrm>
            <a:off x="4295140" y="4769485"/>
            <a:ext cx="781050" cy="730250"/>
          </a:xfrm>
          <a:prstGeom prst="ellipse">
            <a:avLst/>
          </a:prstGeom>
          <a:blipFill>
            <a:blip r:embed="rId10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abia" panose="00000400000000000000" charset="0"/>
                <a:cs typeface="Arabia" panose="00000400000000000000" charset="0"/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6637020" y="1767840"/>
            <a:ext cx="781050" cy="730250"/>
          </a:xfrm>
          <a:prstGeom prst="ellipse">
            <a:avLst/>
          </a:prstGeom>
          <a:blipFill>
            <a:blip r:embed="rId10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abia" panose="00000400000000000000" charset="0"/>
                <a:cs typeface="Arabia" panose="00000400000000000000" charset="0"/>
              </a:rPr>
              <a:t>1</a:t>
            </a:r>
          </a:p>
        </p:txBody>
      </p:sp>
      <p:sp>
        <p:nvSpPr>
          <p:cNvPr id="29" name="Right Arrow Callout 28"/>
          <p:cNvSpPr/>
          <p:nvPr/>
        </p:nvSpPr>
        <p:spPr>
          <a:xfrm>
            <a:off x="0" y="953135"/>
            <a:ext cx="3884930" cy="261366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>
              <a:buFont typeface="Wingdings" panose="05000000000000000000" charset="0"/>
              <a:buChar char="v"/>
            </a:pPr>
            <a:r>
              <a:rPr lang="en-US" sz="2400" b="1" i="1" dirty="0">
                <a:latin typeface="Times New Roman" panose="02020603050405020304" charset="0"/>
                <a:cs typeface="Times New Roman" panose="02020603050405020304" charset="0"/>
              </a:rPr>
              <a:t>Quan </a:t>
            </a:r>
            <a:r>
              <a:rPr lang="en-US" sz="2400" b="1" i="1" dirty="0" err="1"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400" b="1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400" b="1" i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i="1" dirty="0" err="1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400" b="1" i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l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Nét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họa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khuôn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in.</a:t>
            </a:r>
          </a:p>
          <a:p>
            <a:pPr algn="l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liệu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khuôn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in </a:t>
            </a:r>
          </a:p>
        </p:txBody>
      </p:sp>
      <p:pic>
        <p:nvPicPr>
          <p:cNvPr id="2" name="Picture 20">
            <a:extLst>
              <a:ext uri="{FF2B5EF4-FFF2-40B4-BE49-F238E27FC236}">
                <a16:creationId xmlns:a16="http://schemas.microsoft.com/office/drawing/2014/main" id="{8A455FB7-87F2-DE92-CC5E-9EE40AF2D2FD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contrast="66000"/>
          </a:blip>
          <a:stretch>
            <a:fillRect/>
          </a:stretch>
        </p:blipFill>
        <p:spPr>
          <a:xfrm>
            <a:off x="7676862" y="849947"/>
            <a:ext cx="3921125" cy="274955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3" name="Oval 26">
            <a:extLst>
              <a:ext uri="{FF2B5EF4-FFF2-40B4-BE49-F238E27FC236}">
                <a16:creationId xmlns:a16="http://schemas.microsoft.com/office/drawing/2014/main" id="{672BA2BA-C699-8D83-6F73-6AB1DF853693}"/>
              </a:ext>
            </a:extLst>
          </p:cNvPr>
          <p:cNvSpPr/>
          <p:nvPr/>
        </p:nvSpPr>
        <p:spPr>
          <a:xfrm>
            <a:off x="11409680" y="1888975"/>
            <a:ext cx="781050" cy="730250"/>
          </a:xfrm>
          <a:prstGeom prst="ellipse">
            <a:avLst/>
          </a:prstGeom>
          <a:blipFill>
            <a:blip r:embed="rId10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2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1" grpId="2" animBg="1"/>
      <p:bldP spid="16" grpId="1" animBg="1"/>
      <p:bldP spid="16" grpId="2" animBg="1"/>
      <p:bldP spid="25" grpId="1" animBg="1"/>
      <p:bldP spid="25" grpId="2" animBg="1"/>
      <p:bldP spid="26" grpId="1" animBg="1"/>
      <p:bldP spid="26" grpId="2" animBg="1"/>
      <p:bldP spid="28" grpId="1" animBg="1"/>
      <p:bldP spid="28" grpId="2" animBg="1"/>
      <p:bldP spid="29" grpId="1" animBg="1"/>
      <p:bldP spid="29" grpId="2" animBg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elay 10"/>
          <p:cNvSpPr/>
          <p:nvPr/>
        </p:nvSpPr>
        <p:spPr>
          <a:xfrm>
            <a:off x="2190115" y="311785"/>
            <a:ext cx="8811895" cy="689610"/>
          </a:xfrm>
          <a:prstGeom prst="flowChartDelay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abia" panose="00000400000000000000" charset="0"/>
                <a:cs typeface="Arabia" panose="00000400000000000000" charset="0"/>
              </a:rPr>
              <a:t>Cách</a:t>
            </a:r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 </a:t>
            </a:r>
            <a:r>
              <a:rPr lang="en-US" sz="2800" b="1" dirty="0" err="1">
                <a:latin typeface="Arabia" panose="00000400000000000000" charset="0"/>
                <a:cs typeface="Arabia" panose="00000400000000000000" charset="0"/>
              </a:rPr>
              <a:t>tạo</a:t>
            </a:r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 </a:t>
            </a:r>
            <a:r>
              <a:rPr lang="en-US" sz="2800" b="1" dirty="0" err="1">
                <a:latin typeface="Arabia" panose="00000400000000000000" charset="0"/>
                <a:cs typeface="Arabia" panose="00000400000000000000" charset="0"/>
              </a:rPr>
              <a:t>khuôn</a:t>
            </a:r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 </a:t>
            </a:r>
            <a:r>
              <a:rPr lang="en-US" sz="2800" b="1" dirty="0" err="1">
                <a:latin typeface="Arabia" panose="00000400000000000000" charset="0"/>
                <a:cs typeface="Arabia" panose="00000400000000000000" charset="0"/>
              </a:rPr>
              <a:t>và</a:t>
            </a:r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 in </a:t>
            </a:r>
            <a:r>
              <a:rPr lang="en-US" sz="2800" b="1" dirty="0" err="1">
                <a:latin typeface="Arabia" panose="00000400000000000000" charset="0"/>
                <a:cs typeface="Arabia" panose="00000400000000000000" charset="0"/>
              </a:rPr>
              <a:t>nền</a:t>
            </a:r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 </a:t>
            </a:r>
            <a:r>
              <a:rPr lang="en-US" sz="2800" b="1" dirty="0" err="1">
                <a:latin typeface="Arabia" panose="00000400000000000000" charset="0"/>
                <a:cs typeface="Arabia" panose="00000400000000000000" charset="0"/>
              </a:rPr>
              <a:t>trang</a:t>
            </a:r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 </a:t>
            </a:r>
            <a:r>
              <a:rPr lang="en-US" sz="2800" b="1" dirty="0" err="1">
                <a:latin typeface="Arabia" panose="00000400000000000000" charset="0"/>
                <a:cs typeface="Arabia" panose="00000400000000000000" charset="0"/>
              </a:rPr>
              <a:t>trí</a:t>
            </a:r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 </a:t>
            </a:r>
          </a:p>
        </p:txBody>
      </p:sp>
      <p:sp>
        <p:nvSpPr>
          <p:cNvPr id="17" name="Flowchart: Stored Data 16"/>
          <p:cNvSpPr/>
          <p:nvPr/>
        </p:nvSpPr>
        <p:spPr>
          <a:xfrm>
            <a:off x="765482" y="293370"/>
            <a:ext cx="1724660" cy="708025"/>
          </a:xfrm>
          <a:prstGeom prst="flowChartOnlineStorag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contrast="48000"/>
          </a:blip>
          <a:stretch>
            <a:fillRect/>
          </a:stretch>
        </p:blipFill>
        <p:spPr>
          <a:xfrm>
            <a:off x="901287" y="1993882"/>
            <a:ext cx="2844053" cy="258161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contrast="42000"/>
          </a:blip>
          <a:stretch>
            <a:fillRect/>
          </a:stretch>
        </p:blipFill>
        <p:spPr>
          <a:xfrm>
            <a:off x="6662888" y="1950173"/>
            <a:ext cx="2708255" cy="265752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6145441" y="2494291"/>
            <a:ext cx="283085" cy="482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18">
            <a:extLst>
              <a:ext uri="{FF2B5EF4-FFF2-40B4-BE49-F238E27FC236}">
                <a16:creationId xmlns:a16="http://schemas.microsoft.com/office/drawing/2014/main" id="{B22942F8-3A24-BD45-9EC4-4AB2D376790E}"/>
              </a:ext>
            </a:extLst>
          </p:cNvPr>
          <p:cNvSpPr txBox="1"/>
          <p:nvPr/>
        </p:nvSpPr>
        <p:spPr>
          <a:xfrm>
            <a:off x="3342366" y="1456026"/>
            <a:ext cx="117079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srgbClr val="FF0000"/>
                </a:solidFill>
                <a:latin typeface="Atilla" panose="00000400000000000000" pitchFamily="2" charset="0"/>
              </a:rPr>
              <a:t>Bước</a:t>
            </a:r>
            <a:r>
              <a:rPr lang="en-US" altLang="zh-CN" sz="2000" b="1" dirty="0">
                <a:solidFill>
                  <a:srgbClr val="FF0000"/>
                </a:solidFill>
                <a:latin typeface="Atilla" panose="00000400000000000000" pitchFamily="2" charset="0"/>
              </a:rPr>
              <a:t>: 1</a:t>
            </a:r>
          </a:p>
        </p:txBody>
      </p:sp>
      <p:sp>
        <p:nvSpPr>
          <p:cNvPr id="8" name="文本框 45">
            <a:extLst>
              <a:ext uri="{FF2B5EF4-FFF2-40B4-BE49-F238E27FC236}">
                <a16:creationId xmlns:a16="http://schemas.microsoft.com/office/drawing/2014/main" id="{E073AF48-15C7-0BEE-61A3-C148C32DC152}"/>
              </a:ext>
            </a:extLst>
          </p:cNvPr>
          <p:cNvSpPr txBox="1"/>
          <p:nvPr/>
        </p:nvSpPr>
        <p:spPr>
          <a:xfrm>
            <a:off x="4168550" y="1946428"/>
            <a:ext cx="1687830" cy="267652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366634"/>
                </a:solidFill>
                <a:latin typeface="Times New Roman" panose="02020603050405020304" charset="0"/>
                <a:ea typeface="义启小魏楷" panose="02010601030101010101" pitchFamily="2" charset="-122"/>
                <a:cs typeface="Times New Roman" panose="02020603050405020304" charset="0"/>
              </a:rPr>
              <a:t>Sử dụng bìa các - tông để vẽ và cắt hình họa tiết</a:t>
            </a:r>
          </a:p>
        </p:txBody>
      </p:sp>
      <p:sp>
        <p:nvSpPr>
          <p:cNvPr id="12" name="文本框 64">
            <a:extLst>
              <a:ext uri="{FF2B5EF4-FFF2-40B4-BE49-F238E27FC236}">
                <a16:creationId xmlns:a16="http://schemas.microsoft.com/office/drawing/2014/main" id="{541C2B5D-9696-0CF3-B2DE-17FACF8DBEEE}"/>
              </a:ext>
            </a:extLst>
          </p:cNvPr>
          <p:cNvSpPr txBox="1"/>
          <p:nvPr/>
        </p:nvSpPr>
        <p:spPr>
          <a:xfrm>
            <a:off x="8997083" y="1456026"/>
            <a:ext cx="117079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 err="1">
                <a:solidFill>
                  <a:srgbClr val="FF0000"/>
                </a:solidFill>
                <a:latin typeface="Atilla" panose="00000400000000000000" pitchFamily="2" charset="0"/>
              </a:rPr>
              <a:t>Bước</a:t>
            </a:r>
            <a:r>
              <a:rPr lang="en-US" altLang="zh-CN" sz="2000" b="1" dirty="0">
                <a:solidFill>
                  <a:srgbClr val="FF0000"/>
                </a:solidFill>
                <a:latin typeface="Atilla" panose="00000400000000000000" pitchFamily="2" charset="0"/>
              </a:rPr>
              <a:t>: 2</a:t>
            </a:r>
          </a:p>
        </p:txBody>
      </p:sp>
      <p:sp>
        <p:nvSpPr>
          <p:cNvPr id="13" name="文本框 74">
            <a:extLst>
              <a:ext uri="{FF2B5EF4-FFF2-40B4-BE49-F238E27FC236}">
                <a16:creationId xmlns:a16="http://schemas.microsoft.com/office/drawing/2014/main" id="{4DBD3F71-2306-599E-869B-01862E7A757D}"/>
              </a:ext>
            </a:extLst>
          </p:cNvPr>
          <p:cNvSpPr txBox="1"/>
          <p:nvPr/>
        </p:nvSpPr>
        <p:spPr>
          <a:xfrm>
            <a:off x="9657588" y="1946428"/>
            <a:ext cx="1687195" cy="267652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>
                <a:solidFill>
                  <a:srgbClr val="366634"/>
                </a:solidFill>
                <a:latin typeface="Times New Roman" panose="02020603050405020304" charset="0"/>
                <a:ea typeface="义启小魏楷" panose="02010601030101010101" pitchFamily="2" charset="-122"/>
                <a:cs typeface="Times New Roman" panose="02020603050405020304" charset="0"/>
              </a:rPr>
              <a:t>Dán hình họa tiết lên miếng bìa khác tạo khuôn in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1" grpId="2" animBg="1"/>
      <p:bldP spid="17" grpId="1" animBg="1"/>
      <p:bldP spid="17" grpId="2" animBg="1"/>
      <p:bldP spid="6" grpId="1" animBg="1"/>
      <p:bldP spid="6" grpId="2" animBg="1"/>
      <p:bldP spid="7" grpId="0"/>
      <p:bldP spid="8" grpId="0" animBg="1"/>
      <p:bldP spid="12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contrast="48000"/>
          </a:blip>
          <a:stretch>
            <a:fillRect/>
          </a:stretch>
        </p:blipFill>
        <p:spPr>
          <a:xfrm>
            <a:off x="1000060" y="1911005"/>
            <a:ext cx="2734700" cy="266724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contrast="30000"/>
          </a:blip>
          <a:stretch>
            <a:fillRect/>
          </a:stretch>
        </p:blipFill>
        <p:spPr>
          <a:xfrm>
            <a:off x="6585233" y="1911006"/>
            <a:ext cx="2704644" cy="266724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5923827" y="3033204"/>
            <a:ext cx="419950" cy="422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lowchart: Delay 10">
            <a:extLst>
              <a:ext uri="{FF2B5EF4-FFF2-40B4-BE49-F238E27FC236}">
                <a16:creationId xmlns:a16="http://schemas.microsoft.com/office/drawing/2014/main" id="{69BD5A56-9C9D-C0A2-F92F-22BA5AFE64A9}"/>
              </a:ext>
            </a:extLst>
          </p:cNvPr>
          <p:cNvSpPr/>
          <p:nvPr/>
        </p:nvSpPr>
        <p:spPr>
          <a:xfrm>
            <a:off x="2190115" y="311785"/>
            <a:ext cx="8811895" cy="689610"/>
          </a:xfrm>
          <a:prstGeom prst="flowChartDelay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abia" panose="00000400000000000000" charset="0"/>
                <a:cs typeface="Arabia" panose="00000400000000000000" charset="0"/>
              </a:rPr>
              <a:t>Cách</a:t>
            </a:r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 </a:t>
            </a:r>
            <a:r>
              <a:rPr lang="en-US" sz="2800" b="1" dirty="0" err="1">
                <a:latin typeface="Arabia" panose="00000400000000000000" charset="0"/>
                <a:cs typeface="Arabia" panose="00000400000000000000" charset="0"/>
              </a:rPr>
              <a:t>tạo</a:t>
            </a:r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 </a:t>
            </a:r>
            <a:r>
              <a:rPr lang="en-US" sz="2800" b="1" dirty="0" err="1">
                <a:latin typeface="Arabia" panose="00000400000000000000" charset="0"/>
                <a:cs typeface="Arabia" panose="00000400000000000000" charset="0"/>
              </a:rPr>
              <a:t>khuôn</a:t>
            </a:r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 </a:t>
            </a:r>
            <a:r>
              <a:rPr lang="en-US" sz="2800" b="1" dirty="0" err="1">
                <a:latin typeface="Arabia" panose="00000400000000000000" charset="0"/>
                <a:cs typeface="Arabia" panose="00000400000000000000" charset="0"/>
              </a:rPr>
              <a:t>và</a:t>
            </a:r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 in </a:t>
            </a:r>
            <a:r>
              <a:rPr lang="en-US" sz="2800" b="1" dirty="0" err="1">
                <a:latin typeface="Arabia" panose="00000400000000000000" charset="0"/>
                <a:cs typeface="Arabia" panose="00000400000000000000" charset="0"/>
              </a:rPr>
              <a:t>nền</a:t>
            </a:r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 </a:t>
            </a:r>
            <a:r>
              <a:rPr lang="en-US" sz="2800" b="1" dirty="0" err="1">
                <a:latin typeface="Arabia" panose="00000400000000000000" charset="0"/>
                <a:cs typeface="Arabia" panose="00000400000000000000" charset="0"/>
              </a:rPr>
              <a:t>trang</a:t>
            </a:r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 </a:t>
            </a:r>
            <a:r>
              <a:rPr lang="en-US" sz="2800" b="1" dirty="0" err="1">
                <a:latin typeface="Arabia" panose="00000400000000000000" charset="0"/>
                <a:cs typeface="Arabia" panose="00000400000000000000" charset="0"/>
              </a:rPr>
              <a:t>trí</a:t>
            </a:r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 </a:t>
            </a:r>
          </a:p>
        </p:txBody>
      </p:sp>
      <p:sp>
        <p:nvSpPr>
          <p:cNvPr id="3" name="Flowchart: Stored Data 16">
            <a:extLst>
              <a:ext uri="{FF2B5EF4-FFF2-40B4-BE49-F238E27FC236}">
                <a16:creationId xmlns:a16="http://schemas.microsoft.com/office/drawing/2014/main" id="{F6F40375-77CD-752D-CF9C-742CB1D9CEE0}"/>
              </a:ext>
            </a:extLst>
          </p:cNvPr>
          <p:cNvSpPr/>
          <p:nvPr/>
        </p:nvSpPr>
        <p:spPr>
          <a:xfrm>
            <a:off x="765482" y="293370"/>
            <a:ext cx="1724660" cy="708025"/>
          </a:xfrm>
          <a:prstGeom prst="flowChartOnlineStorag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2</a:t>
            </a:r>
          </a:p>
        </p:txBody>
      </p:sp>
      <p:sp>
        <p:nvSpPr>
          <p:cNvPr id="7" name="文本框 78">
            <a:extLst>
              <a:ext uri="{FF2B5EF4-FFF2-40B4-BE49-F238E27FC236}">
                <a16:creationId xmlns:a16="http://schemas.microsoft.com/office/drawing/2014/main" id="{34F9BD0B-8A7D-60CC-D76B-841A3BCC7B84}"/>
              </a:ext>
            </a:extLst>
          </p:cNvPr>
          <p:cNvSpPr txBox="1"/>
          <p:nvPr/>
        </p:nvSpPr>
        <p:spPr>
          <a:xfrm>
            <a:off x="3275871" y="1368186"/>
            <a:ext cx="117079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 err="1">
                <a:solidFill>
                  <a:srgbClr val="FF0000"/>
                </a:solidFill>
                <a:latin typeface="Atilla" panose="00000400000000000000" pitchFamily="2" charset="0"/>
              </a:rPr>
              <a:t>Bước</a:t>
            </a:r>
            <a:r>
              <a:rPr lang="en-US" altLang="zh-CN" sz="2000" b="1" dirty="0">
                <a:solidFill>
                  <a:srgbClr val="FF0000"/>
                </a:solidFill>
                <a:latin typeface="Atilla" panose="00000400000000000000" pitchFamily="2" charset="0"/>
              </a:rPr>
              <a:t>: 3</a:t>
            </a:r>
          </a:p>
        </p:txBody>
      </p:sp>
      <p:sp>
        <p:nvSpPr>
          <p:cNvPr id="8" name="文本框 81">
            <a:extLst>
              <a:ext uri="{FF2B5EF4-FFF2-40B4-BE49-F238E27FC236}">
                <a16:creationId xmlns:a16="http://schemas.microsoft.com/office/drawing/2014/main" id="{A068E9D0-C9EB-041C-BABA-1138FA06F69B}"/>
              </a:ext>
            </a:extLst>
          </p:cNvPr>
          <p:cNvSpPr txBox="1"/>
          <p:nvPr/>
        </p:nvSpPr>
        <p:spPr>
          <a:xfrm>
            <a:off x="4040189" y="1911006"/>
            <a:ext cx="1522730" cy="26672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>
                <a:solidFill>
                  <a:srgbClr val="366634"/>
                </a:solidFill>
                <a:latin typeface="Times New Roman" panose="02020603050405020304" charset="0"/>
                <a:ea typeface="义启小魏楷" panose="02010601030101010101" pitchFamily="2" charset="-122"/>
                <a:cs typeface="Times New Roman" panose="02020603050405020304" charset="0"/>
              </a:rPr>
              <a:t>Bôi màu vào khuôn in </a:t>
            </a:r>
          </a:p>
        </p:txBody>
      </p:sp>
      <p:sp>
        <p:nvSpPr>
          <p:cNvPr id="9" name="文本框 85">
            <a:extLst>
              <a:ext uri="{FF2B5EF4-FFF2-40B4-BE49-F238E27FC236}">
                <a16:creationId xmlns:a16="http://schemas.microsoft.com/office/drawing/2014/main" id="{A0A25217-2FC5-A372-893E-EBA153050841}"/>
              </a:ext>
            </a:extLst>
          </p:cNvPr>
          <p:cNvSpPr txBox="1"/>
          <p:nvPr/>
        </p:nvSpPr>
        <p:spPr>
          <a:xfrm>
            <a:off x="8938870" y="1332739"/>
            <a:ext cx="117079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 err="1">
                <a:solidFill>
                  <a:srgbClr val="FF0000"/>
                </a:solidFill>
                <a:latin typeface="Atilla" panose="00000400000000000000" pitchFamily="2" charset="0"/>
              </a:rPr>
              <a:t>Bước</a:t>
            </a:r>
            <a:r>
              <a:rPr lang="en-US" altLang="zh-CN" sz="2000" b="1" dirty="0">
                <a:solidFill>
                  <a:srgbClr val="FF0000"/>
                </a:solidFill>
                <a:latin typeface="Atilla" panose="00000400000000000000" pitchFamily="2" charset="0"/>
              </a:rPr>
              <a:t>: 4</a:t>
            </a:r>
          </a:p>
        </p:txBody>
      </p:sp>
      <p:sp>
        <p:nvSpPr>
          <p:cNvPr id="10" name="文本框 88">
            <a:extLst>
              <a:ext uri="{FF2B5EF4-FFF2-40B4-BE49-F238E27FC236}">
                <a16:creationId xmlns:a16="http://schemas.microsoft.com/office/drawing/2014/main" id="{BE30C62D-732A-F0B5-F4CD-C66A5CB8193F}"/>
              </a:ext>
            </a:extLst>
          </p:cNvPr>
          <p:cNvSpPr txBox="1"/>
          <p:nvPr/>
        </p:nvSpPr>
        <p:spPr>
          <a:xfrm>
            <a:off x="9595306" y="1911005"/>
            <a:ext cx="1619250" cy="267652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>
                <a:solidFill>
                  <a:srgbClr val="366634"/>
                </a:solidFill>
                <a:latin typeface="Times New Roman" panose="02020603050405020304" charset="0"/>
                <a:ea typeface="义启小魏楷" panose="02010601030101010101" pitchFamily="2" charset="-122"/>
                <a:cs typeface="Times New Roman" panose="02020603050405020304" charset="0"/>
              </a:rPr>
              <a:t>In hình theo nguyên lí lặp lại tạo nền trang trí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2" grpId="0" animBg="1"/>
      <p:bldP spid="3" grpId="0" animBg="1"/>
      <p:bldP spid="7" grpId="0"/>
      <p:bldP spid="8" grpId="0" animBg="1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20470" y="385969"/>
            <a:ext cx="9778365" cy="1451342"/>
            <a:chOff x="1220470" y="385969"/>
            <a:chExt cx="9778365" cy="1451342"/>
          </a:xfrm>
        </p:grpSpPr>
        <p:sp useBgFill="1">
          <p:nvSpPr>
            <p:cNvPr id="24" name="文本框 23"/>
            <p:cNvSpPr txBox="1"/>
            <p:nvPr/>
          </p:nvSpPr>
          <p:spPr>
            <a:xfrm>
              <a:off x="1220470" y="385969"/>
              <a:ext cx="9778365" cy="5835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366634"/>
                  </a:solidFill>
                  <a:latin typeface="Arabia" panose="00000400000000000000" charset="0"/>
                  <a:ea typeface="义启小魏楷" panose="02010601030101010101" pitchFamily="2" charset="-122"/>
                  <a:cs typeface="Arabia" panose="00000400000000000000" charset="0"/>
                </a:rPr>
                <a:t>Các bước cách tạo khuôn in và in nền trang trí  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284" y="1212777"/>
              <a:ext cx="3511432" cy="624534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624593" y="2222336"/>
            <a:ext cx="8876787" cy="3914775"/>
            <a:chOff x="1624593" y="2232496"/>
            <a:chExt cx="8876787" cy="3914775"/>
          </a:xfrm>
        </p:grpSpPr>
        <p:grpSp>
          <p:nvGrpSpPr>
            <p:cNvPr id="5" name="组合 4"/>
            <p:cNvGrpSpPr/>
            <p:nvPr/>
          </p:nvGrpSpPr>
          <p:grpSpPr>
            <a:xfrm>
              <a:off x="1624593" y="2232496"/>
              <a:ext cx="2301816" cy="3914775"/>
              <a:chOff x="1624593" y="2232496"/>
              <a:chExt cx="2301816" cy="3914775"/>
            </a:xfrm>
          </p:grpSpPr>
          <p:sp>
            <p:nvSpPr>
              <p:cNvPr id="4" name="箭头: V 形 3"/>
              <p:cNvSpPr/>
              <p:nvPr/>
            </p:nvSpPr>
            <p:spPr>
              <a:xfrm>
                <a:off x="1624593" y="2972262"/>
                <a:ext cx="2301816" cy="406400"/>
              </a:xfrm>
              <a:prstGeom prst="chevron">
                <a:avLst/>
              </a:prstGeom>
              <a:solidFill>
                <a:srgbClr val="366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2171700" y="2980344"/>
                <a:ext cx="1170792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Atilla" panose="00000400000000000000" pitchFamily="2" charset="0"/>
                  </a:rPr>
                  <a:t>B1</a:t>
                </a:r>
              </a:p>
            </p:txBody>
          </p:sp>
          <p:sp>
            <p:nvSpPr>
              <p:cNvPr id="61" name="自由: 形状 30"/>
              <p:cNvSpPr/>
              <p:nvPr/>
            </p:nvSpPr>
            <p:spPr bwMode="auto">
              <a:xfrm>
                <a:off x="2469151" y="2232496"/>
                <a:ext cx="575890" cy="657810"/>
              </a:xfrm>
              <a:custGeom>
                <a:avLst/>
                <a:gdLst>
                  <a:gd name="connsiteX0" fmla="*/ 351864 w 703728"/>
                  <a:gd name="connsiteY0" fmla="*/ 70744 h 803832"/>
                  <a:gd name="connsiteX1" fmla="*/ 72817 w 703728"/>
                  <a:gd name="connsiteY1" fmla="*/ 349791 h 803832"/>
                  <a:gd name="connsiteX2" fmla="*/ 351864 w 703728"/>
                  <a:gd name="connsiteY2" fmla="*/ 628838 h 803832"/>
                  <a:gd name="connsiteX3" fmla="*/ 630911 w 703728"/>
                  <a:gd name="connsiteY3" fmla="*/ 349791 h 803832"/>
                  <a:gd name="connsiteX4" fmla="*/ 351864 w 703728"/>
                  <a:gd name="connsiteY4" fmla="*/ 70744 h 803832"/>
                  <a:gd name="connsiteX5" fmla="*/ 351975 w 703728"/>
                  <a:gd name="connsiteY5" fmla="*/ 0 h 803832"/>
                  <a:gd name="connsiteX6" fmla="*/ 599629 w 703728"/>
                  <a:gd name="connsiteY6" fmla="*/ 102206 h 803832"/>
                  <a:gd name="connsiteX7" fmla="*/ 643656 w 703728"/>
                  <a:gd name="connsiteY7" fmla="*/ 552462 h 803832"/>
                  <a:gd name="connsiteX8" fmla="*/ 486809 w 703728"/>
                  <a:gd name="connsiteY8" fmla="*/ 679529 h 803832"/>
                  <a:gd name="connsiteX9" fmla="*/ 373989 w 703728"/>
                  <a:gd name="connsiteY9" fmla="*/ 795545 h 803832"/>
                  <a:gd name="connsiteX10" fmla="*/ 329961 w 703728"/>
                  <a:gd name="connsiteY10" fmla="*/ 795545 h 803832"/>
                  <a:gd name="connsiteX11" fmla="*/ 217141 w 703728"/>
                  <a:gd name="connsiteY11" fmla="*/ 679529 h 803832"/>
                  <a:gd name="connsiteX12" fmla="*/ 60294 w 703728"/>
                  <a:gd name="connsiteY12" fmla="*/ 552462 h 803832"/>
                  <a:gd name="connsiteX13" fmla="*/ 101570 w 703728"/>
                  <a:gd name="connsiteY13" fmla="*/ 102206 h 803832"/>
                  <a:gd name="connsiteX14" fmla="*/ 351975 w 703728"/>
                  <a:gd name="connsiteY14" fmla="*/ 0 h 80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3728" h="803832">
                    <a:moveTo>
                      <a:pt x="351864" y="70744"/>
                    </a:moveTo>
                    <a:cubicBezTo>
                      <a:pt x="197751" y="70744"/>
                      <a:pt x="72817" y="195678"/>
                      <a:pt x="72817" y="349791"/>
                    </a:cubicBezTo>
                    <a:cubicBezTo>
                      <a:pt x="72817" y="503904"/>
                      <a:pt x="197751" y="628838"/>
                      <a:pt x="351864" y="628838"/>
                    </a:cubicBezTo>
                    <a:cubicBezTo>
                      <a:pt x="505977" y="628838"/>
                      <a:pt x="630911" y="503904"/>
                      <a:pt x="630911" y="349791"/>
                    </a:cubicBezTo>
                    <a:cubicBezTo>
                      <a:pt x="630911" y="195678"/>
                      <a:pt x="505977" y="70744"/>
                      <a:pt x="351864" y="70744"/>
                    </a:cubicBezTo>
                    <a:close/>
                    <a:moveTo>
                      <a:pt x="351975" y="0"/>
                    </a:moveTo>
                    <a:cubicBezTo>
                      <a:pt x="448285" y="0"/>
                      <a:pt x="536340" y="38673"/>
                      <a:pt x="599629" y="102206"/>
                    </a:cubicBezTo>
                    <a:cubicBezTo>
                      <a:pt x="720704" y="223747"/>
                      <a:pt x="737214" y="414347"/>
                      <a:pt x="643656" y="552462"/>
                    </a:cubicBezTo>
                    <a:cubicBezTo>
                      <a:pt x="605132" y="607708"/>
                      <a:pt x="550099" y="654668"/>
                      <a:pt x="486809" y="679529"/>
                    </a:cubicBezTo>
                    <a:cubicBezTo>
                      <a:pt x="373989" y="795545"/>
                      <a:pt x="373989" y="795545"/>
                      <a:pt x="373989" y="795545"/>
                    </a:cubicBezTo>
                    <a:cubicBezTo>
                      <a:pt x="360231" y="806595"/>
                      <a:pt x="340969" y="806595"/>
                      <a:pt x="329961" y="795545"/>
                    </a:cubicBezTo>
                    <a:cubicBezTo>
                      <a:pt x="217141" y="679529"/>
                      <a:pt x="217141" y="679529"/>
                      <a:pt x="217141" y="679529"/>
                    </a:cubicBezTo>
                    <a:cubicBezTo>
                      <a:pt x="153852" y="654668"/>
                      <a:pt x="98818" y="607708"/>
                      <a:pt x="60294" y="552462"/>
                    </a:cubicBezTo>
                    <a:cubicBezTo>
                      <a:pt x="-33265" y="414347"/>
                      <a:pt x="-16755" y="223747"/>
                      <a:pt x="101570" y="102206"/>
                    </a:cubicBezTo>
                    <a:cubicBezTo>
                      <a:pt x="164858" y="38673"/>
                      <a:pt x="252913" y="0"/>
                      <a:pt x="351975" y="0"/>
                    </a:cubicBez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" name="Freeform 5"/>
              <p:cNvSpPr/>
              <p:nvPr/>
            </p:nvSpPr>
            <p:spPr bwMode="auto">
              <a:xfrm>
                <a:off x="2627081" y="2418418"/>
                <a:ext cx="260031" cy="204729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  <a:gd name="connsiteX36" fmla="*/ 373273 h 605239"/>
                  <a:gd name="connsiteY36" fmla="*/ 373273 h 605239"/>
                  <a:gd name="connsiteX37" fmla="*/ 373273 h 605239"/>
                  <a:gd name="connsiteY37" fmla="*/ 373273 h 605239"/>
                  <a:gd name="connsiteX38" fmla="*/ 373273 h 605239"/>
                  <a:gd name="connsiteY38" fmla="*/ 373273 h 605239"/>
                  <a:gd name="connsiteX39" fmla="*/ 373273 h 605239"/>
                  <a:gd name="connsiteY39" fmla="*/ 373273 h 605239"/>
                  <a:gd name="connsiteX40" fmla="*/ 373273 h 605239"/>
                  <a:gd name="connsiteY40" fmla="*/ 373273 h 605239"/>
                  <a:gd name="connsiteX41" fmla="*/ 373273 h 605239"/>
                  <a:gd name="connsiteY41" fmla="*/ 373273 h 605239"/>
                  <a:gd name="connsiteX42" fmla="*/ 373273 h 605239"/>
                  <a:gd name="connsiteY42" fmla="*/ 373273 h 605239"/>
                  <a:gd name="connsiteX43" fmla="*/ 373273 h 605239"/>
                  <a:gd name="connsiteY43" fmla="*/ 373273 h 605239"/>
                  <a:gd name="connsiteX44" fmla="*/ 373273 h 605239"/>
                  <a:gd name="connsiteY44" fmla="*/ 373273 h 605239"/>
                  <a:gd name="connsiteX45" fmla="*/ 373273 h 605239"/>
                  <a:gd name="connsiteY45" fmla="*/ 373273 h 605239"/>
                  <a:gd name="connsiteX46" fmla="*/ 373273 h 605239"/>
                  <a:gd name="connsiteY46" fmla="*/ 373273 h 605239"/>
                  <a:gd name="connsiteX47" fmla="*/ 373273 h 605239"/>
                  <a:gd name="connsiteY47" fmla="*/ 373273 h 605239"/>
                  <a:gd name="connsiteX48" fmla="*/ 373273 h 605239"/>
                  <a:gd name="connsiteY48" fmla="*/ 373273 h 605239"/>
                  <a:gd name="connsiteX49" fmla="*/ 373273 h 605239"/>
                  <a:gd name="connsiteY49" fmla="*/ 373273 h 605239"/>
                  <a:gd name="connsiteX50" fmla="*/ 373273 h 605239"/>
                  <a:gd name="connsiteY50" fmla="*/ 373273 h 605239"/>
                  <a:gd name="connsiteX51" fmla="*/ 373273 h 605239"/>
                  <a:gd name="connsiteY51" fmla="*/ 373273 h 605239"/>
                  <a:gd name="connsiteX52" fmla="*/ 373273 h 605239"/>
                  <a:gd name="connsiteY52" fmla="*/ 373273 h 605239"/>
                  <a:gd name="connsiteX53" fmla="*/ 373273 h 605239"/>
                  <a:gd name="connsiteY53" fmla="*/ 373273 h 605239"/>
                  <a:gd name="connsiteX54" fmla="*/ 373273 h 605239"/>
                  <a:gd name="connsiteY54" fmla="*/ 373273 h 605239"/>
                  <a:gd name="connsiteX55" fmla="*/ 373273 h 605239"/>
                  <a:gd name="connsiteY55" fmla="*/ 373273 h 605239"/>
                  <a:gd name="connsiteX56" fmla="*/ 373273 h 605239"/>
                  <a:gd name="connsiteY56" fmla="*/ 373273 h 605239"/>
                  <a:gd name="connsiteX57" fmla="*/ 373273 h 605239"/>
                  <a:gd name="connsiteY57" fmla="*/ 373273 h 605239"/>
                  <a:gd name="connsiteX58" fmla="*/ 373273 h 605239"/>
                  <a:gd name="connsiteY58" fmla="*/ 373273 h 605239"/>
                  <a:gd name="connsiteX59" fmla="*/ 373273 h 605239"/>
                  <a:gd name="connsiteY59" fmla="*/ 373273 h 605239"/>
                  <a:gd name="connsiteX60" fmla="*/ 373273 h 605239"/>
                  <a:gd name="connsiteY60" fmla="*/ 373273 h 605239"/>
                  <a:gd name="connsiteX61" fmla="*/ 373273 h 605239"/>
                  <a:gd name="connsiteY61" fmla="*/ 373273 h 605239"/>
                  <a:gd name="connsiteX62" fmla="*/ 373273 h 605239"/>
                  <a:gd name="connsiteY62" fmla="*/ 373273 h 605239"/>
                  <a:gd name="connsiteX63" fmla="*/ 373273 h 605239"/>
                  <a:gd name="connsiteY63" fmla="*/ 373273 h 605239"/>
                  <a:gd name="connsiteX64" fmla="*/ 373273 h 605239"/>
                  <a:gd name="connsiteY64" fmla="*/ 373273 h 605239"/>
                  <a:gd name="connsiteX65" fmla="*/ 373273 h 605239"/>
                  <a:gd name="connsiteY65" fmla="*/ 373273 h 605239"/>
                  <a:gd name="connsiteX66" fmla="*/ 373273 h 605239"/>
                  <a:gd name="connsiteY66" fmla="*/ 373273 h 605239"/>
                  <a:gd name="connsiteX67" fmla="*/ 373273 h 605239"/>
                  <a:gd name="connsiteY67" fmla="*/ 373273 h 605239"/>
                  <a:gd name="connsiteX68" fmla="*/ 373273 h 605239"/>
                  <a:gd name="connsiteY68" fmla="*/ 373273 h 605239"/>
                  <a:gd name="connsiteX69" fmla="*/ 373273 h 605239"/>
                  <a:gd name="connsiteY69" fmla="*/ 373273 h 605239"/>
                  <a:gd name="connsiteX70" fmla="*/ 373273 h 605239"/>
                  <a:gd name="connsiteY70" fmla="*/ 373273 h 605239"/>
                  <a:gd name="connsiteX71" fmla="*/ 373273 h 605239"/>
                  <a:gd name="connsiteY71" fmla="*/ 373273 h 605239"/>
                  <a:gd name="connsiteX72" fmla="*/ 373273 h 605239"/>
                  <a:gd name="connsiteY72" fmla="*/ 373273 h 605239"/>
                  <a:gd name="connsiteX73" fmla="*/ 373273 h 605239"/>
                  <a:gd name="connsiteY73" fmla="*/ 373273 h 605239"/>
                  <a:gd name="connsiteX74" fmla="*/ 373273 h 605239"/>
                  <a:gd name="connsiteY74" fmla="*/ 373273 h 605239"/>
                  <a:gd name="connsiteX75" fmla="*/ 373273 h 605239"/>
                  <a:gd name="connsiteY75" fmla="*/ 373273 h 605239"/>
                  <a:gd name="connsiteX76" fmla="*/ 373273 h 605239"/>
                  <a:gd name="connsiteY76" fmla="*/ 373273 h 605239"/>
                  <a:gd name="connsiteX77" fmla="*/ 373273 h 605239"/>
                  <a:gd name="connsiteY77" fmla="*/ 373273 h 605239"/>
                  <a:gd name="connsiteX78" fmla="*/ 373273 h 605239"/>
                  <a:gd name="connsiteY78" fmla="*/ 373273 h 605239"/>
                  <a:gd name="connsiteX79" fmla="*/ 373273 h 605239"/>
                  <a:gd name="connsiteY79" fmla="*/ 373273 h 605239"/>
                  <a:gd name="connsiteX80" fmla="*/ 373273 h 605239"/>
                  <a:gd name="connsiteY80" fmla="*/ 373273 h 605239"/>
                  <a:gd name="connsiteX81" fmla="*/ 373273 h 605239"/>
                  <a:gd name="connsiteY81" fmla="*/ 373273 h 605239"/>
                  <a:gd name="connsiteX82" fmla="*/ 373273 h 605239"/>
                  <a:gd name="connsiteY82" fmla="*/ 373273 h 605239"/>
                  <a:gd name="connsiteX83" fmla="*/ 373273 h 605239"/>
                  <a:gd name="connsiteY83" fmla="*/ 373273 h 605239"/>
                  <a:gd name="connsiteX84" fmla="*/ 373273 h 605239"/>
                  <a:gd name="connsiteY84" fmla="*/ 373273 h 605239"/>
                  <a:gd name="connsiteX85" fmla="*/ 373273 h 605239"/>
                  <a:gd name="connsiteY85" fmla="*/ 373273 h 605239"/>
                  <a:gd name="connsiteX86" fmla="*/ 373273 h 605239"/>
                  <a:gd name="connsiteY86" fmla="*/ 373273 h 605239"/>
                  <a:gd name="connsiteX87" fmla="*/ 373273 h 605239"/>
                  <a:gd name="connsiteY87" fmla="*/ 373273 h 605239"/>
                  <a:gd name="connsiteX88" fmla="*/ 373273 h 605239"/>
                  <a:gd name="connsiteY88" fmla="*/ 373273 h 605239"/>
                  <a:gd name="connsiteX89" fmla="*/ 373273 h 605239"/>
                  <a:gd name="connsiteY89" fmla="*/ 373273 h 605239"/>
                  <a:gd name="connsiteX90" fmla="*/ 373273 h 605239"/>
                  <a:gd name="connsiteY90" fmla="*/ 373273 h 605239"/>
                  <a:gd name="connsiteX91" fmla="*/ 373273 h 605239"/>
                  <a:gd name="connsiteY91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606504" h="477516">
                    <a:moveTo>
                      <a:pt x="240726" y="262503"/>
                    </a:moveTo>
                    <a:cubicBezTo>
                      <a:pt x="248863" y="262503"/>
                      <a:pt x="258029" y="262970"/>
                      <a:pt x="267662" y="263437"/>
                    </a:cubicBezTo>
                    <a:cubicBezTo>
                      <a:pt x="279072" y="263997"/>
                      <a:pt x="290763" y="264650"/>
                      <a:pt x="303295" y="264650"/>
                    </a:cubicBezTo>
                    <a:cubicBezTo>
                      <a:pt x="315734" y="264650"/>
                      <a:pt x="327519" y="263997"/>
                      <a:pt x="338835" y="263437"/>
                    </a:cubicBezTo>
                    <a:cubicBezTo>
                      <a:pt x="348468" y="262970"/>
                      <a:pt x="357634" y="262503"/>
                      <a:pt x="365864" y="262503"/>
                    </a:cubicBezTo>
                    <a:cubicBezTo>
                      <a:pt x="396447" y="262503"/>
                      <a:pt x="409167" y="267638"/>
                      <a:pt x="409167" y="299661"/>
                    </a:cubicBezTo>
                    <a:cubicBezTo>
                      <a:pt x="409167" y="359880"/>
                      <a:pt x="327893" y="463605"/>
                      <a:pt x="327144" y="464632"/>
                    </a:cubicBezTo>
                    <a:cubicBezTo>
                      <a:pt x="320598" y="472941"/>
                      <a:pt x="312087" y="477516"/>
                      <a:pt x="303295" y="477516"/>
                    </a:cubicBezTo>
                    <a:cubicBezTo>
                      <a:pt x="294410" y="477516"/>
                      <a:pt x="285899" y="472941"/>
                      <a:pt x="279446" y="464632"/>
                    </a:cubicBezTo>
                    <a:cubicBezTo>
                      <a:pt x="278604" y="463605"/>
                      <a:pt x="197330" y="359880"/>
                      <a:pt x="197330" y="299661"/>
                    </a:cubicBezTo>
                    <a:cubicBezTo>
                      <a:pt x="197330" y="267638"/>
                      <a:pt x="210143" y="262503"/>
                      <a:pt x="240726" y="262503"/>
                    </a:cubicBezTo>
                    <a:close/>
                    <a:moveTo>
                      <a:pt x="414337" y="238370"/>
                    </a:moveTo>
                    <a:cubicBezTo>
                      <a:pt x="416769" y="238930"/>
                      <a:pt x="419294" y="239584"/>
                      <a:pt x="421913" y="240424"/>
                    </a:cubicBezTo>
                    <a:cubicBezTo>
                      <a:pt x="480925" y="257885"/>
                      <a:pt x="578001" y="353499"/>
                      <a:pt x="578936" y="354433"/>
                    </a:cubicBezTo>
                    <a:cubicBezTo>
                      <a:pt x="585670" y="361063"/>
                      <a:pt x="588756" y="367692"/>
                      <a:pt x="587447" y="372267"/>
                    </a:cubicBezTo>
                    <a:cubicBezTo>
                      <a:pt x="586044" y="376749"/>
                      <a:pt x="579778" y="380671"/>
                      <a:pt x="570613" y="382539"/>
                    </a:cubicBezTo>
                    <a:cubicBezTo>
                      <a:pt x="569865" y="382725"/>
                      <a:pt x="493176" y="398412"/>
                      <a:pt x="429956" y="398412"/>
                    </a:cubicBezTo>
                    <a:cubicBezTo>
                      <a:pt x="419668" y="398412"/>
                      <a:pt x="410316" y="397945"/>
                      <a:pt x="401899" y="397198"/>
                    </a:cubicBezTo>
                    <a:cubicBezTo>
                      <a:pt x="419575" y="364984"/>
                      <a:pt x="434632" y="328849"/>
                      <a:pt x="434632" y="299623"/>
                    </a:cubicBezTo>
                    <a:cubicBezTo>
                      <a:pt x="434632" y="275346"/>
                      <a:pt x="427898" y="258632"/>
                      <a:pt x="414057" y="248548"/>
                    </a:cubicBezTo>
                    <a:cubicBezTo>
                      <a:pt x="412467" y="247334"/>
                      <a:pt x="410877" y="246307"/>
                      <a:pt x="409194" y="245466"/>
                    </a:cubicBezTo>
                    <a:cubicBezTo>
                      <a:pt x="411064" y="243319"/>
                      <a:pt x="412841" y="240984"/>
                      <a:pt x="414337" y="238370"/>
                    </a:cubicBezTo>
                    <a:close/>
                    <a:moveTo>
                      <a:pt x="192231" y="238370"/>
                    </a:moveTo>
                    <a:cubicBezTo>
                      <a:pt x="193820" y="240984"/>
                      <a:pt x="195504" y="243319"/>
                      <a:pt x="197468" y="245466"/>
                    </a:cubicBezTo>
                    <a:cubicBezTo>
                      <a:pt x="195784" y="246400"/>
                      <a:pt x="194101" y="247334"/>
                      <a:pt x="192605" y="248548"/>
                    </a:cubicBezTo>
                    <a:cubicBezTo>
                      <a:pt x="178670" y="258632"/>
                      <a:pt x="171936" y="275346"/>
                      <a:pt x="171936" y="299623"/>
                    </a:cubicBezTo>
                    <a:cubicBezTo>
                      <a:pt x="171936" y="328849"/>
                      <a:pt x="186993" y="364984"/>
                      <a:pt x="204669" y="397198"/>
                    </a:cubicBezTo>
                    <a:cubicBezTo>
                      <a:pt x="196252" y="397945"/>
                      <a:pt x="186900" y="398412"/>
                      <a:pt x="176612" y="398412"/>
                    </a:cubicBezTo>
                    <a:cubicBezTo>
                      <a:pt x="113485" y="398412"/>
                      <a:pt x="36703" y="382725"/>
                      <a:pt x="35955" y="382539"/>
                    </a:cubicBezTo>
                    <a:cubicBezTo>
                      <a:pt x="26790" y="380671"/>
                      <a:pt x="20524" y="376749"/>
                      <a:pt x="19121" y="372267"/>
                    </a:cubicBezTo>
                    <a:cubicBezTo>
                      <a:pt x="17812" y="367692"/>
                      <a:pt x="20992" y="361063"/>
                      <a:pt x="27632" y="354433"/>
                    </a:cubicBezTo>
                    <a:cubicBezTo>
                      <a:pt x="28567" y="353499"/>
                      <a:pt x="125643" y="257885"/>
                      <a:pt x="184655" y="240424"/>
                    </a:cubicBezTo>
                    <a:cubicBezTo>
                      <a:pt x="187367" y="239584"/>
                      <a:pt x="189893" y="238930"/>
                      <a:pt x="192231" y="238370"/>
                    </a:cubicBezTo>
                    <a:close/>
                    <a:moveTo>
                      <a:pt x="588523" y="62380"/>
                    </a:moveTo>
                    <a:cubicBezTo>
                      <a:pt x="596471" y="62380"/>
                      <a:pt x="602268" y="64528"/>
                      <a:pt x="604792" y="68543"/>
                    </a:cubicBezTo>
                    <a:cubicBezTo>
                      <a:pt x="607597" y="73118"/>
                      <a:pt x="606943" y="80494"/>
                      <a:pt x="602922" y="88991"/>
                    </a:cubicBezTo>
                    <a:cubicBezTo>
                      <a:pt x="602268" y="90205"/>
                      <a:pt x="543737" y="212428"/>
                      <a:pt x="493621" y="248843"/>
                    </a:cubicBezTo>
                    <a:cubicBezTo>
                      <a:pt x="493527" y="248936"/>
                      <a:pt x="492873" y="249590"/>
                      <a:pt x="491938" y="248936"/>
                    </a:cubicBezTo>
                    <a:cubicBezTo>
                      <a:pt x="470433" y="233623"/>
                      <a:pt x="448460" y="221765"/>
                      <a:pt x="429106" y="216070"/>
                    </a:cubicBezTo>
                    <a:cubicBezTo>
                      <a:pt x="427049" y="215416"/>
                      <a:pt x="425085" y="214949"/>
                      <a:pt x="423122" y="214389"/>
                    </a:cubicBezTo>
                    <a:cubicBezTo>
                      <a:pt x="423122" y="214389"/>
                      <a:pt x="422467" y="214482"/>
                      <a:pt x="422561" y="213642"/>
                    </a:cubicBezTo>
                    <a:cubicBezTo>
                      <a:pt x="423402" y="207946"/>
                      <a:pt x="423870" y="201784"/>
                      <a:pt x="423870" y="195061"/>
                    </a:cubicBezTo>
                    <a:cubicBezTo>
                      <a:pt x="423870" y="168917"/>
                      <a:pt x="414333" y="137451"/>
                      <a:pt x="401897" y="107478"/>
                    </a:cubicBezTo>
                    <a:cubicBezTo>
                      <a:pt x="401617" y="106825"/>
                      <a:pt x="401617" y="105331"/>
                      <a:pt x="402645" y="104771"/>
                    </a:cubicBezTo>
                    <a:cubicBezTo>
                      <a:pt x="458091" y="73024"/>
                      <a:pt x="583194" y="62660"/>
                      <a:pt x="584503" y="62473"/>
                    </a:cubicBezTo>
                    <a:cubicBezTo>
                      <a:pt x="585905" y="62380"/>
                      <a:pt x="587214" y="62380"/>
                      <a:pt x="588523" y="62380"/>
                    </a:cubicBezTo>
                    <a:close/>
                    <a:moveTo>
                      <a:pt x="17978" y="62380"/>
                    </a:moveTo>
                    <a:cubicBezTo>
                      <a:pt x="19288" y="62380"/>
                      <a:pt x="20597" y="62380"/>
                      <a:pt x="22000" y="62473"/>
                    </a:cubicBezTo>
                    <a:cubicBezTo>
                      <a:pt x="23309" y="62660"/>
                      <a:pt x="146289" y="72559"/>
                      <a:pt x="202307" y="103842"/>
                    </a:cubicBezTo>
                    <a:cubicBezTo>
                      <a:pt x="204645" y="105243"/>
                      <a:pt x="204739" y="107297"/>
                      <a:pt x="204365" y="108231"/>
                    </a:cubicBezTo>
                    <a:cubicBezTo>
                      <a:pt x="192114" y="138020"/>
                      <a:pt x="182668" y="169116"/>
                      <a:pt x="182668" y="195077"/>
                    </a:cubicBezTo>
                    <a:cubicBezTo>
                      <a:pt x="182668" y="201707"/>
                      <a:pt x="183136" y="207870"/>
                      <a:pt x="183977" y="213473"/>
                    </a:cubicBezTo>
                    <a:cubicBezTo>
                      <a:pt x="183977" y="213473"/>
                      <a:pt x="184164" y="214220"/>
                      <a:pt x="183416" y="214407"/>
                    </a:cubicBezTo>
                    <a:cubicBezTo>
                      <a:pt x="181452" y="214967"/>
                      <a:pt x="179488" y="215434"/>
                      <a:pt x="177431" y="216088"/>
                    </a:cubicBezTo>
                    <a:cubicBezTo>
                      <a:pt x="158633" y="221691"/>
                      <a:pt x="137124" y="233644"/>
                      <a:pt x="115801" y="248118"/>
                    </a:cubicBezTo>
                    <a:cubicBezTo>
                      <a:pt x="115801" y="248118"/>
                      <a:pt x="113650" y="249519"/>
                      <a:pt x="111592" y="247932"/>
                    </a:cubicBezTo>
                    <a:cubicBezTo>
                      <a:pt x="62026" y="209925"/>
                      <a:pt x="4231" y="90208"/>
                      <a:pt x="3670" y="88994"/>
                    </a:cubicBezTo>
                    <a:cubicBezTo>
                      <a:pt x="-445" y="80496"/>
                      <a:pt x="-1100" y="73119"/>
                      <a:pt x="1706" y="68543"/>
                    </a:cubicBezTo>
                    <a:cubicBezTo>
                      <a:pt x="4324" y="64528"/>
                      <a:pt x="10029" y="62380"/>
                      <a:pt x="17978" y="62380"/>
                    </a:cubicBezTo>
                    <a:close/>
                    <a:moveTo>
                      <a:pt x="303330" y="0"/>
                    </a:moveTo>
                    <a:cubicBezTo>
                      <a:pt x="310251" y="0"/>
                      <a:pt x="317171" y="4575"/>
                      <a:pt x="322783" y="13072"/>
                    </a:cubicBezTo>
                    <a:cubicBezTo>
                      <a:pt x="323531" y="14193"/>
                      <a:pt x="398441" y="128574"/>
                      <a:pt x="398441" y="195055"/>
                    </a:cubicBezTo>
                    <a:cubicBezTo>
                      <a:pt x="398441" y="201405"/>
                      <a:pt x="398067" y="206727"/>
                      <a:pt x="397319" y="211302"/>
                    </a:cubicBezTo>
                    <a:cubicBezTo>
                      <a:pt x="381327" y="212049"/>
                      <a:pt x="369169" y="219239"/>
                      <a:pt x="361126" y="232591"/>
                    </a:cubicBezTo>
                    <a:cubicBezTo>
                      <a:pt x="360378" y="233898"/>
                      <a:pt x="359630" y="235299"/>
                      <a:pt x="358975" y="236606"/>
                    </a:cubicBezTo>
                    <a:cubicBezTo>
                      <a:pt x="352055" y="236606"/>
                      <a:pt x="344386" y="236139"/>
                      <a:pt x="336343" y="235579"/>
                    </a:cubicBezTo>
                    <a:cubicBezTo>
                      <a:pt x="338962" y="188052"/>
                      <a:pt x="347846" y="162095"/>
                      <a:pt x="353457" y="150050"/>
                    </a:cubicBezTo>
                    <a:cubicBezTo>
                      <a:pt x="361033" y="149303"/>
                      <a:pt x="366831" y="142486"/>
                      <a:pt x="366831" y="134176"/>
                    </a:cubicBezTo>
                    <a:cubicBezTo>
                      <a:pt x="366831" y="125306"/>
                      <a:pt x="360284" y="118210"/>
                      <a:pt x="352055" y="118210"/>
                    </a:cubicBezTo>
                    <a:cubicBezTo>
                      <a:pt x="343918" y="118210"/>
                      <a:pt x="337278" y="125306"/>
                      <a:pt x="337278" y="134176"/>
                    </a:cubicBezTo>
                    <a:cubicBezTo>
                      <a:pt x="337278" y="137538"/>
                      <a:pt x="338214" y="140619"/>
                      <a:pt x="339897" y="143233"/>
                    </a:cubicBezTo>
                    <a:cubicBezTo>
                      <a:pt x="333257" y="157053"/>
                      <a:pt x="323811" y="185064"/>
                      <a:pt x="321193" y="234739"/>
                    </a:cubicBezTo>
                    <a:cubicBezTo>
                      <a:pt x="317826" y="234552"/>
                      <a:pt x="314366" y="234458"/>
                      <a:pt x="310905" y="234365"/>
                    </a:cubicBezTo>
                    <a:lnTo>
                      <a:pt x="310905" y="118676"/>
                    </a:lnTo>
                    <a:cubicBezTo>
                      <a:pt x="315207" y="115875"/>
                      <a:pt x="318107" y="110833"/>
                      <a:pt x="318107" y="104951"/>
                    </a:cubicBezTo>
                    <a:cubicBezTo>
                      <a:pt x="318107" y="96174"/>
                      <a:pt x="311467" y="88984"/>
                      <a:pt x="303330" y="88984"/>
                    </a:cubicBezTo>
                    <a:cubicBezTo>
                      <a:pt x="295100" y="88984"/>
                      <a:pt x="288460" y="96174"/>
                      <a:pt x="288460" y="104951"/>
                    </a:cubicBezTo>
                    <a:cubicBezTo>
                      <a:pt x="288460" y="110833"/>
                      <a:pt x="291360" y="115875"/>
                      <a:pt x="295662" y="118676"/>
                    </a:cubicBezTo>
                    <a:lnTo>
                      <a:pt x="295662" y="234365"/>
                    </a:lnTo>
                    <a:cubicBezTo>
                      <a:pt x="292201" y="234458"/>
                      <a:pt x="288835" y="234552"/>
                      <a:pt x="285561" y="234739"/>
                    </a:cubicBezTo>
                    <a:cubicBezTo>
                      <a:pt x="282849" y="184971"/>
                      <a:pt x="273404" y="156959"/>
                      <a:pt x="266764" y="143140"/>
                    </a:cubicBezTo>
                    <a:cubicBezTo>
                      <a:pt x="268353" y="140526"/>
                      <a:pt x="269289" y="137444"/>
                      <a:pt x="269289" y="134176"/>
                    </a:cubicBezTo>
                    <a:cubicBezTo>
                      <a:pt x="269289" y="125306"/>
                      <a:pt x="262649" y="118210"/>
                      <a:pt x="254512" y="118210"/>
                    </a:cubicBezTo>
                    <a:cubicBezTo>
                      <a:pt x="246376" y="118210"/>
                      <a:pt x="239736" y="125306"/>
                      <a:pt x="239736" y="134176"/>
                    </a:cubicBezTo>
                    <a:cubicBezTo>
                      <a:pt x="239736" y="142486"/>
                      <a:pt x="245628" y="149396"/>
                      <a:pt x="253203" y="150050"/>
                    </a:cubicBezTo>
                    <a:cubicBezTo>
                      <a:pt x="258908" y="162095"/>
                      <a:pt x="267792" y="188052"/>
                      <a:pt x="270317" y="235579"/>
                    </a:cubicBezTo>
                    <a:cubicBezTo>
                      <a:pt x="262275" y="236139"/>
                      <a:pt x="254606" y="236606"/>
                      <a:pt x="247685" y="236606"/>
                    </a:cubicBezTo>
                    <a:cubicBezTo>
                      <a:pt x="246937" y="235299"/>
                      <a:pt x="246189" y="233898"/>
                      <a:pt x="245441" y="232591"/>
                    </a:cubicBezTo>
                    <a:cubicBezTo>
                      <a:pt x="237398" y="219239"/>
                      <a:pt x="225240" y="212049"/>
                      <a:pt x="209342" y="211302"/>
                    </a:cubicBezTo>
                    <a:cubicBezTo>
                      <a:pt x="208500" y="206633"/>
                      <a:pt x="208126" y="201218"/>
                      <a:pt x="208126" y="195055"/>
                    </a:cubicBezTo>
                    <a:cubicBezTo>
                      <a:pt x="208126" y="128574"/>
                      <a:pt x="283036" y="14193"/>
                      <a:pt x="283784" y="13072"/>
                    </a:cubicBezTo>
                    <a:cubicBezTo>
                      <a:pt x="289396" y="4575"/>
                      <a:pt x="296316" y="0"/>
                      <a:pt x="303330" y="0"/>
                    </a:cubicBez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1894468" y="3470746"/>
                <a:ext cx="1687830" cy="2676525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rgbClr val="366634"/>
                    </a:solidFill>
                    <a:latin typeface="Times New Roman" panose="02020603050405020304" charset="0"/>
                    <a:ea typeface="义启小魏楷" panose="02010601030101010101" pitchFamily="2" charset="-122"/>
                    <a:cs typeface="Times New Roman" panose="02020603050405020304" charset="0"/>
                  </a:rPr>
                  <a:t>Sử dụng bìa các - tông để vẽ và cắt hình họa tiết</a:t>
                </a:r>
              </a:p>
            </p:txBody>
          </p:sp>
        </p:grpSp>
        <p:grpSp>
          <p:nvGrpSpPr>
            <p:cNvPr id="105" name="Group 62"/>
            <p:cNvGrpSpPr/>
            <p:nvPr/>
          </p:nvGrpSpPr>
          <p:grpSpPr>
            <a:xfrm>
              <a:off x="3816250" y="2232496"/>
              <a:ext cx="2301816" cy="3914775"/>
              <a:chOff x="1624593" y="2232496"/>
              <a:chExt cx="2301816" cy="3914775"/>
            </a:xfrm>
          </p:grpSpPr>
          <p:sp>
            <p:nvSpPr>
              <p:cNvPr id="106" name="箭头: V 形 105"/>
              <p:cNvSpPr/>
              <p:nvPr/>
            </p:nvSpPr>
            <p:spPr>
              <a:xfrm>
                <a:off x="1624593" y="2972262"/>
                <a:ext cx="2301816" cy="406400"/>
              </a:xfrm>
              <a:prstGeom prst="chevron">
                <a:avLst/>
              </a:prstGeom>
              <a:solidFill>
                <a:srgbClr val="366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文本框 64"/>
              <p:cNvSpPr txBox="1"/>
              <p:nvPr/>
            </p:nvSpPr>
            <p:spPr>
              <a:xfrm>
                <a:off x="2171700" y="2980344"/>
                <a:ext cx="1170792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Atilla" panose="00000400000000000000" pitchFamily="2" charset="0"/>
                  </a:rPr>
                  <a:t>B2</a:t>
                </a:r>
              </a:p>
            </p:txBody>
          </p:sp>
          <p:sp>
            <p:nvSpPr>
              <p:cNvPr id="108" name="自由: 形状 30"/>
              <p:cNvSpPr/>
              <p:nvPr/>
            </p:nvSpPr>
            <p:spPr bwMode="auto">
              <a:xfrm>
                <a:off x="2469151" y="2232496"/>
                <a:ext cx="575890" cy="657810"/>
              </a:xfrm>
              <a:custGeom>
                <a:avLst/>
                <a:gdLst>
                  <a:gd name="connsiteX0" fmla="*/ 351864 w 703728"/>
                  <a:gd name="connsiteY0" fmla="*/ 70744 h 803832"/>
                  <a:gd name="connsiteX1" fmla="*/ 72817 w 703728"/>
                  <a:gd name="connsiteY1" fmla="*/ 349791 h 803832"/>
                  <a:gd name="connsiteX2" fmla="*/ 351864 w 703728"/>
                  <a:gd name="connsiteY2" fmla="*/ 628838 h 803832"/>
                  <a:gd name="connsiteX3" fmla="*/ 630911 w 703728"/>
                  <a:gd name="connsiteY3" fmla="*/ 349791 h 803832"/>
                  <a:gd name="connsiteX4" fmla="*/ 351864 w 703728"/>
                  <a:gd name="connsiteY4" fmla="*/ 70744 h 803832"/>
                  <a:gd name="connsiteX5" fmla="*/ 351975 w 703728"/>
                  <a:gd name="connsiteY5" fmla="*/ 0 h 803832"/>
                  <a:gd name="connsiteX6" fmla="*/ 599629 w 703728"/>
                  <a:gd name="connsiteY6" fmla="*/ 102206 h 803832"/>
                  <a:gd name="connsiteX7" fmla="*/ 643656 w 703728"/>
                  <a:gd name="connsiteY7" fmla="*/ 552462 h 803832"/>
                  <a:gd name="connsiteX8" fmla="*/ 486809 w 703728"/>
                  <a:gd name="connsiteY8" fmla="*/ 679529 h 803832"/>
                  <a:gd name="connsiteX9" fmla="*/ 373989 w 703728"/>
                  <a:gd name="connsiteY9" fmla="*/ 795545 h 803832"/>
                  <a:gd name="connsiteX10" fmla="*/ 329961 w 703728"/>
                  <a:gd name="connsiteY10" fmla="*/ 795545 h 803832"/>
                  <a:gd name="connsiteX11" fmla="*/ 217141 w 703728"/>
                  <a:gd name="connsiteY11" fmla="*/ 679529 h 803832"/>
                  <a:gd name="connsiteX12" fmla="*/ 60294 w 703728"/>
                  <a:gd name="connsiteY12" fmla="*/ 552462 h 803832"/>
                  <a:gd name="connsiteX13" fmla="*/ 101570 w 703728"/>
                  <a:gd name="connsiteY13" fmla="*/ 102206 h 803832"/>
                  <a:gd name="connsiteX14" fmla="*/ 351975 w 703728"/>
                  <a:gd name="connsiteY14" fmla="*/ 0 h 80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3728" h="803832">
                    <a:moveTo>
                      <a:pt x="351864" y="70744"/>
                    </a:moveTo>
                    <a:cubicBezTo>
                      <a:pt x="197751" y="70744"/>
                      <a:pt x="72817" y="195678"/>
                      <a:pt x="72817" y="349791"/>
                    </a:cubicBezTo>
                    <a:cubicBezTo>
                      <a:pt x="72817" y="503904"/>
                      <a:pt x="197751" y="628838"/>
                      <a:pt x="351864" y="628838"/>
                    </a:cubicBezTo>
                    <a:cubicBezTo>
                      <a:pt x="505977" y="628838"/>
                      <a:pt x="630911" y="503904"/>
                      <a:pt x="630911" y="349791"/>
                    </a:cubicBezTo>
                    <a:cubicBezTo>
                      <a:pt x="630911" y="195678"/>
                      <a:pt x="505977" y="70744"/>
                      <a:pt x="351864" y="70744"/>
                    </a:cubicBezTo>
                    <a:close/>
                    <a:moveTo>
                      <a:pt x="351975" y="0"/>
                    </a:moveTo>
                    <a:cubicBezTo>
                      <a:pt x="448285" y="0"/>
                      <a:pt x="536340" y="38673"/>
                      <a:pt x="599629" y="102206"/>
                    </a:cubicBezTo>
                    <a:cubicBezTo>
                      <a:pt x="720704" y="223747"/>
                      <a:pt x="737214" y="414347"/>
                      <a:pt x="643656" y="552462"/>
                    </a:cubicBezTo>
                    <a:cubicBezTo>
                      <a:pt x="605132" y="607708"/>
                      <a:pt x="550099" y="654668"/>
                      <a:pt x="486809" y="679529"/>
                    </a:cubicBezTo>
                    <a:cubicBezTo>
                      <a:pt x="373989" y="795545"/>
                      <a:pt x="373989" y="795545"/>
                      <a:pt x="373989" y="795545"/>
                    </a:cubicBezTo>
                    <a:cubicBezTo>
                      <a:pt x="360231" y="806595"/>
                      <a:pt x="340969" y="806595"/>
                      <a:pt x="329961" y="795545"/>
                    </a:cubicBezTo>
                    <a:cubicBezTo>
                      <a:pt x="217141" y="679529"/>
                      <a:pt x="217141" y="679529"/>
                      <a:pt x="217141" y="679529"/>
                    </a:cubicBezTo>
                    <a:cubicBezTo>
                      <a:pt x="153852" y="654668"/>
                      <a:pt x="98818" y="607708"/>
                      <a:pt x="60294" y="552462"/>
                    </a:cubicBezTo>
                    <a:cubicBezTo>
                      <a:pt x="-33265" y="414347"/>
                      <a:pt x="-16755" y="223747"/>
                      <a:pt x="101570" y="102206"/>
                    </a:cubicBezTo>
                    <a:cubicBezTo>
                      <a:pt x="164858" y="38673"/>
                      <a:pt x="252913" y="0"/>
                      <a:pt x="351975" y="0"/>
                    </a:cubicBez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" name="Freeform 5"/>
              <p:cNvSpPr/>
              <p:nvPr/>
            </p:nvSpPr>
            <p:spPr bwMode="auto">
              <a:xfrm>
                <a:off x="2627081" y="2460520"/>
                <a:ext cx="260031" cy="120523"/>
              </a:xfrm>
              <a:custGeom>
                <a:avLst/>
                <a:gdLst>
                  <a:gd name="T0" fmla="*/ 496 w 989"/>
                  <a:gd name="T1" fmla="*/ 397 h 459"/>
                  <a:gd name="T2" fmla="*/ 781 w 989"/>
                  <a:gd name="T3" fmla="*/ 291 h 459"/>
                  <a:gd name="T4" fmla="*/ 781 w 989"/>
                  <a:gd name="T5" fmla="*/ 459 h 459"/>
                  <a:gd name="T6" fmla="*/ 208 w 989"/>
                  <a:gd name="T7" fmla="*/ 459 h 459"/>
                  <a:gd name="T8" fmla="*/ 208 w 989"/>
                  <a:gd name="T9" fmla="*/ 294 h 459"/>
                  <a:gd name="T10" fmla="*/ 496 w 989"/>
                  <a:gd name="T11" fmla="*/ 397 h 459"/>
                  <a:gd name="T12" fmla="*/ 874 w 989"/>
                  <a:gd name="T13" fmla="*/ 347 h 459"/>
                  <a:gd name="T14" fmla="*/ 874 w 989"/>
                  <a:gd name="T15" fmla="*/ 221 h 459"/>
                  <a:gd name="T16" fmla="*/ 989 w 989"/>
                  <a:gd name="T17" fmla="*/ 178 h 459"/>
                  <a:gd name="T18" fmla="*/ 493 w 989"/>
                  <a:gd name="T19" fmla="*/ 0 h 459"/>
                  <a:gd name="T20" fmla="*/ 0 w 989"/>
                  <a:gd name="T21" fmla="*/ 184 h 459"/>
                  <a:gd name="T22" fmla="*/ 496 w 989"/>
                  <a:gd name="T23" fmla="*/ 362 h 459"/>
                  <a:gd name="T24" fmla="*/ 839 w 989"/>
                  <a:gd name="T25" fmla="*/ 234 h 459"/>
                  <a:gd name="T26" fmla="*/ 839 w 989"/>
                  <a:gd name="T27" fmla="*/ 347 h 459"/>
                  <a:gd name="T28" fmla="*/ 819 w 989"/>
                  <a:gd name="T29" fmla="*/ 380 h 459"/>
                  <a:gd name="T30" fmla="*/ 856 w 989"/>
                  <a:gd name="T31" fmla="*/ 417 h 459"/>
                  <a:gd name="T32" fmla="*/ 894 w 989"/>
                  <a:gd name="T33" fmla="*/ 380 h 459"/>
                  <a:gd name="T34" fmla="*/ 874 w 989"/>
                  <a:gd name="T35" fmla="*/ 347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9" h="459">
                    <a:moveTo>
                      <a:pt x="496" y="397"/>
                    </a:moveTo>
                    <a:lnTo>
                      <a:pt x="781" y="291"/>
                    </a:lnTo>
                    <a:lnTo>
                      <a:pt x="781" y="459"/>
                    </a:lnTo>
                    <a:lnTo>
                      <a:pt x="208" y="459"/>
                    </a:lnTo>
                    <a:lnTo>
                      <a:pt x="208" y="294"/>
                    </a:lnTo>
                    <a:lnTo>
                      <a:pt x="496" y="397"/>
                    </a:lnTo>
                    <a:close/>
                    <a:moveTo>
                      <a:pt x="874" y="347"/>
                    </a:moveTo>
                    <a:lnTo>
                      <a:pt x="874" y="221"/>
                    </a:lnTo>
                    <a:lnTo>
                      <a:pt x="989" y="178"/>
                    </a:lnTo>
                    <a:lnTo>
                      <a:pt x="493" y="0"/>
                    </a:lnTo>
                    <a:lnTo>
                      <a:pt x="0" y="184"/>
                    </a:lnTo>
                    <a:lnTo>
                      <a:pt x="496" y="362"/>
                    </a:lnTo>
                    <a:lnTo>
                      <a:pt x="839" y="234"/>
                    </a:lnTo>
                    <a:lnTo>
                      <a:pt x="839" y="347"/>
                    </a:lnTo>
                    <a:cubicBezTo>
                      <a:pt x="827" y="353"/>
                      <a:pt x="819" y="365"/>
                      <a:pt x="819" y="380"/>
                    </a:cubicBezTo>
                    <a:cubicBezTo>
                      <a:pt x="819" y="400"/>
                      <a:pt x="836" y="417"/>
                      <a:pt x="856" y="417"/>
                    </a:cubicBezTo>
                    <a:cubicBezTo>
                      <a:pt x="877" y="417"/>
                      <a:pt x="894" y="400"/>
                      <a:pt x="894" y="380"/>
                    </a:cubicBezTo>
                    <a:cubicBezTo>
                      <a:pt x="894" y="365"/>
                      <a:pt x="886" y="353"/>
                      <a:pt x="874" y="347"/>
                    </a:cubicBez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" name="文本框 74"/>
              <p:cNvSpPr txBox="1"/>
              <p:nvPr/>
            </p:nvSpPr>
            <p:spPr>
              <a:xfrm>
                <a:off x="1824618" y="3470746"/>
                <a:ext cx="1687195" cy="2676525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800" b="1" dirty="0">
                    <a:solidFill>
                      <a:srgbClr val="366634"/>
                    </a:solidFill>
                    <a:latin typeface="Times New Roman" panose="02020603050405020304" charset="0"/>
                    <a:ea typeface="义启小魏楷" panose="02010601030101010101" pitchFamily="2" charset="-122"/>
                    <a:cs typeface="Times New Roman" panose="02020603050405020304" charset="0"/>
                  </a:rPr>
                  <a:t>Dán hình họa tiết lên miếng bìa khác tạo khuôn in </a:t>
                </a:r>
              </a:p>
            </p:txBody>
          </p:sp>
        </p:grpSp>
        <p:grpSp>
          <p:nvGrpSpPr>
            <p:cNvPr id="98" name="Group 76"/>
            <p:cNvGrpSpPr/>
            <p:nvPr/>
          </p:nvGrpSpPr>
          <p:grpSpPr>
            <a:xfrm>
              <a:off x="6007907" y="2232496"/>
              <a:ext cx="2301816" cy="3905500"/>
              <a:chOff x="1624593" y="2232496"/>
              <a:chExt cx="2301816" cy="3905500"/>
            </a:xfrm>
          </p:grpSpPr>
          <p:sp>
            <p:nvSpPr>
              <p:cNvPr id="99" name="箭头: V 形 98"/>
              <p:cNvSpPr/>
              <p:nvPr/>
            </p:nvSpPr>
            <p:spPr>
              <a:xfrm>
                <a:off x="1624593" y="2972262"/>
                <a:ext cx="2301816" cy="406400"/>
              </a:xfrm>
              <a:prstGeom prst="chevron">
                <a:avLst/>
              </a:prstGeom>
              <a:solidFill>
                <a:srgbClr val="366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文本框 78"/>
              <p:cNvSpPr txBox="1"/>
              <p:nvPr/>
            </p:nvSpPr>
            <p:spPr>
              <a:xfrm>
                <a:off x="2171700" y="2980344"/>
                <a:ext cx="1170792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Atilla" panose="00000400000000000000" pitchFamily="2" charset="0"/>
                  </a:rPr>
                  <a:t>B3</a:t>
                </a:r>
              </a:p>
            </p:txBody>
          </p:sp>
          <p:sp>
            <p:nvSpPr>
              <p:cNvPr id="101" name="自由: 形状 30"/>
              <p:cNvSpPr/>
              <p:nvPr/>
            </p:nvSpPr>
            <p:spPr bwMode="auto">
              <a:xfrm>
                <a:off x="2469151" y="2232496"/>
                <a:ext cx="575890" cy="657810"/>
              </a:xfrm>
              <a:custGeom>
                <a:avLst/>
                <a:gdLst>
                  <a:gd name="connsiteX0" fmla="*/ 351864 w 703728"/>
                  <a:gd name="connsiteY0" fmla="*/ 70744 h 803832"/>
                  <a:gd name="connsiteX1" fmla="*/ 72817 w 703728"/>
                  <a:gd name="connsiteY1" fmla="*/ 349791 h 803832"/>
                  <a:gd name="connsiteX2" fmla="*/ 351864 w 703728"/>
                  <a:gd name="connsiteY2" fmla="*/ 628838 h 803832"/>
                  <a:gd name="connsiteX3" fmla="*/ 630911 w 703728"/>
                  <a:gd name="connsiteY3" fmla="*/ 349791 h 803832"/>
                  <a:gd name="connsiteX4" fmla="*/ 351864 w 703728"/>
                  <a:gd name="connsiteY4" fmla="*/ 70744 h 803832"/>
                  <a:gd name="connsiteX5" fmla="*/ 351975 w 703728"/>
                  <a:gd name="connsiteY5" fmla="*/ 0 h 803832"/>
                  <a:gd name="connsiteX6" fmla="*/ 599629 w 703728"/>
                  <a:gd name="connsiteY6" fmla="*/ 102206 h 803832"/>
                  <a:gd name="connsiteX7" fmla="*/ 643656 w 703728"/>
                  <a:gd name="connsiteY7" fmla="*/ 552462 h 803832"/>
                  <a:gd name="connsiteX8" fmla="*/ 486809 w 703728"/>
                  <a:gd name="connsiteY8" fmla="*/ 679529 h 803832"/>
                  <a:gd name="connsiteX9" fmla="*/ 373989 w 703728"/>
                  <a:gd name="connsiteY9" fmla="*/ 795545 h 803832"/>
                  <a:gd name="connsiteX10" fmla="*/ 329961 w 703728"/>
                  <a:gd name="connsiteY10" fmla="*/ 795545 h 803832"/>
                  <a:gd name="connsiteX11" fmla="*/ 217141 w 703728"/>
                  <a:gd name="connsiteY11" fmla="*/ 679529 h 803832"/>
                  <a:gd name="connsiteX12" fmla="*/ 60294 w 703728"/>
                  <a:gd name="connsiteY12" fmla="*/ 552462 h 803832"/>
                  <a:gd name="connsiteX13" fmla="*/ 101570 w 703728"/>
                  <a:gd name="connsiteY13" fmla="*/ 102206 h 803832"/>
                  <a:gd name="connsiteX14" fmla="*/ 351975 w 703728"/>
                  <a:gd name="connsiteY14" fmla="*/ 0 h 80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3728" h="803832">
                    <a:moveTo>
                      <a:pt x="351864" y="70744"/>
                    </a:moveTo>
                    <a:cubicBezTo>
                      <a:pt x="197751" y="70744"/>
                      <a:pt x="72817" y="195678"/>
                      <a:pt x="72817" y="349791"/>
                    </a:cubicBezTo>
                    <a:cubicBezTo>
                      <a:pt x="72817" y="503904"/>
                      <a:pt x="197751" y="628838"/>
                      <a:pt x="351864" y="628838"/>
                    </a:cubicBezTo>
                    <a:cubicBezTo>
                      <a:pt x="505977" y="628838"/>
                      <a:pt x="630911" y="503904"/>
                      <a:pt x="630911" y="349791"/>
                    </a:cubicBezTo>
                    <a:cubicBezTo>
                      <a:pt x="630911" y="195678"/>
                      <a:pt x="505977" y="70744"/>
                      <a:pt x="351864" y="70744"/>
                    </a:cubicBezTo>
                    <a:close/>
                    <a:moveTo>
                      <a:pt x="351975" y="0"/>
                    </a:moveTo>
                    <a:cubicBezTo>
                      <a:pt x="448285" y="0"/>
                      <a:pt x="536340" y="38673"/>
                      <a:pt x="599629" y="102206"/>
                    </a:cubicBezTo>
                    <a:cubicBezTo>
                      <a:pt x="720704" y="223747"/>
                      <a:pt x="737214" y="414347"/>
                      <a:pt x="643656" y="552462"/>
                    </a:cubicBezTo>
                    <a:cubicBezTo>
                      <a:pt x="605132" y="607708"/>
                      <a:pt x="550099" y="654668"/>
                      <a:pt x="486809" y="679529"/>
                    </a:cubicBezTo>
                    <a:cubicBezTo>
                      <a:pt x="373989" y="795545"/>
                      <a:pt x="373989" y="795545"/>
                      <a:pt x="373989" y="795545"/>
                    </a:cubicBezTo>
                    <a:cubicBezTo>
                      <a:pt x="360231" y="806595"/>
                      <a:pt x="340969" y="806595"/>
                      <a:pt x="329961" y="795545"/>
                    </a:cubicBezTo>
                    <a:cubicBezTo>
                      <a:pt x="217141" y="679529"/>
                      <a:pt x="217141" y="679529"/>
                      <a:pt x="217141" y="679529"/>
                    </a:cubicBezTo>
                    <a:cubicBezTo>
                      <a:pt x="153852" y="654668"/>
                      <a:pt x="98818" y="607708"/>
                      <a:pt x="60294" y="552462"/>
                    </a:cubicBezTo>
                    <a:cubicBezTo>
                      <a:pt x="-33265" y="414347"/>
                      <a:pt x="-16755" y="223747"/>
                      <a:pt x="101570" y="102206"/>
                    </a:cubicBezTo>
                    <a:cubicBezTo>
                      <a:pt x="164858" y="38673"/>
                      <a:pt x="252913" y="0"/>
                      <a:pt x="351975" y="0"/>
                    </a:cubicBez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" name="Freeform 5"/>
              <p:cNvSpPr/>
              <p:nvPr/>
            </p:nvSpPr>
            <p:spPr bwMode="auto">
              <a:xfrm>
                <a:off x="2661522" y="2390767"/>
                <a:ext cx="191148" cy="260031"/>
              </a:xfrm>
              <a:custGeom>
                <a:avLst/>
                <a:gdLst>
                  <a:gd name="connsiteX0" fmla="*/ 278364 w 447296"/>
                  <a:gd name="connsiteY0" fmla="*/ 250225 h 608485"/>
                  <a:gd name="connsiteX1" fmla="*/ 286934 w 447296"/>
                  <a:gd name="connsiteY1" fmla="*/ 253767 h 608485"/>
                  <a:gd name="connsiteX2" fmla="*/ 245757 w 447296"/>
                  <a:gd name="connsiteY2" fmla="*/ 404271 h 608485"/>
                  <a:gd name="connsiteX3" fmla="*/ 235413 w 447296"/>
                  <a:gd name="connsiteY3" fmla="*/ 413911 h 608485"/>
                  <a:gd name="connsiteX4" fmla="*/ 235413 w 447296"/>
                  <a:gd name="connsiteY4" fmla="*/ 596386 h 608485"/>
                  <a:gd name="connsiteX5" fmla="*/ 223296 w 447296"/>
                  <a:gd name="connsiteY5" fmla="*/ 608485 h 608485"/>
                  <a:gd name="connsiteX6" fmla="*/ 211180 w 447296"/>
                  <a:gd name="connsiteY6" fmla="*/ 596386 h 608485"/>
                  <a:gd name="connsiteX7" fmla="*/ 211180 w 447296"/>
                  <a:gd name="connsiteY7" fmla="*/ 432798 h 608485"/>
                  <a:gd name="connsiteX8" fmla="*/ 135227 w 447296"/>
                  <a:gd name="connsiteY8" fmla="*/ 460341 h 608485"/>
                  <a:gd name="connsiteX9" fmla="*/ 95035 w 447296"/>
                  <a:gd name="connsiteY9" fmla="*/ 445389 h 608485"/>
                  <a:gd name="connsiteX10" fmla="*/ 95035 w 447296"/>
                  <a:gd name="connsiteY10" fmla="*/ 428273 h 608485"/>
                  <a:gd name="connsiteX11" fmla="*/ 269793 w 447296"/>
                  <a:gd name="connsiteY11" fmla="*/ 253767 h 608485"/>
                  <a:gd name="connsiteX12" fmla="*/ 278364 w 447296"/>
                  <a:gd name="connsiteY12" fmla="*/ 250225 h 608485"/>
                  <a:gd name="connsiteX13" fmla="*/ 223323 w 447296"/>
                  <a:gd name="connsiteY13" fmla="*/ 197089 h 608485"/>
                  <a:gd name="connsiteX14" fmla="*/ 261005 w 447296"/>
                  <a:gd name="connsiteY14" fmla="*/ 234771 h 608485"/>
                  <a:gd name="connsiteX15" fmla="*/ 223323 w 447296"/>
                  <a:gd name="connsiteY15" fmla="*/ 272453 h 608485"/>
                  <a:gd name="connsiteX16" fmla="*/ 185641 w 447296"/>
                  <a:gd name="connsiteY16" fmla="*/ 234771 h 608485"/>
                  <a:gd name="connsiteX17" fmla="*/ 223323 w 447296"/>
                  <a:gd name="connsiteY17" fmla="*/ 197089 h 608485"/>
                  <a:gd name="connsiteX18" fmla="*/ 280535 w 447296"/>
                  <a:gd name="connsiteY18" fmla="*/ 150798 h 608485"/>
                  <a:gd name="connsiteX19" fmla="*/ 391052 w 447296"/>
                  <a:gd name="connsiteY19" fmla="*/ 206955 h 608485"/>
                  <a:gd name="connsiteX20" fmla="*/ 442272 w 447296"/>
                  <a:gd name="connsiteY20" fmla="*/ 287110 h 608485"/>
                  <a:gd name="connsiteX21" fmla="*/ 432225 w 447296"/>
                  <a:gd name="connsiteY21" fmla="*/ 357331 h 608485"/>
                  <a:gd name="connsiteX22" fmla="*/ 423656 w 447296"/>
                  <a:gd name="connsiteY22" fmla="*/ 360871 h 608485"/>
                  <a:gd name="connsiteX23" fmla="*/ 415086 w 447296"/>
                  <a:gd name="connsiteY23" fmla="*/ 357331 h 608485"/>
                  <a:gd name="connsiteX24" fmla="*/ 240347 w 447296"/>
                  <a:gd name="connsiteY24" fmla="*/ 182859 h 608485"/>
                  <a:gd name="connsiteX25" fmla="*/ 236801 w 447296"/>
                  <a:gd name="connsiteY25" fmla="*/ 174303 h 608485"/>
                  <a:gd name="connsiteX26" fmla="*/ 240347 w 447296"/>
                  <a:gd name="connsiteY26" fmla="*/ 165747 h 608485"/>
                  <a:gd name="connsiteX27" fmla="*/ 280535 w 447296"/>
                  <a:gd name="connsiteY27" fmla="*/ 150798 h 608485"/>
                  <a:gd name="connsiteX28" fmla="*/ 15027 w 447296"/>
                  <a:gd name="connsiteY28" fmla="*/ 102949 h 608485"/>
                  <a:gd name="connsiteX29" fmla="*/ 32166 w 447296"/>
                  <a:gd name="connsiteY29" fmla="*/ 102949 h 608485"/>
                  <a:gd name="connsiteX30" fmla="*/ 207004 w 447296"/>
                  <a:gd name="connsiteY30" fmla="*/ 277472 h 608485"/>
                  <a:gd name="connsiteX31" fmla="*/ 210550 w 447296"/>
                  <a:gd name="connsiteY31" fmla="*/ 286031 h 608485"/>
                  <a:gd name="connsiteX32" fmla="*/ 207004 w 447296"/>
                  <a:gd name="connsiteY32" fmla="*/ 294589 h 608485"/>
                  <a:gd name="connsiteX33" fmla="*/ 166816 w 447296"/>
                  <a:gd name="connsiteY33" fmla="*/ 309641 h 608485"/>
                  <a:gd name="connsiteX34" fmla="*/ 56299 w 447296"/>
                  <a:gd name="connsiteY34" fmla="*/ 253467 h 608485"/>
                  <a:gd name="connsiteX35" fmla="*/ 4980 w 447296"/>
                  <a:gd name="connsiteY35" fmla="*/ 173289 h 608485"/>
                  <a:gd name="connsiteX36" fmla="*/ 15027 w 447296"/>
                  <a:gd name="connsiteY36" fmla="*/ 102949 h 608485"/>
                  <a:gd name="connsiteX37" fmla="*/ 312124 w 447296"/>
                  <a:gd name="connsiteY37" fmla="*/ 0 h 608485"/>
                  <a:gd name="connsiteX38" fmla="*/ 352316 w 447296"/>
                  <a:gd name="connsiteY38" fmla="*/ 14952 h 608485"/>
                  <a:gd name="connsiteX39" fmla="*/ 352316 w 447296"/>
                  <a:gd name="connsiteY39" fmla="*/ 32068 h 608485"/>
                  <a:gd name="connsiteX40" fmla="*/ 177459 w 447296"/>
                  <a:gd name="connsiteY40" fmla="*/ 206673 h 608485"/>
                  <a:gd name="connsiteX41" fmla="*/ 168889 w 447296"/>
                  <a:gd name="connsiteY41" fmla="*/ 210214 h 608485"/>
                  <a:gd name="connsiteX42" fmla="*/ 160318 w 447296"/>
                  <a:gd name="connsiteY42" fmla="*/ 206673 h 608485"/>
                  <a:gd name="connsiteX43" fmla="*/ 201595 w 447296"/>
                  <a:gd name="connsiteY43" fmla="*/ 56168 h 608485"/>
                  <a:gd name="connsiteX44" fmla="*/ 312124 w 447296"/>
                  <a:gd name="connsiteY44" fmla="*/ 0 h 608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447296" h="608485">
                    <a:moveTo>
                      <a:pt x="278364" y="250225"/>
                    </a:moveTo>
                    <a:cubicBezTo>
                      <a:pt x="281614" y="250225"/>
                      <a:pt x="284668" y="251504"/>
                      <a:pt x="286934" y="253767"/>
                    </a:cubicBezTo>
                    <a:cubicBezTo>
                      <a:pt x="317669" y="284458"/>
                      <a:pt x="299543" y="350562"/>
                      <a:pt x="245757" y="404271"/>
                    </a:cubicBezTo>
                    <a:cubicBezTo>
                      <a:pt x="242407" y="407616"/>
                      <a:pt x="238959" y="410763"/>
                      <a:pt x="235413" y="413911"/>
                    </a:cubicBezTo>
                    <a:lnTo>
                      <a:pt x="235413" y="596386"/>
                    </a:lnTo>
                    <a:cubicBezTo>
                      <a:pt x="235413" y="602977"/>
                      <a:pt x="229995" y="608485"/>
                      <a:pt x="223296" y="608485"/>
                    </a:cubicBezTo>
                    <a:cubicBezTo>
                      <a:pt x="216598" y="608485"/>
                      <a:pt x="211180" y="602977"/>
                      <a:pt x="211180" y="596386"/>
                    </a:cubicBezTo>
                    <a:lnTo>
                      <a:pt x="211180" y="432798"/>
                    </a:lnTo>
                    <a:cubicBezTo>
                      <a:pt x="185271" y="450308"/>
                      <a:pt x="158180" y="460341"/>
                      <a:pt x="135227" y="460341"/>
                    </a:cubicBezTo>
                    <a:cubicBezTo>
                      <a:pt x="118776" y="460341"/>
                      <a:pt x="104886" y="455226"/>
                      <a:pt x="95035" y="445389"/>
                    </a:cubicBezTo>
                    <a:cubicBezTo>
                      <a:pt x="90307" y="440668"/>
                      <a:pt x="90307" y="432995"/>
                      <a:pt x="95035" y="428273"/>
                    </a:cubicBezTo>
                    <a:lnTo>
                      <a:pt x="269793" y="253767"/>
                    </a:lnTo>
                    <a:cubicBezTo>
                      <a:pt x="272059" y="251504"/>
                      <a:pt x="275211" y="250225"/>
                      <a:pt x="278364" y="250225"/>
                    </a:cubicBezTo>
                    <a:close/>
                    <a:moveTo>
                      <a:pt x="223323" y="197089"/>
                    </a:moveTo>
                    <a:cubicBezTo>
                      <a:pt x="244134" y="197089"/>
                      <a:pt x="261005" y="213960"/>
                      <a:pt x="261005" y="234771"/>
                    </a:cubicBezTo>
                    <a:cubicBezTo>
                      <a:pt x="261005" y="255582"/>
                      <a:pt x="244134" y="272453"/>
                      <a:pt x="223323" y="272453"/>
                    </a:cubicBezTo>
                    <a:cubicBezTo>
                      <a:pt x="202512" y="272453"/>
                      <a:pt x="185641" y="255582"/>
                      <a:pt x="185641" y="234771"/>
                    </a:cubicBezTo>
                    <a:cubicBezTo>
                      <a:pt x="185641" y="213960"/>
                      <a:pt x="202512" y="197089"/>
                      <a:pt x="223323" y="197089"/>
                    </a:cubicBezTo>
                    <a:close/>
                    <a:moveTo>
                      <a:pt x="280535" y="150798"/>
                    </a:moveTo>
                    <a:cubicBezTo>
                      <a:pt x="314025" y="150798"/>
                      <a:pt x="356380" y="172238"/>
                      <a:pt x="391052" y="206955"/>
                    </a:cubicBezTo>
                    <a:cubicBezTo>
                      <a:pt x="415776" y="231543"/>
                      <a:pt x="433998" y="260064"/>
                      <a:pt x="442272" y="287110"/>
                    </a:cubicBezTo>
                    <a:cubicBezTo>
                      <a:pt x="451531" y="316713"/>
                      <a:pt x="447887" y="341693"/>
                      <a:pt x="432225" y="357331"/>
                    </a:cubicBezTo>
                    <a:cubicBezTo>
                      <a:pt x="429861" y="359691"/>
                      <a:pt x="426808" y="360871"/>
                      <a:pt x="423656" y="360871"/>
                    </a:cubicBezTo>
                    <a:cubicBezTo>
                      <a:pt x="420602" y="360871"/>
                      <a:pt x="417450" y="359691"/>
                      <a:pt x="415086" y="357331"/>
                    </a:cubicBezTo>
                    <a:lnTo>
                      <a:pt x="240347" y="182859"/>
                    </a:lnTo>
                    <a:cubicBezTo>
                      <a:pt x="238082" y="180597"/>
                      <a:pt x="236801" y="177549"/>
                      <a:pt x="236801" y="174303"/>
                    </a:cubicBezTo>
                    <a:cubicBezTo>
                      <a:pt x="236801" y="171058"/>
                      <a:pt x="238082" y="168009"/>
                      <a:pt x="240347" y="165747"/>
                    </a:cubicBezTo>
                    <a:cubicBezTo>
                      <a:pt x="250197" y="156010"/>
                      <a:pt x="264086" y="150798"/>
                      <a:pt x="280535" y="150798"/>
                    </a:cubicBezTo>
                    <a:close/>
                    <a:moveTo>
                      <a:pt x="15027" y="102949"/>
                    </a:moveTo>
                    <a:cubicBezTo>
                      <a:pt x="19755" y="98227"/>
                      <a:pt x="27438" y="98227"/>
                      <a:pt x="32166" y="102949"/>
                    </a:cubicBezTo>
                    <a:lnTo>
                      <a:pt x="207004" y="277472"/>
                    </a:lnTo>
                    <a:cubicBezTo>
                      <a:pt x="209270" y="279734"/>
                      <a:pt x="210550" y="282882"/>
                      <a:pt x="210550" y="286031"/>
                    </a:cubicBezTo>
                    <a:cubicBezTo>
                      <a:pt x="210550" y="289277"/>
                      <a:pt x="209270" y="292327"/>
                      <a:pt x="207004" y="294589"/>
                    </a:cubicBezTo>
                    <a:cubicBezTo>
                      <a:pt x="197154" y="304427"/>
                      <a:pt x="183265" y="309641"/>
                      <a:pt x="166816" y="309641"/>
                    </a:cubicBezTo>
                    <a:cubicBezTo>
                      <a:pt x="133326" y="309641"/>
                      <a:pt x="90971" y="288096"/>
                      <a:pt x="56299" y="253467"/>
                    </a:cubicBezTo>
                    <a:cubicBezTo>
                      <a:pt x="31575" y="228775"/>
                      <a:pt x="13353" y="200343"/>
                      <a:pt x="4980" y="173289"/>
                    </a:cubicBezTo>
                    <a:cubicBezTo>
                      <a:pt x="-4180" y="143579"/>
                      <a:pt x="-634" y="118591"/>
                      <a:pt x="15027" y="102949"/>
                    </a:cubicBezTo>
                    <a:close/>
                    <a:moveTo>
                      <a:pt x="312124" y="0"/>
                    </a:moveTo>
                    <a:cubicBezTo>
                      <a:pt x="328575" y="0"/>
                      <a:pt x="342465" y="5213"/>
                      <a:pt x="352316" y="14952"/>
                    </a:cubicBezTo>
                    <a:cubicBezTo>
                      <a:pt x="357044" y="19673"/>
                      <a:pt x="357044" y="27346"/>
                      <a:pt x="352316" y="32068"/>
                    </a:cubicBezTo>
                    <a:lnTo>
                      <a:pt x="177459" y="206673"/>
                    </a:lnTo>
                    <a:cubicBezTo>
                      <a:pt x="175194" y="208935"/>
                      <a:pt x="172140" y="210214"/>
                      <a:pt x="168889" y="210214"/>
                    </a:cubicBezTo>
                    <a:cubicBezTo>
                      <a:pt x="165737" y="210214"/>
                      <a:pt x="162584" y="208935"/>
                      <a:pt x="160318" y="206673"/>
                    </a:cubicBezTo>
                    <a:cubicBezTo>
                      <a:pt x="129682" y="175981"/>
                      <a:pt x="147808" y="109878"/>
                      <a:pt x="201595" y="56168"/>
                    </a:cubicBezTo>
                    <a:cubicBezTo>
                      <a:pt x="236270" y="21543"/>
                      <a:pt x="278630" y="0"/>
                      <a:pt x="312124" y="0"/>
                    </a:cubicBez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" name="文本框 81"/>
              <p:cNvSpPr txBox="1"/>
              <p:nvPr/>
            </p:nvSpPr>
            <p:spPr>
              <a:xfrm>
                <a:off x="1945903" y="3470746"/>
                <a:ext cx="1522730" cy="2667250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800" b="1" dirty="0">
                    <a:solidFill>
                      <a:srgbClr val="366634"/>
                    </a:solidFill>
                    <a:latin typeface="Times New Roman" panose="02020603050405020304" charset="0"/>
                    <a:ea typeface="义启小魏楷" panose="02010601030101010101" pitchFamily="2" charset="-122"/>
                    <a:cs typeface="Times New Roman" panose="02020603050405020304" charset="0"/>
                  </a:rPr>
                  <a:t>Bôi màu vào khuôn in </a:t>
                </a:r>
              </a:p>
            </p:txBody>
          </p:sp>
        </p:grpSp>
        <p:grpSp>
          <p:nvGrpSpPr>
            <p:cNvPr id="91" name="Group 83"/>
            <p:cNvGrpSpPr/>
            <p:nvPr/>
          </p:nvGrpSpPr>
          <p:grpSpPr>
            <a:xfrm>
              <a:off x="8199564" y="2232496"/>
              <a:ext cx="2301816" cy="3914775"/>
              <a:chOff x="1624593" y="2232496"/>
              <a:chExt cx="2301816" cy="3914775"/>
            </a:xfrm>
          </p:grpSpPr>
          <p:sp>
            <p:nvSpPr>
              <p:cNvPr id="92" name="箭头: V 形 91"/>
              <p:cNvSpPr/>
              <p:nvPr/>
            </p:nvSpPr>
            <p:spPr>
              <a:xfrm>
                <a:off x="1624593" y="2972262"/>
                <a:ext cx="2301816" cy="406400"/>
              </a:xfrm>
              <a:prstGeom prst="chevron">
                <a:avLst/>
              </a:prstGeom>
              <a:solidFill>
                <a:srgbClr val="366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文本框 85"/>
              <p:cNvSpPr txBox="1"/>
              <p:nvPr/>
            </p:nvSpPr>
            <p:spPr>
              <a:xfrm>
                <a:off x="2171700" y="2980344"/>
                <a:ext cx="1170792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Atilla" panose="00000400000000000000" pitchFamily="2" charset="0"/>
                  </a:rPr>
                  <a:t>B4</a:t>
                </a:r>
              </a:p>
            </p:txBody>
          </p:sp>
          <p:sp>
            <p:nvSpPr>
              <p:cNvPr id="94" name="自由: 形状 30"/>
              <p:cNvSpPr/>
              <p:nvPr/>
            </p:nvSpPr>
            <p:spPr bwMode="auto">
              <a:xfrm>
                <a:off x="2469151" y="2232496"/>
                <a:ext cx="575890" cy="657810"/>
              </a:xfrm>
              <a:custGeom>
                <a:avLst/>
                <a:gdLst>
                  <a:gd name="connsiteX0" fmla="*/ 351864 w 703728"/>
                  <a:gd name="connsiteY0" fmla="*/ 70744 h 803832"/>
                  <a:gd name="connsiteX1" fmla="*/ 72817 w 703728"/>
                  <a:gd name="connsiteY1" fmla="*/ 349791 h 803832"/>
                  <a:gd name="connsiteX2" fmla="*/ 351864 w 703728"/>
                  <a:gd name="connsiteY2" fmla="*/ 628838 h 803832"/>
                  <a:gd name="connsiteX3" fmla="*/ 630911 w 703728"/>
                  <a:gd name="connsiteY3" fmla="*/ 349791 h 803832"/>
                  <a:gd name="connsiteX4" fmla="*/ 351864 w 703728"/>
                  <a:gd name="connsiteY4" fmla="*/ 70744 h 803832"/>
                  <a:gd name="connsiteX5" fmla="*/ 351975 w 703728"/>
                  <a:gd name="connsiteY5" fmla="*/ 0 h 803832"/>
                  <a:gd name="connsiteX6" fmla="*/ 599629 w 703728"/>
                  <a:gd name="connsiteY6" fmla="*/ 102206 h 803832"/>
                  <a:gd name="connsiteX7" fmla="*/ 643656 w 703728"/>
                  <a:gd name="connsiteY7" fmla="*/ 552462 h 803832"/>
                  <a:gd name="connsiteX8" fmla="*/ 486809 w 703728"/>
                  <a:gd name="connsiteY8" fmla="*/ 679529 h 803832"/>
                  <a:gd name="connsiteX9" fmla="*/ 373989 w 703728"/>
                  <a:gd name="connsiteY9" fmla="*/ 795545 h 803832"/>
                  <a:gd name="connsiteX10" fmla="*/ 329961 w 703728"/>
                  <a:gd name="connsiteY10" fmla="*/ 795545 h 803832"/>
                  <a:gd name="connsiteX11" fmla="*/ 217141 w 703728"/>
                  <a:gd name="connsiteY11" fmla="*/ 679529 h 803832"/>
                  <a:gd name="connsiteX12" fmla="*/ 60294 w 703728"/>
                  <a:gd name="connsiteY12" fmla="*/ 552462 h 803832"/>
                  <a:gd name="connsiteX13" fmla="*/ 101570 w 703728"/>
                  <a:gd name="connsiteY13" fmla="*/ 102206 h 803832"/>
                  <a:gd name="connsiteX14" fmla="*/ 351975 w 703728"/>
                  <a:gd name="connsiteY14" fmla="*/ 0 h 80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3728" h="803832">
                    <a:moveTo>
                      <a:pt x="351864" y="70744"/>
                    </a:moveTo>
                    <a:cubicBezTo>
                      <a:pt x="197751" y="70744"/>
                      <a:pt x="72817" y="195678"/>
                      <a:pt x="72817" y="349791"/>
                    </a:cubicBezTo>
                    <a:cubicBezTo>
                      <a:pt x="72817" y="503904"/>
                      <a:pt x="197751" y="628838"/>
                      <a:pt x="351864" y="628838"/>
                    </a:cubicBezTo>
                    <a:cubicBezTo>
                      <a:pt x="505977" y="628838"/>
                      <a:pt x="630911" y="503904"/>
                      <a:pt x="630911" y="349791"/>
                    </a:cubicBezTo>
                    <a:cubicBezTo>
                      <a:pt x="630911" y="195678"/>
                      <a:pt x="505977" y="70744"/>
                      <a:pt x="351864" y="70744"/>
                    </a:cubicBezTo>
                    <a:close/>
                    <a:moveTo>
                      <a:pt x="351975" y="0"/>
                    </a:moveTo>
                    <a:cubicBezTo>
                      <a:pt x="448285" y="0"/>
                      <a:pt x="536340" y="38673"/>
                      <a:pt x="599629" y="102206"/>
                    </a:cubicBezTo>
                    <a:cubicBezTo>
                      <a:pt x="720704" y="223747"/>
                      <a:pt x="737214" y="414347"/>
                      <a:pt x="643656" y="552462"/>
                    </a:cubicBezTo>
                    <a:cubicBezTo>
                      <a:pt x="605132" y="607708"/>
                      <a:pt x="550099" y="654668"/>
                      <a:pt x="486809" y="679529"/>
                    </a:cubicBezTo>
                    <a:cubicBezTo>
                      <a:pt x="373989" y="795545"/>
                      <a:pt x="373989" y="795545"/>
                      <a:pt x="373989" y="795545"/>
                    </a:cubicBezTo>
                    <a:cubicBezTo>
                      <a:pt x="360231" y="806595"/>
                      <a:pt x="340969" y="806595"/>
                      <a:pt x="329961" y="795545"/>
                    </a:cubicBezTo>
                    <a:cubicBezTo>
                      <a:pt x="217141" y="679529"/>
                      <a:pt x="217141" y="679529"/>
                      <a:pt x="217141" y="679529"/>
                    </a:cubicBezTo>
                    <a:cubicBezTo>
                      <a:pt x="153852" y="654668"/>
                      <a:pt x="98818" y="607708"/>
                      <a:pt x="60294" y="552462"/>
                    </a:cubicBezTo>
                    <a:cubicBezTo>
                      <a:pt x="-33265" y="414347"/>
                      <a:pt x="-16755" y="223747"/>
                      <a:pt x="101570" y="102206"/>
                    </a:cubicBezTo>
                    <a:cubicBezTo>
                      <a:pt x="164858" y="38673"/>
                      <a:pt x="252913" y="0"/>
                      <a:pt x="351975" y="0"/>
                    </a:cubicBez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" name="Freeform 5"/>
              <p:cNvSpPr/>
              <p:nvPr/>
            </p:nvSpPr>
            <p:spPr bwMode="auto">
              <a:xfrm>
                <a:off x="2627081" y="2420174"/>
                <a:ext cx="260031" cy="201216"/>
              </a:xfrm>
              <a:custGeom>
                <a:avLst/>
                <a:gdLst>
                  <a:gd name="T0" fmla="*/ 455839 w 606244"/>
                  <a:gd name="T1" fmla="*/ 455839 w 606244"/>
                  <a:gd name="T2" fmla="*/ 600116 w 606244"/>
                  <a:gd name="T3" fmla="*/ 600116 w 606244"/>
                  <a:gd name="T4" fmla="*/ 600116 w 606244"/>
                  <a:gd name="T5" fmla="*/ 600116 w 606244"/>
                  <a:gd name="T6" fmla="*/ 600116 w 606244"/>
                  <a:gd name="T7" fmla="*/ 600116 w 606244"/>
                  <a:gd name="T8" fmla="*/ 600116 w 606244"/>
                  <a:gd name="T9" fmla="*/ 600116 w 606244"/>
                  <a:gd name="T10" fmla="*/ 600116 w 606244"/>
                  <a:gd name="T11" fmla="*/ 600116 w 606244"/>
                  <a:gd name="T12" fmla="*/ 600116 w 606244"/>
                  <a:gd name="T13" fmla="*/ 600116 w 606244"/>
                  <a:gd name="T14" fmla="*/ 600116 w 606244"/>
                  <a:gd name="T15" fmla="*/ 600116 w 606244"/>
                  <a:gd name="T16" fmla="*/ 600116 w 606244"/>
                  <a:gd name="T17" fmla="*/ 600116 w 606244"/>
                  <a:gd name="T18" fmla="*/ 600116 w 606244"/>
                  <a:gd name="T19" fmla="*/ 600116 w 606244"/>
                  <a:gd name="T20" fmla="*/ 600116 w 606244"/>
                  <a:gd name="T21" fmla="*/ 600116 w 606244"/>
                  <a:gd name="T22" fmla="*/ 600116 w 606244"/>
                  <a:gd name="T23" fmla="*/ 600116 w 606244"/>
                  <a:gd name="T24" fmla="*/ 600116 w 606244"/>
                  <a:gd name="T25" fmla="*/ 600116 w 606244"/>
                  <a:gd name="T26" fmla="*/ 600116 w 606244"/>
                  <a:gd name="T27" fmla="*/ 600116 w 606244"/>
                  <a:gd name="T28" fmla="*/ 600116 w 606244"/>
                  <a:gd name="T29" fmla="*/ 600116 w 606244"/>
                  <a:gd name="T30" fmla="*/ 600116 w 606244"/>
                  <a:gd name="T31" fmla="*/ 600116 w 606244"/>
                  <a:gd name="T32" fmla="*/ 600116 w 606244"/>
                  <a:gd name="T33" fmla="*/ 600116 w 606244"/>
                  <a:gd name="T34" fmla="*/ 600116 w 606244"/>
                  <a:gd name="T35" fmla="*/ 600116 w 606244"/>
                  <a:gd name="T36" fmla="*/ 600116 w 606244"/>
                  <a:gd name="T37" fmla="*/ 600116 w 606244"/>
                  <a:gd name="T38" fmla="*/ 600116 w 606244"/>
                  <a:gd name="T39" fmla="*/ 600116 w 606244"/>
                  <a:gd name="T40" fmla="*/ 600116 w 606244"/>
                  <a:gd name="T41" fmla="*/ 600116 w 606244"/>
                  <a:gd name="T42" fmla="*/ 600116 w 606244"/>
                  <a:gd name="T43" fmla="*/ 600116 w 606244"/>
                  <a:gd name="T44" fmla="*/ 455839 w 606244"/>
                  <a:gd name="T45" fmla="*/ 455839 w 606244"/>
                  <a:gd name="T46" fmla="*/ 600116 w 606244"/>
                  <a:gd name="T47" fmla="*/ 600116 w 606244"/>
                  <a:gd name="T48" fmla="*/ 600116 w 606244"/>
                  <a:gd name="T49" fmla="*/ 600116 w 606244"/>
                  <a:gd name="T50" fmla="*/ 600116 w 606244"/>
                  <a:gd name="T51" fmla="*/ 600116 w 606244"/>
                  <a:gd name="T52" fmla="*/ 600116 w 606244"/>
                  <a:gd name="T53" fmla="*/ 600116 w 606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613" h="5125">
                    <a:moveTo>
                      <a:pt x="6613" y="1278"/>
                    </a:moveTo>
                    <a:cubicBezTo>
                      <a:pt x="6613" y="1612"/>
                      <a:pt x="6343" y="1882"/>
                      <a:pt x="6009" y="1882"/>
                    </a:cubicBezTo>
                    <a:cubicBezTo>
                      <a:pt x="5972" y="1882"/>
                      <a:pt x="5936" y="1878"/>
                      <a:pt x="5901" y="1872"/>
                    </a:cubicBezTo>
                    <a:lnTo>
                      <a:pt x="5405" y="3642"/>
                    </a:lnTo>
                    <a:lnTo>
                      <a:pt x="5405" y="4279"/>
                    </a:lnTo>
                    <a:lnTo>
                      <a:pt x="1208" y="4279"/>
                    </a:lnTo>
                    <a:lnTo>
                      <a:pt x="1208" y="3617"/>
                    </a:lnTo>
                    <a:lnTo>
                      <a:pt x="717" y="1871"/>
                    </a:lnTo>
                    <a:cubicBezTo>
                      <a:pt x="680" y="1878"/>
                      <a:pt x="642" y="1882"/>
                      <a:pt x="604" y="1882"/>
                    </a:cubicBezTo>
                    <a:cubicBezTo>
                      <a:pt x="270" y="1882"/>
                      <a:pt x="0" y="1612"/>
                      <a:pt x="0" y="1278"/>
                    </a:cubicBezTo>
                    <a:cubicBezTo>
                      <a:pt x="0" y="944"/>
                      <a:pt x="270" y="674"/>
                      <a:pt x="604" y="674"/>
                    </a:cubicBezTo>
                    <a:cubicBezTo>
                      <a:pt x="938" y="674"/>
                      <a:pt x="1208" y="944"/>
                      <a:pt x="1208" y="1278"/>
                    </a:cubicBezTo>
                    <a:cubicBezTo>
                      <a:pt x="1208" y="1360"/>
                      <a:pt x="1191" y="1438"/>
                      <a:pt x="1162" y="1510"/>
                    </a:cubicBezTo>
                    <a:cubicBezTo>
                      <a:pt x="1765" y="1713"/>
                      <a:pt x="2697" y="1879"/>
                      <a:pt x="3116" y="1177"/>
                    </a:cubicBezTo>
                    <a:cubicBezTo>
                      <a:pt x="2876" y="1098"/>
                      <a:pt x="2702" y="871"/>
                      <a:pt x="2702" y="604"/>
                    </a:cubicBezTo>
                    <a:cubicBezTo>
                      <a:pt x="2702" y="271"/>
                      <a:pt x="2973" y="0"/>
                      <a:pt x="3306" y="0"/>
                    </a:cubicBezTo>
                    <a:cubicBezTo>
                      <a:pt x="3640" y="0"/>
                      <a:pt x="3910" y="271"/>
                      <a:pt x="3910" y="604"/>
                    </a:cubicBezTo>
                    <a:cubicBezTo>
                      <a:pt x="3910" y="871"/>
                      <a:pt x="3737" y="1097"/>
                      <a:pt x="3497" y="1177"/>
                    </a:cubicBezTo>
                    <a:cubicBezTo>
                      <a:pt x="3742" y="1629"/>
                      <a:pt x="4287" y="2102"/>
                      <a:pt x="5476" y="1563"/>
                    </a:cubicBezTo>
                    <a:cubicBezTo>
                      <a:pt x="5431" y="1478"/>
                      <a:pt x="5405" y="1381"/>
                      <a:pt x="5405" y="1278"/>
                    </a:cubicBezTo>
                    <a:cubicBezTo>
                      <a:pt x="5405" y="944"/>
                      <a:pt x="5675" y="674"/>
                      <a:pt x="6009" y="674"/>
                    </a:cubicBezTo>
                    <a:cubicBezTo>
                      <a:pt x="6342" y="674"/>
                      <a:pt x="6613" y="944"/>
                      <a:pt x="6613" y="1278"/>
                    </a:cubicBezTo>
                    <a:close/>
                    <a:moveTo>
                      <a:pt x="1208" y="5125"/>
                    </a:moveTo>
                    <a:lnTo>
                      <a:pt x="5405" y="5125"/>
                    </a:lnTo>
                    <a:lnTo>
                      <a:pt x="5405" y="4553"/>
                    </a:lnTo>
                    <a:lnTo>
                      <a:pt x="1208" y="4553"/>
                    </a:lnTo>
                    <a:lnTo>
                      <a:pt x="1208" y="5125"/>
                    </a:lnTo>
                    <a:close/>
                  </a:path>
                </a:pathLst>
              </a:custGeom>
              <a:solidFill>
                <a:srgbClr val="3666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" name="文本框 88"/>
              <p:cNvSpPr txBox="1"/>
              <p:nvPr/>
            </p:nvSpPr>
            <p:spPr>
              <a:xfrm>
                <a:off x="1902088" y="3470746"/>
                <a:ext cx="1619250" cy="2676525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800" b="1" dirty="0">
                    <a:solidFill>
                      <a:srgbClr val="366634"/>
                    </a:solidFill>
                    <a:latin typeface="Times New Roman" panose="02020603050405020304" charset="0"/>
                    <a:ea typeface="义启小魏楷" panose="02010601030101010101" pitchFamily="2" charset="-122"/>
                    <a:cs typeface="Times New Roman" panose="02020603050405020304" charset="0"/>
                  </a:rPr>
                  <a:t>In hình theo nguyên lí lặp lại tạo nền trang trí 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elay 12"/>
          <p:cNvSpPr/>
          <p:nvPr/>
        </p:nvSpPr>
        <p:spPr>
          <a:xfrm>
            <a:off x="2332990" y="409575"/>
            <a:ext cx="9313545" cy="710565"/>
          </a:xfrm>
          <a:prstGeom prst="flowChartDelay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abia" panose="00000400000000000000" charset="0"/>
                <a:cs typeface="Arabia" panose="00000400000000000000" charset="0"/>
              </a:rPr>
              <a:t>Tạo nền trang trí với họa tiết dân tộc thiểu số </a:t>
            </a:r>
          </a:p>
        </p:txBody>
      </p:sp>
      <p:sp>
        <p:nvSpPr>
          <p:cNvPr id="6" name="Flowchart: Stored Data 5"/>
          <p:cNvSpPr/>
          <p:nvPr/>
        </p:nvSpPr>
        <p:spPr>
          <a:xfrm>
            <a:off x="1047115" y="409575"/>
            <a:ext cx="1724660" cy="709930"/>
          </a:xfrm>
          <a:prstGeom prst="flowChartOnlineStorag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abia" panose="00000400000000000000" charset="0"/>
                <a:cs typeface="Arabia" panose="00000400000000000000" charset="0"/>
              </a:rPr>
              <a:t>III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lum contrast="54000"/>
          </a:blip>
          <a:stretch>
            <a:fillRect/>
          </a:stretch>
        </p:blipFill>
        <p:spPr>
          <a:xfrm>
            <a:off x="2095947" y="1585131"/>
            <a:ext cx="2604847" cy="35175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>
            <a:off x="5559238" y="2196998"/>
            <a:ext cx="2511402" cy="34918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lum contrast="54000"/>
          </a:blip>
          <a:stretch>
            <a:fillRect/>
          </a:stretch>
        </p:blipFill>
        <p:spPr>
          <a:xfrm rot="5400000">
            <a:off x="8314580" y="2012467"/>
            <a:ext cx="3549905" cy="2368961"/>
          </a:xfrm>
          <a:prstGeom prst="rect">
            <a:avLst/>
          </a:prstGeom>
        </p:spPr>
      </p:pic>
      <p:sp>
        <p:nvSpPr>
          <p:cNvPr id="23" name="Right Arrow Callout 22"/>
          <p:cNvSpPr/>
          <p:nvPr/>
        </p:nvSpPr>
        <p:spPr>
          <a:xfrm>
            <a:off x="295275" y="1511300"/>
            <a:ext cx="1560830" cy="318516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Tham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khảo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sinh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3" grpId="2" animBg="1"/>
      <p:bldP spid="6" grpId="1" animBg="1"/>
      <p:bldP spid="6" grpId="2" animBg="1"/>
      <p:bldP spid="23" grpId="1" animBg="1"/>
      <p:bldP spid="23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rcRect l="10071" r="10071" b="48958"/>
          <a:stretch>
            <a:fillRect/>
          </a:stretch>
        </p:blipFill>
        <p:spPr>
          <a:xfrm>
            <a:off x="0" y="5070518"/>
            <a:ext cx="12192000" cy="1787483"/>
          </a:xfrm>
          <a:custGeom>
            <a:avLst/>
            <a:gdLst>
              <a:gd name="connsiteX0" fmla="*/ 0 w 12192000"/>
              <a:gd name="connsiteY0" fmla="*/ 0 h 1787483"/>
              <a:gd name="connsiteX1" fmla="*/ 12192000 w 12192000"/>
              <a:gd name="connsiteY1" fmla="*/ 0 h 1787483"/>
              <a:gd name="connsiteX2" fmla="*/ 12192000 w 12192000"/>
              <a:gd name="connsiteY2" fmla="*/ 1787483 h 1787483"/>
              <a:gd name="connsiteX3" fmla="*/ 0 w 12192000"/>
              <a:gd name="connsiteY3" fmla="*/ 1787483 h 1787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787483">
                <a:moveTo>
                  <a:pt x="0" y="0"/>
                </a:moveTo>
                <a:lnTo>
                  <a:pt x="12192000" y="0"/>
                </a:lnTo>
                <a:lnTo>
                  <a:pt x="12192000" y="1787483"/>
                </a:lnTo>
                <a:lnTo>
                  <a:pt x="0" y="1787483"/>
                </a:lnTo>
                <a:close/>
              </a:path>
            </a:pathLst>
          </a:custGeom>
        </p:spPr>
      </p:pic>
      <p:grpSp>
        <p:nvGrpSpPr>
          <p:cNvPr id="10" name="组合 9"/>
          <p:cNvGrpSpPr/>
          <p:nvPr/>
        </p:nvGrpSpPr>
        <p:grpSpPr>
          <a:xfrm>
            <a:off x="1635863" y="741045"/>
            <a:ext cx="9850017" cy="4963160"/>
            <a:chOff x="1614791" y="741270"/>
            <a:chExt cx="9485807" cy="4151447"/>
          </a:xfrm>
        </p:grpSpPr>
        <p:grpSp>
          <p:nvGrpSpPr>
            <p:cNvPr id="9" name="组合 8"/>
            <p:cNvGrpSpPr/>
            <p:nvPr/>
          </p:nvGrpSpPr>
          <p:grpSpPr>
            <a:xfrm>
              <a:off x="1614791" y="741270"/>
              <a:ext cx="9485807" cy="4151447"/>
              <a:chOff x="1614791" y="727994"/>
              <a:chExt cx="9485807" cy="4151447"/>
            </a:xfrm>
          </p:grpSpPr>
          <p:sp useBgFill="1">
            <p:nvSpPr>
              <p:cNvPr id="5" name="矩形 4"/>
              <p:cNvSpPr/>
              <p:nvPr/>
            </p:nvSpPr>
            <p:spPr>
              <a:xfrm>
                <a:off x="1615303" y="727994"/>
                <a:ext cx="8933092" cy="3883218"/>
              </a:xfrm>
              <a:prstGeom prst="rect">
                <a:avLst/>
              </a:prstGeom>
              <a:ln w="12700" cap="flat" cmpd="sng" algn="ctr">
                <a:noFill/>
                <a:prstDash val="solid"/>
                <a:miter lim="800000"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6859" b="34835"/>
              <a:stretch>
                <a:fillRect/>
              </a:stretch>
            </p:blipFill>
            <p:spPr>
              <a:xfrm flipH="1">
                <a:off x="1614791" y="3047313"/>
                <a:ext cx="2146456" cy="1564408"/>
              </a:xfrm>
              <a:custGeom>
                <a:avLst/>
                <a:gdLst>
                  <a:gd name="connsiteX0" fmla="*/ 2146456 w 2146456"/>
                  <a:gd name="connsiteY0" fmla="*/ 0 h 1564408"/>
                  <a:gd name="connsiteX1" fmla="*/ 0 w 2146456"/>
                  <a:gd name="connsiteY1" fmla="*/ 0 h 1564408"/>
                  <a:gd name="connsiteX2" fmla="*/ 0 w 2146456"/>
                  <a:gd name="connsiteY2" fmla="*/ 1564408 h 1564408"/>
                  <a:gd name="connsiteX3" fmla="*/ 2146456 w 2146456"/>
                  <a:gd name="connsiteY3" fmla="*/ 1564408 h 1564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46456" h="1564408">
                    <a:moveTo>
                      <a:pt x="2146456" y="0"/>
                    </a:moveTo>
                    <a:lnTo>
                      <a:pt x="0" y="0"/>
                    </a:lnTo>
                    <a:lnTo>
                      <a:pt x="0" y="1564408"/>
                    </a:lnTo>
                    <a:lnTo>
                      <a:pt x="2146456" y="1564408"/>
                    </a:lnTo>
                    <a:close/>
                  </a:path>
                </a:pathLst>
              </a:custGeo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953" b="91643" l="8808" r="92902">
                            <a14:foregroundMark x1="15479" y1="30198" x2="16135" y2="312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808" b="26138"/>
              <a:stretch>
                <a:fillRect/>
              </a:stretch>
            </p:blipFill>
            <p:spPr>
              <a:xfrm rot="19921433">
                <a:off x="8642460" y="3260336"/>
                <a:ext cx="2458138" cy="1619105"/>
              </a:xfrm>
              <a:custGeom>
                <a:avLst/>
                <a:gdLst>
                  <a:gd name="connsiteX0" fmla="*/ 2458138 w 2458138"/>
                  <a:gd name="connsiteY0" fmla="*/ 0 h 1619105"/>
                  <a:gd name="connsiteX1" fmla="*/ 1598111 w 2458138"/>
                  <a:gd name="connsiteY1" fmla="*/ 1619105 h 1619105"/>
                  <a:gd name="connsiteX2" fmla="*/ 0 w 2458138"/>
                  <a:gd name="connsiteY2" fmla="*/ 770229 h 1619105"/>
                  <a:gd name="connsiteX3" fmla="*/ 0 w 2458138"/>
                  <a:gd name="connsiteY3" fmla="*/ 0 h 1619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8138" h="1619105">
                    <a:moveTo>
                      <a:pt x="2458138" y="0"/>
                    </a:moveTo>
                    <a:lnTo>
                      <a:pt x="1598111" y="1619105"/>
                    </a:lnTo>
                    <a:lnTo>
                      <a:pt x="0" y="770229"/>
                    </a:lnTo>
                    <a:lnTo>
                      <a:pt x="0" y="0"/>
                    </a:lnTo>
                    <a:close/>
                  </a:path>
                </a:pathLst>
              </a:custGeo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</p:grpSp>
        <p:sp useBgFill="1">
          <p:nvSpPr>
            <p:cNvPr id="4" name="矩形 3"/>
            <p:cNvSpPr/>
            <p:nvPr/>
          </p:nvSpPr>
          <p:spPr>
            <a:xfrm>
              <a:off x="5613400" y="1943438"/>
              <a:ext cx="965200" cy="914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bouquet_71700"/>
            <p:cNvSpPr>
              <a:spLocks noChangeAspect="1"/>
            </p:cNvSpPr>
            <p:nvPr/>
          </p:nvSpPr>
          <p:spPr bwMode="auto">
            <a:xfrm>
              <a:off x="1733961" y="982784"/>
              <a:ext cx="788373" cy="639418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07723" h="492900">
                  <a:moveTo>
                    <a:pt x="529190" y="172180"/>
                  </a:moveTo>
                  <a:cubicBezTo>
                    <a:pt x="543650" y="175087"/>
                    <a:pt x="560439" y="177897"/>
                    <a:pt x="578004" y="179447"/>
                  </a:cubicBezTo>
                  <a:cubicBezTo>
                    <a:pt x="588096" y="180319"/>
                    <a:pt x="601100" y="183420"/>
                    <a:pt x="605758" y="192819"/>
                  </a:cubicBezTo>
                  <a:cubicBezTo>
                    <a:pt x="610125" y="201733"/>
                    <a:pt x="607117" y="216461"/>
                    <a:pt x="597703" y="231189"/>
                  </a:cubicBezTo>
                  <a:cubicBezTo>
                    <a:pt x="586932" y="248146"/>
                    <a:pt x="576936" y="264715"/>
                    <a:pt x="567329" y="280800"/>
                  </a:cubicBezTo>
                  <a:cubicBezTo>
                    <a:pt x="535498" y="333996"/>
                    <a:pt x="506773" y="381765"/>
                    <a:pt x="455728" y="431085"/>
                  </a:cubicBezTo>
                  <a:cubicBezTo>
                    <a:pt x="465432" y="350177"/>
                    <a:pt x="508520" y="226635"/>
                    <a:pt x="529190" y="172180"/>
                  </a:cubicBezTo>
                  <a:close/>
                  <a:moveTo>
                    <a:pt x="92440" y="169075"/>
                  </a:moveTo>
                  <a:cubicBezTo>
                    <a:pt x="127952" y="223436"/>
                    <a:pt x="124944" y="293204"/>
                    <a:pt x="122712" y="345142"/>
                  </a:cubicBezTo>
                  <a:cubicBezTo>
                    <a:pt x="122421" y="351634"/>
                    <a:pt x="122130" y="357739"/>
                    <a:pt x="121936" y="363456"/>
                  </a:cubicBezTo>
                  <a:cubicBezTo>
                    <a:pt x="121548" y="377410"/>
                    <a:pt x="122712" y="390685"/>
                    <a:pt x="125235" y="403282"/>
                  </a:cubicBezTo>
                  <a:cubicBezTo>
                    <a:pt x="89917" y="363553"/>
                    <a:pt x="66145" y="323921"/>
                    <a:pt x="40336" y="280801"/>
                  </a:cubicBezTo>
                  <a:cubicBezTo>
                    <a:pt x="30730" y="264715"/>
                    <a:pt x="20834" y="248145"/>
                    <a:pt x="9966" y="231188"/>
                  </a:cubicBezTo>
                  <a:cubicBezTo>
                    <a:pt x="652" y="216459"/>
                    <a:pt x="-2453" y="201730"/>
                    <a:pt x="2010" y="192815"/>
                  </a:cubicBezTo>
                  <a:cubicBezTo>
                    <a:pt x="6570" y="183416"/>
                    <a:pt x="19572" y="180315"/>
                    <a:pt x="29663" y="179443"/>
                  </a:cubicBezTo>
                  <a:cubicBezTo>
                    <a:pt x="53144" y="177408"/>
                    <a:pt x="75460" y="173048"/>
                    <a:pt x="92440" y="169075"/>
                  </a:cubicBezTo>
                  <a:close/>
                  <a:moveTo>
                    <a:pt x="111458" y="119679"/>
                  </a:moveTo>
                  <a:cubicBezTo>
                    <a:pt x="111652" y="119679"/>
                    <a:pt x="111846" y="119679"/>
                    <a:pt x="112040" y="119679"/>
                  </a:cubicBezTo>
                  <a:cubicBezTo>
                    <a:pt x="187825" y="121811"/>
                    <a:pt x="254779" y="136053"/>
                    <a:pt x="305819" y="160760"/>
                  </a:cubicBezTo>
                  <a:cubicBezTo>
                    <a:pt x="387134" y="200292"/>
                    <a:pt x="430315" y="266565"/>
                    <a:pt x="434196" y="357835"/>
                  </a:cubicBezTo>
                  <a:cubicBezTo>
                    <a:pt x="436040" y="401145"/>
                    <a:pt x="426143" y="434378"/>
                    <a:pt x="404892" y="456566"/>
                  </a:cubicBezTo>
                  <a:cubicBezTo>
                    <a:pt x="381701" y="480692"/>
                    <a:pt x="344342" y="492900"/>
                    <a:pt x="293690" y="492900"/>
                  </a:cubicBezTo>
                  <a:cubicBezTo>
                    <a:pt x="244881" y="492900"/>
                    <a:pt x="204029" y="478463"/>
                    <a:pt x="178606" y="452303"/>
                  </a:cubicBezTo>
                  <a:cubicBezTo>
                    <a:pt x="157065" y="430212"/>
                    <a:pt x="146779" y="400564"/>
                    <a:pt x="147846" y="364230"/>
                  </a:cubicBezTo>
                  <a:cubicBezTo>
                    <a:pt x="148040" y="358707"/>
                    <a:pt x="148234" y="352603"/>
                    <a:pt x="148526" y="346208"/>
                  </a:cubicBezTo>
                  <a:cubicBezTo>
                    <a:pt x="150951" y="289624"/>
                    <a:pt x="154639" y="204070"/>
                    <a:pt x="103792" y="140801"/>
                  </a:cubicBezTo>
                  <a:cubicBezTo>
                    <a:pt x="98844" y="134600"/>
                    <a:pt x="96903" y="129077"/>
                    <a:pt x="98553" y="125686"/>
                  </a:cubicBezTo>
                  <a:cubicBezTo>
                    <a:pt x="100202" y="122198"/>
                    <a:pt x="105636" y="119679"/>
                    <a:pt x="111458" y="119679"/>
                  </a:cubicBezTo>
                  <a:close/>
                  <a:moveTo>
                    <a:pt x="409437" y="108530"/>
                  </a:moveTo>
                  <a:cubicBezTo>
                    <a:pt x="376830" y="125680"/>
                    <a:pt x="356936" y="141765"/>
                    <a:pt x="345388" y="153198"/>
                  </a:cubicBezTo>
                  <a:cubicBezTo>
                    <a:pt x="336460" y="147578"/>
                    <a:pt x="327046" y="142346"/>
                    <a:pt x="317148" y="137598"/>
                  </a:cubicBezTo>
                  <a:cubicBezTo>
                    <a:pt x="298515" y="128490"/>
                    <a:pt x="278330" y="120836"/>
                    <a:pt x="256592" y="114634"/>
                  </a:cubicBezTo>
                  <a:cubicBezTo>
                    <a:pt x="275224" y="116088"/>
                    <a:pt x="293275" y="116669"/>
                    <a:pt x="308899" y="116669"/>
                  </a:cubicBezTo>
                  <a:cubicBezTo>
                    <a:pt x="338012" y="116669"/>
                    <a:pt x="375763" y="114537"/>
                    <a:pt x="409437" y="108530"/>
                  </a:cubicBezTo>
                  <a:close/>
                  <a:moveTo>
                    <a:pt x="492979" y="101249"/>
                  </a:moveTo>
                  <a:cubicBezTo>
                    <a:pt x="501034" y="98439"/>
                    <a:pt x="508410" y="99699"/>
                    <a:pt x="512972" y="104641"/>
                  </a:cubicBezTo>
                  <a:cubicBezTo>
                    <a:pt x="519669" y="111811"/>
                    <a:pt x="520154" y="124990"/>
                    <a:pt x="514234" y="139234"/>
                  </a:cubicBezTo>
                  <a:cubicBezTo>
                    <a:pt x="506372" y="158323"/>
                    <a:pt x="477353" y="234778"/>
                    <a:pt x="455127" y="313170"/>
                  </a:cubicBezTo>
                  <a:cubicBezTo>
                    <a:pt x="448236" y="276832"/>
                    <a:pt x="434648" y="244468"/>
                    <a:pt x="414558" y="216657"/>
                  </a:cubicBezTo>
                  <a:cubicBezTo>
                    <a:pt x="401456" y="198634"/>
                    <a:pt x="385539" y="182452"/>
                    <a:pt x="367098" y="168207"/>
                  </a:cubicBezTo>
                  <a:cubicBezTo>
                    <a:pt x="384471" y="152219"/>
                    <a:pt x="421643" y="125571"/>
                    <a:pt x="492979" y="101249"/>
                  </a:cubicBezTo>
                  <a:close/>
                  <a:moveTo>
                    <a:pt x="212272" y="37047"/>
                  </a:moveTo>
                  <a:cubicBezTo>
                    <a:pt x="227506" y="56802"/>
                    <a:pt x="269424" y="66001"/>
                    <a:pt x="308916" y="66001"/>
                  </a:cubicBezTo>
                  <a:cubicBezTo>
                    <a:pt x="348409" y="66001"/>
                    <a:pt x="390230" y="56802"/>
                    <a:pt x="405464" y="37047"/>
                  </a:cubicBezTo>
                  <a:cubicBezTo>
                    <a:pt x="411189" y="38015"/>
                    <a:pt x="416720" y="39177"/>
                    <a:pt x="421960" y="40436"/>
                  </a:cubicBezTo>
                  <a:cubicBezTo>
                    <a:pt x="454757" y="48280"/>
                    <a:pt x="465140" y="57092"/>
                    <a:pt x="466595" y="59997"/>
                  </a:cubicBezTo>
                  <a:cubicBezTo>
                    <a:pt x="465140" y="62902"/>
                    <a:pt x="454757" y="71714"/>
                    <a:pt x="421960" y="79558"/>
                  </a:cubicBezTo>
                  <a:cubicBezTo>
                    <a:pt x="391200" y="86821"/>
                    <a:pt x="351126" y="90888"/>
                    <a:pt x="308916" y="90888"/>
                  </a:cubicBezTo>
                  <a:cubicBezTo>
                    <a:pt x="266707" y="90888"/>
                    <a:pt x="226535" y="86821"/>
                    <a:pt x="195873" y="79558"/>
                  </a:cubicBezTo>
                  <a:cubicBezTo>
                    <a:pt x="163076" y="71714"/>
                    <a:pt x="152596" y="62902"/>
                    <a:pt x="151238" y="59997"/>
                  </a:cubicBezTo>
                  <a:cubicBezTo>
                    <a:pt x="152596" y="57092"/>
                    <a:pt x="163076" y="48280"/>
                    <a:pt x="195873" y="40436"/>
                  </a:cubicBezTo>
                  <a:cubicBezTo>
                    <a:pt x="201016" y="39177"/>
                    <a:pt x="206547" y="38112"/>
                    <a:pt x="212272" y="37047"/>
                  </a:cubicBezTo>
                  <a:close/>
                  <a:moveTo>
                    <a:pt x="308916" y="0"/>
                  </a:moveTo>
                  <a:cubicBezTo>
                    <a:pt x="330267" y="0"/>
                    <a:pt x="350454" y="2910"/>
                    <a:pt x="365691" y="8147"/>
                  </a:cubicBezTo>
                  <a:cubicBezTo>
                    <a:pt x="380928" y="13384"/>
                    <a:pt x="385198" y="18718"/>
                    <a:pt x="385586" y="20076"/>
                  </a:cubicBezTo>
                  <a:cubicBezTo>
                    <a:pt x="385198" y="21434"/>
                    <a:pt x="380928" y="26768"/>
                    <a:pt x="365691" y="32005"/>
                  </a:cubicBezTo>
                  <a:cubicBezTo>
                    <a:pt x="350454" y="37242"/>
                    <a:pt x="330267" y="40152"/>
                    <a:pt x="308916" y="40152"/>
                  </a:cubicBezTo>
                  <a:cubicBezTo>
                    <a:pt x="287565" y="40152"/>
                    <a:pt x="267379" y="37242"/>
                    <a:pt x="252045" y="32005"/>
                  </a:cubicBezTo>
                  <a:cubicBezTo>
                    <a:pt x="236808" y="26768"/>
                    <a:pt x="232635" y="21434"/>
                    <a:pt x="232247" y="20076"/>
                  </a:cubicBezTo>
                  <a:cubicBezTo>
                    <a:pt x="232635" y="18718"/>
                    <a:pt x="236808" y="13384"/>
                    <a:pt x="252045" y="8147"/>
                  </a:cubicBezTo>
                  <a:cubicBezTo>
                    <a:pt x="267379" y="2910"/>
                    <a:pt x="287565" y="0"/>
                    <a:pt x="308916" y="0"/>
                  </a:cubicBezTo>
                  <a:close/>
                </a:path>
              </a:pathLst>
            </a:custGeom>
            <a:solidFill>
              <a:srgbClr val="366634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lum bright="-12000" contrast="78000"/>
          </a:blip>
          <a:stretch>
            <a:fillRect/>
          </a:stretch>
        </p:blipFill>
        <p:spPr>
          <a:xfrm>
            <a:off x="2796540" y="1060450"/>
            <a:ext cx="6985000" cy="3756025"/>
          </a:xfrm>
          <a:prstGeom prst="foldedCorner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389</Words>
  <Application>Microsoft Office PowerPoint</Application>
  <PresentationFormat>Màn hình rộng</PresentationFormat>
  <Paragraphs>56</Paragraphs>
  <Slides>9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9</vt:i4>
      </vt:variant>
    </vt:vector>
  </HeadingPairs>
  <TitlesOfParts>
    <vt:vector size="18" baseType="lpstr">
      <vt:lpstr>等线</vt:lpstr>
      <vt:lpstr>等线 Light</vt:lpstr>
      <vt:lpstr>Arabia</vt:lpstr>
      <vt:lpstr>Arial</vt:lpstr>
      <vt:lpstr>Atilla</vt:lpstr>
      <vt:lpstr>Times New Roman</vt:lpstr>
      <vt:lpstr>Wingdings</vt:lpstr>
      <vt:lpstr>Office 主题​​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ella xu</dc:creator>
  <cp:lastModifiedBy>Hi</cp:lastModifiedBy>
  <cp:revision>165</cp:revision>
  <dcterms:created xsi:type="dcterms:W3CDTF">2019-01-13T11:47:00Z</dcterms:created>
  <dcterms:modified xsi:type="dcterms:W3CDTF">2024-12-02T17:47:05Z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098A855745E04D6197A0664A0FA38A77</vt:lpwstr>
  </property>
  <property fmtid="{D5CDD505-2E9C-101B-9397-08002B2CF9AE}" pid="3" name="KSOProductBuildVer">
    <vt:lpwstr>1033-11.2.0.11537</vt:lpwstr>
  </property>
</Properties>
</file>