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8" r:id="rId3"/>
    <p:sldId id="282" r:id="rId4"/>
    <p:sldId id="285" r:id="rId5"/>
    <p:sldId id="321" r:id="rId6"/>
    <p:sldId id="322" r:id="rId7"/>
    <p:sldId id="293" r:id="rId8"/>
    <p:sldId id="284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7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8FB757-ECF8-1DEA-1247-2AF749E60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8B47A2-AA81-5FE8-BF0E-E79320313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9406E-FF85-B3B5-D7DF-8BE29CB81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E4B389-2B00-4530-D443-D15EB701C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5BA43-2A41-A552-A512-5D7AB4D5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12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4E41A-355C-CF8E-C582-C33CDB64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F026F32-0F76-C0EF-8191-A2F031BD6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235176-98AA-27CD-F48A-2721A6AD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F08C8A-257B-9951-8E00-02D5A44E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A399A6-AE07-8D75-D7DA-58D240FE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85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784AAA2-9B08-A712-F4DA-433D20DC6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93C7566-A051-7E1F-497A-A0258CB48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AD88FD-4251-79BC-01C2-50C07C2E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64F752-9A54-43AB-92A6-302CF6CE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FB2B1B-167A-D656-FD54-320667EE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42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DD2189-3BA0-565B-3948-75A9B041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D78896-A1D9-7AEF-6875-8F5131D13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B7A204-E12B-E3A6-65C9-0C2FE893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DE69AE-2A80-F1AF-537A-FC4241AE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C1BE52-091F-0686-8E17-81225196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0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EBE587-BE34-4D3B-947B-E7B3F6F9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2D5561B-A128-49B6-7DCA-BE25C5CA0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FB7C20-9E49-4152-99AF-79FFA4F0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0E194B-A353-AA37-E888-099C9B6C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31DAE0-C42C-D6E0-1F7E-9F36DFA2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07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F0C107-07B2-1F25-072F-31CDFDF8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DD907EF-2064-82FE-4FB1-76ABC17CE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6329841-BA0E-A486-71CE-A04514AAB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A6B3E9-A2F1-7441-075B-8FAC3EE8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8B89F8-8B1B-D3AF-82E0-319AA386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69DFD3-41E0-A719-BC85-3F249898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909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E8427C-EA56-A5E0-199F-ED456EEA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624883-7BCC-E858-F485-5D452B3F2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12F4C1-9EA2-C17D-31BB-6B441781A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ADE30AF-77BC-6C2E-6817-8D9684A0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4305606-7B4B-93FC-2871-28C0762EF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6928FC3-AA33-9028-8724-8D6B9F63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BE5A11D-094A-08C0-7727-18A33E6F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9B75670-7107-AF2D-96FF-25FE98C90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38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CBD3E3-F4BF-C6B5-86F8-BC2C47B1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D5B723F-9815-668E-9F01-99A3FCAC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78BE997-168A-A64C-D0B1-EDCEAA7D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589BBBB-0F02-1ADE-4826-18139D09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16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A504F47-CD6A-B110-EB12-AA205C9C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1F98C4B-0FBA-180E-F400-B60FD55A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AE0F5A8-9716-3E72-5E13-611743BD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8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4678AB-113D-5D3C-3577-25193EA8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6E7E0F5-C820-461E-9D84-6F85EF466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FF629EA-73F2-AACB-DB98-1B4672F35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4E2DD30-8455-519D-A563-B44C8898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23BE35-A8EB-C562-B8E1-231DBCA6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A5306C-EEEF-0A6A-4B0B-1E2DE54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5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BCCFCA-A990-5D6F-BCFA-F44FDF77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B061E5-DF94-0EDD-7DDB-B8F804DE1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17AAD27-6FA2-5CE8-1D6E-A64A2EC2C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3FAD540-51D2-B39B-DFCE-87AAA295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5147D1-BC14-52E2-6050-87B6BF7A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D8470F-308B-AAB2-7369-7576CA0B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BC048E2-5A52-61C3-D11A-58FCF11F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F2BF41-455E-A7B2-D824-08421EFEA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F5DAB3-3B2B-48D2-4D2B-475028302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12A8A-B315-40AE-9267-7876127AC6B0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E2862E-E3E7-3D69-4D4F-4F5752BF3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2336DA-4B22-FE2F-DAFD-4588F1B0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0546-755A-4F21-ABF0-6C88245E7D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70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8063" y="47802"/>
            <a:ext cx="10177030" cy="2066762"/>
            <a:chOff x="1168416" y="-162962"/>
            <a:chExt cx="9407025" cy="213527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518" y="1347780"/>
              <a:ext cx="3511432" cy="624534"/>
            </a:xfrm>
            <a:prstGeom prst="rect">
              <a:avLst/>
            </a:prstGeom>
          </p:spPr>
        </p:pic>
        <p:sp useBgFill="1">
          <p:nvSpPr>
            <p:cNvPr id="7" name="文本框 6"/>
            <p:cNvSpPr txBox="1"/>
            <p:nvPr/>
          </p:nvSpPr>
          <p:spPr>
            <a:xfrm>
              <a:off x="1168416" y="-162962"/>
              <a:ext cx="9407025" cy="149450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u="sng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Chủ đề:</a:t>
              </a:r>
              <a:r>
                <a:rPr lang="en-US" altLang="zh-CN" sz="4400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 </a:t>
              </a:r>
            </a:p>
            <a:p>
              <a:pPr algn="ctr"/>
              <a:r>
                <a:rPr lang="en-US" altLang="zh-CN" sz="4400" b="1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Mĩ thuật </a:t>
              </a:r>
              <a:r>
                <a:rPr lang="en-US" altLang="zh-CN" sz="4400" b="1" dirty="0" err="1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của</a:t>
              </a:r>
              <a:r>
                <a:rPr lang="en-US" altLang="zh-CN" sz="4400" b="1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 </a:t>
              </a:r>
              <a:r>
                <a:rPr lang="en-US" altLang="zh-CN" sz="4400" b="1" dirty="0" err="1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các</a:t>
              </a:r>
              <a:r>
                <a:rPr lang="en-US" altLang="zh-CN" sz="4400" b="1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 dân tộc thiểu số Việt Nam</a:t>
              </a:r>
              <a:r>
                <a:rPr lang="en-US" altLang="zh-CN" sz="4400" dirty="0">
                  <a:solidFill>
                    <a:srgbClr val="366634"/>
                  </a:solid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 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0525" y="2130281"/>
            <a:ext cx="11370945" cy="3264130"/>
            <a:chOff x="575945" y="2877597"/>
            <a:chExt cx="11370945" cy="3650506"/>
          </a:xfrm>
        </p:grpSpPr>
        <p:sp>
          <p:nvSpPr>
            <p:cNvPr id="22" name="矩形 21"/>
            <p:cNvSpPr/>
            <p:nvPr/>
          </p:nvSpPr>
          <p:spPr>
            <a:xfrm>
              <a:off x="2305050" y="3850933"/>
              <a:ext cx="7581900" cy="1043419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4-petal-flower_17894"/>
            <p:cNvSpPr>
              <a:spLocks noChangeAspect="1"/>
            </p:cNvSpPr>
            <p:nvPr/>
          </p:nvSpPr>
          <p:spPr bwMode="auto">
            <a:xfrm>
              <a:off x="4436708" y="5929619"/>
              <a:ext cx="418620" cy="59848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22152" h="603532">
                  <a:moveTo>
                    <a:pt x="210960" y="176823"/>
                  </a:moveTo>
                  <a:cubicBezTo>
                    <a:pt x="227058" y="176823"/>
                    <a:pt x="240855" y="187803"/>
                    <a:pt x="244560" y="203378"/>
                  </a:cubicBezTo>
                  <a:cubicBezTo>
                    <a:pt x="246604" y="212315"/>
                    <a:pt x="245071" y="221508"/>
                    <a:pt x="240344" y="229423"/>
                  </a:cubicBezTo>
                  <a:cubicBezTo>
                    <a:pt x="235489" y="237211"/>
                    <a:pt x="227824" y="242701"/>
                    <a:pt x="218881" y="244744"/>
                  </a:cubicBezTo>
                  <a:cubicBezTo>
                    <a:pt x="216326" y="245382"/>
                    <a:pt x="213643" y="245765"/>
                    <a:pt x="210960" y="245765"/>
                  </a:cubicBezTo>
                  <a:cubicBezTo>
                    <a:pt x="194863" y="245765"/>
                    <a:pt x="181066" y="234785"/>
                    <a:pt x="177489" y="219210"/>
                  </a:cubicBezTo>
                  <a:cubicBezTo>
                    <a:pt x="173145" y="200697"/>
                    <a:pt x="184643" y="182058"/>
                    <a:pt x="203040" y="177717"/>
                  </a:cubicBezTo>
                  <a:cubicBezTo>
                    <a:pt x="205723" y="177206"/>
                    <a:pt x="208405" y="176823"/>
                    <a:pt x="210960" y="176823"/>
                  </a:cubicBezTo>
                  <a:close/>
                  <a:moveTo>
                    <a:pt x="210948" y="156926"/>
                  </a:moveTo>
                  <a:cubicBezTo>
                    <a:pt x="206859" y="156926"/>
                    <a:pt x="202641" y="157436"/>
                    <a:pt x="198552" y="158457"/>
                  </a:cubicBezTo>
                  <a:cubicBezTo>
                    <a:pt x="169286" y="165348"/>
                    <a:pt x="151139" y="194568"/>
                    <a:pt x="158040" y="223662"/>
                  </a:cubicBezTo>
                  <a:cubicBezTo>
                    <a:pt x="163919" y="248416"/>
                    <a:pt x="185644" y="265515"/>
                    <a:pt x="210948" y="265515"/>
                  </a:cubicBezTo>
                  <a:cubicBezTo>
                    <a:pt x="215166" y="265515"/>
                    <a:pt x="219383" y="265132"/>
                    <a:pt x="223472" y="264111"/>
                  </a:cubicBezTo>
                  <a:cubicBezTo>
                    <a:pt x="237530" y="260794"/>
                    <a:pt x="249543" y="252244"/>
                    <a:pt x="257211" y="239867"/>
                  </a:cubicBezTo>
                  <a:cubicBezTo>
                    <a:pt x="264879" y="227490"/>
                    <a:pt x="267179" y="212943"/>
                    <a:pt x="263857" y="198779"/>
                  </a:cubicBezTo>
                  <a:cubicBezTo>
                    <a:pt x="258106" y="174152"/>
                    <a:pt x="236380" y="156926"/>
                    <a:pt x="210948" y="156926"/>
                  </a:cubicBezTo>
                  <a:close/>
                  <a:moveTo>
                    <a:pt x="246987" y="1634"/>
                  </a:moveTo>
                  <a:cubicBezTo>
                    <a:pt x="257722" y="-790"/>
                    <a:pt x="269480" y="-535"/>
                    <a:pt x="281876" y="2528"/>
                  </a:cubicBezTo>
                  <a:cubicBezTo>
                    <a:pt x="286094" y="3548"/>
                    <a:pt x="295423" y="8397"/>
                    <a:pt x="316254" y="19754"/>
                  </a:cubicBezTo>
                  <a:cubicBezTo>
                    <a:pt x="322388" y="23072"/>
                    <a:pt x="329289" y="26772"/>
                    <a:pt x="331334" y="27793"/>
                  </a:cubicBezTo>
                  <a:cubicBezTo>
                    <a:pt x="354721" y="38256"/>
                    <a:pt x="368523" y="53441"/>
                    <a:pt x="372741" y="72581"/>
                  </a:cubicBezTo>
                  <a:cubicBezTo>
                    <a:pt x="381431" y="113158"/>
                    <a:pt x="342580" y="159223"/>
                    <a:pt x="323411" y="181170"/>
                  </a:cubicBezTo>
                  <a:cubicBezTo>
                    <a:pt x="348587" y="187805"/>
                    <a:pt x="396000" y="201459"/>
                    <a:pt x="414531" y="235401"/>
                  </a:cubicBezTo>
                  <a:cubicBezTo>
                    <a:pt x="423477" y="251734"/>
                    <a:pt x="424499" y="270364"/>
                    <a:pt x="417854" y="290908"/>
                  </a:cubicBezTo>
                  <a:cubicBezTo>
                    <a:pt x="416959" y="293587"/>
                    <a:pt x="413508" y="299712"/>
                    <a:pt x="403540" y="317194"/>
                  </a:cubicBezTo>
                  <a:cubicBezTo>
                    <a:pt x="401368" y="321022"/>
                    <a:pt x="395617" y="331102"/>
                    <a:pt x="394978" y="332506"/>
                  </a:cubicBezTo>
                  <a:cubicBezTo>
                    <a:pt x="383987" y="356623"/>
                    <a:pt x="368012" y="371297"/>
                    <a:pt x="347565" y="376146"/>
                  </a:cubicBezTo>
                  <a:cubicBezTo>
                    <a:pt x="342836" y="377294"/>
                    <a:pt x="337724" y="377804"/>
                    <a:pt x="332484" y="377804"/>
                  </a:cubicBezTo>
                  <a:cubicBezTo>
                    <a:pt x="313954" y="377804"/>
                    <a:pt x="292739" y="370786"/>
                    <a:pt x="269352" y="356750"/>
                  </a:cubicBezTo>
                  <a:cubicBezTo>
                    <a:pt x="291972" y="404601"/>
                    <a:pt x="318299" y="493029"/>
                    <a:pt x="278170" y="600852"/>
                  </a:cubicBezTo>
                  <a:lnTo>
                    <a:pt x="277276" y="603532"/>
                  </a:lnTo>
                  <a:lnTo>
                    <a:pt x="257978" y="596514"/>
                  </a:lnTo>
                  <a:lnTo>
                    <a:pt x="259000" y="593834"/>
                  </a:lnTo>
                  <a:cubicBezTo>
                    <a:pt x="302324" y="477589"/>
                    <a:pt x="263985" y="386481"/>
                    <a:pt x="242003" y="348201"/>
                  </a:cubicBezTo>
                  <a:cubicBezTo>
                    <a:pt x="234080" y="369638"/>
                    <a:pt x="216060" y="411236"/>
                    <a:pt x="177721" y="420168"/>
                  </a:cubicBezTo>
                  <a:cubicBezTo>
                    <a:pt x="164813" y="423231"/>
                    <a:pt x="150244" y="422337"/>
                    <a:pt x="135036" y="417616"/>
                  </a:cubicBezTo>
                  <a:cubicBezTo>
                    <a:pt x="132097" y="416595"/>
                    <a:pt x="125579" y="413023"/>
                    <a:pt x="107304" y="402687"/>
                  </a:cubicBezTo>
                  <a:lnTo>
                    <a:pt x="106026" y="402049"/>
                  </a:lnTo>
                  <a:cubicBezTo>
                    <a:pt x="100147" y="398731"/>
                    <a:pt x="92863" y="394648"/>
                    <a:pt x="91457" y="394010"/>
                  </a:cubicBezTo>
                  <a:cubicBezTo>
                    <a:pt x="67559" y="383291"/>
                    <a:pt x="52990" y="367852"/>
                    <a:pt x="48261" y="348201"/>
                  </a:cubicBezTo>
                  <a:cubicBezTo>
                    <a:pt x="38932" y="308389"/>
                    <a:pt x="73565" y="263984"/>
                    <a:pt x="91074" y="242547"/>
                  </a:cubicBezTo>
                  <a:cubicBezTo>
                    <a:pt x="66792" y="235018"/>
                    <a:pt x="21679" y="219961"/>
                    <a:pt x="5704" y="184360"/>
                  </a:cubicBezTo>
                  <a:cubicBezTo>
                    <a:pt x="-2986" y="165220"/>
                    <a:pt x="-1708" y="143272"/>
                    <a:pt x="9283" y="118900"/>
                  </a:cubicBezTo>
                  <a:cubicBezTo>
                    <a:pt x="10433" y="116604"/>
                    <a:pt x="15673" y="107799"/>
                    <a:pt x="27174" y="88786"/>
                  </a:cubicBezTo>
                  <a:lnTo>
                    <a:pt x="27686" y="87766"/>
                  </a:lnTo>
                  <a:cubicBezTo>
                    <a:pt x="30114" y="83810"/>
                    <a:pt x="32031" y="80748"/>
                    <a:pt x="32414" y="79982"/>
                  </a:cubicBezTo>
                  <a:cubicBezTo>
                    <a:pt x="42894" y="61735"/>
                    <a:pt x="56824" y="50378"/>
                    <a:pt x="73565" y="46423"/>
                  </a:cubicBezTo>
                  <a:cubicBezTo>
                    <a:pt x="77910" y="45402"/>
                    <a:pt x="82511" y="44891"/>
                    <a:pt x="87240" y="44891"/>
                  </a:cubicBezTo>
                  <a:cubicBezTo>
                    <a:pt x="123279" y="44891"/>
                    <a:pt x="160085" y="74240"/>
                    <a:pt x="178871" y="89807"/>
                  </a:cubicBezTo>
                  <a:cubicBezTo>
                    <a:pt x="187050" y="63904"/>
                    <a:pt x="203792" y="11843"/>
                    <a:pt x="246987" y="1634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</p:sp>
        <p:sp useBgFill="1">
          <p:nvSpPr>
            <p:cNvPr id="23" name="文本框 22"/>
            <p:cNvSpPr txBox="1"/>
            <p:nvPr/>
          </p:nvSpPr>
          <p:spPr>
            <a:xfrm>
              <a:off x="575945" y="2877597"/>
              <a:ext cx="11370945" cy="2727960"/>
            </a:xfrm>
            <a:prstGeom prst="rect">
              <a:avLst/>
            </a:prstGeom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pPr algn="ctr"/>
              <a:r>
                <a:rPr lang="en-US" altLang="zh-CN" sz="4400" b="1" u="sng" dirty="0" err="1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Tiết</a:t>
              </a:r>
              <a:r>
                <a:rPr lang="en-US" altLang="zh-CN" sz="4400" b="1" u="sng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14: </a:t>
              </a:r>
              <a:r>
                <a:rPr lang="en-US" altLang="zh-CN" sz="4400" b="1" u="sng" dirty="0" err="1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Bàì</a:t>
              </a:r>
              <a:r>
                <a:rPr lang="en-US" altLang="zh-CN" sz="4400" b="1" u="sng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7:</a:t>
              </a:r>
              <a:r>
                <a:rPr lang="en-US" altLang="zh-CN" sz="4400" b="1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</a:t>
              </a:r>
            </a:p>
            <a:p>
              <a:pPr algn="ctr"/>
              <a:r>
                <a:rPr lang="en-US" altLang="zh-CN" sz="4400" b="1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TẠO MẪU NỀN TRANG TRÍ VỚI HỌA TIẾT DÂN TỘC THIỂU SỐ VIỆT NAM</a:t>
              </a:r>
            </a:p>
            <a:p>
              <a:pPr algn="ctr"/>
              <a:r>
                <a:rPr lang="en-US" altLang="zh-CN" sz="4400" b="1" dirty="0" err="1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Tiết</a:t>
              </a:r>
              <a:r>
                <a:rPr lang="en-US" altLang="zh-CN" sz="4400" b="1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2</a:t>
              </a:r>
              <a:r>
                <a:rPr lang="en-US" altLang="zh-CN" sz="4400" dirty="0">
                  <a:solidFill>
                    <a:srgbClr val="366634"/>
                  </a:solid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</a:t>
              </a:r>
              <a:r>
                <a:rPr lang="en-US" altLang="zh-CN" sz="4400" dirty="0">
                  <a:solidFill>
                    <a:srgbClr val="366634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610632" y="1968985"/>
            <a:ext cx="467487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Nêu cảm nhận và phân tích về: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4632366" y="2425950"/>
            <a:ext cx="2873828" cy="2873828"/>
            <a:chOff x="4659086" y="2587353"/>
            <a:chExt cx="2873828" cy="2873828"/>
          </a:xfrm>
        </p:grpSpPr>
        <p:grpSp>
          <p:nvGrpSpPr>
            <p:cNvPr id="14" name="组合 13"/>
            <p:cNvGrpSpPr/>
            <p:nvPr/>
          </p:nvGrpSpPr>
          <p:grpSpPr>
            <a:xfrm>
              <a:off x="4659086" y="2587353"/>
              <a:ext cx="2873828" cy="2873828"/>
              <a:chOff x="2584019" y="-213359"/>
              <a:chExt cx="7086600" cy="7086600"/>
            </a:xfrm>
          </p:grpSpPr>
          <p:sp>
            <p:nvSpPr>
              <p:cNvPr id="21" name="任意多边形 96"/>
              <p:cNvSpPr/>
              <p:nvPr/>
            </p:nvSpPr>
            <p:spPr>
              <a:xfrm>
                <a:off x="4991764" y="-213359"/>
                <a:ext cx="2271110" cy="7086600"/>
              </a:xfrm>
              <a:custGeom>
                <a:avLst/>
                <a:gdLst>
                  <a:gd name="connsiteX0" fmla="*/ 0 w 2271110"/>
                  <a:gd name="connsiteY0" fmla="*/ 4198913 h 7086600"/>
                  <a:gd name="connsiteX1" fmla="*/ 246729 w 2271110"/>
                  <a:gd name="connsiteY1" fmla="*/ 4358229 h 7086600"/>
                  <a:gd name="connsiteX2" fmla="*/ 557490 w 2271110"/>
                  <a:gd name="connsiteY2" fmla="*/ 4544539 h 7086600"/>
                  <a:gd name="connsiteX3" fmla="*/ 2089930 w 2271110"/>
                  <a:gd name="connsiteY3" fmla="*/ 5268169 h 7086600"/>
                  <a:gd name="connsiteX4" fmla="*/ 2141546 w 2271110"/>
                  <a:gd name="connsiteY4" fmla="*/ 5285728 h 7086600"/>
                  <a:gd name="connsiteX5" fmla="*/ 2094237 w 2271110"/>
                  <a:gd name="connsiteY5" fmla="*/ 5524393 h 7086600"/>
                  <a:gd name="connsiteX6" fmla="*/ 1135555 w 2271110"/>
                  <a:gd name="connsiteY6" fmla="*/ 7086600 h 7086600"/>
                  <a:gd name="connsiteX7" fmla="*/ 2913 w 2271110"/>
                  <a:gd name="connsiteY7" fmla="*/ 4257399 h 7086600"/>
                  <a:gd name="connsiteX8" fmla="*/ 1135555 w 2271110"/>
                  <a:gd name="connsiteY8" fmla="*/ 0 h 7086600"/>
                  <a:gd name="connsiteX9" fmla="*/ 2268198 w 2271110"/>
                  <a:gd name="connsiteY9" fmla="*/ 2829202 h 7086600"/>
                  <a:gd name="connsiteX10" fmla="*/ 2271110 w 2271110"/>
                  <a:gd name="connsiteY10" fmla="*/ 2887687 h 7086600"/>
                  <a:gd name="connsiteX11" fmla="*/ 2024382 w 2271110"/>
                  <a:gd name="connsiteY11" fmla="*/ 2728372 h 7086600"/>
                  <a:gd name="connsiteX12" fmla="*/ 1713621 w 2271110"/>
                  <a:gd name="connsiteY12" fmla="*/ 2542061 h 7086600"/>
                  <a:gd name="connsiteX13" fmla="*/ 181180 w 2271110"/>
                  <a:gd name="connsiteY13" fmla="*/ 1818432 h 7086600"/>
                  <a:gd name="connsiteX14" fmla="*/ 129564 w 2271110"/>
                  <a:gd name="connsiteY14" fmla="*/ 1800872 h 7086600"/>
                  <a:gd name="connsiteX15" fmla="*/ 176873 w 2271110"/>
                  <a:gd name="connsiteY15" fmla="*/ 1562207 h 7086600"/>
                  <a:gd name="connsiteX16" fmla="*/ 1135555 w 2271110"/>
                  <a:gd name="connsiteY16" fmla="*/ 0 h 70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71110" h="7086600">
                    <a:moveTo>
                      <a:pt x="0" y="4198913"/>
                    </a:moveTo>
                    <a:lnTo>
                      <a:pt x="246729" y="4358229"/>
                    </a:lnTo>
                    <a:cubicBezTo>
                      <a:pt x="347912" y="4421205"/>
                      <a:pt x="451569" y="4483386"/>
                      <a:pt x="557490" y="4544539"/>
                    </a:cubicBezTo>
                    <a:cubicBezTo>
                      <a:pt x="1087094" y="4850307"/>
                      <a:pt x="1610637" y="5094206"/>
                      <a:pt x="2089930" y="5268169"/>
                    </a:cubicBezTo>
                    <a:lnTo>
                      <a:pt x="2141546" y="5285728"/>
                    </a:lnTo>
                    <a:lnTo>
                      <a:pt x="2094237" y="5524393"/>
                    </a:lnTo>
                    <a:cubicBezTo>
                      <a:pt x="1886472" y="6466917"/>
                      <a:pt x="1534627" y="7086600"/>
                      <a:pt x="1135555" y="7086600"/>
                    </a:cubicBezTo>
                    <a:cubicBezTo>
                      <a:pt x="576856" y="7086600"/>
                      <a:pt x="110718" y="5872021"/>
                      <a:pt x="2913" y="4257399"/>
                    </a:cubicBezTo>
                    <a:close/>
                    <a:moveTo>
                      <a:pt x="1135555" y="0"/>
                    </a:moveTo>
                    <a:cubicBezTo>
                      <a:pt x="1694255" y="0"/>
                      <a:pt x="2160393" y="1214579"/>
                      <a:pt x="2268198" y="2829202"/>
                    </a:cubicBezTo>
                    <a:lnTo>
                      <a:pt x="2271110" y="2887687"/>
                    </a:lnTo>
                    <a:lnTo>
                      <a:pt x="2024382" y="2728372"/>
                    </a:lnTo>
                    <a:cubicBezTo>
                      <a:pt x="1923198" y="2665396"/>
                      <a:pt x="1819542" y="2603215"/>
                      <a:pt x="1713621" y="2542061"/>
                    </a:cubicBezTo>
                    <a:cubicBezTo>
                      <a:pt x="1184016" y="2236294"/>
                      <a:pt x="660474" y="1992395"/>
                      <a:pt x="181180" y="1818432"/>
                    </a:cubicBezTo>
                    <a:lnTo>
                      <a:pt x="129564" y="1800872"/>
                    </a:lnTo>
                    <a:lnTo>
                      <a:pt x="176873" y="1562207"/>
                    </a:lnTo>
                    <a:cubicBezTo>
                      <a:pt x="384638" y="619683"/>
                      <a:pt x="736484" y="0"/>
                      <a:pt x="1135555" y="0"/>
                    </a:cubicBezTo>
                    <a:close/>
                  </a:path>
                </a:pathLst>
              </a:custGeom>
              <a:solidFill>
                <a:srgbClr val="CD8DAE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98"/>
              <p:cNvSpPr/>
              <p:nvPr/>
            </p:nvSpPr>
            <p:spPr>
              <a:xfrm rot="3600000">
                <a:off x="4991764" y="-213359"/>
                <a:ext cx="2271110" cy="7086600"/>
              </a:xfrm>
              <a:custGeom>
                <a:avLst/>
                <a:gdLst>
                  <a:gd name="connsiteX0" fmla="*/ 0 w 2271110"/>
                  <a:gd name="connsiteY0" fmla="*/ 4198913 h 7086600"/>
                  <a:gd name="connsiteX1" fmla="*/ 246729 w 2271110"/>
                  <a:gd name="connsiteY1" fmla="*/ 4358229 h 7086600"/>
                  <a:gd name="connsiteX2" fmla="*/ 557490 w 2271110"/>
                  <a:gd name="connsiteY2" fmla="*/ 4544539 h 7086600"/>
                  <a:gd name="connsiteX3" fmla="*/ 2089930 w 2271110"/>
                  <a:gd name="connsiteY3" fmla="*/ 5268169 h 7086600"/>
                  <a:gd name="connsiteX4" fmla="*/ 2141546 w 2271110"/>
                  <a:gd name="connsiteY4" fmla="*/ 5285728 h 7086600"/>
                  <a:gd name="connsiteX5" fmla="*/ 2094237 w 2271110"/>
                  <a:gd name="connsiteY5" fmla="*/ 5524393 h 7086600"/>
                  <a:gd name="connsiteX6" fmla="*/ 1135555 w 2271110"/>
                  <a:gd name="connsiteY6" fmla="*/ 7086600 h 7086600"/>
                  <a:gd name="connsiteX7" fmla="*/ 2913 w 2271110"/>
                  <a:gd name="connsiteY7" fmla="*/ 4257399 h 7086600"/>
                  <a:gd name="connsiteX8" fmla="*/ 1135555 w 2271110"/>
                  <a:gd name="connsiteY8" fmla="*/ 0 h 7086600"/>
                  <a:gd name="connsiteX9" fmla="*/ 2268198 w 2271110"/>
                  <a:gd name="connsiteY9" fmla="*/ 2829202 h 7086600"/>
                  <a:gd name="connsiteX10" fmla="*/ 2271110 w 2271110"/>
                  <a:gd name="connsiteY10" fmla="*/ 2887687 h 7086600"/>
                  <a:gd name="connsiteX11" fmla="*/ 2024382 w 2271110"/>
                  <a:gd name="connsiteY11" fmla="*/ 2728372 h 7086600"/>
                  <a:gd name="connsiteX12" fmla="*/ 1713621 w 2271110"/>
                  <a:gd name="connsiteY12" fmla="*/ 2542061 h 7086600"/>
                  <a:gd name="connsiteX13" fmla="*/ 181180 w 2271110"/>
                  <a:gd name="connsiteY13" fmla="*/ 1818432 h 7086600"/>
                  <a:gd name="connsiteX14" fmla="*/ 129564 w 2271110"/>
                  <a:gd name="connsiteY14" fmla="*/ 1800872 h 7086600"/>
                  <a:gd name="connsiteX15" fmla="*/ 176873 w 2271110"/>
                  <a:gd name="connsiteY15" fmla="*/ 1562207 h 7086600"/>
                  <a:gd name="connsiteX16" fmla="*/ 1135555 w 2271110"/>
                  <a:gd name="connsiteY16" fmla="*/ 0 h 70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71110" h="7086600">
                    <a:moveTo>
                      <a:pt x="0" y="4198913"/>
                    </a:moveTo>
                    <a:lnTo>
                      <a:pt x="246729" y="4358229"/>
                    </a:lnTo>
                    <a:cubicBezTo>
                      <a:pt x="347912" y="4421205"/>
                      <a:pt x="451569" y="4483386"/>
                      <a:pt x="557490" y="4544539"/>
                    </a:cubicBezTo>
                    <a:cubicBezTo>
                      <a:pt x="1087094" y="4850307"/>
                      <a:pt x="1610637" y="5094206"/>
                      <a:pt x="2089930" y="5268169"/>
                    </a:cubicBezTo>
                    <a:lnTo>
                      <a:pt x="2141546" y="5285728"/>
                    </a:lnTo>
                    <a:lnTo>
                      <a:pt x="2094237" y="5524393"/>
                    </a:lnTo>
                    <a:cubicBezTo>
                      <a:pt x="1886472" y="6466917"/>
                      <a:pt x="1534627" y="7086600"/>
                      <a:pt x="1135555" y="7086600"/>
                    </a:cubicBezTo>
                    <a:cubicBezTo>
                      <a:pt x="576856" y="7086600"/>
                      <a:pt x="110718" y="5872021"/>
                      <a:pt x="2913" y="4257399"/>
                    </a:cubicBezTo>
                    <a:close/>
                    <a:moveTo>
                      <a:pt x="1135555" y="0"/>
                    </a:moveTo>
                    <a:cubicBezTo>
                      <a:pt x="1694255" y="0"/>
                      <a:pt x="2160393" y="1214579"/>
                      <a:pt x="2268198" y="2829202"/>
                    </a:cubicBezTo>
                    <a:lnTo>
                      <a:pt x="2271110" y="2887687"/>
                    </a:lnTo>
                    <a:lnTo>
                      <a:pt x="2024382" y="2728372"/>
                    </a:lnTo>
                    <a:cubicBezTo>
                      <a:pt x="1923198" y="2665396"/>
                      <a:pt x="1819542" y="2603215"/>
                      <a:pt x="1713621" y="2542061"/>
                    </a:cubicBezTo>
                    <a:cubicBezTo>
                      <a:pt x="1184016" y="2236294"/>
                      <a:pt x="660474" y="1992395"/>
                      <a:pt x="181180" y="1818432"/>
                    </a:cubicBezTo>
                    <a:lnTo>
                      <a:pt x="129564" y="1800872"/>
                    </a:lnTo>
                    <a:lnTo>
                      <a:pt x="176873" y="1562207"/>
                    </a:lnTo>
                    <a:cubicBezTo>
                      <a:pt x="384638" y="619683"/>
                      <a:pt x="736484" y="0"/>
                      <a:pt x="1135555" y="0"/>
                    </a:cubicBezTo>
                    <a:close/>
                  </a:path>
                </a:pathLst>
              </a:custGeom>
              <a:solidFill>
                <a:srgbClr val="5C84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99"/>
              <p:cNvSpPr/>
              <p:nvPr/>
            </p:nvSpPr>
            <p:spPr>
              <a:xfrm rot="7200000">
                <a:off x="4991764" y="-213359"/>
                <a:ext cx="2271110" cy="7086600"/>
              </a:xfrm>
              <a:custGeom>
                <a:avLst/>
                <a:gdLst>
                  <a:gd name="connsiteX0" fmla="*/ 0 w 2271110"/>
                  <a:gd name="connsiteY0" fmla="*/ 4198913 h 7086600"/>
                  <a:gd name="connsiteX1" fmla="*/ 246729 w 2271110"/>
                  <a:gd name="connsiteY1" fmla="*/ 4358229 h 7086600"/>
                  <a:gd name="connsiteX2" fmla="*/ 557490 w 2271110"/>
                  <a:gd name="connsiteY2" fmla="*/ 4544539 h 7086600"/>
                  <a:gd name="connsiteX3" fmla="*/ 2089930 w 2271110"/>
                  <a:gd name="connsiteY3" fmla="*/ 5268169 h 7086600"/>
                  <a:gd name="connsiteX4" fmla="*/ 2141546 w 2271110"/>
                  <a:gd name="connsiteY4" fmla="*/ 5285728 h 7086600"/>
                  <a:gd name="connsiteX5" fmla="*/ 2094237 w 2271110"/>
                  <a:gd name="connsiteY5" fmla="*/ 5524393 h 7086600"/>
                  <a:gd name="connsiteX6" fmla="*/ 1135555 w 2271110"/>
                  <a:gd name="connsiteY6" fmla="*/ 7086600 h 7086600"/>
                  <a:gd name="connsiteX7" fmla="*/ 2913 w 2271110"/>
                  <a:gd name="connsiteY7" fmla="*/ 4257399 h 7086600"/>
                  <a:gd name="connsiteX8" fmla="*/ 1135555 w 2271110"/>
                  <a:gd name="connsiteY8" fmla="*/ 0 h 7086600"/>
                  <a:gd name="connsiteX9" fmla="*/ 2268198 w 2271110"/>
                  <a:gd name="connsiteY9" fmla="*/ 2829202 h 7086600"/>
                  <a:gd name="connsiteX10" fmla="*/ 2271110 w 2271110"/>
                  <a:gd name="connsiteY10" fmla="*/ 2887687 h 7086600"/>
                  <a:gd name="connsiteX11" fmla="*/ 2024382 w 2271110"/>
                  <a:gd name="connsiteY11" fmla="*/ 2728372 h 7086600"/>
                  <a:gd name="connsiteX12" fmla="*/ 1713621 w 2271110"/>
                  <a:gd name="connsiteY12" fmla="*/ 2542061 h 7086600"/>
                  <a:gd name="connsiteX13" fmla="*/ 181180 w 2271110"/>
                  <a:gd name="connsiteY13" fmla="*/ 1818432 h 7086600"/>
                  <a:gd name="connsiteX14" fmla="*/ 129564 w 2271110"/>
                  <a:gd name="connsiteY14" fmla="*/ 1800872 h 7086600"/>
                  <a:gd name="connsiteX15" fmla="*/ 176873 w 2271110"/>
                  <a:gd name="connsiteY15" fmla="*/ 1562207 h 7086600"/>
                  <a:gd name="connsiteX16" fmla="*/ 1135555 w 2271110"/>
                  <a:gd name="connsiteY16" fmla="*/ 0 h 708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71110" h="7086600">
                    <a:moveTo>
                      <a:pt x="0" y="4198913"/>
                    </a:moveTo>
                    <a:lnTo>
                      <a:pt x="246729" y="4358229"/>
                    </a:lnTo>
                    <a:cubicBezTo>
                      <a:pt x="347912" y="4421205"/>
                      <a:pt x="451569" y="4483386"/>
                      <a:pt x="557490" y="4544539"/>
                    </a:cubicBezTo>
                    <a:cubicBezTo>
                      <a:pt x="1087094" y="4850307"/>
                      <a:pt x="1610637" y="5094206"/>
                      <a:pt x="2089930" y="5268169"/>
                    </a:cubicBezTo>
                    <a:lnTo>
                      <a:pt x="2141546" y="5285728"/>
                    </a:lnTo>
                    <a:lnTo>
                      <a:pt x="2094237" y="5524393"/>
                    </a:lnTo>
                    <a:cubicBezTo>
                      <a:pt x="1886472" y="6466917"/>
                      <a:pt x="1534627" y="7086600"/>
                      <a:pt x="1135555" y="7086600"/>
                    </a:cubicBezTo>
                    <a:cubicBezTo>
                      <a:pt x="576856" y="7086600"/>
                      <a:pt x="110718" y="5872021"/>
                      <a:pt x="2913" y="4257399"/>
                    </a:cubicBezTo>
                    <a:close/>
                    <a:moveTo>
                      <a:pt x="1135555" y="0"/>
                    </a:moveTo>
                    <a:cubicBezTo>
                      <a:pt x="1694255" y="0"/>
                      <a:pt x="2160393" y="1214579"/>
                      <a:pt x="2268198" y="2829202"/>
                    </a:cubicBezTo>
                    <a:lnTo>
                      <a:pt x="2271110" y="2887687"/>
                    </a:lnTo>
                    <a:lnTo>
                      <a:pt x="2024382" y="2728372"/>
                    </a:lnTo>
                    <a:cubicBezTo>
                      <a:pt x="1923198" y="2665396"/>
                      <a:pt x="1819542" y="2603215"/>
                      <a:pt x="1713621" y="2542061"/>
                    </a:cubicBezTo>
                    <a:cubicBezTo>
                      <a:pt x="1184016" y="2236294"/>
                      <a:pt x="660474" y="1992395"/>
                      <a:pt x="181180" y="1818432"/>
                    </a:cubicBezTo>
                    <a:lnTo>
                      <a:pt x="129564" y="1800872"/>
                    </a:lnTo>
                    <a:lnTo>
                      <a:pt x="176873" y="1562207"/>
                    </a:lnTo>
                    <a:cubicBezTo>
                      <a:pt x="384638" y="619683"/>
                      <a:pt x="736484" y="0"/>
                      <a:pt x="113555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5828256" y="2782766"/>
              <a:ext cx="53548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buFont typeface="Wingdings" panose="05000000000000000000" charset="0"/>
                <a:buChar char="v"/>
              </a:pPr>
              <a:endParaRPr lang="zh-CN" alt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5878286" y="3805681"/>
              <a:ext cx="435428" cy="442650"/>
            </a:xfrm>
            <a:custGeom>
              <a:avLst/>
              <a:gdLst>
                <a:gd name="T0" fmla="*/ 168 w 354"/>
                <a:gd name="T1" fmla="*/ 254 h 360"/>
                <a:gd name="T2" fmla="*/ 162 w 354"/>
                <a:gd name="T3" fmla="*/ 242 h 360"/>
                <a:gd name="T4" fmla="*/ 147 w 354"/>
                <a:gd name="T5" fmla="*/ 242 h 360"/>
                <a:gd name="T6" fmla="*/ 165 w 354"/>
                <a:gd name="T7" fmla="*/ 339 h 360"/>
                <a:gd name="T8" fmla="*/ 112 w 354"/>
                <a:gd name="T9" fmla="*/ 357 h 360"/>
                <a:gd name="T10" fmla="*/ 56 w 354"/>
                <a:gd name="T11" fmla="*/ 240 h 360"/>
                <a:gd name="T12" fmla="*/ 0 w 354"/>
                <a:gd name="T13" fmla="*/ 169 h 360"/>
                <a:gd name="T14" fmla="*/ 22 w 354"/>
                <a:gd name="T15" fmla="*/ 118 h 360"/>
                <a:gd name="T16" fmla="*/ 73 w 354"/>
                <a:gd name="T17" fmla="*/ 97 h 360"/>
                <a:gd name="T18" fmla="*/ 162 w 354"/>
                <a:gd name="T19" fmla="*/ 97 h 360"/>
                <a:gd name="T20" fmla="*/ 289 w 354"/>
                <a:gd name="T21" fmla="*/ 4 h 360"/>
                <a:gd name="T22" fmla="*/ 311 w 354"/>
                <a:gd name="T23" fmla="*/ 16 h 360"/>
                <a:gd name="T24" fmla="*/ 311 w 354"/>
                <a:gd name="T25" fmla="*/ 114 h 360"/>
                <a:gd name="T26" fmla="*/ 337 w 354"/>
                <a:gd name="T27" fmla="*/ 129 h 360"/>
                <a:gd name="T28" fmla="*/ 337 w 354"/>
                <a:gd name="T29" fmla="*/ 210 h 360"/>
                <a:gd name="T30" fmla="*/ 337 w 354"/>
                <a:gd name="T31" fmla="*/ 210 h 360"/>
                <a:gd name="T32" fmla="*/ 311 w 354"/>
                <a:gd name="T33" fmla="*/ 322 h 360"/>
                <a:gd name="T34" fmla="*/ 288 w 354"/>
                <a:gd name="T35" fmla="*/ 334 h 360"/>
                <a:gd name="T36" fmla="*/ 173 w 354"/>
                <a:gd name="T37" fmla="*/ 213 h 360"/>
                <a:gd name="T38" fmla="*/ 73 w 354"/>
                <a:gd name="T39" fmla="*/ 125 h 360"/>
                <a:gd name="T40" fmla="*/ 29 w 354"/>
                <a:gd name="T41" fmla="*/ 169 h 360"/>
                <a:gd name="T42" fmla="*/ 68 w 354"/>
                <a:gd name="T43" fmla="*/ 213 h 360"/>
                <a:gd name="T44" fmla="*/ 116 w 354"/>
                <a:gd name="T45" fmla="*/ 325 h 360"/>
                <a:gd name="T46" fmla="*/ 143 w 354"/>
                <a:gd name="T47" fmla="*/ 316 h 360"/>
                <a:gd name="T48" fmla="*/ 112 w 354"/>
                <a:gd name="T49" fmla="*/ 227 h 360"/>
                <a:gd name="T50" fmla="*/ 173 w 354"/>
                <a:gd name="T51" fmla="*/ 213 h 360"/>
                <a:gd name="T52" fmla="*/ 190 w 354"/>
                <a:gd name="T53" fmla="*/ 111 h 360"/>
                <a:gd name="T54" fmla="*/ 190 w 354"/>
                <a:gd name="T55" fmla="*/ 227 h 360"/>
                <a:gd name="T56" fmla="*/ 190 w 354"/>
                <a:gd name="T57" fmla="*/ 228 h 360"/>
                <a:gd name="T58" fmla="*/ 282 w 354"/>
                <a:gd name="T59" fmla="*/ 295 h 360"/>
                <a:gd name="T60" fmla="*/ 190 w 354"/>
                <a:gd name="T61" fmla="*/ 104 h 360"/>
                <a:gd name="T62" fmla="*/ 190 w 354"/>
                <a:gd name="T63" fmla="*/ 111 h 360"/>
                <a:gd name="T64" fmla="*/ 311 w 354"/>
                <a:gd name="T65" fmla="*/ 132 h 360"/>
                <a:gd name="T66" fmla="*/ 311 w 354"/>
                <a:gd name="T67" fmla="*/ 207 h 360"/>
                <a:gd name="T68" fmla="*/ 325 w 354"/>
                <a:gd name="T69" fmla="*/ 198 h 360"/>
                <a:gd name="T70" fmla="*/ 325 w 354"/>
                <a:gd name="T71" fmla="*/ 141 h 360"/>
                <a:gd name="T72" fmla="*/ 311 w 354"/>
                <a:gd name="T73" fmla="*/ 1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4" h="360">
                  <a:moveTo>
                    <a:pt x="288" y="334"/>
                  </a:moveTo>
                  <a:cubicBezTo>
                    <a:pt x="168" y="254"/>
                    <a:pt x="168" y="254"/>
                    <a:pt x="168" y="254"/>
                  </a:cubicBezTo>
                  <a:cubicBezTo>
                    <a:pt x="164" y="251"/>
                    <a:pt x="162" y="246"/>
                    <a:pt x="162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47" y="242"/>
                    <a:pt x="147" y="242"/>
                    <a:pt x="147" y="242"/>
                  </a:cubicBezTo>
                  <a:cubicBezTo>
                    <a:pt x="174" y="320"/>
                    <a:pt x="174" y="320"/>
                    <a:pt x="174" y="320"/>
                  </a:cubicBezTo>
                  <a:cubicBezTo>
                    <a:pt x="177" y="328"/>
                    <a:pt x="173" y="336"/>
                    <a:pt x="165" y="339"/>
                  </a:cubicBezTo>
                  <a:cubicBezTo>
                    <a:pt x="139" y="348"/>
                    <a:pt x="139" y="348"/>
                    <a:pt x="139" y="348"/>
                  </a:cubicBezTo>
                  <a:cubicBezTo>
                    <a:pt x="112" y="357"/>
                    <a:pt x="112" y="357"/>
                    <a:pt x="112" y="357"/>
                  </a:cubicBezTo>
                  <a:cubicBezTo>
                    <a:pt x="104" y="360"/>
                    <a:pt x="96" y="356"/>
                    <a:pt x="94" y="348"/>
                  </a:cubicBezTo>
                  <a:cubicBezTo>
                    <a:pt x="56" y="240"/>
                    <a:pt x="56" y="240"/>
                    <a:pt x="56" y="240"/>
                  </a:cubicBezTo>
                  <a:cubicBezTo>
                    <a:pt x="41" y="236"/>
                    <a:pt x="28" y="228"/>
                    <a:pt x="19" y="217"/>
                  </a:cubicBezTo>
                  <a:cubicBezTo>
                    <a:pt x="7" y="205"/>
                    <a:pt x="0" y="188"/>
                    <a:pt x="0" y="169"/>
                  </a:cubicBezTo>
                  <a:cubicBezTo>
                    <a:pt x="0" y="149"/>
                    <a:pt x="8" y="131"/>
                    <a:pt x="21" y="118"/>
                  </a:cubicBezTo>
                  <a:cubicBezTo>
                    <a:pt x="22" y="118"/>
                    <a:pt x="22" y="118"/>
                    <a:pt x="22" y="118"/>
                  </a:cubicBezTo>
                  <a:cubicBezTo>
                    <a:pt x="22" y="118"/>
                    <a:pt x="22" y="118"/>
                    <a:pt x="22" y="118"/>
                  </a:cubicBezTo>
                  <a:cubicBezTo>
                    <a:pt x="35" y="105"/>
                    <a:pt x="53" y="97"/>
                    <a:pt x="73" y="97"/>
                  </a:cubicBezTo>
                  <a:cubicBezTo>
                    <a:pt x="162" y="97"/>
                    <a:pt x="162" y="97"/>
                    <a:pt x="162" y="97"/>
                  </a:cubicBezTo>
                  <a:cubicBezTo>
                    <a:pt x="162" y="97"/>
                    <a:pt x="162" y="97"/>
                    <a:pt x="162" y="97"/>
                  </a:cubicBezTo>
                  <a:cubicBezTo>
                    <a:pt x="162" y="91"/>
                    <a:pt x="165" y="87"/>
                    <a:pt x="169" y="84"/>
                  </a:cubicBezTo>
                  <a:cubicBezTo>
                    <a:pt x="289" y="4"/>
                    <a:pt x="289" y="4"/>
                    <a:pt x="289" y="4"/>
                  </a:cubicBezTo>
                  <a:cubicBezTo>
                    <a:pt x="296" y="0"/>
                    <a:pt x="304" y="2"/>
                    <a:pt x="309" y="8"/>
                  </a:cubicBezTo>
                  <a:cubicBezTo>
                    <a:pt x="310" y="11"/>
                    <a:pt x="311" y="13"/>
                    <a:pt x="311" y="16"/>
                  </a:cubicBezTo>
                  <a:cubicBezTo>
                    <a:pt x="311" y="16"/>
                    <a:pt x="311" y="16"/>
                    <a:pt x="311" y="16"/>
                  </a:cubicBezTo>
                  <a:cubicBezTo>
                    <a:pt x="311" y="114"/>
                    <a:pt x="311" y="114"/>
                    <a:pt x="311" y="114"/>
                  </a:cubicBezTo>
                  <a:cubicBezTo>
                    <a:pt x="321" y="116"/>
                    <a:pt x="330" y="121"/>
                    <a:pt x="337" y="128"/>
                  </a:cubicBezTo>
                  <a:cubicBezTo>
                    <a:pt x="337" y="129"/>
                    <a:pt x="337" y="129"/>
                    <a:pt x="337" y="129"/>
                  </a:cubicBezTo>
                  <a:cubicBezTo>
                    <a:pt x="348" y="139"/>
                    <a:pt x="354" y="153"/>
                    <a:pt x="354" y="169"/>
                  </a:cubicBezTo>
                  <a:cubicBezTo>
                    <a:pt x="354" y="185"/>
                    <a:pt x="348" y="199"/>
                    <a:pt x="337" y="210"/>
                  </a:cubicBezTo>
                  <a:cubicBezTo>
                    <a:pt x="337" y="210"/>
                    <a:pt x="337" y="210"/>
                    <a:pt x="337" y="210"/>
                  </a:cubicBezTo>
                  <a:cubicBezTo>
                    <a:pt x="337" y="210"/>
                    <a:pt x="337" y="210"/>
                    <a:pt x="337" y="210"/>
                  </a:cubicBezTo>
                  <a:cubicBezTo>
                    <a:pt x="330" y="217"/>
                    <a:pt x="321" y="222"/>
                    <a:pt x="311" y="225"/>
                  </a:cubicBezTo>
                  <a:cubicBezTo>
                    <a:pt x="311" y="322"/>
                    <a:pt x="311" y="322"/>
                    <a:pt x="311" y="322"/>
                  </a:cubicBezTo>
                  <a:cubicBezTo>
                    <a:pt x="311" y="330"/>
                    <a:pt x="305" y="337"/>
                    <a:pt x="297" y="337"/>
                  </a:cubicBezTo>
                  <a:cubicBezTo>
                    <a:pt x="294" y="337"/>
                    <a:pt x="291" y="335"/>
                    <a:pt x="288" y="334"/>
                  </a:cubicBezTo>
                  <a:close/>
                  <a:moveTo>
                    <a:pt x="173" y="213"/>
                  </a:moveTo>
                  <a:cubicBezTo>
                    <a:pt x="173" y="213"/>
                    <a:pt x="173" y="213"/>
                    <a:pt x="173" y="213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61" y="125"/>
                    <a:pt x="50" y="130"/>
                    <a:pt x="42" y="138"/>
                  </a:cubicBezTo>
                  <a:cubicBezTo>
                    <a:pt x="34" y="146"/>
                    <a:pt x="29" y="157"/>
                    <a:pt x="29" y="169"/>
                  </a:cubicBezTo>
                  <a:cubicBezTo>
                    <a:pt x="29" y="180"/>
                    <a:pt x="33" y="191"/>
                    <a:pt x="40" y="198"/>
                  </a:cubicBezTo>
                  <a:cubicBezTo>
                    <a:pt x="47" y="206"/>
                    <a:pt x="57" y="212"/>
                    <a:pt x="68" y="213"/>
                  </a:cubicBezTo>
                  <a:cubicBezTo>
                    <a:pt x="73" y="213"/>
                    <a:pt x="78" y="217"/>
                    <a:pt x="80" y="222"/>
                  </a:cubicBezTo>
                  <a:cubicBezTo>
                    <a:pt x="116" y="325"/>
                    <a:pt x="116" y="325"/>
                    <a:pt x="116" y="325"/>
                  </a:cubicBezTo>
                  <a:cubicBezTo>
                    <a:pt x="129" y="321"/>
                    <a:pt x="129" y="321"/>
                    <a:pt x="129" y="321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13" y="233"/>
                    <a:pt x="113" y="233"/>
                    <a:pt x="113" y="233"/>
                  </a:cubicBezTo>
                  <a:cubicBezTo>
                    <a:pt x="113" y="231"/>
                    <a:pt x="112" y="229"/>
                    <a:pt x="112" y="227"/>
                  </a:cubicBezTo>
                  <a:cubicBezTo>
                    <a:pt x="112" y="219"/>
                    <a:pt x="119" y="213"/>
                    <a:pt x="127" y="213"/>
                  </a:cubicBezTo>
                  <a:cubicBezTo>
                    <a:pt x="173" y="213"/>
                    <a:pt x="173" y="213"/>
                    <a:pt x="173" y="213"/>
                  </a:cubicBezTo>
                  <a:close/>
                  <a:moveTo>
                    <a:pt x="190" y="111"/>
                  </a:moveTo>
                  <a:cubicBezTo>
                    <a:pt x="190" y="111"/>
                    <a:pt x="190" y="111"/>
                    <a:pt x="190" y="111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28"/>
                    <a:pt x="190" y="228"/>
                    <a:pt x="190" y="228"/>
                  </a:cubicBezTo>
                  <a:cubicBezTo>
                    <a:pt x="190" y="228"/>
                    <a:pt x="190" y="228"/>
                    <a:pt x="190" y="228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82" y="295"/>
                    <a:pt x="282" y="295"/>
                    <a:pt x="282" y="295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0" y="111"/>
                    <a:pt x="190" y="111"/>
                    <a:pt x="190" y="111"/>
                  </a:cubicBezTo>
                  <a:close/>
                  <a:moveTo>
                    <a:pt x="311" y="132"/>
                  </a:moveTo>
                  <a:cubicBezTo>
                    <a:pt x="311" y="132"/>
                    <a:pt x="311" y="132"/>
                    <a:pt x="311" y="132"/>
                  </a:cubicBezTo>
                  <a:cubicBezTo>
                    <a:pt x="311" y="207"/>
                    <a:pt x="311" y="207"/>
                    <a:pt x="311" y="207"/>
                  </a:cubicBezTo>
                  <a:cubicBezTo>
                    <a:pt x="317" y="205"/>
                    <a:pt x="321" y="201"/>
                    <a:pt x="325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3" y="190"/>
                    <a:pt x="337" y="180"/>
                    <a:pt x="337" y="169"/>
                  </a:cubicBezTo>
                  <a:cubicBezTo>
                    <a:pt x="337" y="158"/>
                    <a:pt x="333" y="148"/>
                    <a:pt x="325" y="141"/>
                  </a:cubicBezTo>
                  <a:cubicBezTo>
                    <a:pt x="325" y="140"/>
                    <a:pt x="325" y="140"/>
                    <a:pt x="325" y="140"/>
                  </a:cubicBezTo>
                  <a:cubicBezTo>
                    <a:pt x="321" y="137"/>
                    <a:pt x="316" y="134"/>
                    <a:pt x="311" y="132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7562174" y="3147215"/>
            <a:ext cx="431673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Nền trang trí em yêu thích. 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511823" y="4297994"/>
            <a:ext cx="4319905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Hình, họa tiết màu sắc trên nền trang trí. 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240120" y="1939358"/>
            <a:ext cx="473710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Chia sẻ về họa tiết em sử dụng để tạo nền trang trí (Họa tiết đó hình gì? của dân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tộc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nào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?)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553493" y="3900484"/>
            <a:ext cx="4110355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Ý tưởng điều chỉnh để sản phẩm hoàn thiện hơn.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3564028" y="5444169"/>
            <a:ext cx="4279265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Cách sắp xếp họa tiết trên nền trang trí. </a:t>
            </a:r>
          </a:p>
        </p:txBody>
      </p:sp>
      <p:sp>
        <p:nvSpPr>
          <p:cNvPr id="3" name="Flowchart: Delay 2"/>
          <p:cNvSpPr/>
          <p:nvPr/>
        </p:nvSpPr>
        <p:spPr>
          <a:xfrm>
            <a:off x="2241924" y="980075"/>
            <a:ext cx="8660130" cy="777240"/>
          </a:xfrm>
          <a:prstGeom prst="flowChartDelay">
            <a:avLst/>
          </a:prstGeom>
          <a:solidFill>
            <a:schemeClr val="accent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Trưng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bày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Flowchart: Stored Data 3"/>
          <p:cNvSpPr/>
          <p:nvPr/>
        </p:nvSpPr>
        <p:spPr>
          <a:xfrm>
            <a:off x="1379594" y="983906"/>
            <a:ext cx="1724660" cy="795020"/>
          </a:xfrm>
          <a:prstGeom prst="flowChartOnlineStorage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IV</a:t>
            </a:r>
          </a:p>
        </p:txBody>
      </p:sp>
      <p:sp>
        <p:nvSpPr>
          <p:cNvPr id="12" name="Oval Callout 11"/>
          <p:cNvSpPr/>
          <p:nvPr/>
        </p:nvSpPr>
        <p:spPr>
          <a:xfrm rot="20816053">
            <a:off x="5001668" y="4032564"/>
            <a:ext cx="620395" cy="588010"/>
          </a:xfrm>
          <a:prstGeom prst="wedgeEllipseCallout">
            <a:avLst>
              <a:gd name="adj1" fmla="val -133943"/>
              <a:gd name="adj2" fmla="val -15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charset="0"/>
              <a:buChar char="Ø"/>
            </a:pPr>
            <a:r>
              <a:rPr lang="en-US" sz="2800"/>
              <a:t>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4916578" y="3036884"/>
            <a:ext cx="730885" cy="688340"/>
          </a:xfrm>
          <a:prstGeom prst="wedgeEllipseCallout">
            <a:avLst>
              <a:gd name="adj1" fmla="val -84207"/>
              <a:gd name="adj2" fmla="val -1031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charset="0"/>
              <a:buChar char="v"/>
            </a:pPr>
            <a:r>
              <a:rPr lang="en-US" sz="2800" dirty="0"/>
              <a:t>.</a:t>
            </a:r>
          </a:p>
        </p:txBody>
      </p:sp>
      <p:sp>
        <p:nvSpPr>
          <p:cNvPr id="28" name="Oval Callout 27"/>
          <p:cNvSpPr/>
          <p:nvPr/>
        </p:nvSpPr>
        <p:spPr>
          <a:xfrm>
            <a:off x="5749558" y="4605124"/>
            <a:ext cx="639445" cy="598170"/>
          </a:xfrm>
          <a:prstGeom prst="wedgeEllipseCallout">
            <a:avLst>
              <a:gd name="adj1" fmla="val -42949"/>
              <a:gd name="adj2" fmla="val 118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charset="0"/>
              <a:buChar char="Ø"/>
            </a:pPr>
            <a:r>
              <a:rPr lang="en-US" sz="2800" dirty="0"/>
              <a:t>.</a:t>
            </a:r>
          </a:p>
        </p:txBody>
      </p:sp>
      <p:sp>
        <p:nvSpPr>
          <p:cNvPr id="29" name="Oval Callout 28"/>
          <p:cNvSpPr/>
          <p:nvPr/>
        </p:nvSpPr>
        <p:spPr>
          <a:xfrm>
            <a:off x="6646572" y="4035847"/>
            <a:ext cx="669290" cy="679450"/>
          </a:xfrm>
          <a:prstGeom prst="wedgeEllipseCallout">
            <a:avLst>
              <a:gd name="adj1" fmla="val 112109"/>
              <a:gd name="adj2" fmla="val 38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charset="0"/>
              <a:buChar char="Ø"/>
            </a:pPr>
            <a:r>
              <a:rPr lang="en-US" sz="2800" dirty="0"/>
              <a:t>.</a:t>
            </a:r>
          </a:p>
        </p:txBody>
      </p:sp>
      <p:sp>
        <p:nvSpPr>
          <p:cNvPr id="30" name="Oval Callout 29"/>
          <p:cNvSpPr/>
          <p:nvPr/>
        </p:nvSpPr>
        <p:spPr>
          <a:xfrm rot="21402400">
            <a:off x="6589803" y="3064189"/>
            <a:ext cx="648970" cy="638810"/>
          </a:xfrm>
          <a:prstGeom prst="wedgeEllipseCallout">
            <a:avLst>
              <a:gd name="adj1" fmla="val 104207"/>
              <a:gd name="adj2" fmla="val 37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charset="0"/>
              <a:buChar char="Ø"/>
            </a:pPr>
            <a:r>
              <a:rPr lang="en-US" sz="2800" dirty="0"/>
              <a:t>.</a:t>
            </a:r>
          </a:p>
        </p:txBody>
      </p:sp>
      <p:sp>
        <p:nvSpPr>
          <p:cNvPr id="31" name="Oval Callout 30"/>
          <p:cNvSpPr/>
          <p:nvPr/>
        </p:nvSpPr>
        <p:spPr>
          <a:xfrm rot="21081732">
            <a:off x="5758588" y="2625404"/>
            <a:ext cx="673735" cy="669290"/>
          </a:xfrm>
          <a:prstGeom prst="wedgeEllipseCallout">
            <a:avLst>
              <a:gd name="adj1" fmla="val 87511"/>
              <a:gd name="adj2" fmla="val -5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charset="0"/>
              <a:buChar char="v"/>
            </a:pPr>
            <a:r>
              <a:rPr lang="en-US" sz="2800"/>
              <a:t>.</a:t>
            </a:r>
          </a:p>
        </p:txBody>
      </p:sp>
      <p:sp>
        <p:nvSpPr>
          <p:cNvPr id="8" name="文本框 47">
            <a:extLst>
              <a:ext uri="{FF2B5EF4-FFF2-40B4-BE49-F238E27FC236}">
                <a16:creationId xmlns:a16="http://schemas.microsoft.com/office/drawing/2014/main" id="{1904BFA1-06BB-CCB7-1B68-F0E85C758AC8}"/>
              </a:ext>
            </a:extLst>
          </p:cNvPr>
          <p:cNvSpPr txBox="1"/>
          <p:nvPr/>
        </p:nvSpPr>
        <p:spPr>
          <a:xfrm>
            <a:off x="1434313" y="-52948"/>
            <a:ext cx="8886676" cy="79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Tiết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14: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Bài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7:</a:t>
            </a: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TẠO MẪU NỀN TRANG TRÍ VỚI HỌA TIẾT DÂN TỘC THIỂU SỐ (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Tiết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0" grpId="2"/>
      <p:bldP spid="45" grpId="1"/>
      <p:bldP spid="45" grpId="2"/>
      <p:bldP spid="46" grpId="1"/>
      <p:bldP spid="46" grpId="2"/>
      <p:bldP spid="47" grpId="1"/>
      <p:bldP spid="47" grpId="2"/>
      <p:bldP spid="48" grpId="1"/>
      <p:bldP spid="48" grpId="2"/>
      <p:bldP spid="49" grpId="1"/>
      <p:bldP spid="49" grpId="2"/>
      <p:bldP spid="3" grpId="1" animBg="1"/>
      <p:bldP spid="3" grpId="2" animBg="1"/>
      <p:bldP spid="4" grpId="1" animBg="1"/>
      <p:bldP spid="4" grpId="2" animBg="1"/>
      <p:bldP spid="12" grpId="1" animBg="1"/>
      <p:bldP spid="12" grpId="2" animBg="1"/>
      <p:bldP spid="26" grpId="1" animBg="1"/>
      <p:bldP spid="26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1" grpId="1" animBg="1"/>
      <p:bldP spid="31" grpId="2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elay 14"/>
          <p:cNvSpPr/>
          <p:nvPr/>
        </p:nvSpPr>
        <p:spPr>
          <a:xfrm>
            <a:off x="2028792" y="1287624"/>
            <a:ext cx="9964155" cy="738894"/>
          </a:xfrm>
          <a:prstGeom prst="flowChartDelay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Tìm hiểu nghệ thuật trang trí trên vải của DT thiểu số </a:t>
            </a:r>
          </a:p>
        </p:txBody>
      </p:sp>
      <p:sp>
        <p:nvSpPr>
          <p:cNvPr id="21" name="Flowchart: Stored Data 20"/>
          <p:cNvSpPr/>
          <p:nvPr/>
        </p:nvSpPr>
        <p:spPr>
          <a:xfrm>
            <a:off x="596231" y="1278346"/>
            <a:ext cx="1747443" cy="748808"/>
          </a:xfrm>
          <a:prstGeom prst="flowChartOnlineStorag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contrast="48000"/>
          </a:blip>
          <a:stretch>
            <a:fillRect/>
          </a:stretch>
        </p:blipFill>
        <p:spPr>
          <a:xfrm>
            <a:off x="1872784" y="2027153"/>
            <a:ext cx="7357633" cy="4830847"/>
          </a:xfrm>
          <a:prstGeom prst="rect">
            <a:avLst/>
          </a:prstGeom>
        </p:spPr>
      </p:pic>
      <p:sp>
        <p:nvSpPr>
          <p:cNvPr id="2" name="文本框 47">
            <a:extLst>
              <a:ext uri="{FF2B5EF4-FFF2-40B4-BE49-F238E27FC236}">
                <a16:creationId xmlns:a16="http://schemas.microsoft.com/office/drawing/2014/main" id="{658E2BE6-F552-820D-85C0-83CFDE9285A4}"/>
              </a:ext>
            </a:extLst>
          </p:cNvPr>
          <p:cNvSpPr txBox="1"/>
          <p:nvPr/>
        </p:nvSpPr>
        <p:spPr>
          <a:xfrm>
            <a:off x="1804857" y="116970"/>
            <a:ext cx="8886676" cy="79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Tiết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14: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Bài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7:</a:t>
            </a: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TẠO MẪU NỀN TRANG TRÍ VỚI HỌA TIẾT DÂN TỘC THIỂU SỐ (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Tiết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21" grpId="1" animBg="1"/>
      <p:bldP spid="21" grpId="2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2"/>
          <a:srcRect l="6956" t="16340" r="6956" b="1634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5" name="矩形 4"/>
          <p:cNvSpPr/>
          <p:nvPr/>
        </p:nvSpPr>
        <p:spPr>
          <a:xfrm>
            <a:off x="241300" y="241300"/>
            <a:ext cx="11709400" cy="6375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4952" y="4038600"/>
            <a:ext cx="4999441" cy="3530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3" b="91643" l="8808" r="92902">
                        <a14:foregroundMark x1="15479" y1="30198" x2="16135" y2="31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031999" y="4146544"/>
            <a:ext cx="5323146" cy="37592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355" y="452755"/>
            <a:ext cx="7050405" cy="53041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68395" y="5862320"/>
            <a:ext cx="5073015" cy="588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DÂN TỘC LA -HỦ ( LAI CHÂU 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5" y="266700"/>
            <a:ext cx="10130790" cy="5572125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2527935" y="5838825"/>
            <a:ext cx="7302500" cy="6286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DÂN TỘC LÔ LÔ ( HÀ GIANG + CAO BẰNG)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65" y="225425"/>
            <a:ext cx="8941435" cy="574929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3771900" y="5974715"/>
            <a:ext cx="4789170" cy="54419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DÂN TỘC LỰ (LAI CHÂU)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7700" y="385969"/>
            <a:ext cx="5816600" cy="1451342"/>
            <a:chOff x="3187700" y="385969"/>
            <a:chExt cx="5816600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3187700" y="385969"/>
              <a:ext cx="5816600" cy="82994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rgbClr val="366634"/>
                  </a:solid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TÓM LẠI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contrast="78000"/>
          </a:blip>
          <a:stretch>
            <a:fillRect/>
          </a:stretch>
        </p:blipFill>
        <p:spPr>
          <a:xfrm>
            <a:off x="450850" y="1939290"/>
            <a:ext cx="11402060" cy="3420110"/>
          </a:xfrm>
          <a:prstGeom prst="rect">
            <a:avLst/>
          </a:prstGeom>
          <a:ln w="28575">
            <a:solidFill>
              <a:srgbClr val="366634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rcRect l="11490" t="17823" r="15122" b="17823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7"/>
          <a:stretch>
            <a:fillRect/>
          </a:stretch>
        </p:blipFill>
        <p:spPr>
          <a:xfrm>
            <a:off x="3664631" y="3987799"/>
            <a:ext cx="4495719" cy="28702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4550" y="2117119"/>
            <a:ext cx="7962900" cy="2040939"/>
            <a:chOff x="2114550" y="2117119"/>
            <a:chExt cx="7962900" cy="2040939"/>
          </a:xfrm>
        </p:grpSpPr>
        <p:sp>
          <p:nvSpPr>
            <p:cNvPr id="6" name="矩形 5"/>
            <p:cNvSpPr/>
            <p:nvPr/>
          </p:nvSpPr>
          <p:spPr>
            <a:xfrm>
              <a:off x="2114550" y="2901949"/>
              <a:ext cx="7962900" cy="1066801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60524" y="3788726"/>
              <a:ext cx="2670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谢</a:t>
              </a:r>
              <a:r>
                <a:rPr lang="en-US" altLang="zh-CN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~</a:t>
              </a:r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谢</a:t>
              </a:r>
              <a:r>
                <a:rPr lang="en-US" altLang="zh-CN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~</a:t>
              </a:r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观</a:t>
              </a:r>
              <a:r>
                <a:rPr lang="en-US" altLang="zh-CN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~</a:t>
              </a:r>
              <a:r>
                <a:rPr lang="zh-CN" altLang="en-US" dirty="0">
                  <a:solidFill>
                    <a:schemeClr val="bg1"/>
                  </a:solidFill>
                  <a:latin typeface="Atilla" panose="00000400000000000000" pitchFamily="2" charset="0"/>
                  <a:ea typeface="思源黑体 CN Light" panose="020B0300000000000000" pitchFamily="34" charset="-122"/>
                </a:rPr>
                <a:t>看</a:t>
              </a:r>
            </a:p>
          </p:txBody>
        </p:sp>
        <p:sp useBgFill="1">
          <p:nvSpPr>
            <p:cNvPr id="16" name="文本框 15"/>
            <p:cNvSpPr txBox="1"/>
            <p:nvPr/>
          </p:nvSpPr>
          <p:spPr>
            <a:xfrm>
              <a:off x="3009900" y="2117119"/>
              <a:ext cx="6172200" cy="156966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366634"/>
                  </a:solidFill>
                  <a:latin typeface="谭体" panose="03000509000000000000" pitchFamily="65" charset="-122"/>
                  <a:ea typeface="谭体" panose="03000509000000000000" pitchFamily="65" charset="-122"/>
                </a:rPr>
                <a:t>Thank You</a:t>
              </a:r>
              <a:endParaRPr lang="zh-CN" altLang="en-US" sz="9600" dirty="0">
                <a:solidFill>
                  <a:srgbClr val="366634"/>
                </a:solidFill>
                <a:latin typeface="谭体" panose="03000509000000000000" pitchFamily="65" charset="-122"/>
                <a:ea typeface="谭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218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Arabia</vt:lpstr>
      <vt:lpstr>Arial</vt:lpstr>
      <vt:lpstr>Atilla</vt:lpstr>
      <vt:lpstr>Calibri</vt:lpstr>
      <vt:lpstr>Times New Roman</vt:lpstr>
      <vt:lpstr>Wingdings</vt:lpstr>
      <vt:lpstr>谭体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8</cp:revision>
  <dcterms:created xsi:type="dcterms:W3CDTF">2024-11-22T17:53:31Z</dcterms:created>
  <dcterms:modified xsi:type="dcterms:W3CDTF">2024-12-09T16:34:43Z</dcterms:modified>
</cp:coreProperties>
</file>