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337" r:id="rId2"/>
    <p:sldId id="338" r:id="rId3"/>
    <p:sldId id="336" r:id="rId4"/>
    <p:sldId id="258" r:id="rId5"/>
    <p:sldId id="260" r:id="rId6"/>
    <p:sldId id="289" r:id="rId7"/>
    <p:sldId id="274" r:id="rId8"/>
    <p:sldId id="273" r:id="rId9"/>
    <p:sldId id="272" r:id="rId10"/>
    <p:sldId id="263" r:id="rId11"/>
    <p:sldId id="275" r:id="rId12"/>
    <p:sldId id="279" r:id="rId13"/>
    <p:sldId id="278" r:id="rId14"/>
    <p:sldId id="277" r:id="rId15"/>
    <p:sldId id="262" r:id="rId16"/>
    <p:sldId id="363" r:id="rId17"/>
    <p:sldId id="364" r:id="rId18"/>
    <p:sldId id="283" r:id="rId19"/>
    <p:sldId id="280" r:id="rId20"/>
    <p:sldId id="282" r:id="rId21"/>
  </p:sldIdLst>
  <p:sldSz cx="12192000" cy="6858000"/>
  <p:notesSz cx="6858000" cy="9144000"/>
  <p:embeddedFontLst>
    <p:embeddedFont>
      <p:font typeface="等线" panose="02010600030101010101" pitchFamily="2" charset="-122"/>
      <p:regular r:id="rId23"/>
      <p:bold r:id="rId24"/>
    </p:embeddedFont>
    <p:embeddedFont>
      <p:font typeface="等线 Light" panose="02010600030101010101" pitchFamily="2" charset="-122"/>
      <p:regular r:id="rId25"/>
    </p:embeddedFont>
    <p:embeddedFont>
      <p:font typeface="Algerian" panose="04020705040A02060702" pitchFamily="82" charset="0"/>
      <p:regular r:id="rId26"/>
    </p:embeddedFont>
    <p:embeddedFont>
      <p:font typeface="Architecture" panose="020B0500000000000000" charset="-93"/>
      <p:regular r:id="rId27"/>
    </p:embeddedFont>
    <p:embeddedFont>
      <p:font typeface="Microsoft YaHei" panose="020B0503020204020204" pitchFamily="34" charset="-122"/>
      <p:regular r:id="rId28"/>
      <p:bold r:id="rId29"/>
    </p:embeddedFont>
  </p:embeddedFontLst>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3D3A"/>
    <a:srgbClr val="E41C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3" d="100"/>
          <a:sy n="83" d="100"/>
        </p:scale>
        <p:origin x="408" y="57"/>
      </p:cViewPr>
      <p:guideLst>
        <p:guide orient="horz" pos="2160"/>
        <p:guide pos="38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B2DFC4-4184-4DD4-87E4-B6E79D5D4720}" type="datetimeFigureOut">
              <a:rPr lang="zh-CN" altLang="en-US" smtClean="0"/>
              <a:t>2024/12/26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5F8F1-5D2D-4226-A8E0-D0F0859F91E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20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58467FE-27FF-4E14-BFD6-1E15FD0F8C63}"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EFB93A-9025-4847-9673-7B5A1B18045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58467FE-27FF-4E14-BFD6-1E15FD0F8C63}"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EFB93A-9025-4847-9673-7B5A1B18045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58467FE-27FF-4E14-BFD6-1E15FD0F8C63}"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EFB93A-9025-4847-9673-7B5A1B180453}"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58467FE-27FF-4E14-BFD6-1E15FD0F8C63}"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EFB93A-9025-4847-9673-7B5A1B180453}"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58467FE-27FF-4E14-BFD6-1E15FD0F8C63}"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EFB93A-9025-4847-9673-7B5A1B180453}"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58467FE-27FF-4E14-BFD6-1E15FD0F8C63}" type="datetimeFigureOut">
              <a:rPr lang="zh-CN" altLang="en-US" smtClean="0"/>
              <a:t>2024/12/26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EFB93A-9025-4847-9673-7B5A1B180453}"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58467FE-27FF-4E14-BFD6-1E15FD0F8C63}" type="datetimeFigureOut">
              <a:rPr lang="zh-CN" altLang="en-US" smtClean="0"/>
              <a:t>2024/12/26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7EFB93A-9025-4847-9673-7B5A1B180453}"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58467FE-27FF-4E14-BFD6-1E15FD0F8C63}" type="datetimeFigureOut">
              <a:rPr lang="zh-CN" altLang="en-US" smtClean="0"/>
              <a:t>2024/12/26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7EFB93A-9025-4847-9673-7B5A1B180453}"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58467FE-27FF-4E14-BFD6-1E15FD0F8C63}" type="datetimeFigureOut">
              <a:rPr lang="zh-CN" altLang="en-US" smtClean="0"/>
              <a:t>2024/12/26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7EFB93A-9025-4847-9673-7B5A1B180453}"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58467FE-27FF-4E14-BFD6-1E15FD0F8C63}" type="datetimeFigureOut">
              <a:rPr lang="zh-CN" altLang="en-US" smtClean="0"/>
              <a:t>2024/12/26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EFB93A-9025-4847-9673-7B5A1B180453}"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58467FE-27FF-4E14-BFD6-1E15FD0F8C63}" type="datetimeFigureOut">
              <a:rPr lang="zh-CN" altLang="en-US" smtClean="0"/>
              <a:t>2024/12/26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EFB93A-9025-4847-9673-7B5A1B180453}"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8467FE-27FF-4E14-BFD6-1E15FD0F8C63}" type="datetimeFigureOut">
              <a:rPr lang="zh-CN" altLang="en-US" smtClean="0"/>
              <a:t>2024/12/26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EFB93A-9025-4847-9673-7B5A1B18045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6.jpeg"/><Relationship Id="rId3" Type="http://schemas.openxmlformats.org/officeDocument/2006/relationships/image" Target="../media/image1.jpeg"/><Relationship Id="rId7" Type="http://schemas.openxmlformats.org/officeDocument/2006/relationships/image" Target="../media/image13.png"/><Relationship Id="rId12"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14.png"/><Relationship Id="rId15" Type="http://schemas.openxmlformats.org/officeDocument/2006/relationships/image" Target="../media/image38.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7.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0.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jpeg"/><Relationship Id="rId7" Type="http://schemas.openxmlformats.org/officeDocument/2006/relationships/image" Target="../media/image22.png"/><Relationship Id="rId12"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jpeg"/><Relationship Id="rId7" Type="http://schemas.openxmlformats.org/officeDocument/2006/relationships/image" Target="../media/image44.png"/><Relationship Id="rId12"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5.png"/><Relationship Id="rId3" Type="http://schemas.openxmlformats.org/officeDocument/2006/relationships/image" Target="../media/image1.jpeg"/><Relationship Id="rId7" Type="http://schemas.openxmlformats.org/officeDocument/2006/relationships/image" Target="../media/image13.png"/><Relationship Id="rId12" Type="http://schemas.openxmlformats.org/officeDocument/2006/relationships/image" Target="../media/image20.png"/><Relationship Id="rId2" Type="http://schemas.openxmlformats.org/officeDocument/2006/relationships/notesSlide" Target="../notesSlides/notesSlide15.xml"/><Relationship Id="rId16" Type="http://schemas.openxmlformats.org/officeDocument/2006/relationships/image" Target="../media/image48.png"/><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14.png"/><Relationship Id="rId15" Type="http://schemas.openxmlformats.org/officeDocument/2006/relationships/image" Target="../media/image47.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7.png"/><Relationship Id="rId1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2.png"/><Relationship Id="rId3" Type="http://schemas.openxmlformats.org/officeDocument/2006/relationships/image" Target="../media/image1.jpeg"/><Relationship Id="rId7" Type="http://schemas.openxmlformats.org/officeDocument/2006/relationships/image" Target="../media/image39.png"/><Relationship Id="rId12"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50.png"/><Relationship Id="rId5" Type="http://schemas.openxmlformats.org/officeDocument/2006/relationships/image" Target="../media/image4.png"/><Relationship Id="rId10" Type="http://schemas.openxmlformats.org/officeDocument/2006/relationships/image" Target="../media/image49.png"/><Relationship Id="rId4" Type="http://schemas.openxmlformats.org/officeDocument/2006/relationships/image" Target="../media/image2.pn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0.png"/><Relationship Id="rId3" Type="http://schemas.openxmlformats.org/officeDocument/2006/relationships/image" Target="../media/image1.jpeg"/><Relationship Id="rId7" Type="http://schemas.openxmlformats.org/officeDocument/2006/relationships/image" Target="../media/image13.png"/><Relationship Id="rId12" Type="http://schemas.microsoft.com/office/2007/relationships/hdphoto" Target="../media/hdphoto3.wdp"/><Relationship Id="rId2" Type="http://schemas.openxmlformats.org/officeDocument/2006/relationships/notesSlide" Target="../notesSlides/notesSlide17.xml"/><Relationship Id="rId16" Type="http://schemas.openxmlformats.org/officeDocument/2006/relationships/image" Target="../media/image54.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4.png"/><Relationship Id="rId15" Type="http://schemas.openxmlformats.org/officeDocument/2006/relationships/image" Target="../media/image53.jpe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17.png"/><Relationship Id="rId1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openxmlformats.org/officeDocument/2006/relationships/image" Target="../media/image1.jpeg"/><Relationship Id="rId7" Type="http://schemas.openxmlformats.org/officeDocument/2006/relationships/image" Target="../media/image22.png"/><Relationship Id="rId12"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56.png"/><Relationship Id="rId4" Type="http://schemas.openxmlformats.org/officeDocument/2006/relationships/image" Target="../media/image2.png"/><Relationship Id="rId9"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1.png"/><Relationship Id="rId5" Type="http://schemas.openxmlformats.org/officeDocument/2006/relationships/image" Target="../media/image4.png"/><Relationship Id="rId10" Type="http://schemas.openxmlformats.org/officeDocument/2006/relationships/image" Target="../media/image60.png"/><Relationship Id="rId4" Type="http://schemas.openxmlformats.org/officeDocument/2006/relationships/image" Target="../media/image2.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18" Type="http://schemas.openxmlformats.org/officeDocument/2006/relationships/image" Target="../media/image70.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65.png"/><Relationship Id="rId17" Type="http://schemas.openxmlformats.org/officeDocument/2006/relationships/image" Target="../media/image69.png"/><Relationship Id="rId2" Type="http://schemas.openxmlformats.org/officeDocument/2006/relationships/notesSlide" Target="../notesSlides/notesSlide20.xml"/><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4.png"/><Relationship Id="rId5" Type="http://schemas.openxmlformats.org/officeDocument/2006/relationships/image" Target="../media/image4.png"/><Relationship Id="rId15" Type="http://schemas.openxmlformats.org/officeDocument/2006/relationships/image" Target="../media/image67.png"/><Relationship Id="rId10" Type="http://schemas.openxmlformats.org/officeDocument/2006/relationships/image" Target="../media/image63.png"/><Relationship Id="rId19" Type="http://schemas.openxmlformats.org/officeDocument/2006/relationships/image" Target="../media/image71.png"/><Relationship Id="rId4" Type="http://schemas.openxmlformats.org/officeDocument/2006/relationships/image" Target="../media/image2.png"/><Relationship Id="rId9" Type="http://schemas.openxmlformats.org/officeDocument/2006/relationships/image" Target="../media/image62.png"/><Relationship Id="rId1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7.png"/><Relationship Id="rId18" Type="http://schemas.openxmlformats.org/officeDocument/2006/relationships/image" Target="../media/image21.png"/><Relationship Id="rId3" Type="http://schemas.openxmlformats.org/officeDocument/2006/relationships/slideLayout" Target="../slideLayouts/slideLayout1.xml"/><Relationship Id="rId21" Type="http://schemas.openxmlformats.org/officeDocument/2006/relationships/image" Target="../media/image24.jpeg"/><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audio" Target="../media/media1.mp3"/><Relationship Id="rId16" Type="http://schemas.microsoft.com/office/2007/relationships/hdphoto" Target="../media/hdphoto3.wdp"/><Relationship Id="rId20" Type="http://schemas.openxmlformats.org/officeDocument/2006/relationships/image" Target="../media/image23.jpeg"/><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15.png"/><Relationship Id="rId5" Type="http://schemas.openxmlformats.org/officeDocument/2006/relationships/image" Target="../media/image1.jpeg"/><Relationship Id="rId15" Type="http://schemas.openxmlformats.org/officeDocument/2006/relationships/image" Target="../media/image19.png"/><Relationship Id="rId10" Type="http://schemas.microsoft.com/office/2007/relationships/hdphoto" Target="../media/hdphoto2.wdp"/><Relationship Id="rId19" Type="http://schemas.openxmlformats.org/officeDocument/2006/relationships/image" Target="../media/image22.png"/><Relationship Id="rId4" Type="http://schemas.openxmlformats.org/officeDocument/2006/relationships/notesSlide" Target="../notesSlides/notesSlide3.xml"/><Relationship Id="rId9" Type="http://schemas.openxmlformats.org/officeDocument/2006/relationships/image" Target="../media/image14.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5.png"/><Relationship Id="rId3" Type="http://schemas.openxmlformats.org/officeDocument/2006/relationships/image" Target="../media/image1.jpeg"/><Relationship Id="rId7" Type="http://schemas.openxmlformats.org/officeDocument/2006/relationships/image" Target="../media/image13.png"/><Relationship Id="rId12" Type="http://schemas.openxmlformats.org/officeDocument/2006/relationships/image" Target="../media/image20.png"/><Relationship Id="rId17"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image" Target="../media/image26.png"/><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14.png"/><Relationship Id="rId1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7.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9.png"/><Relationship Id="rId5" Type="http://schemas.openxmlformats.org/officeDocument/2006/relationships/image" Target="../media/image4.pn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eg"/><Relationship Id="rId7" Type="http://schemas.openxmlformats.org/officeDocument/2006/relationships/image" Target="../media/image22.png"/><Relationship Id="rId12"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1.jpeg"/><Relationship Id="rId5" Type="http://schemas.openxmlformats.org/officeDocument/2006/relationships/image" Target="../media/image4.png"/><Relationship Id="rId10" Type="http://schemas.openxmlformats.org/officeDocument/2006/relationships/image" Target="../media/image30.jpeg"/><Relationship Id="rId4" Type="http://schemas.openxmlformats.org/officeDocument/2006/relationships/image" Target="../media/image2.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5.jpeg"/><Relationship Id="rId5" Type="http://schemas.openxmlformats.org/officeDocument/2006/relationships/image" Target="../media/image4.png"/><Relationship Id="rId10" Type="http://schemas.openxmlformats.org/officeDocument/2006/relationships/image" Target="../media/image34.jpeg"/><Relationship Id="rId4" Type="http://schemas.openxmlformats.org/officeDocument/2006/relationships/image" Target="../media/image2.png"/><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2402" y="-29522"/>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grpSp>
      </p:grpSp>
      <p:pic>
        <p:nvPicPr>
          <p:cNvPr id="171" name="图片 170"/>
          <p:cNvPicPr>
            <a:picLocks noChangeAspect="1"/>
          </p:cNvPicPr>
          <p:nvPr/>
        </p:nvPicPr>
        <p:blipFill rotWithShape="1">
          <a:blip r:embed="rId5" cstate="print">
            <a:extLst>
              <a:ext uri="{28A0092B-C50C-407E-A947-70E740481C1C}">
                <a14:useLocalDpi xmlns:a14="http://schemas.microsoft.com/office/drawing/2010/main" val="0"/>
              </a:ext>
            </a:extLst>
          </a:blip>
          <a:srcRect b="61111"/>
          <a:stretch>
            <a:fillRect/>
          </a:stretch>
        </p:blipFill>
        <p:spPr>
          <a:xfrm>
            <a:off x="0" y="51023"/>
            <a:ext cx="12281552" cy="6755954"/>
          </a:xfrm>
          <a:prstGeom prst="rect">
            <a:avLst/>
          </a:prstGeom>
        </p:spPr>
      </p:pic>
      <p:sp>
        <p:nvSpPr>
          <p:cNvPr id="170" name="任意多边形 169"/>
          <p:cNvSpPr/>
          <p:nvPr/>
        </p:nvSpPr>
        <p:spPr>
          <a:xfrm>
            <a:off x="198755" y="989965"/>
            <a:ext cx="11357610" cy="4824730"/>
          </a:xfrm>
          <a:custGeom>
            <a:avLst/>
            <a:gdLst>
              <a:gd name="connsiteX0" fmla="*/ 495008 w 9752583"/>
              <a:gd name="connsiteY0" fmla="*/ 335306 h 3507111"/>
              <a:gd name="connsiteX1" fmla="*/ 22568 w 9752583"/>
              <a:gd name="connsiteY1" fmla="*/ 944906 h 3507111"/>
              <a:gd name="connsiteX2" fmla="*/ 235928 w 9752583"/>
              <a:gd name="connsiteY2" fmla="*/ 1630706 h 3507111"/>
              <a:gd name="connsiteX3" fmla="*/ 7328 w 9752583"/>
              <a:gd name="connsiteY3" fmla="*/ 2636546 h 3507111"/>
              <a:gd name="connsiteX4" fmla="*/ 571208 w 9752583"/>
              <a:gd name="connsiteY4" fmla="*/ 3032786 h 3507111"/>
              <a:gd name="connsiteX5" fmla="*/ 799808 w 9752583"/>
              <a:gd name="connsiteY5" fmla="*/ 3368066 h 3507111"/>
              <a:gd name="connsiteX6" fmla="*/ 1622768 w 9752583"/>
              <a:gd name="connsiteY6" fmla="*/ 3200426 h 3507111"/>
              <a:gd name="connsiteX7" fmla="*/ 2704808 w 9752583"/>
              <a:gd name="connsiteY7" fmla="*/ 3444266 h 3507111"/>
              <a:gd name="connsiteX8" fmla="*/ 3817328 w 9752583"/>
              <a:gd name="connsiteY8" fmla="*/ 3032786 h 3507111"/>
              <a:gd name="connsiteX9" fmla="*/ 5280368 w 9752583"/>
              <a:gd name="connsiteY9" fmla="*/ 3489986 h 3507111"/>
              <a:gd name="connsiteX10" fmla="*/ 6545288 w 9752583"/>
              <a:gd name="connsiteY10" fmla="*/ 3124226 h 3507111"/>
              <a:gd name="connsiteX11" fmla="*/ 8023568 w 9752583"/>
              <a:gd name="connsiteY11" fmla="*/ 3505226 h 3507111"/>
              <a:gd name="connsiteX12" fmla="*/ 8907488 w 9752583"/>
              <a:gd name="connsiteY12" fmla="*/ 2926106 h 3507111"/>
              <a:gd name="connsiteX13" fmla="*/ 9745688 w 9752583"/>
              <a:gd name="connsiteY13" fmla="*/ 2484146 h 3507111"/>
              <a:gd name="connsiteX14" fmla="*/ 9318968 w 9752583"/>
              <a:gd name="connsiteY14" fmla="*/ 1691666 h 3507111"/>
              <a:gd name="connsiteX15" fmla="*/ 9562808 w 9752583"/>
              <a:gd name="connsiteY15" fmla="*/ 929666 h 3507111"/>
              <a:gd name="connsiteX16" fmla="*/ 8800808 w 9752583"/>
              <a:gd name="connsiteY16" fmla="*/ 350546 h 3507111"/>
              <a:gd name="connsiteX17" fmla="*/ 8404568 w 9752583"/>
              <a:gd name="connsiteY17" fmla="*/ 609626 h 3507111"/>
              <a:gd name="connsiteX18" fmla="*/ 7490168 w 9752583"/>
              <a:gd name="connsiteY18" fmla="*/ 304826 h 3507111"/>
              <a:gd name="connsiteX19" fmla="*/ 6850088 w 9752583"/>
              <a:gd name="connsiteY19" fmla="*/ 518186 h 3507111"/>
              <a:gd name="connsiteX20" fmla="*/ 5600408 w 9752583"/>
              <a:gd name="connsiteY20" fmla="*/ 213386 h 3507111"/>
              <a:gd name="connsiteX21" fmla="*/ 4594568 w 9752583"/>
              <a:gd name="connsiteY21" fmla="*/ 457226 h 3507111"/>
              <a:gd name="connsiteX22" fmla="*/ 3756368 w 9752583"/>
              <a:gd name="connsiteY22" fmla="*/ 76226 h 3507111"/>
              <a:gd name="connsiteX23" fmla="*/ 2415248 w 9752583"/>
              <a:gd name="connsiteY23" fmla="*/ 381026 h 3507111"/>
              <a:gd name="connsiteX24" fmla="*/ 1683728 w 9752583"/>
              <a:gd name="connsiteY24" fmla="*/ 26 h 3507111"/>
              <a:gd name="connsiteX25" fmla="*/ 495008 w 9752583"/>
              <a:gd name="connsiteY25" fmla="*/ 335306 h 350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52583" h="3507111">
                <a:moveTo>
                  <a:pt x="495008" y="335306"/>
                </a:moveTo>
                <a:cubicBezTo>
                  <a:pt x="218148" y="492786"/>
                  <a:pt x="65748" y="729006"/>
                  <a:pt x="22568" y="944906"/>
                </a:cubicBezTo>
                <a:cubicBezTo>
                  <a:pt x="-20612" y="1160806"/>
                  <a:pt x="238468" y="1348766"/>
                  <a:pt x="235928" y="1630706"/>
                </a:cubicBezTo>
                <a:cubicBezTo>
                  <a:pt x="233388" y="1912646"/>
                  <a:pt x="-48552" y="2402866"/>
                  <a:pt x="7328" y="2636546"/>
                </a:cubicBezTo>
                <a:cubicBezTo>
                  <a:pt x="63208" y="2870226"/>
                  <a:pt x="439128" y="2910866"/>
                  <a:pt x="571208" y="3032786"/>
                </a:cubicBezTo>
                <a:cubicBezTo>
                  <a:pt x="703288" y="3154706"/>
                  <a:pt x="624548" y="3340126"/>
                  <a:pt x="799808" y="3368066"/>
                </a:cubicBezTo>
                <a:cubicBezTo>
                  <a:pt x="975068" y="3396006"/>
                  <a:pt x="1305268" y="3187726"/>
                  <a:pt x="1622768" y="3200426"/>
                </a:cubicBezTo>
                <a:cubicBezTo>
                  <a:pt x="1940268" y="3213126"/>
                  <a:pt x="2339048" y="3472206"/>
                  <a:pt x="2704808" y="3444266"/>
                </a:cubicBezTo>
                <a:cubicBezTo>
                  <a:pt x="3070568" y="3416326"/>
                  <a:pt x="3388068" y="3025166"/>
                  <a:pt x="3817328" y="3032786"/>
                </a:cubicBezTo>
                <a:cubicBezTo>
                  <a:pt x="4246588" y="3040406"/>
                  <a:pt x="4825708" y="3474746"/>
                  <a:pt x="5280368" y="3489986"/>
                </a:cubicBezTo>
                <a:cubicBezTo>
                  <a:pt x="5735028" y="3505226"/>
                  <a:pt x="6088088" y="3121686"/>
                  <a:pt x="6545288" y="3124226"/>
                </a:cubicBezTo>
                <a:cubicBezTo>
                  <a:pt x="7002488" y="3126766"/>
                  <a:pt x="7629868" y="3538246"/>
                  <a:pt x="8023568" y="3505226"/>
                </a:cubicBezTo>
                <a:cubicBezTo>
                  <a:pt x="8417268" y="3472206"/>
                  <a:pt x="8620468" y="3096286"/>
                  <a:pt x="8907488" y="2926106"/>
                </a:cubicBezTo>
                <a:cubicBezTo>
                  <a:pt x="9194508" y="2755926"/>
                  <a:pt x="9677108" y="2689886"/>
                  <a:pt x="9745688" y="2484146"/>
                </a:cubicBezTo>
                <a:cubicBezTo>
                  <a:pt x="9814268" y="2278406"/>
                  <a:pt x="9349448" y="1950746"/>
                  <a:pt x="9318968" y="1691666"/>
                </a:cubicBezTo>
                <a:cubicBezTo>
                  <a:pt x="9288488" y="1432586"/>
                  <a:pt x="9649168" y="1153186"/>
                  <a:pt x="9562808" y="929666"/>
                </a:cubicBezTo>
                <a:cubicBezTo>
                  <a:pt x="9476448" y="706146"/>
                  <a:pt x="8993848" y="403886"/>
                  <a:pt x="8800808" y="350546"/>
                </a:cubicBezTo>
                <a:cubicBezTo>
                  <a:pt x="8607768" y="297206"/>
                  <a:pt x="8623008" y="617246"/>
                  <a:pt x="8404568" y="609626"/>
                </a:cubicBezTo>
                <a:cubicBezTo>
                  <a:pt x="8186128" y="602006"/>
                  <a:pt x="7749248" y="320066"/>
                  <a:pt x="7490168" y="304826"/>
                </a:cubicBezTo>
                <a:cubicBezTo>
                  <a:pt x="7231088" y="289586"/>
                  <a:pt x="7165048" y="533426"/>
                  <a:pt x="6850088" y="518186"/>
                </a:cubicBezTo>
                <a:cubicBezTo>
                  <a:pt x="6535128" y="502946"/>
                  <a:pt x="5976328" y="223546"/>
                  <a:pt x="5600408" y="213386"/>
                </a:cubicBezTo>
                <a:cubicBezTo>
                  <a:pt x="5224488" y="203226"/>
                  <a:pt x="4901908" y="480086"/>
                  <a:pt x="4594568" y="457226"/>
                </a:cubicBezTo>
                <a:cubicBezTo>
                  <a:pt x="4287228" y="434366"/>
                  <a:pt x="4119588" y="88926"/>
                  <a:pt x="3756368" y="76226"/>
                </a:cubicBezTo>
                <a:cubicBezTo>
                  <a:pt x="3393148" y="63526"/>
                  <a:pt x="2760688" y="393726"/>
                  <a:pt x="2415248" y="381026"/>
                </a:cubicBezTo>
                <a:cubicBezTo>
                  <a:pt x="2069808" y="368326"/>
                  <a:pt x="2006308" y="2566"/>
                  <a:pt x="1683728" y="26"/>
                </a:cubicBezTo>
                <a:cubicBezTo>
                  <a:pt x="1361148" y="-2514"/>
                  <a:pt x="771868" y="177826"/>
                  <a:pt x="495008" y="3353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59485" indent="401955" algn="l">
              <a:buFont typeface="Wingdings" panose="05000000000000000000" charset="0"/>
              <a:buChar char="v"/>
            </a:pPr>
            <a:endParaRPr sz="3200" b="1" dirty="0">
              <a:solidFill>
                <a:srgbClr val="FF0000"/>
              </a:solidFill>
              <a:latin typeface="Times New Roman" panose="02020603050405020304" pitchFamily="18" charset="0"/>
              <a:cs typeface="Times New Roman" panose="02020603050405020304" pitchFamily="18" charset="0"/>
              <a:sym typeface="+mn-ea"/>
            </a:endParaRPr>
          </a:p>
          <a:p>
            <a:pPr marL="959485" indent="401955" algn="l">
              <a:buFont typeface="Wingdings" panose="05000000000000000000" charset="0"/>
              <a:buChar char="v"/>
            </a:pPr>
            <a:r>
              <a:rPr sz="3200" b="1" dirty="0">
                <a:solidFill>
                  <a:srgbClr val="FF0000"/>
                </a:solidFill>
                <a:latin typeface="Times New Roman" panose="02020603050405020304" pitchFamily="18" charset="0"/>
                <a:cs typeface="Times New Roman" panose="02020603050405020304" pitchFamily="18" charset="0"/>
                <a:sym typeface="+mn-ea"/>
              </a:rPr>
              <a:t>Trò chơi “</a:t>
            </a:r>
            <a:r>
              <a:rPr lang="en-US" sz="3200" b="1" dirty="0">
                <a:solidFill>
                  <a:srgbClr val="FF0000"/>
                </a:solidFill>
                <a:latin typeface="Times New Roman" panose="02020603050405020304" pitchFamily="18" charset="0"/>
                <a:cs typeface="Times New Roman" panose="02020603050405020304" pitchFamily="18" charset="0"/>
                <a:sym typeface="+mn-ea"/>
              </a:rPr>
              <a:t>Ai nhanh hơn</a:t>
            </a:r>
            <a:r>
              <a:rPr sz="3200" b="1" dirty="0">
                <a:solidFill>
                  <a:srgbClr val="FF0000"/>
                </a:solidFill>
                <a:latin typeface="Times New Roman" panose="02020603050405020304" pitchFamily="18" charset="0"/>
                <a:cs typeface="Times New Roman" panose="02020603050405020304" pitchFamily="18" charset="0"/>
                <a:sym typeface="+mn-ea"/>
              </a:rPr>
              <a:t>” : </a:t>
            </a:r>
            <a:r>
              <a:rPr sz="3200" b="1" dirty="0">
                <a:solidFill>
                  <a:srgbClr val="2F5597"/>
                </a:solidFill>
                <a:latin typeface="Times New Roman" panose="02020603050405020304" pitchFamily="18" charset="0"/>
                <a:cs typeface="Times New Roman" panose="02020603050405020304" pitchFamily="18" charset="0"/>
                <a:sym typeface="+mn-ea"/>
              </a:rPr>
              <a:t>Các</a:t>
            </a:r>
            <a:r>
              <a:rPr lang="en-US" sz="3200" b="1" dirty="0">
                <a:solidFill>
                  <a:srgbClr val="2F5597"/>
                </a:solidFill>
                <a:latin typeface="Times New Roman" panose="02020603050405020304" pitchFamily="18" charset="0"/>
                <a:cs typeface="Times New Roman" panose="02020603050405020304" pitchFamily="18" charset="0"/>
                <a:sym typeface="+mn-ea"/>
              </a:rPr>
              <a:t> em</a:t>
            </a:r>
            <a:r>
              <a:rPr lang="vi-VN" altLang="x-none" sz="3200" b="1" dirty="0">
                <a:solidFill>
                  <a:srgbClr val="2F5597"/>
                </a:solidFill>
                <a:latin typeface="Times New Roman" panose="02020603050405020304" pitchFamily="18" charset="0"/>
                <a:cs typeface="Times New Roman" panose="02020603050405020304" pitchFamily="18" charset="0"/>
                <a:sym typeface="+mn-ea"/>
              </a:rPr>
              <a:t> </a:t>
            </a:r>
            <a:r>
              <a:rPr sz="3200" b="1" dirty="0">
                <a:solidFill>
                  <a:srgbClr val="2F5597"/>
                </a:solidFill>
                <a:latin typeface="Times New Roman" panose="02020603050405020304" pitchFamily="18" charset="0"/>
                <a:cs typeface="Times New Roman" panose="02020603050405020304" pitchFamily="18" charset="0"/>
                <a:sym typeface="+mn-ea"/>
              </a:rPr>
              <a:t>cùng nhau quan </a:t>
            </a:r>
          </a:p>
          <a:p>
            <a:pPr marL="959485" indent="0" algn="l">
              <a:buFont typeface="Wingdings" panose="05000000000000000000" charset="0"/>
              <a:buNone/>
            </a:pPr>
            <a:r>
              <a:rPr sz="3200" b="1" dirty="0">
                <a:solidFill>
                  <a:srgbClr val="2F5597"/>
                </a:solidFill>
                <a:latin typeface="Times New Roman" panose="02020603050405020304" pitchFamily="18" charset="0"/>
                <a:cs typeface="Times New Roman" panose="02020603050405020304" pitchFamily="18" charset="0"/>
                <a:sym typeface="+mn-ea"/>
              </a:rPr>
              <a:t>sát  một số loại </a:t>
            </a:r>
            <a:r>
              <a:rPr lang="vi-VN" altLang="x-none" sz="3200" b="1" dirty="0">
                <a:solidFill>
                  <a:srgbClr val="2F5597"/>
                </a:solidFill>
                <a:latin typeface="Times New Roman" panose="02020603050405020304" pitchFamily="18" charset="0"/>
                <a:cs typeface="Times New Roman" panose="02020603050405020304" pitchFamily="18" charset="0"/>
                <a:sym typeface="+mn-ea"/>
              </a:rPr>
              <a:t>họa tiết</a:t>
            </a:r>
            <a:r>
              <a:rPr sz="3200" b="1" dirty="0">
                <a:solidFill>
                  <a:srgbClr val="2F5597"/>
                </a:solidFill>
                <a:latin typeface="Times New Roman" panose="02020603050405020304" pitchFamily="18" charset="0"/>
                <a:cs typeface="Times New Roman" panose="02020603050405020304" pitchFamily="18" charset="0"/>
                <a:sym typeface="+mn-ea"/>
              </a:rPr>
              <a:t>. Sau khi quan sát các </a:t>
            </a:r>
            <a:r>
              <a:rPr lang="en-US" sz="3200" b="1" dirty="0">
                <a:solidFill>
                  <a:srgbClr val="2F5597"/>
                </a:solidFill>
                <a:latin typeface="Times New Roman" panose="02020603050405020304" pitchFamily="18" charset="0"/>
                <a:cs typeface="Times New Roman" panose="02020603050405020304" pitchFamily="18" charset="0"/>
                <a:sym typeface="+mn-ea"/>
              </a:rPr>
              <a:t>họa tiết </a:t>
            </a:r>
          </a:p>
          <a:p>
            <a:pPr marL="959485" indent="0" algn="l">
              <a:buFont typeface="Wingdings" panose="05000000000000000000" charset="0"/>
              <a:buNone/>
            </a:pPr>
            <a:r>
              <a:rPr lang="en-US" sz="3200" b="1" dirty="0">
                <a:solidFill>
                  <a:srgbClr val="2F5597"/>
                </a:solidFill>
                <a:latin typeface="Times New Roman" panose="02020603050405020304" pitchFamily="18" charset="0"/>
                <a:cs typeface="Times New Roman" panose="02020603050405020304" pitchFamily="18" charset="0"/>
                <a:sym typeface="+mn-ea"/>
              </a:rPr>
              <a:t>chiếu trên màng hình các em xác định: </a:t>
            </a:r>
          </a:p>
          <a:p>
            <a:pPr marL="457200" indent="343535" algn="l">
              <a:buFont typeface="Wingdings" panose="05000000000000000000" charset="0"/>
              <a:buChar char="Ø"/>
            </a:pPr>
            <a:r>
              <a:rPr lang="en-US" sz="3200" b="1" dirty="0">
                <a:solidFill>
                  <a:srgbClr val="2F5597"/>
                </a:solidFill>
                <a:latin typeface="Times New Roman" panose="02020603050405020304" pitchFamily="18" charset="0"/>
                <a:cs typeface="Times New Roman" panose="02020603050405020304" pitchFamily="18" charset="0"/>
                <a:sym typeface="+mn-ea"/>
              </a:rPr>
              <a:t>  Họa tiết nào là của miền xuôi? </a:t>
            </a:r>
          </a:p>
          <a:p>
            <a:pPr marL="457200" indent="67945" algn="l">
              <a:buFont typeface="Wingdings" panose="05000000000000000000" charset="0"/>
              <a:buChar char="Ø"/>
            </a:pPr>
            <a:r>
              <a:rPr lang="en-US" sz="3200" b="1" dirty="0">
                <a:solidFill>
                  <a:srgbClr val="2F5597"/>
                </a:solidFill>
                <a:latin typeface="Times New Roman" panose="02020603050405020304" pitchFamily="18" charset="0"/>
                <a:cs typeface="Times New Roman" panose="02020603050405020304" pitchFamily="18" charset="0"/>
                <a:sym typeface="+mn-ea"/>
              </a:rPr>
              <a:t>  Họa tiết nào là của miền núi?</a:t>
            </a:r>
          </a:p>
          <a:p>
            <a:pPr marL="457200" indent="0" algn="l">
              <a:buFont typeface="Wingdings" panose="05000000000000000000" charset="0"/>
              <a:buNone/>
            </a:pPr>
            <a:r>
              <a:rPr lang="en-US" sz="3200" dirty="0">
                <a:solidFill>
                  <a:srgbClr val="2F5597"/>
                </a:solidFill>
                <a:latin typeface="Times New Roman" panose="02020603050405020304" pitchFamily="18" charset="0"/>
                <a:ea typeface="Times New Roman" panose="02020603050405020304" pitchFamily="18" charset="0"/>
              </a:rPr>
              <a:t>      </a:t>
            </a:r>
            <a:r>
              <a:rPr lang="en-US" sz="3200" b="1" i="1" dirty="0">
                <a:solidFill>
                  <a:srgbClr val="2F5597"/>
                </a:solidFill>
                <a:latin typeface="Times New Roman" panose="02020603050405020304" pitchFamily="18" charset="0"/>
                <a:ea typeface="Times New Roman" panose="02020603050405020304" pitchFamily="18" charset="0"/>
              </a:rPr>
              <a:t> </a:t>
            </a:r>
            <a:r>
              <a:rPr lang="en-US" sz="3200" b="1" i="1" dirty="0">
                <a:gradFill>
                  <a:gsLst>
                    <a:gs pos="0">
                      <a:srgbClr val="7B32B2"/>
                    </a:gs>
                    <a:gs pos="100000">
                      <a:srgbClr val="401A5D"/>
                    </a:gs>
                  </a:gsLst>
                  <a:lin scaled="0"/>
                </a:gradFill>
                <a:latin typeface="Times New Roman" panose="02020603050405020304" pitchFamily="18" charset="0"/>
                <a:ea typeface="Times New Roman" panose="02020603050405020304" pitchFamily="18" charset="0"/>
              </a:rPr>
              <a:t>Em nào trả lời đúng đầu tiên được 10 điểm (Đ+++); </a:t>
            </a:r>
          </a:p>
          <a:p>
            <a:pPr marL="457200" indent="0" algn="l">
              <a:buFont typeface="Wingdings" panose="05000000000000000000" charset="0"/>
              <a:buNone/>
            </a:pPr>
            <a:r>
              <a:rPr lang="en-US" sz="3200" b="1" i="1" dirty="0">
                <a:gradFill>
                  <a:gsLst>
                    <a:gs pos="0">
                      <a:srgbClr val="7B32B2"/>
                    </a:gs>
                    <a:gs pos="100000">
                      <a:srgbClr val="401A5D"/>
                    </a:gs>
                  </a:gsLst>
                  <a:lin scaled="0"/>
                </a:gradFill>
                <a:latin typeface="Times New Roman" panose="02020603050405020304" pitchFamily="18" charset="0"/>
                <a:ea typeface="Times New Roman" panose="02020603050405020304" pitchFamily="18" charset="0"/>
              </a:rPr>
              <a:t>Em trả lời thứ 2 đúng được 8 điểm (Đ+)</a:t>
            </a:r>
            <a:endParaRPr sz="3200" b="1" i="1" dirty="0">
              <a:gradFill>
                <a:gsLst>
                  <a:gs pos="0">
                    <a:srgbClr val="7B32B2"/>
                  </a:gs>
                  <a:gs pos="100000">
                    <a:srgbClr val="401A5D"/>
                  </a:gs>
                </a:gsLst>
                <a:lin scaled="0"/>
              </a:gradFill>
              <a:latin typeface="Times New Roman" panose="02020603050405020304" pitchFamily="18" charset="0"/>
              <a:ea typeface="Times New Roman" panose="02020603050405020304" pitchFamily="18" charset="0"/>
            </a:endParaRPr>
          </a:p>
          <a:p>
            <a:pPr algn="l"/>
            <a:endParaRPr lang="zh-CN" altLang="en-US" sz="3200" b="1" i="1" dirty="0">
              <a:gradFill>
                <a:gsLst>
                  <a:gs pos="0">
                    <a:srgbClr val="7B32B2"/>
                  </a:gs>
                  <a:gs pos="100000">
                    <a:srgbClr val="401A5D"/>
                  </a:gs>
                </a:gsLst>
                <a:lin scaled="0"/>
              </a:gradFill>
              <a:latin typeface="Times New Roman" panose="02020603050405020304" pitchFamily="18" charset="0"/>
              <a:ea typeface="Times New Roman" panose="02020603050405020304" pitchFamily="18" charset="0"/>
            </a:endParaRPr>
          </a:p>
        </p:txBody>
      </p:sp>
      <p:grpSp>
        <p:nvGrpSpPr>
          <p:cNvPr id="12" name="组合 253"/>
          <p:cNvGrpSpPr/>
          <p:nvPr/>
        </p:nvGrpSpPr>
        <p:grpSpPr bwMode="auto">
          <a:xfrm>
            <a:off x="9877593" y="3600844"/>
            <a:ext cx="2314407" cy="3134682"/>
            <a:chOff x="3748088" y="285750"/>
            <a:chExt cx="4692650" cy="6356351"/>
          </a:xfrm>
        </p:grpSpPr>
        <p:sp>
          <p:nvSpPr>
            <p:cNvPr id="13" name="Freeform 5"/>
            <p:cNvSpPr/>
            <p:nvPr/>
          </p:nvSpPr>
          <p:spPr bwMode="auto">
            <a:xfrm>
              <a:off x="5707063" y="5497513"/>
              <a:ext cx="581025" cy="1144588"/>
            </a:xfrm>
            <a:custGeom>
              <a:avLst/>
              <a:gdLst>
                <a:gd name="T0" fmla="*/ 36314 w 192"/>
                <a:gd name="T1" fmla="*/ 27324 h 377"/>
                <a:gd name="T2" fmla="*/ 57497 w 192"/>
                <a:gd name="T3" fmla="*/ 1020110 h 377"/>
                <a:gd name="T4" fmla="*/ 550763 w 192"/>
                <a:gd name="T5" fmla="*/ 1020110 h 377"/>
                <a:gd name="T6" fmla="*/ 581025 w 192"/>
                <a:gd name="T7" fmla="*/ 0 h 377"/>
                <a:gd name="T8" fmla="*/ 0 w 192"/>
                <a:gd name="T9" fmla="*/ 112334 h 377"/>
                <a:gd name="T10" fmla="*/ 36314 w 192"/>
                <a:gd name="T11" fmla="*/ 27324 h 377"/>
                <a:gd name="T12" fmla="*/ 0 60000 65536"/>
                <a:gd name="T13" fmla="*/ 0 60000 65536"/>
                <a:gd name="T14" fmla="*/ 0 60000 65536"/>
                <a:gd name="T15" fmla="*/ 0 60000 65536"/>
                <a:gd name="T16" fmla="*/ 0 60000 65536"/>
                <a:gd name="T17" fmla="*/ 0 60000 65536"/>
                <a:gd name="T18" fmla="*/ 0 w 192"/>
                <a:gd name="T19" fmla="*/ 0 h 377"/>
                <a:gd name="T20" fmla="*/ 192 w 192"/>
                <a:gd name="T21" fmla="*/ 377 h 377"/>
              </a:gdLst>
              <a:ahLst/>
              <a:cxnLst>
                <a:cxn ang="T12">
                  <a:pos x="T0" y="T1"/>
                </a:cxn>
                <a:cxn ang="T13">
                  <a:pos x="T2" y="T3"/>
                </a:cxn>
                <a:cxn ang="T14">
                  <a:pos x="T4" y="T5"/>
                </a:cxn>
                <a:cxn ang="T15">
                  <a:pos x="T6" y="T7"/>
                </a:cxn>
                <a:cxn ang="T16">
                  <a:pos x="T8" y="T9"/>
                </a:cxn>
                <a:cxn ang="T17">
                  <a:pos x="T10" y="T11"/>
                </a:cxn>
              </a:cxnLst>
              <a:rect l="T18" t="T19" r="T20" b="T21"/>
              <a:pathLst>
                <a:path w="192" h="377">
                  <a:moveTo>
                    <a:pt x="12" y="9"/>
                  </a:moveTo>
                  <a:cubicBezTo>
                    <a:pt x="19" y="336"/>
                    <a:pt x="19" y="336"/>
                    <a:pt x="19" y="336"/>
                  </a:cubicBezTo>
                  <a:cubicBezTo>
                    <a:pt x="19" y="336"/>
                    <a:pt x="114" y="377"/>
                    <a:pt x="182" y="336"/>
                  </a:cubicBezTo>
                  <a:cubicBezTo>
                    <a:pt x="175" y="311"/>
                    <a:pt x="192" y="0"/>
                    <a:pt x="192" y="0"/>
                  </a:cubicBezTo>
                  <a:cubicBezTo>
                    <a:pt x="0" y="37"/>
                    <a:pt x="0" y="37"/>
                    <a:pt x="0" y="37"/>
                  </a:cubicBezTo>
                  <a:cubicBezTo>
                    <a:pt x="12" y="9"/>
                    <a:pt x="12" y="9"/>
                    <a:pt x="12" y="9"/>
                  </a:cubicBezTo>
                </a:path>
              </a:pathLst>
            </a:custGeom>
            <a:solidFill>
              <a:srgbClr val="4E352E"/>
            </a:solidFill>
            <a:ln w="9525">
              <a:noFill/>
              <a:miter lim="800000"/>
            </a:ln>
          </p:spPr>
          <p:txBody>
            <a:bodyPr/>
            <a:lstStyle/>
            <a:p>
              <a:endParaRPr lang="zh-CN" altLang="en-US">
                <a:solidFill>
                  <a:srgbClr val="FFC000"/>
                </a:solidFill>
                <a:cs typeface="+mn-ea"/>
                <a:sym typeface="+mn-lt"/>
              </a:endParaRPr>
            </a:p>
          </p:txBody>
        </p:sp>
        <p:sp>
          <p:nvSpPr>
            <p:cNvPr id="14" name="Freeform 6"/>
            <p:cNvSpPr>
              <a:spLocks noEditPoints="1"/>
            </p:cNvSpPr>
            <p:nvPr/>
          </p:nvSpPr>
          <p:spPr bwMode="auto">
            <a:xfrm>
              <a:off x="6254751" y="5880100"/>
              <a:ext cx="12700" cy="342900"/>
            </a:xfrm>
            <a:custGeom>
              <a:avLst/>
              <a:gdLst>
                <a:gd name="T0" fmla="*/ 6350 w 4"/>
                <a:gd name="T1" fmla="*/ 166898 h 113"/>
                <a:gd name="T2" fmla="*/ 0 w 4"/>
                <a:gd name="T3" fmla="*/ 342900 h 113"/>
                <a:gd name="T4" fmla="*/ 0 w 4"/>
                <a:gd name="T5" fmla="*/ 342900 h 113"/>
                <a:gd name="T6" fmla="*/ 6350 w 4"/>
                <a:gd name="T7" fmla="*/ 166898 h 113"/>
                <a:gd name="T8" fmla="*/ 6350 w 4"/>
                <a:gd name="T9" fmla="*/ 166898 h 113"/>
                <a:gd name="T10" fmla="*/ 12700 w 4"/>
                <a:gd name="T11" fmla="*/ 0 h 113"/>
                <a:gd name="T12" fmla="*/ 9525 w 4"/>
                <a:gd name="T13" fmla="*/ 94070 h 113"/>
                <a:gd name="T14" fmla="*/ 9525 w 4"/>
                <a:gd name="T15" fmla="*/ 94070 h 113"/>
                <a:gd name="T16" fmla="*/ 12700 w 4"/>
                <a:gd name="T17" fmla="*/ 0 h 113"/>
                <a:gd name="T18" fmla="*/ 12700 w 4"/>
                <a:gd name="T19" fmla="*/ 0 h 1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13"/>
                <a:gd name="T32" fmla="*/ 4 w 4"/>
                <a:gd name="T33" fmla="*/ 113 h 1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13">
                  <a:moveTo>
                    <a:pt x="2" y="55"/>
                  </a:moveTo>
                  <a:cubicBezTo>
                    <a:pt x="1" y="75"/>
                    <a:pt x="1" y="94"/>
                    <a:pt x="0" y="113"/>
                  </a:cubicBezTo>
                  <a:cubicBezTo>
                    <a:pt x="0" y="113"/>
                    <a:pt x="0" y="113"/>
                    <a:pt x="0" y="113"/>
                  </a:cubicBezTo>
                  <a:cubicBezTo>
                    <a:pt x="1" y="94"/>
                    <a:pt x="1" y="75"/>
                    <a:pt x="2" y="55"/>
                  </a:cubicBezTo>
                  <a:cubicBezTo>
                    <a:pt x="2" y="55"/>
                    <a:pt x="2" y="55"/>
                    <a:pt x="2" y="55"/>
                  </a:cubicBezTo>
                  <a:moveTo>
                    <a:pt x="4" y="0"/>
                  </a:moveTo>
                  <a:cubicBezTo>
                    <a:pt x="4" y="10"/>
                    <a:pt x="4" y="20"/>
                    <a:pt x="3" y="31"/>
                  </a:cubicBezTo>
                  <a:cubicBezTo>
                    <a:pt x="3" y="31"/>
                    <a:pt x="3" y="31"/>
                    <a:pt x="3" y="31"/>
                  </a:cubicBezTo>
                  <a:cubicBezTo>
                    <a:pt x="4" y="20"/>
                    <a:pt x="4" y="10"/>
                    <a:pt x="4" y="0"/>
                  </a:cubicBezTo>
                  <a:cubicBezTo>
                    <a:pt x="4" y="0"/>
                    <a:pt x="4" y="0"/>
                    <a:pt x="4" y="0"/>
                  </a:cubicBezTo>
                </a:path>
              </a:pathLst>
            </a:custGeom>
            <a:solidFill>
              <a:srgbClr val="AA9E9B"/>
            </a:solidFill>
            <a:ln w="9525">
              <a:noFill/>
              <a:miter lim="800000"/>
            </a:ln>
          </p:spPr>
          <p:txBody>
            <a:bodyPr/>
            <a:lstStyle/>
            <a:p>
              <a:endParaRPr lang="zh-CN" altLang="en-US">
                <a:solidFill>
                  <a:srgbClr val="FFC000"/>
                </a:solidFill>
                <a:cs typeface="+mn-ea"/>
                <a:sym typeface="+mn-lt"/>
              </a:endParaRPr>
            </a:p>
          </p:txBody>
        </p:sp>
        <p:sp>
          <p:nvSpPr>
            <p:cNvPr id="15" name="Freeform 7"/>
            <p:cNvSpPr>
              <a:spLocks noEditPoints="1"/>
            </p:cNvSpPr>
            <p:nvPr/>
          </p:nvSpPr>
          <p:spPr bwMode="auto">
            <a:xfrm>
              <a:off x="5757863" y="5849938"/>
              <a:ext cx="509588" cy="373063"/>
            </a:xfrm>
            <a:custGeom>
              <a:avLst/>
              <a:gdLst>
                <a:gd name="T0" fmla="*/ 224461 w 168"/>
                <a:gd name="T1" fmla="*/ 15165 h 123"/>
                <a:gd name="T2" fmla="*/ 0 w 168"/>
                <a:gd name="T3" fmla="*/ 181982 h 123"/>
                <a:gd name="T4" fmla="*/ 497455 w 168"/>
                <a:gd name="T5" fmla="*/ 373063 h 123"/>
                <a:gd name="T6" fmla="*/ 503521 w 168"/>
                <a:gd name="T7" fmla="*/ 197147 h 123"/>
                <a:gd name="T8" fmla="*/ 224461 w 168"/>
                <a:gd name="T9" fmla="*/ 15165 h 123"/>
                <a:gd name="T10" fmla="*/ 430723 w 168"/>
                <a:gd name="T11" fmla="*/ 0 h 123"/>
                <a:gd name="T12" fmla="*/ 506555 w 168"/>
                <a:gd name="T13" fmla="*/ 124354 h 123"/>
                <a:gd name="T14" fmla="*/ 509588 w 168"/>
                <a:gd name="T15" fmla="*/ 30330 h 123"/>
                <a:gd name="T16" fmla="*/ 430723 w 168"/>
                <a:gd name="T17" fmla="*/ 0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8"/>
                <a:gd name="T28" fmla="*/ 0 h 123"/>
                <a:gd name="T29" fmla="*/ 168 w 168"/>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8" h="123">
                  <a:moveTo>
                    <a:pt x="74" y="5"/>
                  </a:moveTo>
                  <a:cubicBezTo>
                    <a:pt x="60" y="19"/>
                    <a:pt x="29" y="41"/>
                    <a:pt x="0" y="60"/>
                  </a:cubicBezTo>
                  <a:cubicBezTo>
                    <a:pt x="49" y="87"/>
                    <a:pt x="104" y="110"/>
                    <a:pt x="164" y="123"/>
                  </a:cubicBezTo>
                  <a:cubicBezTo>
                    <a:pt x="165" y="104"/>
                    <a:pt x="165" y="85"/>
                    <a:pt x="166" y="65"/>
                  </a:cubicBezTo>
                  <a:cubicBezTo>
                    <a:pt x="135" y="52"/>
                    <a:pt x="78" y="26"/>
                    <a:pt x="74" y="5"/>
                  </a:cubicBezTo>
                  <a:moveTo>
                    <a:pt x="142" y="0"/>
                  </a:moveTo>
                  <a:cubicBezTo>
                    <a:pt x="167" y="41"/>
                    <a:pt x="167" y="41"/>
                    <a:pt x="167" y="41"/>
                  </a:cubicBezTo>
                  <a:cubicBezTo>
                    <a:pt x="168" y="30"/>
                    <a:pt x="168" y="20"/>
                    <a:pt x="168" y="10"/>
                  </a:cubicBezTo>
                  <a:cubicBezTo>
                    <a:pt x="152" y="4"/>
                    <a:pt x="142" y="0"/>
                    <a:pt x="142" y="0"/>
                  </a:cubicBezTo>
                </a:path>
              </a:pathLst>
            </a:custGeom>
            <a:solidFill>
              <a:srgbClr val="34211C"/>
            </a:solidFill>
            <a:ln w="9525">
              <a:noFill/>
              <a:miter lim="800000"/>
            </a:ln>
          </p:spPr>
          <p:txBody>
            <a:bodyPr/>
            <a:lstStyle/>
            <a:p>
              <a:endParaRPr lang="zh-CN" altLang="en-US">
                <a:solidFill>
                  <a:srgbClr val="FFC000"/>
                </a:solidFill>
                <a:cs typeface="+mn-ea"/>
                <a:sym typeface="+mn-lt"/>
              </a:endParaRPr>
            </a:p>
          </p:txBody>
        </p:sp>
        <p:sp>
          <p:nvSpPr>
            <p:cNvPr id="16" name="Freeform 8"/>
            <p:cNvSpPr/>
            <p:nvPr/>
          </p:nvSpPr>
          <p:spPr bwMode="auto">
            <a:xfrm>
              <a:off x="6084888" y="285750"/>
              <a:ext cx="19050" cy="20638"/>
            </a:xfrm>
            <a:custGeom>
              <a:avLst/>
              <a:gdLst>
                <a:gd name="T0" fmla="*/ 0 w 6"/>
                <a:gd name="T1" fmla="*/ 0 h 7"/>
                <a:gd name="T2" fmla="*/ 9525 w 6"/>
                <a:gd name="T3" fmla="*/ 20638 h 7"/>
                <a:gd name="T4" fmla="*/ 19050 w 6"/>
                <a:gd name="T5" fmla="*/ 0 h 7"/>
                <a:gd name="T6" fmla="*/ 0 w 6"/>
                <a:gd name="T7" fmla="*/ 0 h 7"/>
                <a:gd name="T8" fmla="*/ 0 60000 65536"/>
                <a:gd name="T9" fmla="*/ 0 60000 65536"/>
                <a:gd name="T10" fmla="*/ 0 60000 65536"/>
                <a:gd name="T11" fmla="*/ 0 60000 65536"/>
                <a:gd name="T12" fmla="*/ 0 w 6"/>
                <a:gd name="T13" fmla="*/ 0 h 7"/>
                <a:gd name="T14" fmla="*/ 6 w 6"/>
                <a:gd name="T15" fmla="*/ 7 h 7"/>
              </a:gdLst>
              <a:ahLst/>
              <a:cxnLst>
                <a:cxn ang="T8">
                  <a:pos x="T0" y="T1"/>
                </a:cxn>
                <a:cxn ang="T9">
                  <a:pos x="T2" y="T3"/>
                </a:cxn>
                <a:cxn ang="T10">
                  <a:pos x="T4" y="T5"/>
                </a:cxn>
                <a:cxn ang="T11">
                  <a:pos x="T6" y="T7"/>
                </a:cxn>
              </a:cxnLst>
              <a:rect l="T12" t="T13" r="T14" b="T15"/>
              <a:pathLst>
                <a:path w="6" h="7">
                  <a:moveTo>
                    <a:pt x="0" y="0"/>
                  </a:moveTo>
                  <a:cubicBezTo>
                    <a:pt x="0" y="0"/>
                    <a:pt x="1" y="3"/>
                    <a:pt x="3" y="7"/>
                  </a:cubicBezTo>
                  <a:cubicBezTo>
                    <a:pt x="5" y="3"/>
                    <a:pt x="6" y="0"/>
                    <a:pt x="6" y="0"/>
                  </a:cubicBezTo>
                  <a:lnTo>
                    <a:pt x="0" y="0"/>
                  </a:lnTo>
                  <a:close/>
                </a:path>
              </a:pathLst>
            </a:custGeom>
            <a:solidFill>
              <a:srgbClr val="0D7B75"/>
            </a:solidFill>
            <a:ln w="9525">
              <a:noFill/>
              <a:miter lim="800000"/>
            </a:ln>
          </p:spPr>
          <p:txBody>
            <a:bodyPr/>
            <a:lstStyle/>
            <a:p>
              <a:endParaRPr lang="zh-CN" altLang="en-US">
                <a:solidFill>
                  <a:srgbClr val="FFC000"/>
                </a:solidFill>
                <a:cs typeface="+mn-ea"/>
                <a:sym typeface="+mn-lt"/>
              </a:endParaRPr>
            </a:p>
          </p:txBody>
        </p:sp>
        <p:sp>
          <p:nvSpPr>
            <p:cNvPr id="17" name="Freeform 9"/>
            <p:cNvSpPr/>
            <p:nvPr/>
          </p:nvSpPr>
          <p:spPr bwMode="auto">
            <a:xfrm>
              <a:off x="4438651" y="4040188"/>
              <a:ext cx="11113" cy="3175"/>
            </a:xfrm>
            <a:custGeom>
              <a:avLst/>
              <a:gdLst>
                <a:gd name="T0" fmla="*/ 11113 w 4"/>
                <a:gd name="T1" fmla="*/ 0 h 1"/>
                <a:gd name="T2" fmla="*/ 0 w 4"/>
                <a:gd name="T3" fmla="*/ 3175 h 1"/>
                <a:gd name="T4" fmla="*/ 11113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cubicBezTo>
                    <a:pt x="2" y="0"/>
                    <a:pt x="1" y="1"/>
                    <a:pt x="0" y="1"/>
                  </a:cubicBezTo>
                  <a:cubicBezTo>
                    <a:pt x="1" y="1"/>
                    <a:pt x="2" y="0"/>
                    <a:pt x="4" y="0"/>
                  </a:cubicBezTo>
                  <a:close/>
                </a:path>
              </a:pathLst>
            </a:custGeom>
            <a:solidFill>
              <a:srgbClr val="0D7B75"/>
            </a:solidFill>
            <a:ln w="9525">
              <a:noFill/>
              <a:miter lim="800000"/>
            </a:ln>
          </p:spPr>
          <p:txBody>
            <a:bodyPr/>
            <a:lstStyle/>
            <a:p>
              <a:endParaRPr lang="zh-CN" altLang="en-US">
                <a:solidFill>
                  <a:srgbClr val="FFC000"/>
                </a:solidFill>
                <a:cs typeface="+mn-ea"/>
                <a:sym typeface="+mn-lt"/>
              </a:endParaRPr>
            </a:p>
          </p:txBody>
        </p:sp>
        <p:sp>
          <p:nvSpPr>
            <p:cNvPr id="18" name="Freeform 10"/>
            <p:cNvSpPr/>
            <p:nvPr/>
          </p:nvSpPr>
          <p:spPr bwMode="auto">
            <a:xfrm>
              <a:off x="7742238" y="4040188"/>
              <a:ext cx="7938" cy="3175"/>
            </a:xfrm>
            <a:custGeom>
              <a:avLst/>
              <a:gdLst>
                <a:gd name="T0" fmla="*/ 0 w 3"/>
                <a:gd name="T1" fmla="*/ 0 h 1"/>
                <a:gd name="T2" fmla="*/ 7938 w 3"/>
                <a:gd name="T3" fmla="*/ 3175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cubicBezTo>
                    <a:pt x="1" y="0"/>
                    <a:pt x="2" y="1"/>
                    <a:pt x="3" y="1"/>
                  </a:cubicBezTo>
                  <a:cubicBezTo>
                    <a:pt x="2" y="1"/>
                    <a:pt x="1" y="0"/>
                    <a:pt x="0" y="0"/>
                  </a:cubicBezTo>
                  <a:close/>
                </a:path>
              </a:pathLst>
            </a:custGeom>
            <a:solidFill>
              <a:srgbClr val="0D7B75"/>
            </a:solidFill>
            <a:ln w="9525">
              <a:noFill/>
              <a:miter lim="800000"/>
            </a:ln>
          </p:spPr>
          <p:txBody>
            <a:bodyPr/>
            <a:lstStyle/>
            <a:p>
              <a:endParaRPr lang="zh-CN" altLang="en-US">
                <a:solidFill>
                  <a:srgbClr val="FFC000"/>
                </a:solidFill>
                <a:cs typeface="+mn-ea"/>
                <a:sym typeface="+mn-lt"/>
              </a:endParaRPr>
            </a:p>
          </p:txBody>
        </p:sp>
        <p:sp>
          <p:nvSpPr>
            <p:cNvPr id="19" name="Freeform 11"/>
            <p:cNvSpPr/>
            <p:nvPr/>
          </p:nvSpPr>
          <p:spPr bwMode="auto">
            <a:xfrm>
              <a:off x="3748088" y="306388"/>
              <a:ext cx="4692650" cy="5834063"/>
            </a:xfrm>
            <a:custGeom>
              <a:avLst/>
              <a:gdLst>
                <a:gd name="T0" fmla="*/ 4283935 w 1550"/>
                <a:gd name="T1" fmla="*/ 5175379 h 1922"/>
                <a:gd name="T2" fmla="*/ 4692650 w 1550"/>
                <a:gd name="T3" fmla="*/ 4917369 h 1922"/>
                <a:gd name="T4" fmla="*/ 4323293 w 1550"/>
                <a:gd name="T5" fmla="*/ 4674536 h 1922"/>
                <a:gd name="T6" fmla="*/ 4256688 w 1550"/>
                <a:gd name="T7" fmla="*/ 4492411 h 1922"/>
                <a:gd name="T8" fmla="*/ 3427149 w 1550"/>
                <a:gd name="T9" fmla="*/ 3827656 h 1922"/>
                <a:gd name="T10" fmla="*/ 3669350 w 1550"/>
                <a:gd name="T11" fmla="*/ 3915683 h 1922"/>
                <a:gd name="T12" fmla="*/ 3527057 w 1550"/>
                <a:gd name="T13" fmla="*/ 3684991 h 1922"/>
                <a:gd name="T14" fmla="*/ 3993294 w 1550"/>
                <a:gd name="T15" fmla="*/ 3733558 h 1922"/>
                <a:gd name="T16" fmla="*/ 3887331 w 1550"/>
                <a:gd name="T17" fmla="*/ 3326813 h 1922"/>
                <a:gd name="T18" fmla="*/ 3617882 w 1550"/>
                <a:gd name="T19" fmla="*/ 2464755 h 1922"/>
                <a:gd name="T20" fmla="*/ 3578524 w 1550"/>
                <a:gd name="T21" fmla="*/ 2285666 h 1922"/>
                <a:gd name="T22" fmla="*/ 3427149 w 1550"/>
                <a:gd name="T23" fmla="*/ 2106577 h 1922"/>
                <a:gd name="T24" fmla="*/ 3042653 w 1550"/>
                <a:gd name="T25" fmla="*/ 1375042 h 1922"/>
                <a:gd name="T26" fmla="*/ 3412011 w 1550"/>
                <a:gd name="T27" fmla="*/ 1426644 h 1922"/>
                <a:gd name="T28" fmla="*/ 3245498 w 1550"/>
                <a:gd name="T29" fmla="*/ 1283980 h 1922"/>
                <a:gd name="T30" fmla="*/ 3130452 w 1550"/>
                <a:gd name="T31" fmla="*/ 1016863 h 1922"/>
                <a:gd name="T32" fmla="*/ 3451369 w 1550"/>
                <a:gd name="T33" fmla="*/ 989545 h 1922"/>
                <a:gd name="T34" fmla="*/ 1241282 w 1550"/>
                <a:gd name="T35" fmla="*/ 989545 h 1922"/>
                <a:gd name="T36" fmla="*/ 1562199 w 1550"/>
                <a:gd name="T37" fmla="*/ 1016863 h 1922"/>
                <a:gd name="T38" fmla="*/ 1447153 w 1550"/>
                <a:gd name="T39" fmla="*/ 1283980 h 1922"/>
                <a:gd name="T40" fmla="*/ 1280639 w 1550"/>
                <a:gd name="T41" fmla="*/ 1426644 h 1922"/>
                <a:gd name="T42" fmla="*/ 1649997 w 1550"/>
                <a:gd name="T43" fmla="*/ 1375042 h 1922"/>
                <a:gd name="T44" fmla="*/ 1268529 w 1550"/>
                <a:gd name="T45" fmla="*/ 2106577 h 1922"/>
                <a:gd name="T46" fmla="*/ 1114126 w 1550"/>
                <a:gd name="T47" fmla="*/ 2285666 h 1922"/>
                <a:gd name="T48" fmla="*/ 1074768 w 1550"/>
                <a:gd name="T49" fmla="*/ 2464755 h 1922"/>
                <a:gd name="T50" fmla="*/ 805319 w 1550"/>
                <a:gd name="T51" fmla="*/ 3326813 h 1922"/>
                <a:gd name="T52" fmla="*/ 702384 w 1550"/>
                <a:gd name="T53" fmla="*/ 3733558 h 1922"/>
                <a:gd name="T54" fmla="*/ 1165594 w 1550"/>
                <a:gd name="T55" fmla="*/ 3684991 h 1922"/>
                <a:gd name="T56" fmla="*/ 1023300 w 1550"/>
                <a:gd name="T57" fmla="*/ 3915683 h 1922"/>
                <a:gd name="T58" fmla="*/ 1268529 w 1550"/>
                <a:gd name="T59" fmla="*/ 3827656 h 1922"/>
                <a:gd name="T60" fmla="*/ 666054 w 1550"/>
                <a:gd name="T61" fmla="*/ 4173693 h 1922"/>
                <a:gd name="T62" fmla="*/ 435962 w 1550"/>
                <a:gd name="T63" fmla="*/ 4492411 h 1922"/>
                <a:gd name="T64" fmla="*/ 372384 w 1550"/>
                <a:gd name="T65" fmla="*/ 4674536 h 1922"/>
                <a:gd name="T66" fmla="*/ 0 w 1550"/>
                <a:gd name="T67" fmla="*/ 4917369 h 1922"/>
                <a:gd name="T68" fmla="*/ 408715 w 1550"/>
                <a:gd name="T69" fmla="*/ 5175379 h 1922"/>
                <a:gd name="T70" fmla="*/ 230091 w 1550"/>
                <a:gd name="T71" fmla="*/ 5342326 h 1922"/>
                <a:gd name="T72" fmla="*/ 896145 w 1550"/>
                <a:gd name="T73" fmla="*/ 5457672 h 1922"/>
                <a:gd name="T74" fmla="*/ 1074768 w 1550"/>
                <a:gd name="T75" fmla="*/ 5545699 h 1922"/>
                <a:gd name="T76" fmla="*/ 908255 w 1550"/>
                <a:gd name="T77" fmla="*/ 5661045 h 1922"/>
                <a:gd name="T78" fmla="*/ 1677244 w 1550"/>
                <a:gd name="T79" fmla="*/ 5512309 h 1922"/>
                <a:gd name="T80" fmla="*/ 1961831 w 1550"/>
                <a:gd name="T81" fmla="*/ 5557841 h 1922"/>
                <a:gd name="T82" fmla="*/ 2234307 w 1550"/>
                <a:gd name="T83" fmla="*/ 5557841 h 1922"/>
                <a:gd name="T84" fmla="*/ 2440178 w 1550"/>
                <a:gd name="T85" fmla="*/ 5542663 h 1922"/>
                <a:gd name="T86" fmla="*/ 2861003 w 1550"/>
                <a:gd name="T87" fmla="*/ 5463743 h 1922"/>
                <a:gd name="T88" fmla="*/ 3784395 w 1550"/>
                <a:gd name="T89" fmla="*/ 5661045 h 1922"/>
                <a:gd name="T90" fmla="*/ 3617882 w 1550"/>
                <a:gd name="T91" fmla="*/ 5545699 h 1922"/>
                <a:gd name="T92" fmla="*/ 3796506 w 1550"/>
                <a:gd name="T93" fmla="*/ 5457672 h 1922"/>
                <a:gd name="T94" fmla="*/ 4462559 w 1550"/>
                <a:gd name="T95" fmla="*/ 5342326 h 19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50"/>
                <a:gd name="T145" fmla="*/ 0 h 1922"/>
                <a:gd name="T146" fmla="*/ 1550 w 1550"/>
                <a:gd name="T147" fmla="*/ 1922 h 19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50" h="1922">
                  <a:moveTo>
                    <a:pt x="1335" y="1709"/>
                  </a:moveTo>
                  <a:cubicBezTo>
                    <a:pt x="1368" y="1730"/>
                    <a:pt x="1419" y="1717"/>
                    <a:pt x="1415" y="1705"/>
                  </a:cubicBezTo>
                  <a:cubicBezTo>
                    <a:pt x="1368" y="1688"/>
                    <a:pt x="1301" y="1633"/>
                    <a:pt x="1280" y="1612"/>
                  </a:cubicBezTo>
                  <a:cubicBezTo>
                    <a:pt x="1368" y="1645"/>
                    <a:pt x="1495" y="1637"/>
                    <a:pt x="1550" y="1620"/>
                  </a:cubicBezTo>
                  <a:cubicBezTo>
                    <a:pt x="1440" y="1612"/>
                    <a:pt x="1364" y="1544"/>
                    <a:pt x="1364" y="1544"/>
                  </a:cubicBezTo>
                  <a:cubicBezTo>
                    <a:pt x="1364" y="1544"/>
                    <a:pt x="1436" y="1544"/>
                    <a:pt x="1428" y="1540"/>
                  </a:cubicBezTo>
                  <a:cubicBezTo>
                    <a:pt x="1385" y="1523"/>
                    <a:pt x="1318" y="1506"/>
                    <a:pt x="1318" y="1497"/>
                  </a:cubicBezTo>
                  <a:cubicBezTo>
                    <a:pt x="1360" y="1506"/>
                    <a:pt x="1406" y="1480"/>
                    <a:pt x="1406" y="1480"/>
                  </a:cubicBezTo>
                  <a:cubicBezTo>
                    <a:pt x="1406" y="1480"/>
                    <a:pt x="1292" y="1459"/>
                    <a:pt x="1212" y="1400"/>
                  </a:cubicBezTo>
                  <a:cubicBezTo>
                    <a:pt x="1132" y="1341"/>
                    <a:pt x="1132" y="1261"/>
                    <a:pt x="1132" y="1261"/>
                  </a:cubicBezTo>
                  <a:cubicBezTo>
                    <a:pt x="1132" y="1261"/>
                    <a:pt x="1132" y="1261"/>
                    <a:pt x="1161" y="1294"/>
                  </a:cubicBezTo>
                  <a:cubicBezTo>
                    <a:pt x="1191" y="1328"/>
                    <a:pt x="1237" y="1303"/>
                    <a:pt x="1212" y="1290"/>
                  </a:cubicBezTo>
                  <a:cubicBezTo>
                    <a:pt x="1182" y="1273"/>
                    <a:pt x="1161" y="1210"/>
                    <a:pt x="1161" y="1210"/>
                  </a:cubicBezTo>
                  <a:cubicBezTo>
                    <a:pt x="1161" y="1210"/>
                    <a:pt x="1161" y="1210"/>
                    <a:pt x="1165" y="1214"/>
                  </a:cubicBezTo>
                  <a:cubicBezTo>
                    <a:pt x="1208" y="1260"/>
                    <a:pt x="1248" y="1249"/>
                    <a:pt x="1279" y="1239"/>
                  </a:cubicBezTo>
                  <a:cubicBezTo>
                    <a:pt x="1295" y="1233"/>
                    <a:pt x="1308" y="1228"/>
                    <a:pt x="1319" y="1230"/>
                  </a:cubicBezTo>
                  <a:cubicBezTo>
                    <a:pt x="1290" y="1219"/>
                    <a:pt x="1174" y="1128"/>
                    <a:pt x="1174" y="1100"/>
                  </a:cubicBezTo>
                  <a:cubicBezTo>
                    <a:pt x="1250" y="1176"/>
                    <a:pt x="1284" y="1096"/>
                    <a:pt x="1284" y="1096"/>
                  </a:cubicBezTo>
                  <a:cubicBezTo>
                    <a:pt x="1136" y="1049"/>
                    <a:pt x="962" y="694"/>
                    <a:pt x="975" y="681"/>
                  </a:cubicBezTo>
                  <a:cubicBezTo>
                    <a:pt x="1148" y="965"/>
                    <a:pt x="1216" y="825"/>
                    <a:pt x="1195" y="812"/>
                  </a:cubicBezTo>
                  <a:cubicBezTo>
                    <a:pt x="1148" y="804"/>
                    <a:pt x="1094" y="740"/>
                    <a:pt x="1110" y="745"/>
                  </a:cubicBezTo>
                  <a:cubicBezTo>
                    <a:pt x="1132" y="770"/>
                    <a:pt x="1178" y="757"/>
                    <a:pt x="1182" y="753"/>
                  </a:cubicBezTo>
                  <a:cubicBezTo>
                    <a:pt x="1165" y="749"/>
                    <a:pt x="1098" y="677"/>
                    <a:pt x="1098" y="677"/>
                  </a:cubicBezTo>
                  <a:cubicBezTo>
                    <a:pt x="1098" y="677"/>
                    <a:pt x="1098" y="677"/>
                    <a:pt x="1132" y="694"/>
                  </a:cubicBezTo>
                  <a:cubicBezTo>
                    <a:pt x="1165" y="711"/>
                    <a:pt x="1199" y="681"/>
                    <a:pt x="1182" y="673"/>
                  </a:cubicBezTo>
                  <a:cubicBezTo>
                    <a:pt x="1064" y="643"/>
                    <a:pt x="1005" y="453"/>
                    <a:pt x="1005" y="453"/>
                  </a:cubicBezTo>
                  <a:cubicBezTo>
                    <a:pt x="1005" y="453"/>
                    <a:pt x="1030" y="466"/>
                    <a:pt x="1068" y="487"/>
                  </a:cubicBezTo>
                  <a:cubicBezTo>
                    <a:pt x="1106" y="508"/>
                    <a:pt x="1153" y="478"/>
                    <a:pt x="1127" y="470"/>
                  </a:cubicBezTo>
                  <a:cubicBezTo>
                    <a:pt x="1085" y="466"/>
                    <a:pt x="1022" y="398"/>
                    <a:pt x="1022" y="398"/>
                  </a:cubicBezTo>
                  <a:cubicBezTo>
                    <a:pt x="1022" y="398"/>
                    <a:pt x="1039" y="402"/>
                    <a:pt x="1072" y="423"/>
                  </a:cubicBezTo>
                  <a:cubicBezTo>
                    <a:pt x="1106" y="444"/>
                    <a:pt x="1161" y="411"/>
                    <a:pt x="1132" y="398"/>
                  </a:cubicBezTo>
                  <a:cubicBezTo>
                    <a:pt x="1085" y="394"/>
                    <a:pt x="1034" y="335"/>
                    <a:pt x="1034" y="335"/>
                  </a:cubicBezTo>
                  <a:cubicBezTo>
                    <a:pt x="1034" y="335"/>
                    <a:pt x="1034" y="335"/>
                    <a:pt x="1081" y="356"/>
                  </a:cubicBezTo>
                  <a:cubicBezTo>
                    <a:pt x="1127" y="377"/>
                    <a:pt x="1161" y="330"/>
                    <a:pt x="1140" y="326"/>
                  </a:cubicBezTo>
                  <a:cubicBezTo>
                    <a:pt x="895" y="292"/>
                    <a:pt x="792" y="46"/>
                    <a:pt x="775" y="0"/>
                  </a:cubicBezTo>
                  <a:cubicBezTo>
                    <a:pt x="758" y="46"/>
                    <a:pt x="655" y="292"/>
                    <a:pt x="410" y="326"/>
                  </a:cubicBezTo>
                  <a:cubicBezTo>
                    <a:pt x="389" y="330"/>
                    <a:pt x="423" y="377"/>
                    <a:pt x="469" y="356"/>
                  </a:cubicBezTo>
                  <a:cubicBezTo>
                    <a:pt x="516" y="335"/>
                    <a:pt x="516" y="335"/>
                    <a:pt x="516" y="335"/>
                  </a:cubicBezTo>
                  <a:cubicBezTo>
                    <a:pt x="516" y="335"/>
                    <a:pt x="465" y="394"/>
                    <a:pt x="419" y="398"/>
                  </a:cubicBezTo>
                  <a:cubicBezTo>
                    <a:pt x="389" y="411"/>
                    <a:pt x="444" y="444"/>
                    <a:pt x="478" y="423"/>
                  </a:cubicBezTo>
                  <a:cubicBezTo>
                    <a:pt x="512" y="402"/>
                    <a:pt x="529" y="398"/>
                    <a:pt x="529" y="398"/>
                  </a:cubicBezTo>
                  <a:cubicBezTo>
                    <a:pt x="529" y="398"/>
                    <a:pt x="465" y="466"/>
                    <a:pt x="423" y="470"/>
                  </a:cubicBezTo>
                  <a:cubicBezTo>
                    <a:pt x="397" y="478"/>
                    <a:pt x="444" y="508"/>
                    <a:pt x="482" y="487"/>
                  </a:cubicBezTo>
                  <a:cubicBezTo>
                    <a:pt x="520" y="466"/>
                    <a:pt x="545" y="453"/>
                    <a:pt x="545" y="453"/>
                  </a:cubicBezTo>
                  <a:cubicBezTo>
                    <a:pt x="545" y="453"/>
                    <a:pt x="486" y="643"/>
                    <a:pt x="368" y="673"/>
                  </a:cubicBezTo>
                  <a:cubicBezTo>
                    <a:pt x="351" y="681"/>
                    <a:pt x="385" y="711"/>
                    <a:pt x="419" y="694"/>
                  </a:cubicBezTo>
                  <a:cubicBezTo>
                    <a:pt x="452" y="677"/>
                    <a:pt x="452" y="677"/>
                    <a:pt x="452" y="677"/>
                  </a:cubicBezTo>
                  <a:cubicBezTo>
                    <a:pt x="452" y="677"/>
                    <a:pt x="385" y="749"/>
                    <a:pt x="368" y="753"/>
                  </a:cubicBezTo>
                  <a:cubicBezTo>
                    <a:pt x="372" y="757"/>
                    <a:pt x="419" y="770"/>
                    <a:pt x="440" y="745"/>
                  </a:cubicBezTo>
                  <a:cubicBezTo>
                    <a:pt x="457" y="740"/>
                    <a:pt x="402" y="804"/>
                    <a:pt x="355" y="812"/>
                  </a:cubicBezTo>
                  <a:cubicBezTo>
                    <a:pt x="334" y="825"/>
                    <a:pt x="402" y="965"/>
                    <a:pt x="575" y="681"/>
                  </a:cubicBezTo>
                  <a:cubicBezTo>
                    <a:pt x="588" y="694"/>
                    <a:pt x="414" y="1049"/>
                    <a:pt x="266" y="1096"/>
                  </a:cubicBezTo>
                  <a:cubicBezTo>
                    <a:pt x="266" y="1096"/>
                    <a:pt x="300" y="1176"/>
                    <a:pt x="376" y="1100"/>
                  </a:cubicBezTo>
                  <a:cubicBezTo>
                    <a:pt x="376" y="1128"/>
                    <a:pt x="260" y="1219"/>
                    <a:pt x="232" y="1230"/>
                  </a:cubicBezTo>
                  <a:cubicBezTo>
                    <a:pt x="242" y="1228"/>
                    <a:pt x="256" y="1233"/>
                    <a:pt x="272" y="1239"/>
                  </a:cubicBezTo>
                  <a:cubicBezTo>
                    <a:pt x="302" y="1249"/>
                    <a:pt x="342" y="1260"/>
                    <a:pt x="385" y="1214"/>
                  </a:cubicBezTo>
                  <a:cubicBezTo>
                    <a:pt x="389" y="1210"/>
                    <a:pt x="389" y="1210"/>
                    <a:pt x="389" y="1210"/>
                  </a:cubicBezTo>
                  <a:cubicBezTo>
                    <a:pt x="389" y="1210"/>
                    <a:pt x="368" y="1273"/>
                    <a:pt x="338" y="1290"/>
                  </a:cubicBezTo>
                  <a:cubicBezTo>
                    <a:pt x="313" y="1303"/>
                    <a:pt x="332" y="1301"/>
                    <a:pt x="376" y="1286"/>
                  </a:cubicBezTo>
                  <a:cubicBezTo>
                    <a:pt x="416" y="1273"/>
                    <a:pt x="419" y="1261"/>
                    <a:pt x="419" y="1261"/>
                  </a:cubicBezTo>
                  <a:cubicBezTo>
                    <a:pt x="419" y="1261"/>
                    <a:pt x="419" y="1284"/>
                    <a:pt x="406" y="1315"/>
                  </a:cubicBezTo>
                  <a:cubicBezTo>
                    <a:pt x="372" y="1348"/>
                    <a:pt x="314" y="1380"/>
                    <a:pt x="220" y="1375"/>
                  </a:cubicBezTo>
                  <a:cubicBezTo>
                    <a:pt x="236" y="1378"/>
                    <a:pt x="276" y="1402"/>
                    <a:pt x="319" y="1413"/>
                  </a:cubicBezTo>
                  <a:cubicBezTo>
                    <a:pt x="241" y="1462"/>
                    <a:pt x="144" y="1480"/>
                    <a:pt x="144" y="1480"/>
                  </a:cubicBezTo>
                  <a:cubicBezTo>
                    <a:pt x="144" y="1480"/>
                    <a:pt x="190" y="1506"/>
                    <a:pt x="233" y="1497"/>
                  </a:cubicBezTo>
                  <a:cubicBezTo>
                    <a:pt x="233" y="1506"/>
                    <a:pt x="165" y="1523"/>
                    <a:pt x="123" y="1540"/>
                  </a:cubicBezTo>
                  <a:cubicBezTo>
                    <a:pt x="114" y="1544"/>
                    <a:pt x="186" y="1544"/>
                    <a:pt x="186" y="1544"/>
                  </a:cubicBezTo>
                  <a:cubicBezTo>
                    <a:pt x="186" y="1544"/>
                    <a:pt x="110" y="1612"/>
                    <a:pt x="0" y="1620"/>
                  </a:cubicBezTo>
                  <a:cubicBezTo>
                    <a:pt x="55" y="1637"/>
                    <a:pt x="182" y="1645"/>
                    <a:pt x="271" y="1612"/>
                  </a:cubicBezTo>
                  <a:cubicBezTo>
                    <a:pt x="249" y="1633"/>
                    <a:pt x="182" y="1688"/>
                    <a:pt x="135" y="1705"/>
                  </a:cubicBezTo>
                  <a:cubicBezTo>
                    <a:pt x="131" y="1717"/>
                    <a:pt x="182" y="1730"/>
                    <a:pt x="216" y="1709"/>
                  </a:cubicBezTo>
                  <a:cubicBezTo>
                    <a:pt x="224" y="1722"/>
                    <a:pt x="152" y="1760"/>
                    <a:pt x="76" y="1760"/>
                  </a:cubicBezTo>
                  <a:cubicBezTo>
                    <a:pt x="93" y="1772"/>
                    <a:pt x="224" y="1798"/>
                    <a:pt x="304" y="1738"/>
                  </a:cubicBezTo>
                  <a:cubicBezTo>
                    <a:pt x="296" y="1764"/>
                    <a:pt x="296" y="1798"/>
                    <a:pt x="296" y="1798"/>
                  </a:cubicBezTo>
                  <a:cubicBezTo>
                    <a:pt x="296" y="1798"/>
                    <a:pt x="338" y="1789"/>
                    <a:pt x="355" y="1743"/>
                  </a:cubicBezTo>
                  <a:cubicBezTo>
                    <a:pt x="372" y="1751"/>
                    <a:pt x="355" y="1827"/>
                    <a:pt x="355" y="1827"/>
                  </a:cubicBezTo>
                  <a:cubicBezTo>
                    <a:pt x="355" y="1827"/>
                    <a:pt x="427" y="1793"/>
                    <a:pt x="461" y="1747"/>
                  </a:cubicBezTo>
                  <a:cubicBezTo>
                    <a:pt x="465" y="1764"/>
                    <a:pt x="427" y="1848"/>
                    <a:pt x="300" y="1865"/>
                  </a:cubicBezTo>
                  <a:cubicBezTo>
                    <a:pt x="266" y="1874"/>
                    <a:pt x="368" y="1899"/>
                    <a:pt x="452" y="1857"/>
                  </a:cubicBezTo>
                  <a:cubicBezTo>
                    <a:pt x="485" y="1840"/>
                    <a:pt x="522" y="1827"/>
                    <a:pt x="554" y="1816"/>
                  </a:cubicBezTo>
                  <a:cubicBezTo>
                    <a:pt x="539" y="1836"/>
                    <a:pt x="521" y="1856"/>
                    <a:pt x="501" y="1871"/>
                  </a:cubicBezTo>
                  <a:cubicBezTo>
                    <a:pt x="501" y="1893"/>
                    <a:pt x="609" y="1865"/>
                    <a:pt x="648" y="1831"/>
                  </a:cubicBezTo>
                  <a:cubicBezTo>
                    <a:pt x="620" y="1876"/>
                    <a:pt x="609" y="1922"/>
                    <a:pt x="609" y="1922"/>
                  </a:cubicBezTo>
                  <a:cubicBezTo>
                    <a:pt x="609" y="1922"/>
                    <a:pt x="710" y="1859"/>
                    <a:pt x="738" y="1831"/>
                  </a:cubicBezTo>
                  <a:cubicBezTo>
                    <a:pt x="744" y="1859"/>
                    <a:pt x="851" y="1899"/>
                    <a:pt x="851" y="1899"/>
                  </a:cubicBezTo>
                  <a:cubicBezTo>
                    <a:pt x="806" y="1826"/>
                    <a:pt x="806" y="1826"/>
                    <a:pt x="806" y="1826"/>
                  </a:cubicBezTo>
                  <a:cubicBezTo>
                    <a:pt x="806" y="1826"/>
                    <a:pt x="902" y="1865"/>
                    <a:pt x="975" y="1865"/>
                  </a:cubicBezTo>
                  <a:cubicBezTo>
                    <a:pt x="977" y="1858"/>
                    <a:pt x="963" y="1830"/>
                    <a:pt x="945" y="1800"/>
                  </a:cubicBezTo>
                  <a:cubicBezTo>
                    <a:pt x="985" y="1812"/>
                    <a:pt x="1046" y="1831"/>
                    <a:pt x="1098" y="1857"/>
                  </a:cubicBezTo>
                  <a:cubicBezTo>
                    <a:pt x="1182" y="1899"/>
                    <a:pt x="1284" y="1874"/>
                    <a:pt x="1250" y="1865"/>
                  </a:cubicBezTo>
                  <a:cubicBezTo>
                    <a:pt x="1123" y="1848"/>
                    <a:pt x="1085" y="1764"/>
                    <a:pt x="1089" y="1747"/>
                  </a:cubicBezTo>
                  <a:cubicBezTo>
                    <a:pt x="1123" y="1793"/>
                    <a:pt x="1195" y="1827"/>
                    <a:pt x="1195" y="1827"/>
                  </a:cubicBezTo>
                  <a:cubicBezTo>
                    <a:pt x="1195" y="1827"/>
                    <a:pt x="1178" y="1751"/>
                    <a:pt x="1195" y="1743"/>
                  </a:cubicBezTo>
                  <a:cubicBezTo>
                    <a:pt x="1212" y="1789"/>
                    <a:pt x="1254" y="1798"/>
                    <a:pt x="1254" y="1798"/>
                  </a:cubicBezTo>
                  <a:cubicBezTo>
                    <a:pt x="1254" y="1798"/>
                    <a:pt x="1254" y="1764"/>
                    <a:pt x="1246" y="1738"/>
                  </a:cubicBezTo>
                  <a:cubicBezTo>
                    <a:pt x="1326" y="1798"/>
                    <a:pt x="1457" y="1772"/>
                    <a:pt x="1474" y="1760"/>
                  </a:cubicBezTo>
                  <a:cubicBezTo>
                    <a:pt x="1398" y="1760"/>
                    <a:pt x="1326" y="1722"/>
                    <a:pt x="1335" y="1709"/>
                  </a:cubicBezTo>
                </a:path>
              </a:pathLst>
            </a:custGeom>
            <a:solidFill>
              <a:srgbClr val="00342C"/>
            </a:solidFill>
            <a:ln w="9525">
              <a:noFill/>
              <a:miter lim="800000"/>
            </a:ln>
          </p:spPr>
          <p:txBody>
            <a:bodyPr/>
            <a:lstStyle/>
            <a:p>
              <a:endParaRPr lang="zh-CN" altLang="en-US">
                <a:solidFill>
                  <a:srgbClr val="FFC000"/>
                </a:solidFill>
                <a:cs typeface="+mn-ea"/>
                <a:sym typeface="+mn-lt"/>
              </a:endParaRPr>
            </a:p>
          </p:txBody>
        </p:sp>
        <p:sp>
          <p:nvSpPr>
            <p:cNvPr id="20" name="Freeform 12"/>
            <p:cNvSpPr/>
            <p:nvPr/>
          </p:nvSpPr>
          <p:spPr bwMode="auto">
            <a:xfrm>
              <a:off x="5459413" y="628650"/>
              <a:ext cx="1179513" cy="719138"/>
            </a:xfrm>
            <a:custGeom>
              <a:avLst/>
              <a:gdLst>
                <a:gd name="T0" fmla="*/ 447610 w 390"/>
                <a:gd name="T1" fmla="*/ 203301 h 237"/>
                <a:gd name="T2" fmla="*/ 0 w 390"/>
                <a:gd name="T3" fmla="*/ 570455 h 237"/>
                <a:gd name="T4" fmla="*/ 378049 w 390"/>
                <a:gd name="T5" fmla="*/ 443013 h 237"/>
                <a:gd name="T6" fmla="*/ 223805 w 390"/>
                <a:gd name="T7" fmla="*/ 719138 h 237"/>
                <a:gd name="T8" fmla="*/ 547415 w 390"/>
                <a:gd name="T9" fmla="*/ 461219 h 237"/>
                <a:gd name="T10" fmla="*/ 719805 w 390"/>
                <a:gd name="T11" fmla="*/ 631142 h 237"/>
                <a:gd name="T12" fmla="*/ 719805 w 390"/>
                <a:gd name="T13" fmla="*/ 409636 h 237"/>
                <a:gd name="T14" fmla="*/ 1076684 w 390"/>
                <a:gd name="T15" fmla="*/ 719138 h 237"/>
                <a:gd name="T16" fmla="*/ 940586 w 390"/>
                <a:gd name="T17" fmla="*/ 443013 h 237"/>
                <a:gd name="T18" fmla="*/ 1179513 w 390"/>
                <a:gd name="T19" fmla="*/ 546181 h 237"/>
                <a:gd name="T20" fmla="*/ 650244 w 390"/>
                <a:gd name="T21" fmla="*/ 0 h 237"/>
                <a:gd name="T22" fmla="*/ 565561 w 390"/>
                <a:gd name="T23" fmla="*/ 273090 h 237"/>
                <a:gd name="T24" fmla="*/ 547415 w 390"/>
                <a:gd name="T25" fmla="*/ 118339 h 237"/>
                <a:gd name="T26" fmla="*/ 447610 w 390"/>
                <a:gd name="T27" fmla="*/ 203301 h 2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0"/>
                <a:gd name="T43" fmla="*/ 0 h 237"/>
                <a:gd name="T44" fmla="*/ 390 w 390"/>
                <a:gd name="T45" fmla="*/ 237 h 2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0" h="237">
                  <a:moveTo>
                    <a:pt x="148" y="67"/>
                  </a:moveTo>
                  <a:cubicBezTo>
                    <a:pt x="148" y="67"/>
                    <a:pt x="62" y="162"/>
                    <a:pt x="0" y="188"/>
                  </a:cubicBezTo>
                  <a:cubicBezTo>
                    <a:pt x="12" y="197"/>
                    <a:pt x="102" y="169"/>
                    <a:pt x="125" y="146"/>
                  </a:cubicBezTo>
                  <a:cubicBezTo>
                    <a:pt x="108" y="197"/>
                    <a:pt x="74" y="237"/>
                    <a:pt x="74" y="237"/>
                  </a:cubicBezTo>
                  <a:cubicBezTo>
                    <a:pt x="114" y="231"/>
                    <a:pt x="164" y="191"/>
                    <a:pt x="181" y="152"/>
                  </a:cubicBezTo>
                  <a:cubicBezTo>
                    <a:pt x="204" y="158"/>
                    <a:pt x="238" y="208"/>
                    <a:pt x="238" y="208"/>
                  </a:cubicBezTo>
                  <a:cubicBezTo>
                    <a:pt x="238" y="135"/>
                    <a:pt x="238" y="135"/>
                    <a:pt x="238" y="135"/>
                  </a:cubicBezTo>
                  <a:cubicBezTo>
                    <a:pt x="238" y="135"/>
                    <a:pt x="283" y="220"/>
                    <a:pt x="356" y="237"/>
                  </a:cubicBezTo>
                  <a:cubicBezTo>
                    <a:pt x="351" y="203"/>
                    <a:pt x="311" y="146"/>
                    <a:pt x="311" y="146"/>
                  </a:cubicBezTo>
                  <a:cubicBezTo>
                    <a:pt x="390" y="180"/>
                    <a:pt x="390" y="180"/>
                    <a:pt x="390" y="180"/>
                  </a:cubicBezTo>
                  <a:cubicBezTo>
                    <a:pt x="356" y="152"/>
                    <a:pt x="226" y="39"/>
                    <a:pt x="215" y="0"/>
                  </a:cubicBezTo>
                  <a:cubicBezTo>
                    <a:pt x="204" y="28"/>
                    <a:pt x="187" y="90"/>
                    <a:pt x="187" y="90"/>
                  </a:cubicBezTo>
                  <a:cubicBezTo>
                    <a:pt x="181" y="39"/>
                    <a:pt x="181" y="39"/>
                    <a:pt x="181" y="39"/>
                  </a:cubicBezTo>
                  <a:cubicBezTo>
                    <a:pt x="148" y="67"/>
                    <a:pt x="148" y="67"/>
                    <a:pt x="148" y="67"/>
                  </a:cubicBezTo>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21" name="Freeform 13"/>
            <p:cNvSpPr/>
            <p:nvPr/>
          </p:nvSpPr>
          <p:spPr bwMode="auto">
            <a:xfrm>
              <a:off x="5376863" y="1347788"/>
              <a:ext cx="136525" cy="273050"/>
            </a:xfrm>
            <a:custGeom>
              <a:avLst/>
              <a:gdLst>
                <a:gd name="T0" fmla="*/ 136525 w 45"/>
                <a:gd name="T1" fmla="*/ 0 h 90"/>
                <a:gd name="T2" fmla="*/ 0 w 45"/>
                <a:gd name="T3" fmla="*/ 273050 h 90"/>
                <a:gd name="T4" fmla="*/ 136525 w 45"/>
                <a:gd name="T5" fmla="*/ 0 h 90"/>
                <a:gd name="T6" fmla="*/ 0 60000 65536"/>
                <a:gd name="T7" fmla="*/ 0 60000 65536"/>
                <a:gd name="T8" fmla="*/ 0 60000 65536"/>
                <a:gd name="T9" fmla="*/ 0 w 45"/>
                <a:gd name="T10" fmla="*/ 0 h 90"/>
                <a:gd name="T11" fmla="*/ 45 w 45"/>
                <a:gd name="T12" fmla="*/ 90 h 90"/>
              </a:gdLst>
              <a:ahLst/>
              <a:cxnLst>
                <a:cxn ang="T6">
                  <a:pos x="T0" y="T1"/>
                </a:cxn>
                <a:cxn ang="T7">
                  <a:pos x="T2" y="T3"/>
                </a:cxn>
                <a:cxn ang="T8">
                  <a:pos x="T4" y="T5"/>
                </a:cxn>
              </a:cxnLst>
              <a:rect l="T9" t="T10" r="T11" b="T12"/>
              <a:pathLst>
                <a:path w="45" h="90">
                  <a:moveTo>
                    <a:pt x="45" y="0"/>
                  </a:moveTo>
                  <a:cubicBezTo>
                    <a:pt x="45" y="0"/>
                    <a:pt x="17" y="78"/>
                    <a:pt x="0" y="90"/>
                  </a:cubicBezTo>
                  <a:cubicBezTo>
                    <a:pt x="45" y="62"/>
                    <a:pt x="45" y="56"/>
                    <a:pt x="45" y="0"/>
                  </a:cubicBezTo>
                  <a:close/>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22" name="Freeform 14"/>
            <p:cNvSpPr/>
            <p:nvPr/>
          </p:nvSpPr>
          <p:spPr bwMode="auto">
            <a:xfrm>
              <a:off x="6037263" y="1257300"/>
              <a:ext cx="307975" cy="320675"/>
            </a:xfrm>
            <a:custGeom>
              <a:avLst/>
              <a:gdLst>
                <a:gd name="T0" fmla="*/ 0 w 102"/>
                <a:gd name="T1" fmla="*/ 0 h 106"/>
                <a:gd name="T2" fmla="*/ 307975 w 102"/>
                <a:gd name="T3" fmla="*/ 320675 h 106"/>
                <a:gd name="T4" fmla="*/ 0 w 102"/>
                <a:gd name="T5" fmla="*/ 0 h 106"/>
                <a:gd name="T6" fmla="*/ 0 60000 65536"/>
                <a:gd name="T7" fmla="*/ 0 60000 65536"/>
                <a:gd name="T8" fmla="*/ 0 60000 65536"/>
                <a:gd name="T9" fmla="*/ 0 w 102"/>
                <a:gd name="T10" fmla="*/ 0 h 106"/>
                <a:gd name="T11" fmla="*/ 102 w 102"/>
                <a:gd name="T12" fmla="*/ 106 h 106"/>
              </a:gdLst>
              <a:ahLst/>
              <a:cxnLst>
                <a:cxn ang="T6">
                  <a:pos x="T0" y="T1"/>
                </a:cxn>
                <a:cxn ang="T7">
                  <a:pos x="T2" y="T3"/>
                </a:cxn>
                <a:cxn ang="T8">
                  <a:pos x="T4" y="T5"/>
                </a:cxn>
              </a:cxnLst>
              <a:rect l="T9" t="T10" r="T11" b="T12"/>
              <a:pathLst>
                <a:path w="102" h="106">
                  <a:moveTo>
                    <a:pt x="0" y="0"/>
                  </a:moveTo>
                  <a:cubicBezTo>
                    <a:pt x="0" y="0"/>
                    <a:pt x="30" y="85"/>
                    <a:pt x="102" y="106"/>
                  </a:cubicBezTo>
                  <a:cubicBezTo>
                    <a:pt x="98" y="85"/>
                    <a:pt x="0" y="0"/>
                    <a:pt x="0" y="0"/>
                  </a:cubicBezTo>
                  <a:close/>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23" name="Freeform 15"/>
            <p:cNvSpPr/>
            <p:nvPr/>
          </p:nvSpPr>
          <p:spPr bwMode="auto">
            <a:xfrm>
              <a:off x="6575426" y="1654175"/>
              <a:ext cx="423863" cy="565150"/>
            </a:xfrm>
            <a:custGeom>
              <a:avLst/>
              <a:gdLst>
                <a:gd name="T0" fmla="*/ 0 w 140"/>
                <a:gd name="T1" fmla="*/ 0 h 186"/>
                <a:gd name="T2" fmla="*/ 423863 w 140"/>
                <a:gd name="T3" fmla="*/ 565150 h 186"/>
                <a:gd name="T4" fmla="*/ 0 w 140"/>
                <a:gd name="T5" fmla="*/ 0 h 186"/>
                <a:gd name="T6" fmla="*/ 0 60000 65536"/>
                <a:gd name="T7" fmla="*/ 0 60000 65536"/>
                <a:gd name="T8" fmla="*/ 0 60000 65536"/>
                <a:gd name="T9" fmla="*/ 0 w 140"/>
                <a:gd name="T10" fmla="*/ 0 h 186"/>
                <a:gd name="T11" fmla="*/ 140 w 140"/>
                <a:gd name="T12" fmla="*/ 186 h 186"/>
              </a:gdLst>
              <a:ahLst/>
              <a:cxnLst>
                <a:cxn ang="T6">
                  <a:pos x="T0" y="T1"/>
                </a:cxn>
                <a:cxn ang="T7">
                  <a:pos x="T2" y="T3"/>
                </a:cxn>
                <a:cxn ang="T8">
                  <a:pos x="T4" y="T5"/>
                </a:cxn>
              </a:cxnLst>
              <a:rect l="T9" t="T10" r="T11" b="T12"/>
              <a:pathLst>
                <a:path w="140" h="186">
                  <a:moveTo>
                    <a:pt x="0" y="0"/>
                  </a:moveTo>
                  <a:cubicBezTo>
                    <a:pt x="0" y="0"/>
                    <a:pt x="72" y="161"/>
                    <a:pt x="140" y="186"/>
                  </a:cubicBezTo>
                  <a:cubicBezTo>
                    <a:pt x="118" y="152"/>
                    <a:pt x="0" y="0"/>
                    <a:pt x="0" y="0"/>
                  </a:cubicBezTo>
                  <a:close/>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24" name="Freeform 16"/>
            <p:cNvSpPr/>
            <p:nvPr/>
          </p:nvSpPr>
          <p:spPr bwMode="auto">
            <a:xfrm>
              <a:off x="5180013" y="1514475"/>
              <a:ext cx="1704975" cy="1141413"/>
            </a:xfrm>
            <a:custGeom>
              <a:avLst/>
              <a:gdLst>
                <a:gd name="T0" fmla="*/ 308894 w 563"/>
                <a:gd name="T1" fmla="*/ 166962 h 376"/>
                <a:gd name="T2" fmla="*/ 0 w 563"/>
                <a:gd name="T3" fmla="*/ 783204 h 376"/>
                <a:gd name="T4" fmla="*/ 372490 w 563"/>
                <a:gd name="T5" fmla="*/ 346067 h 376"/>
                <a:gd name="T6" fmla="*/ 218043 w 563"/>
                <a:gd name="T7" fmla="*/ 783204 h 376"/>
                <a:gd name="T8" fmla="*/ 523909 w 563"/>
                <a:gd name="T9" fmla="*/ 409816 h 376"/>
                <a:gd name="T10" fmla="*/ 384604 w 563"/>
                <a:gd name="T11" fmla="*/ 1141413 h 376"/>
                <a:gd name="T12" fmla="*/ 757094 w 563"/>
                <a:gd name="T13" fmla="*/ 385530 h 376"/>
                <a:gd name="T14" fmla="*/ 884285 w 563"/>
                <a:gd name="T15" fmla="*/ 616242 h 376"/>
                <a:gd name="T16" fmla="*/ 872172 w 563"/>
                <a:gd name="T17" fmla="*/ 346067 h 376"/>
                <a:gd name="T18" fmla="*/ 1178038 w 563"/>
                <a:gd name="T19" fmla="*/ 846953 h 376"/>
                <a:gd name="T20" fmla="*/ 1090215 w 563"/>
                <a:gd name="T21" fmla="*/ 370352 h 376"/>
                <a:gd name="T22" fmla="*/ 1396081 w 563"/>
                <a:gd name="T23" fmla="*/ 743740 h 376"/>
                <a:gd name="T24" fmla="*/ 1293116 w 563"/>
                <a:gd name="T25" fmla="*/ 473565 h 376"/>
                <a:gd name="T26" fmla="*/ 1704975 w 563"/>
                <a:gd name="T27" fmla="*/ 846953 h 376"/>
                <a:gd name="T28" fmla="*/ 1268889 w 563"/>
                <a:gd name="T29" fmla="*/ 139641 h 376"/>
                <a:gd name="T30" fmla="*/ 1281002 w 563"/>
                <a:gd name="T31" fmla="*/ 370352 h 376"/>
                <a:gd name="T32" fmla="*/ 1038732 w 563"/>
                <a:gd name="T33" fmla="*/ 115356 h 376"/>
                <a:gd name="T34" fmla="*/ 1011477 w 563"/>
                <a:gd name="T35" fmla="*/ 333924 h 376"/>
                <a:gd name="T36" fmla="*/ 857030 w 563"/>
                <a:gd name="T37" fmla="*/ 75892 h 376"/>
                <a:gd name="T38" fmla="*/ 805548 w 563"/>
                <a:gd name="T39" fmla="*/ 230711 h 376"/>
                <a:gd name="T40" fmla="*/ 741952 w 563"/>
                <a:gd name="T41" fmla="*/ 75892 h 376"/>
                <a:gd name="T42" fmla="*/ 642015 w 563"/>
                <a:gd name="T43" fmla="*/ 333924 h 376"/>
                <a:gd name="T44" fmla="*/ 614760 w 563"/>
                <a:gd name="T45" fmla="*/ 51606 h 376"/>
                <a:gd name="T46" fmla="*/ 460313 w 563"/>
                <a:gd name="T47" fmla="*/ 270175 h 376"/>
                <a:gd name="T48" fmla="*/ 436086 w 563"/>
                <a:gd name="T49" fmla="*/ 0 h 376"/>
                <a:gd name="T50" fmla="*/ 308894 w 563"/>
                <a:gd name="T51" fmla="*/ 166962 h 3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63"/>
                <a:gd name="T79" fmla="*/ 0 h 376"/>
                <a:gd name="T80" fmla="*/ 563 w 563"/>
                <a:gd name="T81" fmla="*/ 376 h 3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63" h="376">
                  <a:moveTo>
                    <a:pt x="102" y="55"/>
                  </a:moveTo>
                  <a:cubicBezTo>
                    <a:pt x="102" y="55"/>
                    <a:pt x="38" y="245"/>
                    <a:pt x="0" y="258"/>
                  </a:cubicBezTo>
                  <a:cubicBezTo>
                    <a:pt x="17" y="237"/>
                    <a:pt x="80" y="211"/>
                    <a:pt x="123" y="114"/>
                  </a:cubicBezTo>
                  <a:cubicBezTo>
                    <a:pt x="110" y="160"/>
                    <a:pt x="72" y="258"/>
                    <a:pt x="72" y="258"/>
                  </a:cubicBezTo>
                  <a:cubicBezTo>
                    <a:pt x="72" y="258"/>
                    <a:pt x="161" y="186"/>
                    <a:pt x="173" y="135"/>
                  </a:cubicBezTo>
                  <a:cubicBezTo>
                    <a:pt x="165" y="207"/>
                    <a:pt x="131" y="359"/>
                    <a:pt x="127" y="376"/>
                  </a:cubicBezTo>
                  <a:cubicBezTo>
                    <a:pt x="178" y="330"/>
                    <a:pt x="245" y="186"/>
                    <a:pt x="250" y="127"/>
                  </a:cubicBezTo>
                  <a:cubicBezTo>
                    <a:pt x="266" y="182"/>
                    <a:pt x="292" y="203"/>
                    <a:pt x="292" y="203"/>
                  </a:cubicBezTo>
                  <a:cubicBezTo>
                    <a:pt x="288" y="114"/>
                    <a:pt x="288" y="114"/>
                    <a:pt x="288" y="114"/>
                  </a:cubicBezTo>
                  <a:cubicBezTo>
                    <a:pt x="288" y="114"/>
                    <a:pt x="326" y="241"/>
                    <a:pt x="389" y="279"/>
                  </a:cubicBezTo>
                  <a:cubicBezTo>
                    <a:pt x="385" y="237"/>
                    <a:pt x="360" y="122"/>
                    <a:pt x="360" y="122"/>
                  </a:cubicBezTo>
                  <a:cubicBezTo>
                    <a:pt x="360" y="122"/>
                    <a:pt x="444" y="232"/>
                    <a:pt x="461" y="245"/>
                  </a:cubicBezTo>
                  <a:cubicBezTo>
                    <a:pt x="444" y="198"/>
                    <a:pt x="427" y="156"/>
                    <a:pt x="427" y="156"/>
                  </a:cubicBezTo>
                  <a:cubicBezTo>
                    <a:pt x="427" y="156"/>
                    <a:pt x="520" y="279"/>
                    <a:pt x="563" y="279"/>
                  </a:cubicBezTo>
                  <a:cubicBezTo>
                    <a:pt x="533" y="237"/>
                    <a:pt x="427" y="84"/>
                    <a:pt x="419" y="46"/>
                  </a:cubicBezTo>
                  <a:cubicBezTo>
                    <a:pt x="419" y="59"/>
                    <a:pt x="423" y="122"/>
                    <a:pt x="423" y="122"/>
                  </a:cubicBezTo>
                  <a:cubicBezTo>
                    <a:pt x="423" y="122"/>
                    <a:pt x="355" y="55"/>
                    <a:pt x="343" y="38"/>
                  </a:cubicBezTo>
                  <a:cubicBezTo>
                    <a:pt x="343" y="55"/>
                    <a:pt x="334" y="110"/>
                    <a:pt x="334" y="110"/>
                  </a:cubicBezTo>
                  <a:cubicBezTo>
                    <a:pt x="283" y="25"/>
                    <a:pt x="283" y="25"/>
                    <a:pt x="283" y="25"/>
                  </a:cubicBezTo>
                  <a:cubicBezTo>
                    <a:pt x="266" y="76"/>
                    <a:pt x="266" y="76"/>
                    <a:pt x="266" y="76"/>
                  </a:cubicBezTo>
                  <a:cubicBezTo>
                    <a:pt x="245" y="25"/>
                    <a:pt x="245" y="25"/>
                    <a:pt x="245" y="25"/>
                  </a:cubicBezTo>
                  <a:cubicBezTo>
                    <a:pt x="212" y="110"/>
                    <a:pt x="212" y="110"/>
                    <a:pt x="212" y="110"/>
                  </a:cubicBezTo>
                  <a:cubicBezTo>
                    <a:pt x="203" y="17"/>
                    <a:pt x="203" y="17"/>
                    <a:pt x="203" y="17"/>
                  </a:cubicBezTo>
                  <a:cubicBezTo>
                    <a:pt x="152" y="89"/>
                    <a:pt x="152" y="89"/>
                    <a:pt x="152" y="89"/>
                  </a:cubicBezTo>
                  <a:cubicBezTo>
                    <a:pt x="144" y="0"/>
                    <a:pt x="144" y="0"/>
                    <a:pt x="144" y="0"/>
                  </a:cubicBezTo>
                  <a:cubicBezTo>
                    <a:pt x="102" y="55"/>
                    <a:pt x="102" y="55"/>
                    <a:pt x="102" y="55"/>
                  </a:cubicBezTo>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25" name="Freeform 17"/>
            <p:cNvSpPr/>
            <p:nvPr/>
          </p:nvSpPr>
          <p:spPr bwMode="auto">
            <a:xfrm>
              <a:off x="4859338" y="2771775"/>
              <a:ext cx="704850" cy="898525"/>
            </a:xfrm>
            <a:custGeom>
              <a:avLst/>
              <a:gdLst>
                <a:gd name="T0" fmla="*/ 589896 w 233"/>
                <a:gd name="T1" fmla="*/ 0 h 296"/>
                <a:gd name="T2" fmla="*/ 0 w 233"/>
                <a:gd name="T3" fmla="*/ 719427 h 296"/>
                <a:gd name="T4" fmla="*/ 359988 w 233"/>
                <a:gd name="T5" fmla="*/ 528187 h 296"/>
                <a:gd name="T6" fmla="*/ 296461 w 233"/>
                <a:gd name="T7" fmla="*/ 886383 h 296"/>
                <a:gd name="T8" fmla="*/ 704850 w 233"/>
                <a:gd name="T9" fmla="*/ 437120 h 296"/>
                <a:gd name="T10" fmla="*/ 487042 w 233"/>
                <a:gd name="T11" fmla="*/ 616218 h 296"/>
                <a:gd name="T12" fmla="*/ 704850 w 233"/>
                <a:gd name="T13" fmla="*/ 142671 h 296"/>
                <a:gd name="T14" fmla="*/ 589896 w 233"/>
                <a:gd name="T15" fmla="*/ 0 h 296"/>
                <a:gd name="T16" fmla="*/ 0 60000 65536"/>
                <a:gd name="T17" fmla="*/ 0 60000 65536"/>
                <a:gd name="T18" fmla="*/ 0 60000 65536"/>
                <a:gd name="T19" fmla="*/ 0 60000 65536"/>
                <a:gd name="T20" fmla="*/ 0 60000 65536"/>
                <a:gd name="T21" fmla="*/ 0 60000 65536"/>
                <a:gd name="T22" fmla="*/ 0 60000 65536"/>
                <a:gd name="T23" fmla="*/ 0 60000 65536"/>
                <a:gd name="T24" fmla="*/ 0 w 233"/>
                <a:gd name="T25" fmla="*/ 0 h 296"/>
                <a:gd name="T26" fmla="*/ 233 w 233"/>
                <a:gd name="T27" fmla="*/ 296 h 2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3" h="296">
                  <a:moveTo>
                    <a:pt x="195" y="0"/>
                  </a:moveTo>
                  <a:cubicBezTo>
                    <a:pt x="195" y="0"/>
                    <a:pt x="101" y="190"/>
                    <a:pt x="0" y="237"/>
                  </a:cubicBezTo>
                  <a:cubicBezTo>
                    <a:pt x="43" y="241"/>
                    <a:pt x="93" y="203"/>
                    <a:pt x="119" y="174"/>
                  </a:cubicBezTo>
                  <a:cubicBezTo>
                    <a:pt x="106" y="228"/>
                    <a:pt x="106" y="275"/>
                    <a:pt x="98" y="292"/>
                  </a:cubicBezTo>
                  <a:cubicBezTo>
                    <a:pt x="115" y="296"/>
                    <a:pt x="216" y="216"/>
                    <a:pt x="233" y="144"/>
                  </a:cubicBezTo>
                  <a:cubicBezTo>
                    <a:pt x="203" y="148"/>
                    <a:pt x="161" y="203"/>
                    <a:pt x="161" y="203"/>
                  </a:cubicBezTo>
                  <a:cubicBezTo>
                    <a:pt x="161" y="203"/>
                    <a:pt x="229" y="93"/>
                    <a:pt x="233" y="47"/>
                  </a:cubicBezTo>
                  <a:cubicBezTo>
                    <a:pt x="186" y="89"/>
                    <a:pt x="195" y="0"/>
                    <a:pt x="195" y="0"/>
                  </a:cubicBezTo>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26" name="Freeform 18"/>
            <p:cNvSpPr/>
            <p:nvPr/>
          </p:nvSpPr>
          <p:spPr bwMode="auto">
            <a:xfrm>
              <a:off x="5884863" y="2206625"/>
              <a:ext cx="869950" cy="692150"/>
            </a:xfrm>
            <a:custGeom>
              <a:avLst/>
              <a:gdLst>
                <a:gd name="T0" fmla="*/ 0 w 287"/>
                <a:gd name="T1" fmla="*/ 127501 h 228"/>
                <a:gd name="T2" fmla="*/ 281900 w 287"/>
                <a:gd name="T3" fmla="*/ 692150 h 228"/>
                <a:gd name="T4" fmla="*/ 230370 w 287"/>
                <a:gd name="T5" fmla="*/ 385540 h 228"/>
                <a:gd name="T6" fmla="*/ 433459 w 287"/>
                <a:gd name="T7" fmla="*/ 552506 h 228"/>
                <a:gd name="T8" fmla="*/ 357680 w 287"/>
                <a:gd name="T9" fmla="*/ 282324 h 228"/>
                <a:gd name="T10" fmla="*/ 742640 w 287"/>
                <a:gd name="T11" fmla="*/ 655721 h 228"/>
                <a:gd name="T12" fmla="*/ 588050 w 287"/>
                <a:gd name="T13" fmla="*/ 242860 h 228"/>
                <a:gd name="T14" fmla="*/ 869950 w 287"/>
                <a:gd name="T15" fmla="*/ 552506 h 228"/>
                <a:gd name="T16" fmla="*/ 563800 w 287"/>
                <a:gd name="T17" fmla="*/ 0 h 228"/>
                <a:gd name="T18" fmla="*/ 551676 w 287"/>
                <a:gd name="T19" fmla="*/ 154823 h 228"/>
                <a:gd name="T20" fmla="*/ 500145 w 287"/>
                <a:gd name="T21" fmla="*/ 12143 h 228"/>
                <a:gd name="T22" fmla="*/ 563800 w 287"/>
                <a:gd name="T23" fmla="*/ 385540 h 228"/>
                <a:gd name="T24" fmla="*/ 254619 w 287"/>
                <a:gd name="T25" fmla="*/ 39465 h 228"/>
                <a:gd name="T26" fmla="*/ 294025 w 287"/>
                <a:gd name="T27" fmla="*/ 321789 h 228"/>
                <a:gd name="T28" fmla="*/ 100029 w 287"/>
                <a:gd name="T29" fmla="*/ 142680 h 228"/>
                <a:gd name="T30" fmla="*/ 139434 w 287"/>
                <a:gd name="T31" fmla="*/ 358218 h 228"/>
                <a:gd name="T32" fmla="*/ 0 w 287"/>
                <a:gd name="T33" fmla="*/ 127501 h 2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7"/>
                <a:gd name="T52" fmla="*/ 0 h 228"/>
                <a:gd name="T53" fmla="*/ 287 w 287"/>
                <a:gd name="T54" fmla="*/ 228 h 2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7" h="228">
                  <a:moveTo>
                    <a:pt x="0" y="42"/>
                  </a:moveTo>
                  <a:cubicBezTo>
                    <a:pt x="0" y="42"/>
                    <a:pt x="12" y="148"/>
                    <a:pt x="93" y="228"/>
                  </a:cubicBezTo>
                  <a:cubicBezTo>
                    <a:pt x="97" y="207"/>
                    <a:pt x="76" y="127"/>
                    <a:pt x="76" y="127"/>
                  </a:cubicBezTo>
                  <a:cubicBezTo>
                    <a:pt x="143" y="182"/>
                    <a:pt x="143" y="182"/>
                    <a:pt x="143" y="182"/>
                  </a:cubicBezTo>
                  <a:cubicBezTo>
                    <a:pt x="118" y="93"/>
                    <a:pt x="118" y="93"/>
                    <a:pt x="118" y="93"/>
                  </a:cubicBezTo>
                  <a:cubicBezTo>
                    <a:pt x="118" y="93"/>
                    <a:pt x="194" y="195"/>
                    <a:pt x="245" y="216"/>
                  </a:cubicBezTo>
                  <a:cubicBezTo>
                    <a:pt x="224" y="182"/>
                    <a:pt x="194" y="80"/>
                    <a:pt x="194" y="80"/>
                  </a:cubicBezTo>
                  <a:cubicBezTo>
                    <a:pt x="194" y="80"/>
                    <a:pt x="266" y="178"/>
                    <a:pt x="287" y="182"/>
                  </a:cubicBezTo>
                  <a:cubicBezTo>
                    <a:pt x="262" y="157"/>
                    <a:pt x="186" y="0"/>
                    <a:pt x="186" y="0"/>
                  </a:cubicBezTo>
                  <a:cubicBezTo>
                    <a:pt x="182" y="51"/>
                    <a:pt x="182" y="51"/>
                    <a:pt x="182" y="51"/>
                  </a:cubicBezTo>
                  <a:cubicBezTo>
                    <a:pt x="165" y="4"/>
                    <a:pt x="165" y="4"/>
                    <a:pt x="165" y="4"/>
                  </a:cubicBezTo>
                  <a:cubicBezTo>
                    <a:pt x="165" y="4"/>
                    <a:pt x="173" y="102"/>
                    <a:pt x="186" y="127"/>
                  </a:cubicBezTo>
                  <a:cubicBezTo>
                    <a:pt x="160" y="106"/>
                    <a:pt x="84" y="13"/>
                    <a:pt x="84" y="13"/>
                  </a:cubicBezTo>
                  <a:cubicBezTo>
                    <a:pt x="97" y="106"/>
                    <a:pt x="97" y="106"/>
                    <a:pt x="97" y="106"/>
                  </a:cubicBezTo>
                  <a:cubicBezTo>
                    <a:pt x="33" y="47"/>
                    <a:pt x="33" y="47"/>
                    <a:pt x="33" y="47"/>
                  </a:cubicBezTo>
                  <a:cubicBezTo>
                    <a:pt x="46" y="118"/>
                    <a:pt x="46" y="118"/>
                    <a:pt x="46" y="118"/>
                  </a:cubicBezTo>
                  <a:cubicBezTo>
                    <a:pt x="0" y="42"/>
                    <a:pt x="0" y="42"/>
                    <a:pt x="0" y="42"/>
                  </a:cubicBezTo>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27" name="Freeform 19"/>
            <p:cNvSpPr/>
            <p:nvPr/>
          </p:nvSpPr>
          <p:spPr bwMode="auto">
            <a:xfrm>
              <a:off x="5719763" y="2862263"/>
              <a:ext cx="1598613" cy="1141413"/>
            </a:xfrm>
            <a:custGeom>
              <a:avLst/>
              <a:gdLst>
                <a:gd name="T0" fmla="*/ 1047576 w 528"/>
                <a:gd name="T1" fmla="*/ 51606 h 376"/>
                <a:gd name="T2" fmla="*/ 1598613 w 528"/>
                <a:gd name="T3" fmla="*/ 667848 h 376"/>
                <a:gd name="T4" fmla="*/ 1229236 w 528"/>
                <a:gd name="T5" fmla="*/ 500886 h 376"/>
                <a:gd name="T6" fmla="*/ 1407869 w 528"/>
                <a:gd name="T7" fmla="*/ 783204 h 376"/>
                <a:gd name="T8" fmla="*/ 1086936 w 528"/>
                <a:gd name="T9" fmla="*/ 552492 h 376"/>
                <a:gd name="T10" fmla="*/ 1419980 w 528"/>
                <a:gd name="T11" fmla="*/ 1117128 h 376"/>
                <a:gd name="T12" fmla="*/ 908303 w 528"/>
                <a:gd name="T13" fmla="*/ 667848 h 376"/>
                <a:gd name="T14" fmla="*/ 999133 w 528"/>
                <a:gd name="T15" fmla="*/ 1117128 h 376"/>
                <a:gd name="T16" fmla="*/ 702421 w 528"/>
                <a:gd name="T17" fmla="*/ 692133 h 376"/>
                <a:gd name="T18" fmla="*/ 626729 w 528"/>
                <a:gd name="T19" fmla="*/ 1141413 h 376"/>
                <a:gd name="T20" fmla="*/ 511677 w 528"/>
                <a:gd name="T21" fmla="*/ 667848 h 376"/>
                <a:gd name="T22" fmla="*/ 266435 w 528"/>
                <a:gd name="T23" fmla="*/ 1026057 h 376"/>
                <a:gd name="T24" fmla="*/ 317906 w 528"/>
                <a:gd name="T25" fmla="*/ 601063 h 376"/>
                <a:gd name="T26" fmla="*/ 0 w 528"/>
                <a:gd name="T27" fmla="*/ 1001772 h 376"/>
                <a:gd name="T28" fmla="*/ 151384 w 528"/>
                <a:gd name="T29" fmla="*/ 0 h 376"/>
                <a:gd name="T30" fmla="*/ 305795 w 528"/>
                <a:gd name="T31" fmla="*/ 421959 h 376"/>
                <a:gd name="T32" fmla="*/ 317906 w 528"/>
                <a:gd name="T33" fmla="*/ 115356 h 376"/>
                <a:gd name="T34" fmla="*/ 535899 w 528"/>
                <a:gd name="T35" fmla="*/ 473565 h 376"/>
                <a:gd name="T36" fmla="*/ 499567 w 528"/>
                <a:gd name="T37" fmla="*/ 166962 h 376"/>
                <a:gd name="T38" fmla="*/ 678199 w 528"/>
                <a:gd name="T39" fmla="*/ 397673 h 376"/>
                <a:gd name="T40" fmla="*/ 551037 w 528"/>
                <a:gd name="T41" fmla="*/ 24285 h 376"/>
                <a:gd name="T42" fmla="*/ 932524 w 528"/>
                <a:gd name="T43" fmla="*/ 358209 h 376"/>
                <a:gd name="T44" fmla="*/ 753891 w 528"/>
                <a:gd name="T45" fmla="*/ 88035 h 376"/>
                <a:gd name="T46" fmla="*/ 1099046 w 528"/>
                <a:gd name="T47" fmla="*/ 282318 h 376"/>
                <a:gd name="T48" fmla="*/ 1047576 w 528"/>
                <a:gd name="T49" fmla="*/ 51606 h 3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28"/>
                <a:gd name="T76" fmla="*/ 0 h 376"/>
                <a:gd name="T77" fmla="*/ 528 w 528"/>
                <a:gd name="T78" fmla="*/ 376 h 3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28" h="376">
                  <a:moveTo>
                    <a:pt x="346" y="17"/>
                  </a:moveTo>
                  <a:cubicBezTo>
                    <a:pt x="346" y="17"/>
                    <a:pt x="456" y="190"/>
                    <a:pt x="528" y="220"/>
                  </a:cubicBezTo>
                  <a:cubicBezTo>
                    <a:pt x="516" y="232"/>
                    <a:pt x="444" y="190"/>
                    <a:pt x="406" y="165"/>
                  </a:cubicBezTo>
                  <a:cubicBezTo>
                    <a:pt x="423" y="194"/>
                    <a:pt x="465" y="258"/>
                    <a:pt x="465" y="258"/>
                  </a:cubicBezTo>
                  <a:cubicBezTo>
                    <a:pt x="465" y="258"/>
                    <a:pt x="389" y="211"/>
                    <a:pt x="359" y="182"/>
                  </a:cubicBezTo>
                  <a:cubicBezTo>
                    <a:pt x="376" y="228"/>
                    <a:pt x="439" y="347"/>
                    <a:pt x="469" y="368"/>
                  </a:cubicBezTo>
                  <a:cubicBezTo>
                    <a:pt x="418" y="347"/>
                    <a:pt x="321" y="249"/>
                    <a:pt x="300" y="220"/>
                  </a:cubicBezTo>
                  <a:cubicBezTo>
                    <a:pt x="308" y="279"/>
                    <a:pt x="330" y="368"/>
                    <a:pt x="330" y="368"/>
                  </a:cubicBezTo>
                  <a:cubicBezTo>
                    <a:pt x="330" y="368"/>
                    <a:pt x="245" y="270"/>
                    <a:pt x="232" y="228"/>
                  </a:cubicBezTo>
                  <a:cubicBezTo>
                    <a:pt x="220" y="266"/>
                    <a:pt x="207" y="376"/>
                    <a:pt x="207" y="376"/>
                  </a:cubicBezTo>
                  <a:cubicBezTo>
                    <a:pt x="169" y="220"/>
                    <a:pt x="169" y="220"/>
                    <a:pt x="169" y="220"/>
                  </a:cubicBezTo>
                  <a:cubicBezTo>
                    <a:pt x="169" y="220"/>
                    <a:pt x="135" y="279"/>
                    <a:pt x="88" y="338"/>
                  </a:cubicBezTo>
                  <a:cubicBezTo>
                    <a:pt x="88" y="283"/>
                    <a:pt x="105" y="198"/>
                    <a:pt x="105" y="198"/>
                  </a:cubicBezTo>
                  <a:cubicBezTo>
                    <a:pt x="105" y="198"/>
                    <a:pt x="34" y="308"/>
                    <a:pt x="0" y="330"/>
                  </a:cubicBezTo>
                  <a:cubicBezTo>
                    <a:pt x="34" y="245"/>
                    <a:pt x="63" y="55"/>
                    <a:pt x="50" y="0"/>
                  </a:cubicBezTo>
                  <a:cubicBezTo>
                    <a:pt x="72" y="25"/>
                    <a:pt x="101" y="139"/>
                    <a:pt x="101" y="139"/>
                  </a:cubicBezTo>
                  <a:cubicBezTo>
                    <a:pt x="105" y="38"/>
                    <a:pt x="105" y="38"/>
                    <a:pt x="105" y="38"/>
                  </a:cubicBezTo>
                  <a:cubicBezTo>
                    <a:pt x="105" y="38"/>
                    <a:pt x="165" y="152"/>
                    <a:pt x="177" y="156"/>
                  </a:cubicBezTo>
                  <a:cubicBezTo>
                    <a:pt x="177" y="122"/>
                    <a:pt x="165" y="55"/>
                    <a:pt x="165" y="55"/>
                  </a:cubicBezTo>
                  <a:cubicBezTo>
                    <a:pt x="165" y="55"/>
                    <a:pt x="224" y="144"/>
                    <a:pt x="224" y="131"/>
                  </a:cubicBezTo>
                  <a:cubicBezTo>
                    <a:pt x="224" y="118"/>
                    <a:pt x="190" y="34"/>
                    <a:pt x="182" y="8"/>
                  </a:cubicBezTo>
                  <a:cubicBezTo>
                    <a:pt x="211" y="17"/>
                    <a:pt x="308" y="118"/>
                    <a:pt x="308" y="118"/>
                  </a:cubicBezTo>
                  <a:cubicBezTo>
                    <a:pt x="249" y="29"/>
                    <a:pt x="249" y="29"/>
                    <a:pt x="249" y="29"/>
                  </a:cubicBezTo>
                  <a:cubicBezTo>
                    <a:pt x="363" y="93"/>
                    <a:pt x="363" y="93"/>
                    <a:pt x="363" y="93"/>
                  </a:cubicBezTo>
                  <a:cubicBezTo>
                    <a:pt x="346" y="17"/>
                    <a:pt x="346" y="17"/>
                    <a:pt x="346" y="17"/>
                  </a:cubicBezTo>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28" name="Freeform 20"/>
            <p:cNvSpPr/>
            <p:nvPr/>
          </p:nvSpPr>
          <p:spPr bwMode="auto">
            <a:xfrm>
              <a:off x="5500688" y="3065463"/>
              <a:ext cx="269875" cy="541338"/>
            </a:xfrm>
            <a:custGeom>
              <a:avLst/>
              <a:gdLst>
                <a:gd name="T0" fmla="*/ 203164 w 89"/>
                <a:gd name="T1" fmla="*/ 0 h 178"/>
                <a:gd name="T2" fmla="*/ 0 w 89"/>
                <a:gd name="T3" fmla="*/ 541338 h 178"/>
                <a:gd name="T4" fmla="*/ 203164 w 89"/>
                <a:gd name="T5" fmla="*/ 0 h 178"/>
                <a:gd name="T6" fmla="*/ 0 60000 65536"/>
                <a:gd name="T7" fmla="*/ 0 60000 65536"/>
                <a:gd name="T8" fmla="*/ 0 60000 65536"/>
                <a:gd name="T9" fmla="*/ 0 w 89"/>
                <a:gd name="T10" fmla="*/ 0 h 178"/>
                <a:gd name="T11" fmla="*/ 89 w 89"/>
                <a:gd name="T12" fmla="*/ 178 h 178"/>
              </a:gdLst>
              <a:ahLst/>
              <a:cxnLst>
                <a:cxn ang="T6">
                  <a:pos x="T0" y="T1"/>
                </a:cxn>
                <a:cxn ang="T7">
                  <a:pos x="T2" y="T3"/>
                </a:cxn>
                <a:cxn ang="T8">
                  <a:pos x="T4" y="T5"/>
                </a:cxn>
              </a:cxnLst>
              <a:rect l="T9" t="T10" r="T11" b="T12"/>
              <a:pathLst>
                <a:path w="89" h="178">
                  <a:moveTo>
                    <a:pt x="67" y="0"/>
                  </a:moveTo>
                  <a:cubicBezTo>
                    <a:pt x="67" y="0"/>
                    <a:pt x="21" y="140"/>
                    <a:pt x="0" y="178"/>
                  </a:cubicBezTo>
                  <a:cubicBezTo>
                    <a:pt x="38" y="153"/>
                    <a:pt x="89" y="64"/>
                    <a:pt x="67" y="0"/>
                  </a:cubicBezTo>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29" name="Freeform 21"/>
            <p:cNvSpPr/>
            <p:nvPr/>
          </p:nvSpPr>
          <p:spPr bwMode="auto">
            <a:xfrm>
              <a:off x="5640388" y="2528888"/>
              <a:ext cx="142875" cy="333375"/>
            </a:xfrm>
            <a:custGeom>
              <a:avLst/>
              <a:gdLst>
                <a:gd name="T0" fmla="*/ 130715 w 47"/>
                <a:gd name="T1" fmla="*/ 0 h 110"/>
                <a:gd name="T2" fmla="*/ 0 w 47"/>
                <a:gd name="T3" fmla="*/ 269731 h 110"/>
                <a:gd name="T4" fmla="*/ 130715 w 47"/>
                <a:gd name="T5" fmla="*/ 0 h 110"/>
                <a:gd name="T6" fmla="*/ 0 60000 65536"/>
                <a:gd name="T7" fmla="*/ 0 60000 65536"/>
                <a:gd name="T8" fmla="*/ 0 60000 65536"/>
                <a:gd name="T9" fmla="*/ 0 w 47"/>
                <a:gd name="T10" fmla="*/ 0 h 110"/>
                <a:gd name="T11" fmla="*/ 47 w 47"/>
                <a:gd name="T12" fmla="*/ 110 h 110"/>
              </a:gdLst>
              <a:ahLst/>
              <a:cxnLst>
                <a:cxn ang="T6">
                  <a:pos x="T0" y="T1"/>
                </a:cxn>
                <a:cxn ang="T7">
                  <a:pos x="T2" y="T3"/>
                </a:cxn>
                <a:cxn ang="T8">
                  <a:pos x="T4" y="T5"/>
                </a:cxn>
              </a:cxnLst>
              <a:rect l="T9" t="T10" r="T11" b="T12"/>
              <a:pathLst>
                <a:path w="47" h="110">
                  <a:moveTo>
                    <a:pt x="43" y="0"/>
                  </a:moveTo>
                  <a:cubicBezTo>
                    <a:pt x="43" y="0"/>
                    <a:pt x="0" y="76"/>
                    <a:pt x="0" y="89"/>
                  </a:cubicBezTo>
                  <a:cubicBezTo>
                    <a:pt x="17" y="93"/>
                    <a:pt x="47" y="110"/>
                    <a:pt x="43" y="0"/>
                  </a:cubicBezTo>
                  <a:close/>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30" name="Freeform 22"/>
            <p:cNvSpPr/>
            <p:nvPr/>
          </p:nvSpPr>
          <p:spPr bwMode="auto">
            <a:xfrm>
              <a:off x="4668838" y="3733800"/>
              <a:ext cx="293688" cy="269875"/>
            </a:xfrm>
            <a:custGeom>
              <a:avLst/>
              <a:gdLst>
                <a:gd name="T0" fmla="*/ 293688 w 97"/>
                <a:gd name="T1" fmla="*/ 0 h 89"/>
                <a:gd name="T2" fmla="*/ 0 w 97"/>
                <a:gd name="T3" fmla="*/ 269875 h 89"/>
                <a:gd name="T4" fmla="*/ 293688 w 97"/>
                <a:gd name="T5" fmla="*/ 0 h 89"/>
                <a:gd name="T6" fmla="*/ 0 60000 65536"/>
                <a:gd name="T7" fmla="*/ 0 60000 65536"/>
                <a:gd name="T8" fmla="*/ 0 60000 65536"/>
                <a:gd name="T9" fmla="*/ 0 w 97"/>
                <a:gd name="T10" fmla="*/ 0 h 89"/>
                <a:gd name="T11" fmla="*/ 97 w 97"/>
                <a:gd name="T12" fmla="*/ 89 h 89"/>
              </a:gdLst>
              <a:ahLst/>
              <a:cxnLst>
                <a:cxn ang="T6">
                  <a:pos x="T0" y="T1"/>
                </a:cxn>
                <a:cxn ang="T7">
                  <a:pos x="T2" y="T3"/>
                </a:cxn>
                <a:cxn ang="T8">
                  <a:pos x="T4" y="T5"/>
                </a:cxn>
              </a:cxnLst>
              <a:rect l="T9" t="T10" r="T11" b="T12"/>
              <a:pathLst>
                <a:path w="97" h="89">
                  <a:moveTo>
                    <a:pt x="97" y="0"/>
                  </a:moveTo>
                  <a:cubicBezTo>
                    <a:pt x="97" y="0"/>
                    <a:pt x="30" y="85"/>
                    <a:pt x="0" y="89"/>
                  </a:cubicBezTo>
                  <a:cubicBezTo>
                    <a:pt x="76" y="51"/>
                    <a:pt x="85" y="60"/>
                    <a:pt x="97" y="0"/>
                  </a:cubicBezTo>
                  <a:close/>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31" name="Freeform 23"/>
            <p:cNvSpPr/>
            <p:nvPr/>
          </p:nvSpPr>
          <p:spPr bwMode="auto">
            <a:xfrm>
              <a:off x="4949826" y="3646488"/>
              <a:ext cx="947738" cy="846138"/>
            </a:xfrm>
            <a:custGeom>
              <a:avLst/>
              <a:gdLst>
                <a:gd name="T0" fmla="*/ 230122 w 313"/>
                <a:gd name="T1" fmla="*/ 127376 h 279"/>
                <a:gd name="T2" fmla="*/ 0 w 313"/>
                <a:gd name="T3" fmla="*/ 433684 h 279"/>
                <a:gd name="T4" fmla="*/ 305820 w 313"/>
                <a:gd name="T5" fmla="*/ 230489 h 279"/>
                <a:gd name="T6" fmla="*/ 269485 w 313"/>
                <a:gd name="T7" fmla="*/ 433684 h 279"/>
                <a:gd name="T8" fmla="*/ 423908 w 313"/>
                <a:gd name="T9" fmla="*/ 269915 h 279"/>
                <a:gd name="T10" fmla="*/ 205898 w 313"/>
                <a:gd name="T11" fmla="*/ 834007 h 279"/>
                <a:gd name="T12" fmla="*/ 538969 w 313"/>
                <a:gd name="T13" fmla="*/ 421553 h 279"/>
                <a:gd name="T14" fmla="*/ 602555 w 313"/>
                <a:gd name="T15" fmla="*/ 846138 h 279"/>
                <a:gd name="T16" fmla="*/ 690365 w 313"/>
                <a:gd name="T17" fmla="*/ 421553 h 279"/>
                <a:gd name="T18" fmla="*/ 920487 w 313"/>
                <a:gd name="T19" fmla="*/ 743024 h 279"/>
                <a:gd name="T20" fmla="*/ 947738 w 313"/>
                <a:gd name="T21" fmla="*/ 178932 h 279"/>
                <a:gd name="T22" fmla="*/ 820566 w 313"/>
                <a:gd name="T23" fmla="*/ 433684 h 279"/>
                <a:gd name="T24" fmla="*/ 678253 w 313"/>
                <a:gd name="T25" fmla="*/ 115245 h 279"/>
                <a:gd name="T26" fmla="*/ 614667 w 313"/>
                <a:gd name="T27" fmla="*/ 345734 h 279"/>
                <a:gd name="T28" fmla="*/ 551081 w 313"/>
                <a:gd name="T29" fmla="*/ 103114 h 279"/>
                <a:gd name="T30" fmla="*/ 523830 w 313"/>
                <a:gd name="T31" fmla="*/ 269915 h 279"/>
                <a:gd name="T32" fmla="*/ 423908 w 313"/>
                <a:gd name="T33" fmla="*/ 0 h 279"/>
                <a:gd name="T34" fmla="*/ 384545 w 313"/>
                <a:gd name="T35" fmla="*/ 218358 h 279"/>
                <a:gd name="T36" fmla="*/ 333071 w 313"/>
                <a:gd name="T37" fmla="*/ 24262 h 279"/>
                <a:gd name="T38" fmla="*/ 230122 w 313"/>
                <a:gd name="T39" fmla="*/ 127376 h 2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3"/>
                <a:gd name="T61" fmla="*/ 0 h 279"/>
                <a:gd name="T62" fmla="*/ 313 w 313"/>
                <a:gd name="T63" fmla="*/ 279 h 2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3" h="279">
                  <a:moveTo>
                    <a:pt x="76" y="42"/>
                  </a:moveTo>
                  <a:cubicBezTo>
                    <a:pt x="76" y="42"/>
                    <a:pt x="25" y="127"/>
                    <a:pt x="0" y="143"/>
                  </a:cubicBezTo>
                  <a:cubicBezTo>
                    <a:pt x="34" y="122"/>
                    <a:pt x="93" y="93"/>
                    <a:pt x="101" y="76"/>
                  </a:cubicBezTo>
                  <a:cubicBezTo>
                    <a:pt x="106" y="118"/>
                    <a:pt x="89" y="143"/>
                    <a:pt x="89" y="143"/>
                  </a:cubicBezTo>
                  <a:cubicBezTo>
                    <a:pt x="89" y="143"/>
                    <a:pt x="140" y="101"/>
                    <a:pt x="140" y="89"/>
                  </a:cubicBezTo>
                  <a:cubicBezTo>
                    <a:pt x="140" y="76"/>
                    <a:pt x="156" y="165"/>
                    <a:pt x="68" y="275"/>
                  </a:cubicBezTo>
                  <a:cubicBezTo>
                    <a:pt x="101" y="262"/>
                    <a:pt x="178" y="139"/>
                    <a:pt x="178" y="139"/>
                  </a:cubicBezTo>
                  <a:cubicBezTo>
                    <a:pt x="199" y="279"/>
                    <a:pt x="199" y="279"/>
                    <a:pt x="199" y="279"/>
                  </a:cubicBezTo>
                  <a:cubicBezTo>
                    <a:pt x="228" y="139"/>
                    <a:pt x="228" y="139"/>
                    <a:pt x="228" y="139"/>
                  </a:cubicBezTo>
                  <a:cubicBezTo>
                    <a:pt x="228" y="139"/>
                    <a:pt x="292" y="237"/>
                    <a:pt x="304" y="245"/>
                  </a:cubicBezTo>
                  <a:cubicBezTo>
                    <a:pt x="300" y="203"/>
                    <a:pt x="313" y="59"/>
                    <a:pt x="313" y="59"/>
                  </a:cubicBezTo>
                  <a:cubicBezTo>
                    <a:pt x="271" y="143"/>
                    <a:pt x="271" y="143"/>
                    <a:pt x="271" y="143"/>
                  </a:cubicBezTo>
                  <a:cubicBezTo>
                    <a:pt x="224" y="38"/>
                    <a:pt x="224" y="38"/>
                    <a:pt x="224" y="38"/>
                  </a:cubicBezTo>
                  <a:cubicBezTo>
                    <a:pt x="203" y="114"/>
                    <a:pt x="203" y="114"/>
                    <a:pt x="203" y="114"/>
                  </a:cubicBezTo>
                  <a:cubicBezTo>
                    <a:pt x="182" y="34"/>
                    <a:pt x="182" y="34"/>
                    <a:pt x="182" y="34"/>
                  </a:cubicBezTo>
                  <a:cubicBezTo>
                    <a:pt x="173" y="89"/>
                    <a:pt x="173" y="89"/>
                    <a:pt x="173" y="89"/>
                  </a:cubicBezTo>
                  <a:cubicBezTo>
                    <a:pt x="140" y="0"/>
                    <a:pt x="140" y="0"/>
                    <a:pt x="140" y="0"/>
                  </a:cubicBezTo>
                  <a:cubicBezTo>
                    <a:pt x="127" y="72"/>
                    <a:pt x="127" y="72"/>
                    <a:pt x="127" y="72"/>
                  </a:cubicBezTo>
                  <a:cubicBezTo>
                    <a:pt x="110" y="8"/>
                    <a:pt x="110" y="8"/>
                    <a:pt x="110" y="8"/>
                  </a:cubicBezTo>
                  <a:lnTo>
                    <a:pt x="76" y="42"/>
                  </a:lnTo>
                  <a:close/>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32" name="Freeform 24"/>
            <p:cNvSpPr/>
            <p:nvPr/>
          </p:nvSpPr>
          <p:spPr bwMode="auto">
            <a:xfrm>
              <a:off x="5846763" y="3876675"/>
              <a:ext cx="1700213" cy="1244600"/>
            </a:xfrm>
            <a:custGeom>
              <a:avLst/>
              <a:gdLst>
                <a:gd name="T0" fmla="*/ 1086079 w 562"/>
                <a:gd name="T1" fmla="*/ 166959 h 410"/>
                <a:gd name="T2" fmla="*/ 1700213 w 562"/>
                <a:gd name="T3" fmla="*/ 886398 h 410"/>
                <a:gd name="T4" fmla="*/ 1113307 w 562"/>
                <a:gd name="T5" fmla="*/ 616229 h 410"/>
                <a:gd name="T6" fmla="*/ 1201040 w 562"/>
                <a:gd name="T7" fmla="*/ 886398 h 410"/>
                <a:gd name="T8" fmla="*/ 971118 w 562"/>
                <a:gd name="T9" fmla="*/ 588908 h 410"/>
                <a:gd name="T10" fmla="*/ 1037674 w 562"/>
                <a:gd name="T11" fmla="*/ 1244600 h 410"/>
                <a:gd name="T12" fmla="*/ 741196 w 562"/>
                <a:gd name="T13" fmla="*/ 552481 h 410"/>
                <a:gd name="T14" fmla="*/ 614134 w 562"/>
                <a:gd name="T15" fmla="*/ 1101926 h 410"/>
                <a:gd name="T16" fmla="*/ 538502 w 562"/>
                <a:gd name="T17" fmla="*/ 537303 h 410"/>
                <a:gd name="T18" fmla="*/ 281352 w 562"/>
                <a:gd name="T19" fmla="*/ 1192995 h 410"/>
                <a:gd name="T20" fmla="*/ 269251 w 562"/>
                <a:gd name="T21" fmla="*/ 449270 h 410"/>
                <a:gd name="T22" fmla="*/ 0 w 562"/>
                <a:gd name="T23" fmla="*/ 898541 h 410"/>
                <a:gd name="T24" fmla="*/ 127062 w 562"/>
                <a:gd name="T25" fmla="*/ 154816 h 410"/>
                <a:gd name="T26" fmla="*/ 166391 w 562"/>
                <a:gd name="T27" fmla="*/ 473555 h 410"/>
                <a:gd name="T28" fmla="*/ 320681 w 562"/>
                <a:gd name="T29" fmla="*/ 139638 h 410"/>
                <a:gd name="T30" fmla="*/ 423541 w 562"/>
                <a:gd name="T31" fmla="*/ 588908 h 410"/>
                <a:gd name="T32" fmla="*/ 614134 w 562"/>
                <a:gd name="T33" fmla="*/ 0 h 410"/>
                <a:gd name="T34" fmla="*/ 638336 w 562"/>
                <a:gd name="T35" fmla="*/ 513018 h 410"/>
                <a:gd name="T36" fmla="*/ 792626 w 562"/>
                <a:gd name="T37" fmla="*/ 254991 h 410"/>
                <a:gd name="T38" fmla="*/ 934815 w 562"/>
                <a:gd name="T39" fmla="*/ 525161 h 410"/>
                <a:gd name="T40" fmla="*/ 919688 w 562"/>
                <a:gd name="T41" fmla="*/ 230706 h 410"/>
                <a:gd name="T42" fmla="*/ 1113307 w 562"/>
                <a:gd name="T43" fmla="*/ 500876 h 410"/>
                <a:gd name="T44" fmla="*/ 1086079 w 562"/>
                <a:gd name="T45" fmla="*/ 166959 h 4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2"/>
                <a:gd name="T70" fmla="*/ 0 h 410"/>
                <a:gd name="T71" fmla="*/ 562 w 562"/>
                <a:gd name="T72" fmla="*/ 410 h 4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2" h="410">
                  <a:moveTo>
                    <a:pt x="359" y="55"/>
                  </a:moveTo>
                  <a:cubicBezTo>
                    <a:pt x="359" y="55"/>
                    <a:pt x="368" y="203"/>
                    <a:pt x="562" y="292"/>
                  </a:cubicBezTo>
                  <a:cubicBezTo>
                    <a:pt x="533" y="292"/>
                    <a:pt x="402" y="245"/>
                    <a:pt x="368" y="203"/>
                  </a:cubicBezTo>
                  <a:cubicBezTo>
                    <a:pt x="385" y="241"/>
                    <a:pt x="397" y="292"/>
                    <a:pt x="397" y="292"/>
                  </a:cubicBezTo>
                  <a:cubicBezTo>
                    <a:pt x="321" y="194"/>
                    <a:pt x="321" y="194"/>
                    <a:pt x="321" y="194"/>
                  </a:cubicBezTo>
                  <a:cubicBezTo>
                    <a:pt x="321" y="194"/>
                    <a:pt x="317" y="342"/>
                    <a:pt x="343" y="410"/>
                  </a:cubicBezTo>
                  <a:cubicBezTo>
                    <a:pt x="317" y="380"/>
                    <a:pt x="254" y="203"/>
                    <a:pt x="245" y="182"/>
                  </a:cubicBezTo>
                  <a:cubicBezTo>
                    <a:pt x="228" y="237"/>
                    <a:pt x="199" y="376"/>
                    <a:pt x="203" y="363"/>
                  </a:cubicBezTo>
                  <a:cubicBezTo>
                    <a:pt x="207" y="351"/>
                    <a:pt x="178" y="177"/>
                    <a:pt x="178" y="177"/>
                  </a:cubicBezTo>
                  <a:cubicBezTo>
                    <a:pt x="178" y="177"/>
                    <a:pt x="148" y="330"/>
                    <a:pt x="93" y="393"/>
                  </a:cubicBezTo>
                  <a:cubicBezTo>
                    <a:pt x="106" y="334"/>
                    <a:pt x="89" y="148"/>
                    <a:pt x="89" y="148"/>
                  </a:cubicBezTo>
                  <a:cubicBezTo>
                    <a:pt x="0" y="296"/>
                    <a:pt x="0" y="296"/>
                    <a:pt x="0" y="296"/>
                  </a:cubicBezTo>
                  <a:cubicBezTo>
                    <a:pt x="0" y="296"/>
                    <a:pt x="42" y="80"/>
                    <a:pt x="42" y="51"/>
                  </a:cubicBezTo>
                  <a:cubicBezTo>
                    <a:pt x="59" y="67"/>
                    <a:pt x="55" y="156"/>
                    <a:pt x="55" y="156"/>
                  </a:cubicBezTo>
                  <a:cubicBezTo>
                    <a:pt x="106" y="46"/>
                    <a:pt x="106" y="46"/>
                    <a:pt x="106" y="46"/>
                  </a:cubicBezTo>
                  <a:cubicBezTo>
                    <a:pt x="140" y="194"/>
                    <a:pt x="140" y="194"/>
                    <a:pt x="140" y="194"/>
                  </a:cubicBezTo>
                  <a:cubicBezTo>
                    <a:pt x="140" y="194"/>
                    <a:pt x="199" y="46"/>
                    <a:pt x="203" y="0"/>
                  </a:cubicBezTo>
                  <a:cubicBezTo>
                    <a:pt x="233" y="72"/>
                    <a:pt x="211" y="169"/>
                    <a:pt x="211" y="169"/>
                  </a:cubicBezTo>
                  <a:cubicBezTo>
                    <a:pt x="262" y="84"/>
                    <a:pt x="262" y="84"/>
                    <a:pt x="262" y="84"/>
                  </a:cubicBezTo>
                  <a:cubicBezTo>
                    <a:pt x="309" y="173"/>
                    <a:pt x="309" y="173"/>
                    <a:pt x="309" y="173"/>
                  </a:cubicBezTo>
                  <a:cubicBezTo>
                    <a:pt x="304" y="76"/>
                    <a:pt x="304" y="76"/>
                    <a:pt x="304" y="76"/>
                  </a:cubicBezTo>
                  <a:cubicBezTo>
                    <a:pt x="368" y="165"/>
                    <a:pt x="368" y="165"/>
                    <a:pt x="368" y="165"/>
                  </a:cubicBezTo>
                  <a:cubicBezTo>
                    <a:pt x="359" y="55"/>
                    <a:pt x="359" y="55"/>
                    <a:pt x="359" y="55"/>
                  </a:cubicBezTo>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33" name="Freeform 25"/>
            <p:cNvSpPr/>
            <p:nvPr/>
          </p:nvSpPr>
          <p:spPr bwMode="auto">
            <a:xfrm>
              <a:off x="4449763" y="4429125"/>
              <a:ext cx="1884363" cy="1284288"/>
            </a:xfrm>
            <a:custGeom>
              <a:avLst/>
              <a:gdLst>
                <a:gd name="T0" fmla="*/ 539255 w 622"/>
                <a:gd name="T1" fmla="*/ 75904 h 423"/>
                <a:gd name="T2" fmla="*/ 115122 w 622"/>
                <a:gd name="T3" fmla="*/ 318795 h 423"/>
                <a:gd name="T4" fmla="*/ 475635 w 622"/>
                <a:gd name="T5" fmla="*/ 282361 h 423"/>
                <a:gd name="T6" fmla="*/ 0 w 622"/>
                <a:gd name="T7" fmla="*/ 601156 h 423"/>
                <a:gd name="T8" fmla="*/ 408986 w 622"/>
                <a:gd name="T9" fmla="*/ 537397 h 423"/>
                <a:gd name="T10" fmla="*/ 90886 w 622"/>
                <a:gd name="T11" fmla="*/ 898698 h 423"/>
                <a:gd name="T12" fmla="*/ 396867 w 622"/>
                <a:gd name="T13" fmla="*/ 768144 h 423"/>
                <a:gd name="T14" fmla="*/ 281746 w 622"/>
                <a:gd name="T15" fmla="*/ 1102120 h 423"/>
                <a:gd name="T16" fmla="*/ 781617 w 622"/>
                <a:gd name="T17" fmla="*/ 549542 h 423"/>
                <a:gd name="T18" fmla="*/ 639229 w 622"/>
                <a:gd name="T19" fmla="*/ 1065686 h 423"/>
                <a:gd name="T20" fmla="*/ 972477 w 622"/>
                <a:gd name="T21" fmla="*/ 667951 h 423"/>
                <a:gd name="T22" fmla="*/ 857355 w 622"/>
                <a:gd name="T23" fmla="*/ 1244818 h 423"/>
                <a:gd name="T24" fmla="*/ 1075480 w 622"/>
                <a:gd name="T25" fmla="*/ 847084 h 423"/>
                <a:gd name="T26" fmla="*/ 1190602 w 622"/>
                <a:gd name="T27" fmla="*/ 1284288 h 423"/>
                <a:gd name="T28" fmla="*/ 1242104 w 622"/>
                <a:gd name="T29" fmla="*/ 783325 h 423"/>
                <a:gd name="T30" fmla="*/ 1602618 w 622"/>
                <a:gd name="T31" fmla="*/ 1244818 h 423"/>
                <a:gd name="T32" fmla="*/ 1435993 w 622"/>
                <a:gd name="T33" fmla="*/ 755999 h 423"/>
                <a:gd name="T34" fmla="*/ 1884363 w 622"/>
                <a:gd name="T35" fmla="*/ 1089975 h 423"/>
                <a:gd name="T36" fmla="*/ 1551116 w 622"/>
                <a:gd name="T37" fmla="*/ 346120 h 423"/>
                <a:gd name="T38" fmla="*/ 1511732 w 622"/>
                <a:gd name="T39" fmla="*/ 680096 h 423"/>
                <a:gd name="T40" fmla="*/ 1372374 w 622"/>
                <a:gd name="T41" fmla="*/ 422024 h 423"/>
                <a:gd name="T42" fmla="*/ 1281488 w 622"/>
                <a:gd name="T43" fmla="*/ 680096 h 423"/>
                <a:gd name="T44" fmla="*/ 1217868 w 622"/>
                <a:gd name="T45" fmla="*/ 397735 h 423"/>
                <a:gd name="T46" fmla="*/ 1102746 w 622"/>
                <a:gd name="T47" fmla="*/ 652770 h 423"/>
                <a:gd name="T48" fmla="*/ 1205750 w 622"/>
                <a:gd name="T49" fmla="*/ 100193 h 423"/>
                <a:gd name="T50" fmla="*/ 948241 w 622"/>
                <a:gd name="T51" fmla="*/ 537397 h 423"/>
                <a:gd name="T52" fmla="*/ 972477 w 622"/>
                <a:gd name="T53" fmla="*/ 0 h 423"/>
                <a:gd name="T54" fmla="*/ 639229 w 622"/>
                <a:gd name="T55" fmla="*/ 485783 h 423"/>
                <a:gd name="T56" fmla="*/ 730115 w 622"/>
                <a:gd name="T57" fmla="*/ 218602 h 423"/>
                <a:gd name="T58" fmla="*/ 539255 w 622"/>
                <a:gd name="T59" fmla="*/ 397735 h 423"/>
                <a:gd name="T60" fmla="*/ 627111 w 622"/>
                <a:gd name="T61" fmla="*/ 151807 h 423"/>
                <a:gd name="T62" fmla="*/ 487753 w 622"/>
                <a:gd name="T63" fmla="*/ 203422 h 423"/>
                <a:gd name="T64" fmla="*/ 539255 w 622"/>
                <a:gd name="T65" fmla="*/ 75904 h 4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2"/>
                <a:gd name="T100" fmla="*/ 0 h 423"/>
                <a:gd name="T101" fmla="*/ 622 w 622"/>
                <a:gd name="T102" fmla="*/ 423 h 4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2" h="423">
                  <a:moveTo>
                    <a:pt x="178" y="25"/>
                  </a:moveTo>
                  <a:cubicBezTo>
                    <a:pt x="178" y="25"/>
                    <a:pt x="118" y="88"/>
                    <a:pt x="38" y="105"/>
                  </a:cubicBezTo>
                  <a:cubicBezTo>
                    <a:pt x="63" y="114"/>
                    <a:pt x="157" y="93"/>
                    <a:pt x="157" y="93"/>
                  </a:cubicBezTo>
                  <a:cubicBezTo>
                    <a:pt x="157" y="93"/>
                    <a:pt x="80" y="165"/>
                    <a:pt x="0" y="198"/>
                  </a:cubicBezTo>
                  <a:cubicBezTo>
                    <a:pt x="30" y="211"/>
                    <a:pt x="135" y="177"/>
                    <a:pt x="135" y="177"/>
                  </a:cubicBezTo>
                  <a:cubicBezTo>
                    <a:pt x="135" y="177"/>
                    <a:pt x="51" y="275"/>
                    <a:pt x="30" y="296"/>
                  </a:cubicBezTo>
                  <a:cubicBezTo>
                    <a:pt x="55" y="296"/>
                    <a:pt x="131" y="253"/>
                    <a:pt x="131" y="253"/>
                  </a:cubicBezTo>
                  <a:cubicBezTo>
                    <a:pt x="93" y="363"/>
                    <a:pt x="93" y="363"/>
                    <a:pt x="93" y="363"/>
                  </a:cubicBezTo>
                  <a:cubicBezTo>
                    <a:pt x="93" y="363"/>
                    <a:pt x="211" y="275"/>
                    <a:pt x="258" y="181"/>
                  </a:cubicBezTo>
                  <a:cubicBezTo>
                    <a:pt x="262" y="266"/>
                    <a:pt x="211" y="351"/>
                    <a:pt x="211" y="351"/>
                  </a:cubicBezTo>
                  <a:cubicBezTo>
                    <a:pt x="321" y="220"/>
                    <a:pt x="321" y="220"/>
                    <a:pt x="321" y="220"/>
                  </a:cubicBezTo>
                  <a:cubicBezTo>
                    <a:pt x="321" y="220"/>
                    <a:pt x="300" y="380"/>
                    <a:pt x="283" y="410"/>
                  </a:cubicBezTo>
                  <a:cubicBezTo>
                    <a:pt x="334" y="334"/>
                    <a:pt x="355" y="279"/>
                    <a:pt x="355" y="279"/>
                  </a:cubicBezTo>
                  <a:cubicBezTo>
                    <a:pt x="393" y="423"/>
                    <a:pt x="393" y="423"/>
                    <a:pt x="393" y="423"/>
                  </a:cubicBezTo>
                  <a:cubicBezTo>
                    <a:pt x="410" y="258"/>
                    <a:pt x="410" y="258"/>
                    <a:pt x="410" y="258"/>
                  </a:cubicBezTo>
                  <a:cubicBezTo>
                    <a:pt x="410" y="258"/>
                    <a:pt x="461" y="384"/>
                    <a:pt x="529" y="410"/>
                  </a:cubicBezTo>
                  <a:cubicBezTo>
                    <a:pt x="529" y="384"/>
                    <a:pt x="474" y="249"/>
                    <a:pt x="474" y="249"/>
                  </a:cubicBezTo>
                  <a:cubicBezTo>
                    <a:pt x="474" y="249"/>
                    <a:pt x="584" y="346"/>
                    <a:pt x="622" y="359"/>
                  </a:cubicBezTo>
                  <a:cubicBezTo>
                    <a:pt x="592" y="313"/>
                    <a:pt x="520" y="165"/>
                    <a:pt x="512" y="114"/>
                  </a:cubicBezTo>
                  <a:cubicBezTo>
                    <a:pt x="503" y="152"/>
                    <a:pt x="499" y="236"/>
                    <a:pt x="499" y="224"/>
                  </a:cubicBezTo>
                  <a:cubicBezTo>
                    <a:pt x="499" y="211"/>
                    <a:pt x="453" y="139"/>
                    <a:pt x="453" y="139"/>
                  </a:cubicBezTo>
                  <a:cubicBezTo>
                    <a:pt x="423" y="224"/>
                    <a:pt x="423" y="224"/>
                    <a:pt x="423" y="224"/>
                  </a:cubicBezTo>
                  <a:cubicBezTo>
                    <a:pt x="402" y="131"/>
                    <a:pt x="402" y="131"/>
                    <a:pt x="402" y="131"/>
                  </a:cubicBezTo>
                  <a:cubicBezTo>
                    <a:pt x="364" y="215"/>
                    <a:pt x="364" y="215"/>
                    <a:pt x="364" y="215"/>
                  </a:cubicBezTo>
                  <a:cubicBezTo>
                    <a:pt x="398" y="33"/>
                    <a:pt x="398" y="33"/>
                    <a:pt x="398" y="33"/>
                  </a:cubicBezTo>
                  <a:cubicBezTo>
                    <a:pt x="313" y="177"/>
                    <a:pt x="313" y="177"/>
                    <a:pt x="313" y="177"/>
                  </a:cubicBezTo>
                  <a:cubicBezTo>
                    <a:pt x="321" y="0"/>
                    <a:pt x="321" y="0"/>
                    <a:pt x="321" y="0"/>
                  </a:cubicBezTo>
                  <a:cubicBezTo>
                    <a:pt x="321" y="0"/>
                    <a:pt x="241" y="131"/>
                    <a:pt x="211" y="160"/>
                  </a:cubicBezTo>
                  <a:cubicBezTo>
                    <a:pt x="207" y="135"/>
                    <a:pt x="241" y="72"/>
                    <a:pt x="241" y="72"/>
                  </a:cubicBezTo>
                  <a:cubicBezTo>
                    <a:pt x="178" y="131"/>
                    <a:pt x="178" y="131"/>
                    <a:pt x="178" y="131"/>
                  </a:cubicBezTo>
                  <a:cubicBezTo>
                    <a:pt x="207" y="50"/>
                    <a:pt x="207" y="50"/>
                    <a:pt x="207" y="50"/>
                  </a:cubicBezTo>
                  <a:cubicBezTo>
                    <a:pt x="161" y="67"/>
                    <a:pt x="161" y="67"/>
                    <a:pt x="161" y="67"/>
                  </a:cubicBezTo>
                  <a:cubicBezTo>
                    <a:pt x="178" y="25"/>
                    <a:pt x="178" y="25"/>
                    <a:pt x="178" y="25"/>
                  </a:cubicBezTo>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34" name="Freeform 26"/>
            <p:cNvSpPr/>
            <p:nvPr/>
          </p:nvSpPr>
          <p:spPr bwMode="auto">
            <a:xfrm>
              <a:off x="6345238" y="4735513"/>
              <a:ext cx="1447800" cy="874713"/>
            </a:xfrm>
            <a:custGeom>
              <a:avLst/>
              <a:gdLst>
                <a:gd name="T0" fmla="*/ 0 w 478"/>
                <a:gd name="T1" fmla="*/ 309794 h 288"/>
                <a:gd name="T2" fmla="*/ 436157 w 478"/>
                <a:gd name="T3" fmla="*/ 874713 h 288"/>
                <a:gd name="T4" fmla="*/ 190819 w 478"/>
                <a:gd name="T5" fmla="*/ 476840 h 288"/>
                <a:gd name="T6" fmla="*/ 472504 w 478"/>
                <a:gd name="T7" fmla="*/ 628700 h 288"/>
                <a:gd name="T8" fmla="*/ 321060 w 478"/>
                <a:gd name="T9" fmla="*/ 334092 h 288"/>
                <a:gd name="T10" fmla="*/ 869286 w 478"/>
                <a:gd name="T11" fmla="*/ 795746 h 288"/>
                <a:gd name="T12" fmla="*/ 666351 w 478"/>
                <a:gd name="T13" fmla="*/ 373575 h 288"/>
                <a:gd name="T14" fmla="*/ 999527 w 478"/>
                <a:gd name="T15" fmla="*/ 604402 h 288"/>
                <a:gd name="T16" fmla="*/ 769333 w 478"/>
                <a:gd name="T17" fmla="*/ 230827 h 288"/>
                <a:gd name="T18" fmla="*/ 1281212 w 478"/>
                <a:gd name="T19" fmla="*/ 656035 h 288"/>
                <a:gd name="T20" fmla="*/ 908661 w 478"/>
                <a:gd name="T21" fmla="*/ 194381 h 288"/>
                <a:gd name="T22" fmla="*/ 1447800 w 478"/>
                <a:gd name="T23" fmla="*/ 373575 h 288"/>
                <a:gd name="T24" fmla="*/ 805680 w 478"/>
                <a:gd name="T25" fmla="*/ 0 h 288"/>
                <a:gd name="T26" fmla="*/ 987412 w 478"/>
                <a:gd name="T27" fmla="*/ 167046 h 288"/>
                <a:gd name="T28" fmla="*/ 742073 w 478"/>
                <a:gd name="T29" fmla="*/ 91116 h 288"/>
                <a:gd name="T30" fmla="*/ 896546 w 478"/>
                <a:gd name="T31" fmla="*/ 270311 h 288"/>
                <a:gd name="T32" fmla="*/ 602745 w 478"/>
                <a:gd name="T33" fmla="*/ 63781 h 288"/>
                <a:gd name="T34" fmla="*/ 702698 w 478"/>
                <a:gd name="T35" fmla="*/ 270311 h 288"/>
                <a:gd name="T36" fmla="*/ 563370 w 478"/>
                <a:gd name="T37" fmla="*/ 127562 h 288"/>
                <a:gd name="T38" fmla="*/ 678467 w 478"/>
                <a:gd name="T39" fmla="*/ 540621 h 288"/>
                <a:gd name="T40" fmla="*/ 242310 w 478"/>
                <a:gd name="T41" fmla="*/ 103265 h 288"/>
                <a:gd name="T42" fmla="*/ 293800 w 478"/>
                <a:gd name="T43" fmla="*/ 449505 h 288"/>
                <a:gd name="T44" fmla="*/ 0 w 478"/>
                <a:gd name="T45" fmla="*/ 309794 h 2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8"/>
                <a:gd name="T70" fmla="*/ 0 h 288"/>
                <a:gd name="T71" fmla="*/ 478 w 478"/>
                <a:gd name="T72" fmla="*/ 288 h 2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8" h="288">
                  <a:moveTo>
                    <a:pt x="0" y="102"/>
                  </a:moveTo>
                  <a:cubicBezTo>
                    <a:pt x="0" y="102"/>
                    <a:pt x="13" y="216"/>
                    <a:pt x="144" y="288"/>
                  </a:cubicBezTo>
                  <a:cubicBezTo>
                    <a:pt x="152" y="283"/>
                    <a:pt x="59" y="165"/>
                    <a:pt x="63" y="157"/>
                  </a:cubicBezTo>
                  <a:cubicBezTo>
                    <a:pt x="68" y="148"/>
                    <a:pt x="156" y="207"/>
                    <a:pt x="156" y="207"/>
                  </a:cubicBezTo>
                  <a:cubicBezTo>
                    <a:pt x="106" y="110"/>
                    <a:pt x="106" y="110"/>
                    <a:pt x="106" y="110"/>
                  </a:cubicBezTo>
                  <a:cubicBezTo>
                    <a:pt x="106" y="110"/>
                    <a:pt x="224" y="245"/>
                    <a:pt x="287" y="262"/>
                  </a:cubicBezTo>
                  <a:cubicBezTo>
                    <a:pt x="262" y="233"/>
                    <a:pt x="220" y="123"/>
                    <a:pt x="220" y="123"/>
                  </a:cubicBezTo>
                  <a:cubicBezTo>
                    <a:pt x="330" y="199"/>
                    <a:pt x="330" y="199"/>
                    <a:pt x="330" y="199"/>
                  </a:cubicBezTo>
                  <a:cubicBezTo>
                    <a:pt x="254" y="76"/>
                    <a:pt x="254" y="76"/>
                    <a:pt x="254" y="76"/>
                  </a:cubicBezTo>
                  <a:cubicBezTo>
                    <a:pt x="254" y="76"/>
                    <a:pt x="368" y="203"/>
                    <a:pt x="423" y="216"/>
                  </a:cubicBezTo>
                  <a:cubicBezTo>
                    <a:pt x="410" y="195"/>
                    <a:pt x="300" y="64"/>
                    <a:pt x="300" y="64"/>
                  </a:cubicBezTo>
                  <a:cubicBezTo>
                    <a:pt x="300" y="64"/>
                    <a:pt x="423" y="123"/>
                    <a:pt x="478" y="123"/>
                  </a:cubicBezTo>
                  <a:cubicBezTo>
                    <a:pt x="457" y="110"/>
                    <a:pt x="266" y="0"/>
                    <a:pt x="266" y="0"/>
                  </a:cubicBezTo>
                  <a:cubicBezTo>
                    <a:pt x="326" y="55"/>
                    <a:pt x="326" y="55"/>
                    <a:pt x="326" y="55"/>
                  </a:cubicBezTo>
                  <a:cubicBezTo>
                    <a:pt x="245" y="30"/>
                    <a:pt x="245" y="30"/>
                    <a:pt x="245" y="30"/>
                  </a:cubicBezTo>
                  <a:cubicBezTo>
                    <a:pt x="296" y="89"/>
                    <a:pt x="296" y="89"/>
                    <a:pt x="296" y="89"/>
                  </a:cubicBezTo>
                  <a:cubicBezTo>
                    <a:pt x="199" y="21"/>
                    <a:pt x="199" y="21"/>
                    <a:pt x="199" y="21"/>
                  </a:cubicBezTo>
                  <a:cubicBezTo>
                    <a:pt x="232" y="89"/>
                    <a:pt x="232" y="89"/>
                    <a:pt x="232" y="89"/>
                  </a:cubicBezTo>
                  <a:cubicBezTo>
                    <a:pt x="232" y="89"/>
                    <a:pt x="194" y="68"/>
                    <a:pt x="186" y="42"/>
                  </a:cubicBezTo>
                  <a:cubicBezTo>
                    <a:pt x="182" y="68"/>
                    <a:pt x="224" y="178"/>
                    <a:pt x="224" y="178"/>
                  </a:cubicBezTo>
                  <a:cubicBezTo>
                    <a:pt x="80" y="34"/>
                    <a:pt x="80" y="34"/>
                    <a:pt x="80" y="34"/>
                  </a:cubicBezTo>
                  <a:cubicBezTo>
                    <a:pt x="97" y="148"/>
                    <a:pt x="97" y="148"/>
                    <a:pt x="97" y="148"/>
                  </a:cubicBezTo>
                  <a:cubicBezTo>
                    <a:pt x="97" y="148"/>
                    <a:pt x="25" y="127"/>
                    <a:pt x="0" y="102"/>
                  </a:cubicBezTo>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35" name="Freeform 28"/>
            <p:cNvSpPr/>
            <p:nvPr/>
          </p:nvSpPr>
          <p:spPr bwMode="auto">
            <a:xfrm>
              <a:off x="5649913" y="874713"/>
              <a:ext cx="323850" cy="249238"/>
            </a:xfrm>
            <a:custGeom>
              <a:avLst/>
              <a:gdLst>
                <a:gd name="T0" fmla="*/ 305690 w 107"/>
                <a:gd name="T1" fmla="*/ 0 h 82"/>
                <a:gd name="T2" fmla="*/ 272397 w 107"/>
                <a:gd name="T3" fmla="*/ 85106 h 82"/>
                <a:gd name="T4" fmla="*/ 245157 w 107"/>
                <a:gd name="T5" fmla="*/ 3039 h 82"/>
                <a:gd name="T6" fmla="*/ 193705 w 107"/>
                <a:gd name="T7" fmla="*/ 66869 h 82"/>
                <a:gd name="T8" fmla="*/ 0 w 107"/>
                <a:gd name="T9" fmla="*/ 234041 h 82"/>
                <a:gd name="T10" fmla="*/ 6053 w 107"/>
                <a:gd name="T11" fmla="*/ 240120 h 82"/>
                <a:gd name="T12" fmla="*/ 251211 w 107"/>
                <a:gd name="T13" fmla="*/ 100303 h 82"/>
                <a:gd name="T14" fmla="*/ 242131 w 107"/>
                <a:gd name="T15" fmla="*/ 249238 h 82"/>
                <a:gd name="T16" fmla="*/ 251211 w 107"/>
                <a:gd name="T17" fmla="*/ 243159 h 82"/>
                <a:gd name="T18" fmla="*/ 305690 w 107"/>
                <a:gd name="T19" fmla="*/ 0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82"/>
                <a:gd name="T32" fmla="*/ 107 w 107"/>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82">
                  <a:moveTo>
                    <a:pt x="101" y="0"/>
                  </a:moveTo>
                  <a:cubicBezTo>
                    <a:pt x="92" y="0"/>
                    <a:pt x="90" y="28"/>
                    <a:pt x="90" y="28"/>
                  </a:cubicBezTo>
                  <a:cubicBezTo>
                    <a:pt x="81" y="1"/>
                    <a:pt x="81" y="1"/>
                    <a:pt x="81" y="1"/>
                  </a:cubicBezTo>
                  <a:cubicBezTo>
                    <a:pt x="64" y="22"/>
                    <a:pt x="64" y="22"/>
                    <a:pt x="64" y="22"/>
                  </a:cubicBezTo>
                  <a:cubicBezTo>
                    <a:pt x="64" y="22"/>
                    <a:pt x="28" y="60"/>
                    <a:pt x="0" y="77"/>
                  </a:cubicBezTo>
                  <a:cubicBezTo>
                    <a:pt x="0" y="78"/>
                    <a:pt x="0" y="79"/>
                    <a:pt x="2" y="79"/>
                  </a:cubicBezTo>
                  <a:cubicBezTo>
                    <a:pt x="14" y="79"/>
                    <a:pt x="74" y="47"/>
                    <a:pt x="83" y="33"/>
                  </a:cubicBezTo>
                  <a:cubicBezTo>
                    <a:pt x="84" y="47"/>
                    <a:pt x="75" y="82"/>
                    <a:pt x="80" y="82"/>
                  </a:cubicBezTo>
                  <a:cubicBezTo>
                    <a:pt x="81" y="82"/>
                    <a:pt x="82" y="81"/>
                    <a:pt x="83" y="80"/>
                  </a:cubicBezTo>
                  <a:cubicBezTo>
                    <a:pt x="92" y="71"/>
                    <a:pt x="107" y="11"/>
                    <a:pt x="101"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36" name="Freeform 29"/>
            <p:cNvSpPr/>
            <p:nvPr/>
          </p:nvSpPr>
          <p:spPr bwMode="auto">
            <a:xfrm>
              <a:off x="6264276" y="1031875"/>
              <a:ext cx="200025" cy="234950"/>
            </a:xfrm>
            <a:custGeom>
              <a:avLst/>
              <a:gdLst>
                <a:gd name="T0" fmla="*/ 0 w 66"/>
                <a:gd name="T1" fmla="*/ 0 h 77"/>
                <a:gd name="T2" fmla="*/ 200025 w 66"/>
                <a:gd name="T3" fmla="*/ 234950 h 77"/>
                <a:gd name="T4" fmla="*/ 0 w 66"/>
                <a:gd name="T5" fmla="*/ 0 h 77"/>
                <a:gd name="T6" fmla="*/ 0 60000 65536"/>
                <a:gd name="T7" fmla="*/ 0 60000 65536"/>
                <a:gd name="T8" fmla="*/ 0 60000 65536"/>
                <a:gd name="T9" fmla="*/ 0 w 66"/>
                <a:gd name="T10" fmla="*/ 0 h 77"/>
                <a:gd name="T11" fmla="*/ 66 w 66"/>
                <a:gd name="T12" fmla="*/ 77 h 77"/>
              </a:gdLst>
              <a:ahLst/>
              <a:cxnLst>
                <a:cxn ang="T6">
                  <a:pos x="T0" y="T1"/>
                </a:cxn>
                <a:cxn ang="T7">
                  <a:pos x="T2" y="T3"/>
                </a:cxn>
                <a:cxn ang="T8">
                  <a:pos x="T4" y="T5"/>
                </a:cxn>
              </a:cxnLst>
              <a:rect l="T9" t="T10" r="T11" b="T12"/>
              <a:pathLst>
                <a:path w="66" h="77">
                  <a:moveTo>
                    <a:pt x="0" y="0"/>
                  </a:moveTo>
                  <a:cubicBezTo>
                    <a:pt x="11" y="51"/>
                    <a:pt x="53" y="70"/>
                    <a:pt x="66" y="77"/>
                  </a:cubicBezTo>
                  <a:cubicBezTo>
                    <a:pt x="60" y="53"/>
                    <a:pt x="0" y="0"/>
                    <a:pt x="0"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37" name="Freeform 30"/>
            <p:cNvSpPr>
              <a:spLocks noEditPoints="1"/>
            </p:cNvSpPr>
            <p:nvPr/>
          </p:nvSpPr>
          <p:spPr bwMode="auto">
            <a:xfrm>
              <a:off x="5180013" y="1681163"/>
              <a:ext cx="309563" cy="617538"/>
            </a:xfrm>
            <a:custGeom>
              <a:avLst/>
              <a:gdLst>
                <a:gd name="T0" fmla="*/ 81943 w 102"/>
                <a:gd name="T1" fmla="*/ 547571 h 203"/>
                <a:gd name="T2" fmla="*/ 54629 w 102"/>
                <a:gd name="T3" fmla="*/ 568865 h 203"/>
                <a:gd name="T4" fmla="*/ 27314 w 102"/>
                <a:gd name="T5" fmla="*/ 599286 h 203"/>
                <a:gd name="T6" fmla="*/ 81943 w 102"/>
                <a:gd name="T7" fmla="*/ 547571 h 203"/>
                <a:gd name="T8" fmla="*/ 309563 w 102"/>
                <a:gd name="T9" fmla="*/ 0 h 203"/>
                <a:gd name="T10" fmla="*/ 0 w 102"/>
                <a:gd name="T11" fmla="*/ 617538 h 203"/>
                <a:gd name="T12" fmla="*/ 0 w 102"/>
                <a:gd name="T13" fmla="*/ 617538 h 203"/>
                <a:gd name="T14" fmla="*/ 54629 w 102"/>
                <a:gd name="T15" fmla="*/ 568865 h 203"/>
                <a:gd name="T16" fmla="*/ 309563 w 102"/>
                <a:gd name="T17" fmla="*/ 0 h 203"/>
                <a:gd name="T18" fmla="*/ 309563 w 102"/>
                <a:gd name="T19" fmla="*/ 0 h 2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203"/>
                <a:gd name="T32" fmla="*/ 102 w 102"/>
                <a:gd name="T33" fmla="*/ 203 h 2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203">
                  <a:moveTo>
                    <a:pt x="27" y="180"/>
                  </a:moveTo>
                  <a:cubicBezTo>
                    <a:pt x="24" y="182"/>
                    <a:pt x="21" y="184"/>
                    <a:pt x="18" y="187"/>
                  </a:cubicBezTo>
                  <a:cubicBezTo>
                    <a:pt x="15" y="191"/>
                    <a:pt x="12" y="194"/>
                    <a:pt x="9" y="197"/>
                  </a:cubicBezTo>
                  <a:cubicBezTo>
                    <a:pt x="15" y="192"/>
                    <a:pt x="21" y="186"/>
                    <a:pt x="27" y="180"/>
                  </a:cubicBezTo>
                  <a:moveTo>
                    <a:pt x="102" y="0"/>
                  </a:moveTo>
                  <a:cubicBezTo>
                    <a:pt x="102" y="0"/>
                    <a:pt x="34" y="132"/>
                    <a:pt x="0" y="203"/>
                  </a:cubicBezTo>
                  <a:cubicBezTo>
                    <a:pt x="0" y="203"/>
                    <a:pt x="0" y="203"/>
                    <a:pt x="0" y="203"/>
                  </a:cubicBezTo>
                  <a:cubicBezTo>
                    <a:pt x="4" y="198"/>
                    <a:pt x="10" y="193"/>
                    <a:pt x="18" y="187"/>
                  </a:cubicBezTo>
                  <a:cubicBezTo>
                    <a:pt x="56" y="138"/>
                    <a:pt x="102" y="0"/>
                    <a:pt x="102" y="0"/>
                  </a:cubicBezTo>
                  <a:cubicBezTo>
                    <a:pt x="102" y="0"/>
                    <a:pt x="102" y="0"/>
                    <a:pt x="102" y="0"/>
                  </a:cubicBezTo>
                </a:path>
              </a:pathLst>
            </a:custGeom>
            <a:solidFill>
              <a:srgbClr val="004831"/>
            </a:solidFill>
            <a:ln w="9525">
              <a:noFill/>
              <a:miter lim="800000"/>
            </a:ln>
          </p:spPr>
          <p:txBody>
            <a:bodyPr/>
            <a:lstStyle/>
            <a:p>
              <a:endParaRPr lang="zh-CN" altLang="en-US">
                <a:solidFill>
                  <a:srgbClr val="FFC000"/>
                </a:solidFill>
                <a:cs typeface="+mn-ea"/>
                <a:sym typeface="+mn-lt"/>
              </a:endParaRPr>
            </a:p>
          </p:txBody>
        </p:sp>
        <p:sp>
          <p:nvSpPr>
            <p:cNvPr id="38" name="Freeform 31"/>
            <p:cNvSpPr>
              <a:spLocks noEditPoints="1"/>
            </p:cNvSpPr>
            <p:nvPr/>
          </p:nvSpPr>
          <p:spPr bwMode="auto">
            <a:xfrm>
              <a:off x="5180013" y="1681163"/>
              <a:ext cx="309563" cy="617538"/>
            </a:xfrm>
            <a:custGeom>
              <a:avLst/>
              <a:gdLst>
                <a:gd name="T0" fmla="*/ 54629 w 102"/>
                <a:gd name="T1" fmla="*/ 568865 h 203"/>
                <a:gd name="T2" fmla="*/ 0 w 102"/>
                <a:gd name="T3" fmla="*/ 617538 h 203"/>
                <a:gd name="T4" fmla="*/ 27314 w 102"/>
                <a:gd name="T5" fmla="*/ 599286 h 203"/>
                <a:gd name="T6" fmla="*/ 54629 w 102"/>
                <a:gd name="T7" fmla="*/ 568865 h 203"/>
                <a:gd name="T8" fmla="*/ 309563 w 102"/>
                <a:gd name="T9" fmla="*/ 0 h 203"/>
                <a:gd name="T10" fmla="*/ 54629 w 102"/>
                <a:gd name="T11" fmla="*/ 568865 h 203"/>
                <a:gd name="T12" fmla="*/ 81943 w 102"/>
                <a:gd name="T13" fmla="*/ 547571 h 203"/>
                <a:gd name="T14" fmla="*/ 309563 w 102"/>
                <a:gd name="T15" fmla="*/ 0 h 203"/>
                <a:gd name="T16" fmla="*/ 0 60000 65536"/>
                <a:gd name="T17" fmla="*/ 0 60000 65536"/>
                <a:gd name="T18" fmla="*/ 0 60000 65536"/>
                <a:gd name="T19" fmla="*/ 0 60000 65536"/>
                <a:gd name="T20" fmla="*/ 0 60000 65536"/>
                <a:gd name="T21" fmla="*/ 0 60000 65536"/>
                <a:gd name="T22" fmla="*/ 0 60000 65536"/>
                <a:gd name="T23" fmla="*/ 0 60000 65536"/>
                <a:gd name="T24" fmla="*/ 0 w 102"/>
                <a:gd name="T25" fmla="*/ 0 h 203"/>
                <a:gd name="T26" fmla="*/ 102 w 102"/>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2" h="203">
                  <a:moveTo>
                    <a:pt x="18" y="187"/>
                  </a:moveTo>
                  <a:cubicBezTo>
                    <a:pt x="10" y="193"/>
                    <a:pt x="4" y="198"/>
                    <a:pt x="0" y="203"/>
                  </a:cubicBezTo>
                  <a:cubicBezTo>
                    <a:pt x="3" y="201"/>
                    <a:pt x="6" y="199"/>
                    <a:pt x="9" y="197"/>
                  </a:cubicBezTo>
                  <a:cubicBezTo>
                    <a:pt x="12" y="194"/>
                    <a:pt x="15" y="191"/>
                    <a:pt x="18" y="187"/>
                  </a:cubicBezTo>
                  <a:moveTo>
                    <a:pt x="102" y="0"/>
                  </a:moveTo>
                  <a:cubicBezTo>
                    <a:pt x="102" y="0"/>
                    <a:pt x="56" y="138"/>
                    <a:pt x="18" y="187"/>
                  </a:cubicBezTo>
                  <a:cubicBezTo>
                    <a:pt x="21" y="184"/>
                    <a:pt x="24" y="182"/>
                    <a:pt x="27" y="180"/>
                  </a:cubicBezTo>
                  <a:cubicBezTo>
                    <a:pt x="77" y="122"/>
                    <a:pt x="102" y="0"/>
                    <a:pt x="102"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39" name="Freeform 32"/>
            <p:cNvSpPr>
              <a:spLocks noEditPoints="1"/>
            </p:cNvSpPr>
            <p:nvPr/>
          </p:nvSpPr>
          <p:spPr bwMode="auto">
            <a:xfrm>
              <a:off x="5564188" y="2438400"/>
              <a:ext cx="160338" cy="200025"/>
            </a:xfrm>
            <a:custGeom>
              <a:avLst/>
              <a:gdLst>
                <a:gd name="T0" fmla="*/ 9076 w 53"/>
                <a:gd name="T1" fmla="*/ 172749 h 66"/>
                <a:gd name="T2" fmla="*/ 0 w 53"/>
                <a:gd name="T3" fmla="*/ 200025 h 66"/>
                <a:gd name="T4" fmla="*/ 6050 w 53"/>
                <a:gd name="T5" fmla="*/ 196994 h 66"/>
                <a:gd name="T6" fmla="*/ 9076 w 53"/>
                <a:gd name="T7" fmla="*/ 172749 h 66"/>
                <a:gd name="T8" fmla="*/ 160338 w 53"/>
                <a:gd name="T9" fmla="*/ 0 h 66"/>
                <a:gd name="T10" fmla="*/ 121010 w 53"/>
                <a:gd name="T11" fmla="*/ 63644 h 66"/>
                <a:gd name="T12" fmla="*/ 160338 w 53"/>
                <a:gd name="T13" fmla="*/ 0 h 66"/>
                <a:gd name="T14" fmla="*/ 0 60000 65536"/>
                <a:gd name="T15" fmla="*/ 0 60000 65536"/>
                <a:gd name="T16" fmla="*/ 0 60000 65536"/>
                <a:gd name="T17" fmla="*/ 0 60000 65536"/>
                <a:gd name="T18" fmla="*/ 0 60000 65536"/>
                <a:gd name="T19" fmla="*/ 0 60000 65536"/>
                <a:gd name="T20" fmla="*/ 0 60000 65536"/>
                <a:gd name="T21" fmla="*/ 0 w 53"/>
                <a:gd name="T22" fmla="*/ 0 h 66"/>
                <a:gd name="T23" fmla="*/ 53 w 53"/>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66">
                  <a:moveTo>
                    <a:pt x="3" y="57"/>
                  </a:moveTo>
                  <a:cubicBezTo>
                    <a:pt x="2" y="61"/>
                    <a:pt x="1" y="64"/>
                    <a:pt x="0" y="66"/>
                  </a:cubicBezTo>
                  <a:cubicBezTo>
                    <a:pt x="0" y="66"/>
                    <a:pt x="1" y="65"/>
                    <a:pt x="2" y="65"/>
                  </a:cubicBezTo>
                  <a:cubicBezTo>
                    <a:pt x="2" y="63"/>
                    <a:pt x="3" y="60"/>
                    <a:pt x="3" y="57"/>
                  </a:cubicBezTo>
                  <a:moveTo>
                    <a:pt x="53" y="0"/>
                  </a:moveTo>
                  <a:cubicBezTo>
                    <a:pt x="49" y="8"/>
                    <a:pt x="45" y="14"/>
                    <a:pt x="40" y="21"/>
                  </a:cubicBezTo>
                  <a:cubicBezTo>
                    <a:pt x="45" y="15"/>
                    <a:pt x="49" y="8"/>
                    <a:pt x="53" y="0"/>
                  </a:cubicBezTo>
                </a:path>
              </a:pathLst>
            </a:custGeom>
            <a:solidFill>
              <a:srgbClr val="004831"/>
            </a:solidFill>
            <a:ln w="9525">
              <a:noFill/>
              <a:miter lim="800000"/>
            </a:ln>
          </p:spPr>
          <p:txBody>
            <a:bodyPr/>
            <a:lstStyle/>
            <a:p>
              <a:endParaRPr lang="zh-CN" altLang="en-US">
                <a:solidFill>
                  <a:srgbClr val="FFC000"/>
                </a:solidFill>
                <a:cs typeface="+mn-ea"/>
                <a:sym typeface="+mn-lt"/>
              </a:endParaRPr>
            </a:p>
          </p:txBody>
        </p:sp>
        <p:sp>
          <p:nvSpPr>
            <p:cNvPr id="40" name="Freeform 33"/>
            <p:cNvSpPr/>
            <p:nvPr/>
          </p:nvSpPr>
          <p:spPr bwMode="auto">
            <a:xfrm>
              <a:off x="5570538" y="1936750"/>
              <a:ext cx="287338" cy="698500"/>
            </a:xfrm>
            <a:custGeom>
              <a:avLst/>
              <a:gdLst>
                <a:gd name="T0" fmla="*/ 214747 w 95"/>
                <a:gd name="T1" fmla="*/ 0 h 230"/>
                <a:gd name="T2" fmla="*/ 3025 w 95"/>
                <a:gd name="T3" fmla="*/ 674204 h 230"/>
                <a:gd name="T4" fmla="*/ 0 w 95"/>
                <a:gd name="T5" fmla="*/ 698500 h 230"/>
                <a:gd name="T6" fmla="*/ 114935 w 95"/>
                <a:gd name="T7" fmla="*/ 564874 h 230"/>
                <a:gd name="T8" fmla="*/ 154255 w 95"/>
                <a:gd name="T9" fmla="*/ 501098 h 230"/>
                <a:gd name="T10" fmla="*/ 214747 w 95"/>
                <a:gd name="T11" fmla="*/ 0 h 230"/>
                <a:gd name="T12" fmla="*/ 0 60000 65536"/>
                <a:gd name="T13" fmla="*/ 0 60000 65536"/>
                <a:gd name="T14" fmla="*/ 0 60000 65536"/>
                <a:gd name="T15" fmla="*/ 0 60000 65536"/>
                <a:gd name="T16" fmla="*/ 0 60000 65536"/>
                <a:gd name="T17" fmla="*/ 0 60000 65536"/>
                <a:gd name="T18" fmla="*/ 0 w 95"/>
                <a:gd name="T19" fmla="*/ 0 h 230"/>
                <a:gd name="T20" fmla="*/ 95 w 95"/>
                <a:gd name="T21" fmla="*/ 230 h 230"/>
              </a:gdLst>
              <a:ahLst/>
              <a:cxnLst>
                <a:cxn ang="T12">
                  <a:pos x="T0" y="T1"/>
                </a:cxn>
                <a:cxn ang="T13">
                  <a:pos x="T2" y="T3"/>
                </a:cxn>
                <a:cxn ang="T14">
                  <a:pos x="T4" y="T5"/>
                </a:cxn>
                <a:cxn ang="T15">
                  <a:pos x="T6" y="T7"/>
                </a:cxn>
                <a:cxn ang="T16">
                  <a:pos x="T8" y="T9"/>
                </a:cxn>
                <a:cxn ang="T17">
                  <a:pos x="T10" y="T11"/>
                </a:cxn>
              </a:cxnLst>
              <a:rect l="T18" t="T19" r="T20" b="T21"/>
              <a:pathLst>
                <a:path w="95" h="230">
                  <a:moveTo>
                    <a:pt x="71" y="0"/>
                  </a:moveTo>
                  <a:cubicBezTo>
                    <a:pt x="71" y="0"/>
                    <a:pt x="20" y="173"/>
                    <a:pt x="1" y="222"/>
                  </a:cubicBezTo>
                  <a:cubicBezTo>
                    <a:pt x="1" y="225"/>
                    <a:pt x="0" y="228"/>
                    <a:pt x="0" y="230"/>
                  </a:cubicBezTo>
                  <a:cubicBezTo>
                    <a:pt x="11" y="221"/>
                    <a:pt x="25" y="206"/>
                    <a:pt x="38" y="186"/>
                  </a:cubicBezTo>
                  <a:cubicBezTo>
                    <a:pt x="43" y="179"/>
                    <a:pt x="47" y="173"/>
                    <a:pt x="51" y="165"/>
                  </a:cubicBezTo>
                  <a:cubicBezTo>
                    <a:pt x="77" y="118"/>
                    <a:pt x="95" y="55"/>
                    <a:pt x="71"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41" name="Freeform 34"/>
            <p:cNvSpPr/>
            <p:nvPr/>
          </p:nvSpPr>
          <p:spPr bwMode="auto">
            <a:xfrm>
              <a:off x="6118226" y="1885950"/>
              <a:ext cx="239713" cy="476250"/>
            </a:xfrm>
            <a:custGeom>
              <a:avLst/>
              <a:gdLst>
                <a:gd name="T0" fmla="*/ 151717 w 79"/>
                <a:gd name="T1" fmla="*/ 0 h 157"/>
                <a:gd name="T2" fmla="*/ 136545 w 79"/>
                <a:gd name="T3" fmla="*/ 145605 h 157"/>
                <a:gd name="T4" fmla="*/ 0 w 79"/>
                <a:gd name="T5" fmla="*/ 9100 h 157"/>
                <a:gd name="T6" fmla="*/ 239713 w 79"/>
                <a:gd name="T7" fmla="*/ 476250 h 157"/>
                <a:gd name="T8" fmla="*/ 239713 w 79"/>
                <a:gd name="T9" fmla="*/ 476250 h 157"/>
                <a:gd name="T10" fmla="*/ 151717 w 79"/>
                <a:gd name="T11" fmla="*/ 0 h 157"/>
                <a:gd name="T12" fmla="*/ 151717 w 79"/>
                <a:gd name="T13" fmla="*/ 0 h 157"/>
                <a:gd name="T14" fmla="*/ 151717 w 79"/>
                <a:gd name="T15" fmla="*/ 0 h 157"/>
                <a:gd name="T16" fmla="*/ 151717 w 79"/>
                <a:gd name="T17" fmla="*/ 0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9"/>
                <a:gd name="T28" fmla="*/ 0 h 157"/>
                <a:gd name="T29" fmla="*/ 79 w 79"/>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9" h="157">
                  <a:moveTo>
                    <a:pt x="50" y="0"/>
                  </a:moveTo>
                  <a:cubicBezTo>
                    <a:pt x="45" y="48"/>
                    <a:pt x="45" y="48"/>
                    <a:pt x="45" y="48"/>
                  </a:cubicBezTo>
                  <a:cubicBezTo>
                    <a:pt x="0" y="3"/>
                    <a:pt x="0" y="3"/>
                    <a:pt x="0" y="3"/>
                  </a:cubicBezTo>
                  <a:cubicBezTo>
                    <a:pt x="0" y="3"/>
                    <a:pt x="57" y="130"/>
                    <a:pt x="79" y="157"/>
                  </a:cubicBezTo>
                  <a:cubicBezTo>
                    <a:pt x="79" y="157"/>
                    <a:pt x="79" y="157"/>
                    <a:pt x="79" y="157"/>
                  </a:cubicBezTo>
                  <a:cubicBezTo>
                    <a:pt x="73" y="116"/>
                    <a:pt x="50" y="0"/>
                    <a:pt x="50" y="0"/>
                  </a:cubicBezTo>
                  <a:cubicBezTo>
                    <a:pt x="50" y="0"/>
                    <a:pt x="50" y="0"/>
                    <a:pt x="50" y="0"/>
                  </a:cubicBezTo>
                  <a:cubicBezTo>
                    <a:pt x="50" y="0"/>
                    <a:pt x="50" y="0"/>
                    <a:pt x="50" y="0"/>
                  </a:cubicBezTo>
                  <a:cubicBezTo>
                    <a:pt x="50" y="0"/>
                    <a:pt x="50" y="0"/>
                    <a:pt x="50"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42" name="Freeform 35"/>
            <p:cNvSpPr/>
            <p:nvPr/>
          </p:nvSpPr>
          <p:spPr bwMode="auto">
            <a:xfrm>
              <a:off x="6527801" y="1912938"/>
              <a:ext cx="257175" cy="376238"/>
            </a:xfrm>
            <a:custGeom>
              <a:avLst/>
              <a:gdLst>
                <a:gd name="T0" fmla="*/ 0 w 85"/>
                <a:gd name="T1" fmla="*/ 0 h 124"/>
                <a:gd name="T2" fmla="*/ 257175 w 85"/>
                <a:gd name="T3" fmla="*/ 376238 h 124"/>
                <a:gd name="T4" fmla="*/ 0 w 85"/>
                <a:gd name="T5" fmla="*/ 0 h 124"/>
                <a:gd name="T6" fmla="*/ 0 60000 65536"/>
                <a:gd name="T7" fmla="*/ 0 60000 65536"/>
                <a:gd name="T8" fmla="*/ 0 60000 65536"/>
                <a:gd name="T9" fmla="*/ 0 w 85"/>
                <a:gd name="T10" fmla="*/ 0 h 124"/>
                <a:gd name="T11" fmla="*/ 85 w 85"/>
                <a:gd name="T12" fmla="*/ 124 h 124"/>
              </a:gdLst>
              <a:ahLst/>
              <a:cxnLst>
                <a:cxn ang="T6">
                  <a:pos x="T0" y="T1"/>
                </a:cxn>
                <a:cxn ang="T7">
                  <a:pos x="T2" y="T3"/>
                </a:cxn>
                <a:cxn ang="T8">
                  <a:pos x="T4" y="T5"/>
                </a:cxn>
              </a:cxnLst>
              <a:rect l="T9" t="T10" r="T11" b="T12"/>
              <a:pathLst>
                <a:path w="85" h="124">
                  <a:moveTo>
                    <a:pt x="0" y="0"/>
                  </a:moveTo>
                  <a:cubicBezTo>
                    <a:pt x="0" y="0"/>
                    <a:pt x="43" y="98"/>
                    <a:pt x="85" y="124"/>
                  </a:cubicBezTo>
                  <a:cubicBezTo>
                    <a:pt x="76" y="98"/>
                    <a:pt x="0" y="0"/>
                    <a:pt x="0"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43" name="Freeform 36"/>
            <p:cNvSpPr/>
            <p:nvPr/>
          </p:nvSpPr>
          <p:spPr bwMode="auto">
            <a:xfrm>
              <a:off x="4852988" y="2505075"/>
              <a:ext cx="306388" cy="300038"/>
            </a:xfrm>
            <a:custGeom>
              <a:avLst/>
              <a:gdLst>
                <a:gd name="T0" fmla="*/ 300321 w 101"/>
                <a:gd name="T1" fmla="*/ 0 h 99"/>
                <a:gd name="T2" fmla="*/ 12134 w 101"/>
                <a:gd name="T3" fmla="*/ 278823 h 99"/>
                <a:gd name="T4" fmla="*/ 42470 w 101"/>
                <a:gd name="T5" fmla="*/ 300038 h 99"/>
                <a:gd name="T6" fmla="*/ 300321 w 101"/>
                <a:gd name="T7" fmla="*/ 0 h 99"/>
                <a:gd name="T8" fmla="*/ 0 60000 65536"/>
                <a:gd name="T9" fmla="*/ 0 60000 65536"/>
                <a:gd name="T10" fmla="*/ 0 60000 65536"/>
                <a:gd name="T11" fmla="*/ 0 60000 65536"/>
                <a:gd name="T12" fmla="*/ 0 w 101"/>
                <a:gd name="T13" fmla="*/ 0 h 99"/>
                <a:gd name="T14" fmla="*/ 101 w 101"/>
                <a:gd name="T15" fmla="*/ 99 h 99"/>
              </a:gdLst>
              <a:ahLst/>
              <a:cxnLst>
                <a:cxn ang="T8">
                  <a:pos x="T0" y="T1"/>
                </a:cxn>
                <a:cxn ang="T9">
                  <a:pos x="T2" y="T3"/>
                </a:cxn>
                <a:cxn ang="T10">
                  <a:pos x="T4" y="T5"/>
                </a:cxn>
                <a:cxn ang="T11">
                  <a:pos x="T6" y="T7"/>
                </a:cxn>
              </a:cxnLst>
              <a:rect l="T12" t="T13" r="T14" b="T15"/>
              <a:pathLst>
                <a:path w="101" h="99">
                  <a:moveTo>
                    <a:pt x="99" y="0"/>
                  </a:moveTo>
                  <a:cubicBezTo>
                    <a:pt x="99" y="0"/>
                    <a:pt x="66" y="75"/>
                    <a:pt x="4" y="92"/>
                  </a:cubicBezTo>
                  <a:cubicBezTo>
                    <a:pt x="0" y="97"/>
                    <a:pt x="4" y="99"/>
                    <a:pt x="14" y="99"/>
                  </a:cubicBezTo>
                  <a:cubicBezTo>
                    <a:pt x="40" y="99"/>
                    <a:pt x="101" y="76"/>
                    <a:pt x="99" y="0"/>
                  </a:cubicBezTo>
                </a:path>
              </a:pathLst>
            </a:custGeom>
            <a:solidFill>
              <a:srgbClr val="004831"/>
            </a:solidFill>
            <a:ln w="9525">
              <a:noFill/>
              <a:miter lim="800000"/>
            </a:ln>
          </p:spPr>
          <p:txBody>
            <a:bodyPr/>
            <a:lstStyle/>
            <a:p>
              <a:endParaRPr lang="zh-CN" altLang="en-US">
                <a:solidFill>
                  <a:srgbClr val="FFC000"/>
                </a:solidFill>
                <a:cs typeface="+mn-ea"/>
                <a:sym typeface="+mn-lt"/>
              </a:endParaRPr>
            </a:p>
          </p:txBody>
        </p:sp>
        <p:sp>
          <p:nvSpPr>
            <p:cNvPr id="44" name="Freeform 37"/>
            <p:cNvSpPr/>
            <p:nvPr/>
          </p:nvSpPr>
          <p:spPr bwMode="auto">
            <a:xfrm>
              <a:off x="4905376" y="2162175"/>
              <a:ext cx="284163" cy="233363"/>
            </a:xfrm>
            <a:custGeom>
              <a:avLst/>
              <a:gdLst>
                <a:gd name="T0" fmla="*/ 266025 w 94"/>
                <a:gd name="T1" fmla="*/ 0 h 77"/>
                <a:gd name="T2" fmla="*/ 0 w 94"/>
                <a:gd name="T3" fmla="*/ 206087 h 77"/>
                <a:gd name="T4" fmla="*/ 266025 w 94"/>
                <a:gd name="T5" fmla="*/ 0 h 77"/>
                <a:gd name="T6" fmla="*/ 0 60000 65536"/>
                <a:gd name="T7" fmla="*/ 0 60000 65536"/>
                <a:gd name="T8" fmla="*/ 0 60000 65536"/>
                <a:gd name="T9" fmla="*/ 0 w 94"/>
                <a:gd name="T10" fmla="*/ 0 h 77"/>
                <a:gd name="T11" fmla="*/ 94 w 94"/>
                <a:gd name="T12" fmla="*/ 77 h 77"/>
              </a:gdLst>
              <a:ahLst/>
              <a:cxnLst>
                <a:cxn ang="T6">
                  <a:pos x="T0" y="T1"/>
                </a:cxn>
                <a:cxn ang="T7">
                  <a:pos x="T2" y="T3"/>
                </a:cxn>
                <a:cxn ang="T8">
                  <a:pos x="T4" y="T5"/>
                </a:cxn>
              </a:cxnLst>
              <a:rect l="T9" t="T10" r="T11" b="T12"/>
              <a:pathLst>
                <a:path w="94" h="77">
                  <a:moveTo>
                    <a:pt x="88" y="0"/>
                  </a:moveTo>
                  <a:cubicBezTo>
                    <a:pt x="88" y="0"/>
                    <a:pt x="43" y="55"/>
                    <a:pt x="0" y="68"/>
                  </a:cubicBezTo>
                  <a:cubicBezTo>
                    <a:pt x="28" y="77"/>
                    <a:pt x="94" y="44"/>
                    <a:pt x="88" y="0"/>
                  </a:cubicBezTo>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45" name="Freeform 38"/>
            <p:cNvSpPr/>
            <p:nvPr/>
          </p:nvSpPr>
          <p:spPr bwMode="auto">
            <a:xfrm>
              <a:off x="4959351" y="2338388"/>
              <a:ext cx="11113" cy="4763"/>
            </a:xfrm>
            <a:custGeom>
              <a:avLst/>
              <a:gdLst>
                <a:gd name="T0" fmla="*/ 11113 w 4"/>
                <a:gd name="T1" fmla="*/ 0 h 2"/>
                <a:gd name="T2" fmla="*/ 0 w 4"/>
                <a:gd name="T3" fmla="*/ 4763 h 2"/>
                <a:gd name="T4" fmla="*/ 0 w 4"/>
                <a:gd name="T5" fmla="*/ 4763 h 2"/>
                <a:gd name="T6" fmla="*/ 11113 w 4"/>
                <a:gd name="T7" fmla="*/ 0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0"/>
                  </a:moveTo>
                  <a:cubicBezTo>
                    <a:pt x="3" y="1"/>
                    <a:pt x="1" y="1"/>
                    <a:pt x="0" y="2"/>
                  </a:cubicBezTo>
                  <a:cubicBezTo>
                    <a:pt x="0" y="2"/>
                    <a:pt x="0" y="2"/>
                    <a:pt x="0" y="2"/>
                  </a:cubicBezTo>
                  <a:cubicBezTo>
                    <a:pt x="2" y="1"/>
                    <a:pt x="3" y="1"/>
                    <a:pt x="4" y="0"/>
                  </a:cubicBezTo>
                </a:path>
              </a:pathLst>
            </a:custGeom>
            <a:solidFill>
              <a:srgbClr val="004831"/>
            </a:solidFill>
            <a:ln w="9525">
              <a:noFill/>
              <a:miter lim="800000"/>
            </a:ln>
          </p:spPr>
          <p:txBody>
            <a:bodyPr/>
            <a:lstStyle/>
            <a:p>
              <a:endParaRPr lang="zh-CN" altLang="en-US">
                <a:solidFill>
                  <a:srgbClr val="FFC000"/>
                </a:solidFill>
                <a:cs typeface="+mn-ea"/>
                <a:sym typeface="+mn-lt"/>
              </a:endParaRPr>
            </a:p>
          </p:txBody>
        </p:sp>
        <p:sp>
          <p:nvSpPr>
            <p:cNvPr id="46" name="Freeform 39"/>
            <p:cNvSpPr/>
            <p:nvPr/>
          </p:nvSpPr>
          <p:spPr bwMode="auto">
            <a:xfrm>
              <a:off x="4959351" y="2206625"/>
              <a:ext cx="180975" cy="136525"/>
            </a:xfrm>
            <a:custGeom>
              <a:avLst/>
              <a:gdLst>
                <a:gd name="T0" fmla="*/ 180975 w 60"/>
                <a:gd name="T1" fmla="*/ 0 h 45"/>
                <a:gd name="T2" fmla="*/ 12065 w 60"/>
                <a:gd name="T3" fmla="*/ 130457 h 45"/>
                <a:gd name="T4" fmla="*/ 0 w 60"/>
                <a:gd name="T5" fmla="*/ 136525 h 45"/>
                <a:gd name="T6" fmla="*/ 6033 w 60"/>
                <a:gd name="T7" fmla="*/ 136525 h 45"/>
                <a:gd name="T8" fmla="*/ 180975 w 60"/>
                <a:gd name="T9" fmla="*/ 0 h 45"/>
                <a:gd name="T10" fmla="*/ 0 60000 65536"/>
                <a:gd name="T11" fmla="*/ 0 60000 65536"/>
                <a:gd name="T12" fmla="*/ 0 60000 65536"/>
                <a:gd name="T13" fmla="*/ 0 60000 65536"/>
                <a:gd name="T14" fmla="*/ 0 60000 65536"/>
                <a:gd name="T15" fmla="*/ 0 w 60"/>
                <a:gd name="T16" fmla="*/ 0 h 45"/>
                <a:gd name="T17" fmla="*/ 60 w 60"/>
                <a:gd name="T18" fmla="*/ 45 h 45"/>
              </a:gdLst>
              <a:ahLst/>
              <a:cxnLst>
                <a:cxn ang="T10">
                  <a:pos x="T0" y="T1"/>
                </a:cxn>
                <a:cxn ang="T11">
                  <a:pos x="T2" y="T3"/>
                </a:cxn>
                <a:cxn ang="T12">
                  <a:pos x="T4" y="T5"/>
                </a:cxn>
                <a:cxn ang="T13">
                  <a:pos x="T6" y="T7"/>
                </a:cxn>
                <a:cxn ang="T14">
                  <a:pos x="T8" y="T9"/>
                </a:cxn>
              </a:cxnLst>
              <a:rect l="T15" t="T16" r="T17" b="T18"/>
              <a:pathLst>
                <a:path w="60" h="45">
                  <a:moveTo>
                    <a:pt x="60" y="0"/>
                  </a:moveTo>
                  <a:cubicBezTo>
                    <a:pt x="60" y="0"/>
                    <a:pt x="26" y="32"/>
                    <a:pt x="4" y="43"/>
                  </a:cubicBezTo>
                  <a:cubicBezTo>
                    <a:pt x="3" y="44"/>
                    <a:pt x="2" y="44"/>
                    <a:pt x="0" y="45"/>
                  </a:cubicBezTo>
                  <a:cubicBezTo>
                    <a:pt x="1" y="45"/>
                    <a:pt x="1" y="45"/>
                    <a:pt x="2" y="45"/>
                  </a:cubicBezTo>
                  <a:cubicBezTo>
                    <a:pt x="20" y="45"/>
                    <a:pt x="56" y="30"/>
                    <a:pt x="60"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47" name="Freeform 40"/>
            <p:cNvSpPr/>
            <p:nvPr/>
          </p:nvSpPr>
          <p:spPr bwMode="auto">
            <a:xfrm>
              <a:off x="6861176" y="2332038"/>
              <a:ext cx="444500" cy="485775"/>
            </a:xfrm>
            <a:custGeom>
              <a:avLst/>
              <a:gdLst>
                <a:gd name="T0" fmla="*/ 0 w 147"/>
                <a:gd name="T1" fmla="*/ 136624 h 160"/>
                <a:gd name="T2" fmla="*/ 444500 w 147"/>
                <a:gd name="T3" fmla="*/ 485775 h 160"/>
                <a:gd name="T4" fmla="*/ 51405 w 147"/>
                <a:gd name="T5" fmla="*/ 0 h 160"/>
                <a:gd name="T6" fmla="*/ 111881 w 147"/>
                <a:gd name="T7" fmla="*/ 197346 h 160"/>
                <a:gd name="T8" fmla="*/ 0 w 147"/>
                <a:gd name="T9" fmla="*/ 136624 h 160"/>
                <a:gd name="T10" fmla="*/ 0 60000 65536"/>
                <a:gd name="T11" fmla="*/ 0 60000 65536"/>
                <a:gd name="T12" fmla="*/ 0 60000 65536"/>
                <a:gd name="T13" fmla="*/ 0 60000 65536"/>
                <a:gd name="T14" fmla="*/ 0 60000 65536"/>
                <a:gd name="T15" fmla="*/ 0 w 147"/>
                <a:gd name="T16" fmla="*/ 0 h 160"/>
                <a:gd name="T17" fmla="*/ 147 w 147"/>
                <a:gd name="T18" fmla="*/ 160 h 160"/>
              </a:gdLst>
              <a:ahLst/>
              <a:cxnLst>
                <a:cxn ang="T10">
                  <a:pos x="T0" y="T1"/>
                </a:cxn>
                <a:cxn ang="T11">
                  <a:pos x="T2" y="T3"/>
                </a:cxn>
                <a:cxn ang="T12">
                  <a:pos x="T4" y="T5"/>
                </a:cxn>
                <a:cxn ang="T13">
                  <a:pos x="T6" y="T7"/>
                </a:cxn>
                <a:cxn ang="T14">
                  <a:pos x="T8" y="T9"/>
                </a:cxn>
              </a:cxnLst>
              <a:rect l="T15" t="T16" r="T17" b="T18"/>
              <a:pathLst>
                <a:path w="147" h="160">
                  <a:moveTo>
                    <a:pt x="0" y="45"/>
                  </a:moveTo>
                  <a:cubicBezTo>
                    <a:pt x="0" y="45"/>
                    <a:pt x="68" y="144"/>
                    <a:pt x="147" y="160"/>
                  </a:cubicBezTo>
                  <a:cubicBezTo>
                    <a:pt x="138" y="149"/>
                    <a:pt x="37" y="65"/>
                    <a:pt x="17" y="0"/>
                  </a:cubicBezTo>
                  <a:cubicBezTo>
                    <a:pt x="28" y="31"/>
                    <a:pt x="37" y="65"/>
                    <a:pt x="37" y="65"/>
                  </a:cubicBezTo>
                  <a:lnTo>
                    <a:pt x="0" y="45"/>
                  </a:lnTo>
                  <a:close/>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48" name="Freeform 41"/>
            <p:cNvSpPr>
              <a:spLocks noEditPoints="1"/>
            </p:cNvSpPr>
            <p:nvPr/>
          </p:nvSpPr>
          <p:spPr bwMode="auto">
            <a:xfrm>
              <a:off x="5827713" y="3178175"/>
              <a:ext cx="512763" cy="488950"/>
            </a:xfrm>
            <a:custGeom>
              <a:avLst/>
              <a:gdLst>
                <a:gd name="T0" fmla="*/ 148671 w 169"/>
                <a:gd name="T1" fmla="*/ 315843 h 161"/>
                <a:gd name="T2" fmla="*/ 145637 w 169"/>
                <a:gd name="T3" fmla="*/ 324954 h 161"/>
                <a:gd name="T4" fmla="*/ 145637 w 169"/>
                <a:gd name="T5" fmla="*/ 331028 h 161"/>
                <a:gd name="T6" fmla="*/ 148671 w 169"/>
                <a:gd name="T7" fmla="*/ 315843 h 161"/>
                <a:gd name="T8" fmla="*/ 84955 w 169"/>
                <a:gd name="T9" fmla="*/ 0 h 161"/>
                <a:gd name="T10" fmla="*/ 0 w 169"/>
                <a:gd name="T11" fmla="*/ 479839 h 161"/>
                <a:gd name="T12" fmla="*/ 154739 w 169"/>
                <a:gd name="T13" fmla="*/ 170070 h 161"/>
                <a:gd name="T14" fmla="*/ 148671 w 169"/>
                <a:gd name="T15" fmla="*/ 315843 h 161"/>
                <a:gd name="T16" fmla="*/ 257899 w 169"/>
                <a:gd name="T17" fmla="*/ 170070 h 161"/>
                <a:gd name="T18" fmla="*/ 257899 w 169"/>
                <a:gd name="T19" fmla="*/ 428211 h 161"/>
                <a:gd name="T20" fmla="*/ 351956 w 169"/>
                <a:gd name="T21" fmla="*/ 206513 h 161"/>
                <a:gd name="T22" fmla="*/ 351956 w 169"/>
                <a:gd name="T23" fmla="*/ 203476 h 161"/>
                <a:gd name="T24" fmla="*/ 506695 w 169"/>
                <a:gd name="T25" fmla="*/ 488950 h 161"/>
                <a:gd name="T26" fmla="*/ 491524 w 169"/>
                <a:gd name="T27" fmla="*/ 97183 h 161"/>
                <a:gd name="T28" fmla="*/ 488490 w 169"/>
                <a:gd name="T29" fmla="*/ 103257 h 161"/>
                <a:gd name="T30" fmla="*/ 479388 w 169"/>
                <a:gd name="T31" fmla="*/ 315843 h 161"/>
                <a:gd name="T32" fmla="*/ 470286 w 169"/>
                <a:gd name="T33" fmla="*/ 306733 h 161"/>
                <a:gd name="T34" fmla="*/ 276103 w 169"/>
                <a:gd name="T35" fmla="*/ 18222 h 161"/>
                <a:gd name="T36" fmla="*/ 273069 w 169"/>
                <a:gd name="T37" fmla="*/ 24296 h 161"/>
                <a:gd name="T38" fmla="*/ 285205 w 169"/>
                <a:gd name="T39" fmla="*/ 261178 h 161"/>
                <a:gd name="T40" fmla="*/ 282171 w 169"/>
                <a:gd name="T41" fmla="*/ 255104 h 161"/>
                <a:gd name="T42" fmla="*/ 230592 w 169"/>
                <a:gd name="T43" fmla="*/ 75924 h 161"/>
                <a:gd name="T44" fmla="*/ 206319 w 169"/>
                <a:gd name="T45" fmla="*/ 160959 h 161"/>
                <a:gd name="T46" fmla="*/ 84955 w 169"/>
                <a:gd name="T47" fmla="*/ 0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9"/>
                <a:gd name="T73" fmla="*/ 0 h 161"/>
                <a:gd name="T74" fmla="*/ 169 w 169"/>
                <a:gd name="T75" fmla="*/ 161 h 1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9" h="161">
                  <a:moveTo>
                    <a:pt x="49" y="104"/>
                  </a:moveTo>
                  <a:cubicBezTo>
                    <a:pt x="48" y="105"/>
                    <a:pt x="48" y="106"/>
                    <a:pt x="48" y="107"/>
                  </a:cubicBezTo>
                  <a:cubicBezTo>
                    <a:pt x="48" y="108"/>
                    <a:pt x="48" y="109"/>
                    <a:pt x="48" y="109"/>
                  </a:cubicBezTo>
                  <a:cubicBezTo>
                    <a:pt x="48" y="109"/>
                    <a:pt x="49" y="107"/>
                    <a:pt x="49" y="104"/>
                  </a:cubicBezTo>
                  <a:moveTo>
                    <a:pt x="28" y="0"/>
                  </a:moveTo>
                  <a:cubicBezTo>
                    <a:pt x="28" y="0"/>
                    <a:pt x="20" y="121"/>
                    <a:pt x="0" y="158"/>
                  </a:cubicBezTo>
                  <a:cubicBezTo>
                    <a:pt x="23" y="127"/>
                    <a:pt x="51" y="65"/>
                    <a:pt x="51" y="56"/>
                  </a:cubicBezTo>
                  <a:cubicBezTo>
                    <a:pt x="51" y="77"/>
                    <a:pt x="50" y="96"/>
                    <a:pt x="49" y="104"/>
                  </a:cubicBezTo>
                  <a:cubicBezTo>
                    <a:pt x="54" y="92"/>
                    <a:pt x="85" y="56"/>
                    <a:pt x="85" y="56"/>
                  </a:cubicBezTo>
                  <a:cubicBezTo>
                    <a:pt x="85" y="56"/>
                    <a:pt x="90" y="110"/>
                    <a:pt x="85" y="141"/>
                  </a:cubicBezTo>
                  <a:cubicBezTo>
                    <a:pt x="99" y="118"/>
                    <a:pt x="116" y="79"/>
                    <a:pt x="116" y="68"/>
                  </a:cubicBezTo>
                  <a:cubicBezTo>
                    <a:pt x="116" y="67"/>
                    <a:pt x="116" y="67"/>
                    <a:pt x="116" y="67"/>
                  </a:cubicBezTo>
                  <a:cubicBezTo>
                    <a:pt x="121" y="67"/>
                    <a:pt x="164" y="155"/>
                    <a:pt x="167" y="161"/>
                  </a:cubicBezTo>
                  <a:cubicBezTo>
                    <a:pt x="169" y="137"/>
                    <a:pt x="167" y="32"/>
                    <a:pt x="162" y="32"/>
                  </a:cubicBezTo>
                  <a:cubicBezTo>
                    <a:pt x="162" y="32"/>
                    <a:pt x="161" y="33"/>
                    <a:pt x="161" y="34"/>
                  </a:cubicBezTo>
                  <a:cubicBezTo>
                    <a:pt x="156" y="49"/>
                    <a:pt x="164" y="104"/>
                    <a:pt x="158" y="104"/>
                  </a:cubicBezTo>
                  <a:cubicBezTo>
                    <a:pt x="157" y="104"/>
                    <a:pt x="156" y="103"/>
                    <a:pt x="155" y="101"/>
                  </a:cubicBezTo>
                  <a:cubicBezTo>
                    <a:pt x="145" y="86"/>
                    <a:pt x="99" y="6"/>
                    <a:pt x="91" y="6"/>
                  </a:cubicBezTo>
                  <a:cubicBezTo>
                    <a:pt x="91" y="6"/>
                    <a:pt x="90" y="7"/>
                    <a:pt x="90" y="8"/>
                  </a:cubicBezTo>
                  <a:cubicBezTo>
                    <a:pt x="90" y="24"/>
                    <a:pt x="95" y="86"/>
                    <a:pt x="94" y="86"/>
                  </a:cubicBezTo>
                  <a:cubicBezTo>
                    <a:pt x="94" y="86"/>
                    <a:pt x="93" y="85"/>
                    <a:pt x="93" y="84"/>
                  </a:cubicBezTo>
                  <a:cubicBezTo>
                    <a:pt x="90" y="73"/>
                    <a:pt x="76" y="25"/>
                    <a:pt x="76" y="25"/>
                  </a:cubicBezTo>
                  <a:cubicBezTo>
                    <a:pt x="68" y="53"/>
                    <a:pt x="68" y="53"/>
                    <a:pt x="68" y="53"/>
                  </a:cubicBezTo>
                  <a:cubicBezTo>
                    <a:pt x="28" y="0"/>
                    <a:pt x="28" y="0"/>
                    <a:pt x="28"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49" name="Freeform 42"/>
            <p:cNvSpPr/>
            <p:nvPr/>
          </p:nvSpPr>
          <p:spPr bwMode="auto">
            <a:xfrm>
              <a:off x="6348413" y="3011488"/>
              <a:ext cx="315913" cy="355600"/>
            </a:xfrm>
            <a:custGeom>
              <a:avLst/>
              <a:gdLst>
                <a:gd name="T0" fmla="*/ 3038 w 104"/>
                <a:gd name="T1" fmla="*/ 0 h 117"/>
                <a:gd name="T2" fmla="*/ 0 w 104"/>
                <a:gd name="T3" fmla="*/ 12157 h 117"/>
                <a:gd name="T4" fmla="*/ 315913 w 104"/>
                <a:gd name="T5" fmla="*/ 355600 h 117"/>
                <a:gd name="T6" fmla="*/ 91129 w 104"/>
                <a:gd name="T7" fmla="*/ 57747 h 117"/>
                <a:gd name="T8" fmla="*/ 3038 w 104"/>
                <a:gd name="T9" fmla="*/ 0 h 117"/>
                <a:gd name="T10" fmla="*/ 0 60000 65536"/>
                <a:gd name="T11" fmla="*/ 0 60000 65536"/>
                <a:gd name="T12" fmla="*/ 0 60000 65536"/>
                <a:gd name="T13" fmla="*/ 0 60000 65536"/>
                <a:gd name="T14" fmla="*/ 0 60000 65536"/>
                <a:gd name="T15" fmla="*/ 0 w 104"/>
                <a:gd name="T16" fmla="*/ 0 h 117"/>
                <a:gd name="T17" fmla="*/ 104 w 104"/>
                <a:gd name="T18" fmla="*/ 117 h 117"/>
              </a:gdLst>
              <a:ahLst/>
              <a:cxnLst>
                <a:cxn ang="T10">
                  <a:pos x="T0" y="T1"/>
                </a:cxn>
                <a:cxn ang="T11">
                  <a:pos x="T2" y="T3"/>
                </a:cxn>
                <a:cxn ang="T12">
                  <a:pos x="T4" y="T5"/>
                </a:cxn>
                <a:cxn ang="T13">
                  <a:pos x="T6" y="T7"/>
                </a:cxn>
                <a:cxn ang="T14">
                  <a:pos x="T8" y="T9"/>
                </a:cxn>
              </a:cxnLst>
              <a:rect l="T15" t="T16" r="T17" b="T18"/>
              <a:pathLst>
                <a:path w="104" h="117">
                  <a:moveTo>
                    <a:pt x="1" y="0"/>
                  </a:moveTo>
                  <a:cubicBezTo>
                    <a:pt x="1" y="1"/>
                    <a:pt x="0" y="2"/>
                    <a:pt x="0" y="4"/>
                  </a:cubicBezTo>
                  <a:cubicBezTo>
                    <a:pt x="0" y="4"/>
                    <a:pt x="88" y="108"/>
                    <a:pt x="104" y="117"/>
                  </a:cubicBezTo>
                  <a:cubicBezTo>
                    <a:pt x="103" y="110"/>
                    <a:pt x="60" y="51"/>
                    <a:pt x="30" y="19"/>
                  </a:cubicBezTo>
                  <a:cubicBezTo>
                    <a:pt x="19" y="15"/>
                    <a:pt x="9" y="9"/>
                    <a:pt x="1"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50" name="Freeform 43"/>
            <p:cNvSpPr/>
            <p:nvPr/>
          </p:nvSpPr>
          <p:spPr bwMode="auto">
            <a:xfrm>
              <a:off x="6418263" y="3303588"/>
              <a:ext cx="442913" cy="520700"/>
            </a:xfrm>
            <a:custGeom>
              <a:avLst/>
              <a:gdLst>
                <a:gd name="T0" fmla="*/ 291230 w 146"/>
                <a:gd name="T1" fmla="*/ 0 h 172"/>
                <a:gd name="T2" fmla="*/ 291230 w 146"/>
                <a:gd name="T3" fmla="*/ 3027 h 172"/>
                <a:gd name="T4" fmla="*/ 345836 w 146"/>
                <a:gd name="T5" fmla="*/ 199804 h 172"/>
                <a:gd name="T6" fmla="*/ 315500 w 146"/>
                <a:gd name="T7" fmla="*/ 181640 h 172"/>
                <a:gd name="T8" fmla="*/ 0 w 146"/>
                <a:gd name="T9" fmla="*/ 3027 h 172"/>
                <a:gd name="T10" fmla="*/ 230557 w 146"/>
                <a:gd name="T11" fmla="*/ 520700 h 172"/>
                <a:gd name="T12" fmla="*/ 151683 w 146"/>
                <a:gd name="T13" fmla="*/ 124120 h 172"/>
                <a:gd name="T14" fmla="*/ 421677 w 146"/>
                <a:gd name="T15" fmla="*/ 366306 h 172"/>
                <a:gd name="T16" fmla="*/ 427745 w 146"/>
                <a:gd name="T17" fmla="*/ 363279 h 172"/>
                <a:gd name="T18" fmla="*/ 291230 w 146"/>
                <a:gd name="T19" fmla="*/ 0 h 1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6"/>
                <a:gd name="T31" fmla="*/ 0 h 172"/>
                <a:gd name="T32" fmla="*/ 146 w 146"/>
                <a:gd name="T33" fmla="*/ 172 h 1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6" h="172">
                  <a:moveTo>
                    <a:pt x="96" y="0"/>
                  </a:moveTo>
                  <a:cubicBezTo>
                    <a:pt x="96" y="0"/>
                    <a:pt x="96" y="0"/>
                    <a:pt x="96" y="1"/>
                  </a:cubicBezTo>
                  <a:cubicBezTo>
                    <a:pt x="96" y="13"/>
                    <a:pt x="124" y="66"/>
                    <a:pt x="114" y="66"/>
                  </a:cubicBezTo>
                  <a:cubicBezTo>
                    <a:pt x="112" y="66"/>
                    <a:pt x="109" y="64"/>
                    <a:pt x="104" y="60"/>
                  </a:cubicBezTo>
                  <a:cubicBezTo>
                    <a:pt x="73" y="35"/>
                    <a:pt x="0" y="1"/>
                    <a:pt x="0" y="1"/>
                  </a:cubicBezTo>
                  <a:cubicBezTo>
                    <a:pt x="0" y="1"/>
                    <a:pt x="39" y="137"/>
                    <a:pt x="76" y="172"/>
                  </a:cubicBezTo>
                  <a:cubicBezTo>
                    <a:pt x="65" y="120"/>
                    <a:pt x="45" y="55"/>
                    <a:pt x="50" y="41"/>
                  </a:cubicBezTo>
                  <a:cubicBezTo>
                    <a:pt x="72" y="51"/>
                    <a:pt x="127" y="121"/>
                    <a:pt x="139" y="121"/>
                  </a:cubicBezTo>
                  <a:cubicBezTo>
                    <a:pt x="140" y="121"/>
                    <a:pt x="140" y="120"/>
                    <a:pt x="141" y="120"/>
                  </a:cubicBezTo>
                  <a:cubicBezTo>
                    <a:pt x="146" y="109"/>
                    <a:pt x="101" y="0"/>
                    <a:pt x="96"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51" name="Freeform 44"/>
            <p:cNvSpPr/>
            <p:nvPr/>
          </p:nvSpPr>
          <p:spPr bwMode="auto">
            <a:xfrm>
              <a:off x="6615113" y="3094038"/>
              <a:ext cx="400050" cy="442913"/>
            </a:xfrm>
            <a:custGeom>
              <a:avLst/>
              <a:gdLst>
                <a:gd name="T0" fmla="*/ 0 w 132"/>
                <a:gd name="T1" fmla="*/ 0 h 146"/>
                <a:gd name="T2" fmla="*/ 400050 w 132"/>
                <a:gd name="T3" fmla="*/ 442913 h 146"/>
                <a:gd name="T4" fmla="*/ 0 w 132"/>
                <a:gd name="T5" fmla="*/ 0 h 146"/>
                <a:gd name="T6" fmla="*/ 0 60000 65536"/>
                <a:gd name="T7" fmla="*/ 0 60000 65536"/>
                <a:gd name="T8" fmla="*/ 0 60000 65536"/>
                <a:gd name="T9" fmla="*/ 0 w 132"/>
                <a:gd name="T10" fmla="*/ 0 h 146"/>
                <a:gd name="T11" fmla="*/ 132 w 132"/>
                <a:gd name="T12" fmla="*/ 146 h 146"/>
              </a:gdLst>
              <a:ahLst/>
              <a:cxnLst>
                <a:cxn ang="T6">
                  <a:pos x="T0" y="T1"/>
                </a:cxn>
                <a:cxn ang="T7">
                  <a:pos x="T2" y="T3"/>
                </a:cxn>
                <a:cxn ang="T8">
                  <a:pos x="T4" y="T5"/>
                </a:cxn>
              </a:cxnLst>
              <a:rect l="T9" t="T10" r="T11" b="T12"/>
              <a:pathLst>
                <a:path w="132" h="146">
                  <a:moveTo>
                    <a:pt x="0" y="0"/>
                  </a:moveTo>
                  <a:cubicBezTo>
                    <a:pt x="0" y="0"/>
                    <a:pt x="109" y="129"/>
                    <a:pt x="132" y="146"/>
                  </a:cubicBezTo>
                  <a:cubicBezTo>
                    <a:pt x="124" y="127"/>
                    <a:pt x="62" y="8"/>
                    <a:pt x="0"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52" name="Freeform 45"/>
            <p:cNvSpPr/>
            <p:nvPr/>
          </p:nvSpPr>
          <p:spPr bwMode="auto">
            <a:xfrm>
              <a:off x="6869113" y="3168650"/>
              <a:ext cx="282575" cy="301625"/>
            </a:xfrm>
            <a:custGeom>
              <a:avLst/>
              <a:gdLst>
                <a:gd name="T0" fmla="*/ 3038 w 93"/>
                <a:gd name="T1" fmla="*/ 0 h 99"/>
                <a:gd name="T2" fmla="*/ 0 w 93"/>
                <a:gd name="T3" fmla="*/ 0 h 99"/>
                <a:gd name="T4" fmla="*/ 282575 w 93"/>
                <a:gd name="T5" fmla="*/ 301625 h 99"/>
                <a:gd name="T6" fmla="*/ 3038 w 93"/>
                <a:gd name="T7" fmla="*/ 0 h 99"/>
                <a:gd name="T8" fmla="*/ 0 60000 65536"/>
                <a:gd name="T9" fmla="*/ 0 60000 65536"/>
                <a:gd name="T10" fmla="*/ 0 60000 65536"/>
                <a:gd name="T11" fmla="*/ 0 60000 65536"/>
                <a:gd name="T12" fmla="*/ 0 w 93"/>
                <a:gd name="T13" fmla="*/ 0 h 99"/>
                <a:gd name="T14" fmla="*/ 93 w 93"/>
                <a:gd name="T15" fmla="*/ 99 h 99"/>
              </a:gdLst>
              <a:ahLst/>
              <a:cxnLst>
                <a:cxn ang="T8">
                  <a:pos x="T0" y="T1"/>
                </a:cxn>
                <a:cxn ang="T9">
                  <a:pos x="T2" y="T3"/>
                </a:cxn>
                <a:cxn ang="T10">
                  <a:pos x="T4" y="T5"/>
                </a:cxn>
                <a:cxn ang="T11">
                  <a:pos x="T6" y="T7"/>
                </a:cxn>
              </a:cxnLst>
              <a:rect l="T12" t="T13" r="T14" b="T15"/>
              <a:pathLst>
                <a:path w="93" h="99">
                  <a:moveTo>
                    <a:pt x="1" y="0"/>
                  </a:moveTo>
                  <a:cubicBezTo>
                    <a:pt x="1" y="0"/>
                    <a:pt x="0" y="0"/>
                    <a:pt x="0" y="0"/>
                  </a:cubicBezTo>
                  <a:cubicBezTo>
                    <a:pt x="0" y="0"/>
                    <a:pt x="65" y="85"/>
                    <a:pt x="93" y="99"/>
                  </a:cubicBezTo>
                  <a:cubicBezTo>
                    <a:pt x="88" y="85"/>
                    <a:pt x="16" y="0"/>
                    <a:pt x="1"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53" name="Freeform 46"/>
            <p:cNvSpPr/>
            <p:nvPr/>
          </p:nvSpPr>
          <p:spPr bwMode="auto">
            <a:xfrm>
              <a:off x="5180013" y="2938463"/>
              <a:ext cx="360363" cy="479425"/>
            </a:xfrm>
            <a:custGeom>
              <a:avLst/>
              <a:gdLst>
                <a:gd name="T0" fmla="*/ 211978 w 119"/>
                <a:gd name="T1" fmla="*/ 0 h 158"/>
                <a:gd name="T2" fmla="*/ 0 w 119"/>
                <a:gd name="T3" fmla="*/ 324674 h 158"/>
                <a:gd name="T4" fmla="*/ 21198 w 119"/>
                <a:gd name="T5" fmla="*/ 330743 h 158"/>
                <a:gd name="T6" fmla="*/ 211978 w 119"/>
                <a:gd name="T7" fmla="*/ 136545 h 158"/>
                <a:gd name="T8" fmla="*/ 72678 w 119"/>
                <a:gd name="T9" fmla="*/ 479425 h 158"/>
                <a:gd name="T10" fmla="*/ 75707 w 119"/>
                <a:gd name="T11" fmla="*/ 479425 h 158"/>
                <a:gd name="T12" fmla="*/ 324024 w 119"/>
                <a:gd name="T13" fmla="*/ 42481 h 158"/>
                <a:gd name="T14" fmla="*/ 324024 w 119"/>
                <a:gd name="T15" fmla="*/ 42481 h 158"/>
                <a:gd name="T16" fmla="*/ 196837 w 119"/>
                <a:gd name="T17" fmla="*/ 103167 h 158"/>
                <a:gd name="T18" fmla="*/ 211978 w 119"/>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9"/>
                <a:gd name="T31" fmla="*/ 0 h 158"/>
                <a:gd name="T32" fmla="*/ 119 w 119"/>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9" h="158">
                  <a:moveTo>
                    <a:pt x="70" y="0"/>
                  </a:moveTo>
                  <a:cubicBezTo>
                    <a:pt x="70" y="0"/>
                    <a:pt x="31" y="76"/>
                    <a:pt x="0" y="107"/>
                  </a:cubicBezTo>
                  <a:cubicBezTo>
                    <a:pt x="2" y="108"/>
                    <a:pt x="4" y="109"/>
                    <a:pt x="7" y="109"/>
                  </a:cubicBezTo>
                  <a:cubicBezTo>
                    <a:pt x="29" y="109"/>
                    <a:pt x="60" y="63"/>
                    <a:pt x="70" y="45"/>
                  </a:cubicBezTo>
                  <a:cubicBezTo>
                    <a:pt x="52" y="88"/>
                    <a:pt x="20" y="158"/>
                    <a:pt x="24" y="158"/>
                  </a:cubicBezTo>
                  <a:cubicBezTo>
                    <a:pt x="25" y="158"/>
                    <a:pt x="25" y="158"/>
                    <a:pt x="25" y="158"/>
                  </a:cubicBezTo>
                  <a:cubicBezTo>
                    <a:pt x="34" y="149"/>
                    <a:pt x="119" y="14"/>
                    <a:pt x="107" y="14"/>
                  </a:cubicBezTo>
                  <a:cubicBezTo>
                    <a:pt x="107" y="14"/>
                    <a:pt x="107" y="14"/>
                    <a:pt x="107" y="14"/>
                  </a:cubicBezTo>
                  <a:cubicBezTo>
                    <a:pt x="93" y="17"/>
                    <a:pt x="65" y="34"/>
                    <a:pt x="65" y="34"/>
                  </a:cubicBezTo>
                  <a:cubicBezTo>
                    <a:pt x="70" y="0"/>
                    <a:pt x="70" y="0"/>
                    <a:pt x="70"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54" name="Freeform 47"/>
            <p:cNvSpPr/>
            <p:nvPr/>
          </p:nvSpPr>
          <p:spPr bwMode="auto">
            <a:xfrm>
              <a:off x="5222876" y="3333750"/>
              <a:ext cx="211138" cy="269875"/>
            </a:xfrm>
            <a:custGeom>
              <a:avLst/>
              <a:gdLst>
                <a:gd name="T0" fmla="*/ 205105 w 70"/>
                <a:gd name="T1" fmla="*/ 0 h 89"/>
                <a:gd name="T2" fmla="*/ 3016 w 70"/>
                <a:gd name="T3" fmla="*/ 269875 h 89"/>
                <a:gd name="T4" fmla="*/ 9049 w 70"/>
                <a:gd name="T5" fmla="*/ 263810 h 89"/>
                <a:gd name="T6" fmla="*/ 205105 w 70"/>
                <a:gd name="T7" fmla="*/ 0 h 89"/>
                <a:gd name="T8" fmla="*/ 0 60000 65536"/>
                <a:gd name="T9" fmla="*/ 0 60000 65536"/>
                <a:gd name="T10" fmla="*/ 0 60000 65536"/>
                <a:gd name="T11" fmla="*/ 0 60000 65536"/>
                <a:gd name="T12" fmla="*/ 0 w 70"/>
                <a:gd name="T13" fmla="*/ 0 h 89"/>
                <a:gd name="T14" fmla="*/ 70 w 70"/>
                <a:gd name="T15" fmla="*/ 89 h 89"/>
              </a:gdLst>
              <a:ahLst/>
              <a:cxnLst>
                <a:cxn ang="T8">
                  <a:pos x="T0" y="T1"/>
                </a:cxn>
                <a:cxn ang="T9">
                  <a:pos x="T2" y="T3"/>
                </a:cxn>
                <a:cxn ang="T10">
                  <a:pos x="T4" y="T5"/>
                </a:cxn>
                <a:cxn ang="T11">
                  <a:pos x="T6" y="T7"/>
                </a:cxn>
              </a:cxnLst>
              <a:rect l="T12" t="T13" r="T14" b="T15"/>
              <a:pathLst>
                <a:path w="70" h="89">
                  <a:moveTo>
                    <a:pt x="68" y="0"/>
                  </a:moveTo>
                  <a:cubicBezTo>
                    <a:pt x="68" y="0"/>
                    <a:pt x="0" y="89"/>
                    <a:pt x="1" y="89"/>
                  </a:cubicBezTo>
                  <a:cubicBezTo>
                    <a:pt x="1" y="89"/>
                    <a:pt x="2" y="88"/>
                    <a:pt x="3" y="87"/>
                  </a:cubicBezTo>
                  <a:cubicBezTo>
                    <a:pt x="17" y="70"/>
                    <a:pt x="70" y="50"/>
                    <a:pt x="68"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55" name="Freeform 48"/>
            <p:cNvSpPr/>
            <p:nvPr/>
          </p:nvSpPr>
          <p:spPr bwMode="auto">
            <a:xfrm>
              <a:off x="4846638" y="4895850"/>
              <a:ext cx="339725" cy="431800"/>
            </a:xfrm>
            <a:custGeom>
              <a:avLst/>
              <a:gdLst>
                <a:gd name="T0" fmla="*/ 336692 w 112"/>
                <a:gd name="T1" fmla="*/ 0 h 142"/>
                <a:gd name="T2" fmla="*/ 0 w 112"/>
                <a:gd name="T3" fmla="*/ 431800 h 142"/>
                <a:gd name="T4" fmla="*/ 339725 w 112"/>
                <a:gd name="T5" fmla="*/ 12163 h 142"/>
                <a:gd name="T6" fmla="*/ 336692 w 112"/>
                <a:gd name="T7" fmla="*/ 0 h 142"/>
                <a:gd name="T8" fmla="*/ 0 60000 65536"/>
                <a:gd name="T9" fmla="*/ 0 60000 65536"/>
                <a:gd name="T10" fmla="*/ 0 60000 65536"/>
                <a:gd name="T11" fmla="*/ 0 60000 65536"/>
                <a:gd name="T12" fmla="*/ 0 w 112"/>
                <a:gd name="T13" fmla="*/ 0 h 142"/>
                <a:gd name="T14" fmla="*/ 112 w 112"/>
                <a:gd name="T15" fmla="*/ 142 h 142"/>
              </a:gdLst>
              <a:ahLst/>
              <a:cxnLst>
                <a:cxn ang="T8">
                  <a:pos x="T0" y="T1"/>
                </a:cxn>
                <a:cxn ang="T9">
                  <a:pos x="T2" y="T3"/>
                </a:cxn>
                <a:cxn ang="T10">
                  <a:pos x="T4" y="T5"/>
                </a:cxn>
                <a:cxn ang="T11">
                  <a:pos x="T6" y="T7"/>
                </a:cxn>
              </a:cxnLst>
              <a:rect l="T12" t="T13" r="T14" b="T15"/>
              <a:pathLst>
                <a:path w="112" h="142">
                  <a:moveTo>
                    <a:pt x="111" y="0"/>
                  </a:moveTo>
                  <a:cubicBezTo>
                    <a:pt x="97" y="18"/>
                    <a:pt x="15" y="121"/>
                    <a:pt x="0" y="142"/>
                  </a:cubicBezTo>
                  <a:cubicBezTo>
                    <a:pt x="14" y="142"/>
                    <a:pt x="106" y="63"/>
                    <a:pt x="112" y="4"/>
                  </a:cubicBezTo>
                  <a:cubicBezTo>
                    <a:pt x="112" y="3"/>
                    <a:pt x="111" y="2"/>
                    <a:pt x="111"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56" name="Freeform 49"/>
            <p:cNvSpPr/>
            <p:nvPr/>
          </p:nvSpPr>
          <p:spPr bwMode="auto">
            <a:xfrm>
              <a:off x="5419726" y="5097463"/>
              <a:ext cx="3175" cy="3175"/>
            </a:xfrm>
            <a:custGeom>
              <a:avLst/>
              <a:gdLst>
                <a:gd name="T0" fmla="*/ 3175 w 1"/>
                <a:gd name="T1" fmla="*/ 0 h 1"/>
                <a:gd name="T2" fmla="*/ 0 w 1"/>
                <a:gd name="T3" fmla="*/ 3175 h 1"/>
                <a:gd name="T4" fmla="*/ 3175 w 1"/>
                <a:gd name="T5" fmla="*/ 3175 h 1"/>
                <a:gd name="T6" fmla="*/ 3175 w 1"/>
                <a:gd name="T7" fmla="*/ 3175 h 1"/>
                <a:gd name="T8" fmla="*/ 3175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0"/>
                  </a:moveTo>
                  <a:cubicBezTo>
                    <a:pt x="0" y="1"/>
                    <a:pt x="0" y="1"/>
                    <a:pt x="0" y="1"/>
                  </a:cubicBezTo>
                  <a:cubicBezTo>
                    <a:pt x="1" y="1"/>
                    <a:pt x="1" y="1"/>
                    <a:pt x="1" y="1"/>
                  </a:cubicBezTo>
                  <a:cubicBezTo>
                    <a:pt x="1" y="1"/>
                    <a:pt x="1" y="1"/>
                    <a:pt x="1" y="1"/>
                  </a:cubicBezTo>
                  <a:cubicBezTo>
                    <a:pt x="1" y="0"/>
                    <a:pt x="1" y="0"/>
                    <a:pt x="1" y="0"/>
                  </a:cubicBezTo>
                </a:path>
              </a:pathLst>
            </a:custGeom>
            <a:solidFill>
              <a:srgbClr val="004831"/>
            </a:solidFill>
            <a:ln w="9525">
              <a:noFill/>
              <a:miter lim="800000"/>
            </a:ln>
          </p:spPr>
          <p:txBody>
            <a:bodyPr/>
            <a:lstStyle/>
            <a:p>
              <a:endParaRPr lang="zh-CN" altLang="en-US">
                <a:solidFill>
                  <a:srgbClr val="FFC000"/>
                </a:solidFill>
                <a:cs typeface="+mn-ea"/>
                <a:sym typeface="+mn-lt"/>
              </a:endParaRPr>
            </a:p>
          </p:txBody>
        </p:sp>
        <p:sp>
          <p:nvSpPr>
            <p:cNvPr id="57" name="Freeform 50"/>
            <p:cNvSpPr>
              <a:spLocks noEditPoints="1"/>
            </p:cNvSpPr>
            <p:nvPr/>
          </p:nvSpPr>
          <p:spPr bwMode="auto">
            <a:xfrm>
              <a:off x="5264151" y="5008563"/>
              <a:ext cx="192088" cy="198438"/>
            </a:xfrm>
            <a:custGeom>
              <a:avLst/>
              <a:gdLst>
                <a:gd name="T0" fmla="*/ 192088 w 63"/>
                <a:gd name="T1" fmla="*/ 15264 h 65"/>
                <a:gd name="T2" fmla="*/ 173794 w 63"/>
                <a:gd name="T3" fmla="*/ 21370 h 65"/>
                <a:gd name="T4" fmla="*/ 167696 w 63"/>
                <a:gd name="T5" fmla="*/ 24423 h 65"/>
                <a:gd name="T6" fmla="*/ 164647 w 63"/>
                <a:gd name="T7" fmla="*/ 24423 h 65"/>
                <a:gd name="T8" fmla="*/ 121961 w 63"/>
                <a:gd name="T9" fmla="*/ 27476 h 65"/>
                <a:gd name="T10" fmla="*/ 115863 w 63"/>
                <a:gd name="T11" fmla="*/ 27476 h 65"/>
                <a:gd name="T12" fmla="*/ 155500 w 63"/>
                <a:gd name="T13" fmla="*/ 91587 h 65"/>
                <a:gd name="T14" fmla="*/ 158549 w 63"/>
                <a:gd name="T15" fmla="*/ 88534 h 65"/>
                <a:gd name="T16" fmla="*/ 158549 w 63"/>
                <a:gd name="T17" fmla="*/ 91587 h 65"/>
                <a:gd name="T18" fmla="*/ 158549 w 63"/>
                <a:gd name="T19" fmla="*/ 88534 h 65"/>
                <a:gd name="T20" fmla="*/ 192088 w 63"/>
                <a:gd name="T21" fmla="*/ 15264 h 65"/>
                <a:gd name="T22" fmla="*/ 15245 w 63"/>
                <a:gd name="T23" fmla="*/ 0 h 65"/>
                <a:gd name="T24" fmla="*/ 0 w 63"/>
                <a:gd name="T25" fmla="*/ 198438 h 65"/>
                <a:gd name="T26" fmla="*/ 54882 w 63"/>
                <a:gd name="T27" fmla="*/ 18317 h 65"/>
                <a:gd name="T28" fmla="*/ 15245 w 63"/>
                <a:gd name="T29" fmla="*/ 0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65"/>
                <a:gd name="T47" fmla="*/ 63 w 63"/>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65">
                  <a:moveTo>
                    <a:pt x="63" y="5"/>
                  </a:moveTo>
                  <a:cubicBezTo>
                    <a:pt x="61" y="6"/>
                    <a:pt x="59" y="7"/>
                    <a:pt x="57" y="7"/>
                  </a:cubicBezTo>
                  <a:cubicBezTo>
                    <a:pt x="56" y="8"/>
                    <a:pt x="56" y="8"/>
                    <a:pt x="55" y="8"/>
                  </a:cubicBezTo>
                  <a:cubicBezTo>
                    <a:pt x="55" y="8"/>
                    <a:pt x="54" y="8"/>
                    <a:pt x="54" y="8"/>
                  </a:cubicBezTo>
                  <a:cubicBezTo>
                    <a:pt x="50" y="9"/>
                    <a:pt x="45" y="9"/>
                    <a:pt x="40" y="9"/>
                  </a:cubicBezTo>
                  <a:cubicBezTo>
                    <a:pt x="39" y="9"/>
                    <a:pt x="38" y="9"/>
                    <a:pt x="38" y="9"/>
                  </a:cubicBezTo>
                  <a:cubicBezTo>
                    <a:pt x="43" y="23"/>
                    <a:pt x="49" y="29"/>
                    <a:pt x="51" y="30"/>
                  </a:cubicBezTo>
                  <a:cubicBezTo>
                    <a:pt x="52" y="29"/>
                    <a:pt x="52" y="29"/>
                    <a:pt x="52" y="29"/>
                  </a:cubicBezTo>
                  <a:cubicBezTo>
                    <a:pt x="52" y="29"/>
                    <a:pt x="52" y="29"/>
                    <a:pt x="52" y="30"/>
                  </a:cubicBezTo>
                  <a:cubicBezTo>
                    <a:pt x="53" y="30"/>
                    <a:pt x="53" y="29"/>
                    <a:pt x="52" y="29"/>
                  </a:cubicBezTo>
                  <a:cubicBezTo>
                    <a:pt x="52" y="27"/>
                    <a:pt x="57" y="17"/>
                    <a:pt x="63" y="5"/>
                  </a:cubicBezTo>
                  <a:moveTo>
                    <a:pt x="5" y="0"/>
                  </a:moveTo>
                  <a:cubicBezTo>
                    <a:pt x="3" y="31"/>
                    <a:pt x="1" y="60"/>
                    <a:pt x="0" y="65"/>
                  </a:cubicBezTo>
                  <a:cubicBezTo>
                    <a:pt x="8" y="49"/>
                    <a:pt x="14" y="25"/>
                    <a:pt x="18" y="6"/>
                  </a:cubicBezTo>
                  <a:cubicBezTo>
                    <a:pt x="14" y="4"/>
                    <a:pt x="9" y="2"/>
                    <a:pt x="5"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58" name="Freeform 51"/>
            <p:cNvSpPr/>
            <p:nvPr/>
          </p:nvSpPr>
          <p:spPr bwMode="auto">
            <a:xfrm>
              <a:off x="5753101" y="5154613"/>
              <a:ext cx="247650" cy="455613"/>
            </a:xfrm>
            <a:custGeom>
              <a:avLst/>
              <a:gdLst>
                <a:gd name="T0" fmla="*/ 12080 w 82"/>
                <a:gd name="T1" fmla="*/ 0 h 150"/>
                <a:gd name="T2" fmla="*/ 0 w 82"/>
                <a:gd name="T3" fmla="*/ 9112 h 150"/>
                <a:gd name="T4" fmla="*/ 247650 w 82"/>
                <a:gd name="T5" fmla="*/ 455613 h 150"/>
                <a:gd name="T6" fmla="*/ 12080 w 82"/>
                <a:gd name="T7" fmla="*/ 0 h 150"/>
                <a:gd name="T8" fmla="*/ 0 60000 65536"/>
                <a:gd name="T9" fmla="*/ 0 60000 65536"/>
                <a:gd name="T10" fmla="*/ 0 60000 65536"/>
                <a:gd name="T11" fmla="*/ 0 60000 65536"/>
                <a:gd name="T12" fmla="*/ 0 w 82"/>
                <a:gd name="T13" fmla="*/ 0 h 150"/>
                <a:gd name="T14" fmla="*/ 82 w 82"/>
                <a:gd name="T15" fmla="*/ 150 h 150"/>
              </a:gdLst>
              <a:ahLst/>
              <a:cxnLst>
                <a:cxn ang="T8">
                  <a:pos x="T0" y="T1"/>
                </a:cxn>
                <a:cxn ang="T9">
                  <a:pos x="T2" y="T3"/>
                </a:cxn>
                <a:cxn ang="T10">
                  <a:pos x="T4" y="T5"/>
                </a:cxn>
                <a:cxn ang="T11">
                  <a:pos x="T6" y="T7"/>
                </a:cxn>
              </a:cxnLst>
              <a:rect l="T12" t="T13" r="T14" b="T15"/>
              <a:pathLst>
                <a:path w="82" h="150">
                  <a:moveTo>
                    <a:pt x="4" y="0"/>
                  </a:moveTo>
                  <a:cubicBezTo>
                    <a:pt x="2" y="0"/>
                    <a:pt x="1" y="1"/>
                    <a:pt x="0" y="3"/>
                  </a:cubicBezTo>
                  <a:cubicBezTo>
                    <a:pt x="0" y="3"/>
                    <a:pt x="31" y="113"/>
                    <a:pt x="82" y="150"/>
                  </a:cubicBezTo>
                  <a:cubicBezTo>
                    <a:pt x="76" y="121"/>
                    <a:pt x="21" y="0"/>
                    <a:pt x="4"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59" name="Freeform 52"/>
            <p:cNvSpPr/>
            <p:nvPr/>
          </p:nvSpPr>
          <p:spPr bwMode="auto">
            <a:xfrm>
              <a:off x="5991226" y="4914900"/>
              <a:ext cx="306388" cy="582613"/>
            </a:xfrm>
            <a:custGeom>
              <a:avLst/>
              <a:gdLst>
                <a:gd name="T0" fmla="*/ 6067 w 101"/>
                <a:gd name="T1" fmla="*/ 0 h 192"/>
                <a:gd name="T2" fmla="*/ 15168 w 101"/>
                <a:gd name="T3" fmla="*/ 188135 h 192"/>
                <a:gd name="T4" fmla="*/ 306388 w 101"/>
                <a:gd name="T5" fmla="*/ 582613 h 192"/>
                <a:gd name="T6" fmla="*/ 303354 w 101"/>
                <a:gd name="T7" fmla="*/ 573510 h 192"/>
                <a:gd name="T8" fmla="*/ 200214 w 101"/>
                <a:gd name="T9" fmla="*/ 388409 h 192"/>
                <a:gd name="T10" fmla="*/ 203248 w 101"/>
                <a:gd name="T11" fmla="*/ 373236 h 192"/>
                <a:gd name="T12" fmla="*/ 9101 w 101"/>
                <a:gd name="T13" fmla="*/ 0 h 192"/>
                <a:gd name="T14" fmla="*/ 6067 w 101"/>
                <a:gd name="T15" fmla="*/ 0 h 192"/>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192"/>
                <a:gd name="T26" fmla="*/ 101 w 101"/>
                <a:gd name="T27" fmla="*/ 192 h 1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192">
                  <a:moveTo>
                    <a:pt x="2" y="0"/>
                  </a:moveTo>
                  <a:cubicBezTo>
                    <a:pt x="0" y="0"/>
                    <a:pt x="5" y="62"/>
                    <a:pt x="5" y="62"/>
                  </a:cubicBezTo>
                  <a:cubicBezTo>
                    <a:pt x="5" y="62"/>
                    <a:pt x="59" y="167"/>
                    <a:pt x="101" y="192"/>
                  </a:cubicBezTo>
                  <a:cubicBezTo>
                    <a:pt x="101" y="191"/>
                    <a:pt x="100" y="190"/>
                    <a:pt x="100" y="189"/>
                  </a:cubicBezTo>
                  <a:cubicBezTo>
                    <a:pt x="80" y="176"/>
                    <a:pt x="66" y="154"/>
                    <a:pt x="66" y="128"/>
                  </a:cubicBezTo>
                  <a:cubicBezTo>
                    <a:pt x="66" y="126"/>
                    <a:pt x="67" y="125"/>
                    <a:pt x="67" y="123"/>
                  </a:cubicBezTo>
                  <a:cubicBezTo>
                    <a:pt x="39" y="69"/>
                    <a:pt x="4" y="4"/>
                    <a:pt x="3" y="0"/>
                  </a:cubicBezTo>
                  <a:cubicBezTo>
                    <a:pt x="2" y="0"/>
                    <a:pt x="2" y="0"/>
                    <a:pt x="2"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60" name="Freeform 53"/>
            <p:cNvSpPr/>
            <p:nvPr/>
          </p:nvSpPr>
          <p:spPr bwMode="auto">
            <a:xfrm>
              <a:off x="4659313" y="4711700"/>
              <a:ext cx="369888" cy="446088"/>
            </a:xfrm>
            <a:custGeom>
              <a:avLst/>
              <a:gdLst>
                <a:gd name="T0" fmla="*/ 266804 w 122"/>
                <a:gd name="T1" fmla="*/ 0 h 147"/>
                <a:gd name="T2" fmla="*/ 266804 w 122"/>
                <a:gd name="T3" fmla="*/ 0 h 147"/>
                <a:gd name="T4" fmla="*/ 266804 w 122"/>
                <a:gd name="T5" fmla="*/ 0 h 147"/>
                <a:gd name="T6" fmla="*/ 266804 w 122"/>
                <a:gd name="T7" fmla="*/ 0 h 147"/>
                <a:gd name="T8" fmla="*/ 0 w 122"/>
                <a:gd name="T9" fmla="*/ 245804 h 147"/>
                <a:gd name="T10" fmla="*/ 24255 w 122"/>
                <a:gd name="T11" fmla="*/ 254907 h 147"/>
                <a:gd name="T12" fmla="*/ 248613 w 122"/>
                <a:gd name="T13" fmla="*/ 179042 h 147"/>
                <a:gd name="T14" fmla="*/ 203135 w 122"/>
                <a:gd name="T15" fmla="*/ 446088 h 147"/>
                <a:gd name="T16" fmla="*/ 206167 w 122"/>
                <a:gd name="T17" fmla="*/ 443053 h 147"/>
                <a:gd name="T18" fmla="*/ 366856 w 122"/>
                <a:gd name="T19" fmla="*/ 142627 h 147"/>
                <a:gd name="T20" fmla="*/ 366856 w 122"/>
                <a:gd name="T21" fmla="*/ 139592 h 147"/>
                <a:gd name="T22" fmla="*/ 300155 w 122"/>
                <a:gd name="T23" fmla="*/ 188146 h 147"/>
                <a:gd name="T24" fmla="*/ 266804 w 122"/>
                <a:gd name="T25" fmla="*/ 0 h 1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
                <a:gd name="T40" fmla="*/ 0 h 147"/>
                <a:gd name="T41" fmla="*/ 122 w 122"/>
                <a:gd name="T42" fmla="*/ 147 h 1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 h="147">
                  <a:moveTo>
                    <a:pt x="88" y="0"/>
                  </a:moveTo>
                  <a:cubicBezTo>
                    <a:pt x="88" y="0"/>
                    <a:pt x="88" y="0"/>
                    <a:pt x="88" y="0"/>
                  </a:cubicBezTo>
                  <a:cubicBezTo>
                    <a:pt x="88" y="0"/>
                    <a:pt x="88" y="0"/>
                    <a:pt x="88" y="0"/>
                  </a:cubicBezTo>
                  <a:cubicBezTo>
                    <a:pt x="88" y="0"/>
                    <a:pt x="88" y="0"/>
                    <a:pt x="88" y="0"/>
                  </a:cubicBezTo>
                  <a:cubicBezTo>
                    <a:pt x="88" y="0"/>
                    <a:pt x="69" y="57"/>
                    <a:pt x="0" y="81"/>
                  </a:cubicBezTo>
                  <a:cubicBezTo>
                    <a:pt x="1" y="83"/>
                    <a:pt x="4" y="84"/>
                    <a:pt x="8" y="84"/>
                  </a:cubicBezTo>
                  <a:cubicBezTo>
                    <a:pt x="27" y="84"/>
                    <a:pt x="72" y="66"/>
                    <a:pt x="82" y="59"/>
                  </a:cubicBezTo>
                  <a:cubicBezTo>
                    <a:pt x="90" y="69"/>
                    <a:pt x="62" y="147"/>
                    <a:pt x="67" y="147"/>
                  </a:cubicBezTo>
                  <a:cubicBezTo>
                    <a:pt x="67" y="147"/>
                    <a:pt x="67" y="147"/>
                    <a:pt x="68" y="146"/>
                  </a:cubicBezTo>
                  <a:cubicBezTo>
                    <a:pt x="76" y="138"/>
                    <a:pt x="118" y="56"/>
                    <a:pt x="121" y="47"/>
                  </a:cubicBezTo>
                  <a:cubicBezTo>
                    <a:pt x="122" y="46"/>
                    <a:pt x="121" y="46"/>
                    <a:pt x="121" y="46"/>
                  </a:cubicBezTo>
                  <a:cubicBezTo>
                    <a:pt x="117" y="46"/>
                    <a:pt x="99" y="62"/>
                    <a:pt x="99" y="62"/>
                  </a:cubicBezTo>
                  <a:cubicBezTo>
                    <a:pt x="88" y="0"/>
                    <a:pt x="88" y="0"/>
                    <a:pt x="88"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61" name="Freeform 54"/>
            <p:cNvSpPr/>
            <p:nvPr/>
          </p:nvSpPr>
          <p:spPr bwMode="auto">
            <a:xfrm>
              <a:off x="4902201" y="5727700"/>
              <a:ext cx="458788" cy="228600"/>
            </a:xfrm>
            <a:custGeom>
              <a:avLst/>
              <a:gdLst>
                <a:gd name="T0" fmla="*/ 319944 w 152"/>
                <a:gd name="T1" fmla="*/ 0 h 75"/>
                <a:gd name="T2" fmla="*/ 6037 w 152"/>
                <a:gd name="T3" fmla="*/ 222504 h 75"/>
                <a:gd name="T4" fmla="*/ 3018 w 152"/>
                <a:gd name="T5" fmla="*/ 228600 h 75"/>
                <a:gd name="T6" fmla="*/ 319944 w 152"/>
                <a:gd name="T7" fmla="*/ 0 h 75"/>
                <a:gd name="T8" fmla="*/ 0 60000 65536"/>
                <a:gd name="T9" fmla="*/ 0 60000 65536"/>
                <a:gd name="T10" fmla="*/ 0 60000 65536"/>
                <a:gd name="T11" fmla="*/ 0 60000 65536"/>
                <a:gd name="T12" fmla="*/ 0 w 152"/>
                <a:gd name="T13" fmla="*/ 0 h 75"/>
                <a:gd name="T14" fmla="*/ 152 w 152"/>
                <a:gd name="T15" fmla="*/ 75 h 75"/>
              </a:gdLst>
              <a:ahLst/>
              <a:cxnLst>
                <a:cxn ang="T8">
                  <a:pos x="T0" y="T1"/>
                </a:cxn>
                <a:cxn ang="T9">
                  <a:pos x="T2" y="T3"/>
                </a:cxn>
                <a:cxn ang="T10">
                  <a:pos x="T4" y="T5"/>
                </a:cxn>
                <a:cxn ang="T11">
                  <a:pos x="T6" y="T7"/>
                </a:cxn>
              </a:cxnLst>
              <a:rect l="T12" t="T13" r="T14" b="T15"/>
              <a:pathLst>
                <a:path w="152" h="75">
                  <a:moveTo>
                    <a:pt x="106" y="0"/>
                  </a:moveTo>
                  <a:cubicBezTo>
                    <a:pt x="106" y="0"/>
                    <a:pt x="21" y="62"/>
                    <a:pt x="2" y="73"/>
                  </a:cubicBezTo>
                  <a:cubicBezTo>
                    <a:pt x="0" y="74"/>
                    <a:pt x="0" y="75"/>
                    <a:pt x="1" y="75"/>
                  </a:cubicBezTo>
                  <a:cubicBezTo>
                    <a:pt x="15" y="75"/>
                    <a:pt x="152" y="33"/>
                    <a:pt x="106" y="0"/>
                  </a:cubicBezTo>
                </a:path>
              </a:pathLst>
            </a:custGeom>
            <a:solidFill>
              <a:srgbClr val="004831"/>
            </a:solidFill>
            <a:ln w="9525">
              <a:noFill/>
              <a:miter lim="800000"/>
            </a:ln>
          </p:spPr>
          <p:txBody>
            <a:bodyPr/>
            <a:lstStyle/>
            <a:p>
              <a:endParaRPr lang="zh-CN" altLang="en-US">
                <a:solidFill>
                  <a:srgbClr val="FFC000"/>
                </a:solidFill>
                <a:cs typeface="+mn-ea"/>
                <a:sym typeface="+mn-lt"/>
              </a:endParaRPr>
            </a:p>
          </p:txBody>
        </p:sp>
        <p:sp>
          <p:nvSpPr>
            <p:cNvPr id="62" name="Freeform 55"/>
            <p:cNvSpPr/>
            <p:nvPr/>
          </p:nvSpPr>
          <p:spPr bwMode="auto">
            <a:xfrm>
              <a:off x="3898901" y="5060950"/>
              <a:ext cx="419100" cy="163513"/>
            </a:xfrm>
            <a:custGeom>
              <a:avLst/>
              <a:gdLst>
                <a:gd name="T0" fmla="*/ 419100 w 138"/>
                <a:gd name="T1" fmla="*/ 0 h 54"/>
                <a:gd name="T2" fmla="*/ 0 w 138"/>
                <a:gd name="T3" fmla="*/ 163513 h 54"/>
                <a:gd name="T4" fmla="*/ 97183 w 138"/>
                <a:gd name="T5" fmla="*/ 163513 h 54"/>
                <a:gd name="T6" fmla="*/ 419100 w 138"/>
                <a:gd name="T7" fmla="*/ 0 h 54"/>
                <a:gd name="T8" fmla="*/ 0 60000 65536"/>
                <a:gd name="T9" fmla="*/ 0 60000 65536"/>
                <a:gd name="T10" fmla="*/ 0 60000 65536"/>
                <a:gd name="T11" fmla="*/ 0 60000 65536"/>
                <a:gd name="T12" fmla="*/ 0 w 138"/>
                <a:gd name="T13" fmla="*/ 0 h 54"/>
                <a:gd name="T14" fmla="*/ 138 w 138"/>
                <a:gd name="T15" fmla="*/ 54 h 54"/>
              </a:gdLst>
              <a:ahLst/>
              <a:cxnLst>
                <a:cxn ang="T8">
                  <a:pos x="T0" y="T1"/>
                </a:cxn>
                <a:cxn ang="T9">
                  <a:pos x="T2" y="T3"/>
                </a:cxn>
                <a:cxn ang="T10">
                  <a:pos x="T4" y="T5"/>
                </a:cxn>
                <a:cxn ang="T11">
                  <a:pos x="T6" y="T7"/>
                </a:cxn>
              </a:cxnLst>
              <a:rect l="T12" t="T13" r="T14" b="T15"/>
              <a:pathLst>
                <a:path w="138" h="54">
                  <a:moveTo>
                    <a:pt x="138" y="0"/>
                  </a:moveTo>
                  <a:cubicBezTo>
                    <a:pt x="138" y="0"/>
                    <a:pt x="25" y="48"/>
                    <a:pt x="0" y="54"/>
                  </a:cubicBezTo>
                  <a:cubicBezTo>
                    <a:pt x="8" y="54"/>
                    <a:pt x="20" y="54"/>
                    <a:pt x="32" y="54"/>
                  </a:cubicBezTo>
                  <a:cubicBezTo>
                    <a:pt x="76" y="54"/>
                    <a:pt x="136" y="49"/>
                    <a:pt x="138" y="0"/>
                  </a:cubicBezTo>
                </a:path>
              </a:pathLst>
            </a:custGeom>
            <a:solidFill>
              <a:srgbClr val="004831"/>
            </a:solidFill>
            <a:ln w="9525">
              <a:noFill/>
              <a:miter lim="800000"/>
            </a:ln>
          </p:spPr>
          <p:txBody>
            <a:bodyPr/>
            <a:lstStyle/>
            <a:p>
              <a:endParaRPr lang="zh-CN" altLang="en-US">
                <a:solidFill>
                  <a:srgbClr val="FFC000"/>
                </a:solidFill>
                <a:cs typeface="+mn-ea"/>
                <a:sym typeface="+mn-lt"/>
              </a:endParaRPr>
            </a:p>
          </p:txBody>
        </p:sp>
        <p:sp>
          <p:nvSpPr>
            <p:cNvPr id="63" name="Freeform 56"/>
            <p:cNvSpPr/>
            <p:nvPr/>
          </p:nvSpPr>
          <p:spPr bwMode="auto">
            <a:xfrm>
              <a:off x="5683251" y="5719763"/>
              <a:ext cx="298450" cy="273050"/>
            </a:xfrm>
            <a:custGeom>
              <a:avLst/>
              <a:gdLst>
                <a:gd name="T0" fmla="*/ 217055 w 99"/>
                <a:gd name="T1" fmla="*/ 0 h 90"/>
                <a:gd name="T2" fmla="*/ 204996 w 99"/>
                <a:gd name="T3" fmla="*/ 0 h 90"/>
                <a:gd name="T4" fmla="*/ 0 w 99"/>
                <a:gd name="T5" fmla="*/ 273050 h 90"/>
                <a:gd name="T6" fmla="*/ 298450 w 99"/>
                <a:gd name="T7" fmla="*/ 33373 h 90"/>
                <a:gd name="T8" fmla="*/ 217055 w 99"/>
                <a:gd name="T9" fmla="*/ 0 h 90"/>
                <a:gd name="T10" fmla="*/ 0 60000 65536"/>
                <a:gd name="T11" fmla="*/ 0 60000 65536"/>
                <a:gd name="T12" fmla="*/ 0 60000 65536"/>
                <a:gd name="T13" fmla="*/ 0 60000 65536"/>
                <a:gd name="T14" fmla="*/ 0 60000 65536"/>
                <a:gd name="T15" fmla="*/ 0 w 99"/>
                <a:gd name="T16" fmla="*/ 0 h 90"/>
                <a:gd name="T17" fmla="*/ 99 w 99"/>
                <a:gd name="T18" fmla="*/ 90 h 90"/>
              </a:gdLst>
              <a:ahLst/>
              <a:cxnLst>
                <a:cxn ang="T10">
                  <a:pos x="T0" y="T1"/>
                </a:cxn>
                <a:cxn ang="T11">
                  <a:pos x="T2" y="T3"/>
                </a:cxn>
                <a:cxn ang="T12">
                  <a:pos x="T4" y="T5"/>
                </a:cxn>
                <a:cxn ang="T13">
                  <a:pos x="T6" y="T7"/>
                </a:cxn>
                <a:cxn ang="T14">
                  <a:pos x="T8" y="T9"/>
                </a:cxn>
              </a:cxnLst>
              <a:rect l="T15" t="T16" r="T17" b="T18"/>
              <a:pathLst>
                <a:path w="99" h="90">
                  <a:moveTo>
                    <a:pt x="72" y="0"/>
                  </a:moveTo>
                  <a:cubicBezTo>
                    <a:pt x="70" y="0"/>
                    <a:pt x="68" y="0"/>
                    <a:pt x="68" y="0"/>
                  </a:cubicBezTo>
                  <a:cubicBezTo>
                    <a:pt x="68" y="0"/>
                    <a:pt x="0" y="76"/>
                    <a:pt x="0" y="90"/>
                  </a:cubicBezTo>
                  <a:cubicBezTo>
                    <a:pt x="20" y="82"/>
                    <a:pt x="99" y="37"/>
                    <a:pt x="99" y="11"/>
                  </a:cubicBezTo>
                  <a:cubicBezTo>
                    <a:pt x="91" y="1"/>
                    <a:pt x="78" y="0"/>
                    <a:pt x="72" y="0"/>
                  </a:cubicBezTo>
                </a:path>
              </a:pathLst>
            </a:custGeom>
            <a:solidFill>
              <a:srgbClr val="004831"/>
            </a:solidFill>
            <a:ln w="9525">
              <a:noFill/>
              <a:miter lim="800000"/>
            </a:ln>
          </p:spPr>
          <p:txBody>
            <a:bodyPr/>
            <a:lstStyle/>
            <a:p>
              <a:endParaRPr lang="zh-CN" altLang="en-US">
                <a:solidFill>
                  <a:srgbClr val="FFC000"/>
                </a:solidFill>
                <a:cs typeface="+mn-ea"/>
                <a:sym typeface="+mn-lt"/>
              </a:endParaRPr>
            </a:p>
          </p:txBody>
        </p:sp>
        <p:sp>
          <p:nvSpPr>
            <p:cNvPr id="64" name="Freeform 57"/>
            <p:cNvSpPr>
              <a:spLocks noEditPoints="1"/>
            </p:cNvSpPr>
            <p:nvPr/>
          </p:nvSpPr>
          <p:spPr bwMode="auto">
            <a:xfrm>
              <a:off x="6297613" y="2789238"/>
              <a:ext cx="427038" cy="292100"/>
            </a:xfrm>
            <a:custGeom>
              <a:avLst/>
              <a:gdLst>
                <a:gd name="T0" fmla="*/ 420981 w 141"/>
                <a:gd name="T1" fmla="*/ 33470 h 96"/>
                <a:gd name="T2" fmla="*/ 230177 w 141"/>
                <a:gd name="T3" fmla="*/ 170392 h 96"/>
                <a:gd name="T4" fmla="*/ 230177 w 141"/>
                <a:gd name="T5" fmla="*/ 170392 h 96"/>
                <a:gd name="T6" fmla="*/ 230177 w 141"/>
                <a:gd name="T7" fmla="*/ 170392 h 96"/>
                <a:gd name="T8" fmla="*/ 230177 w 141"/>
                <a:gd name="T9" fmla="*/ 170392 h 96"/>
                <a:gd name="T10" fmla="*/ 227148 w 141"/>
                <a:gd name="T11" fmla="*/ 170392 h 96"/>
                <a:gd name="T12" fmla="*/ 227148 w 141"/>
                <a:gd name="T13" fmla="*/ 170392 h 96"/>
                <a:gd name="T14" fmla="*/ 227148 w 141"/>
                <a:gd name="T15" fmla="*/ 170392 h 96"/>
                <a:gd name="T16" fmla="*/ 227148 w 141"/>
                <a:gd name="T17" fmla="*/ 170392 h 96"/>
                <a:gd name="T18" fmla="*/ 227148 w 141"/>
                <a:gd name="T19" fmla="*/ 170392 h 96"/>
                <a:gd name="T20" fmla="*/ 227148 w 141"/>
                <a:gd name="T21" fmla="*/ 170392 h 96"/>
                <a:gd name="T22" fmla="*/ 227148 w 141"/>
                <a:gd name="T23" fmla="*/ 170392 h 96"/>
                <a:gd name="T24" fmla="*/ 227148 w 141"/>
                <a:gd name="T25" fmla="*/ 170392 h 96"/>
                <a:gd name="T26" fmla="*/ 227148 w 141"/>
                <a:gd name="T27" fmla="*/ 170392 h 96"/>
                <a:gd name="T28" fmla="*/ 224119 w 141"/>
                <a:gd name="T29" fmla="*/ 170392 h 96"/>
                <a:gd name="T30" fmla="*/ 224119 w 141"/>
                <a:gd name="T31" fmla="*/ 170392 h 96"/>
                <a:gd name="T32" fmla="*/ 224119 w 141"/>
                <a:gd name="T33" fmla="*/ 170392 h 96"/>
                <a:gd name="T34" fmla="*/ 224119 w 141"/>
                <a:gd name="T35" fmla="*/ 170392 h 96"/>
                <a:gd name="T36" fmla="*/ 224119 w 141"/>
                <a:gd name="T37" fmla="*/ 170392 h 96"/>
                <a:gd name="T38" fmla="*/ 224119 w 141"/>
                <a:gd name="T39" fmla="*/ 170392 h 96"/>
                <a:gd name="T40" fmla="*/ 184747 w 141"/>
                <a:gd name="T41" fmla="*/ 167349 h 96"/>
                <a:gd name="T42" fmla="*/ 339207 w 141"/>
                <a:gd name="T43" fmla="*/ 252545 h 96"/>
                <a:gd name="T44" fmla="*/ 427038 w 141"/>
                <a:gd name="T45" fmla="*/ 79110 h 96"/>
                <a:gd name="T46" fmla="*/ 420981 w 141"/>
                <a:gd name="T47" fmla="*/ 33470 h 96"/>
                <a:gd name="T48" fmla="*/ 15143 w 141"/>
                <a:gd name="T49" fmla="*/ 0 h 96"/>
                <a:gd name="T50" fmla="*/ 0 w 141"/>
                <a:gd name="T51" fmla="*/ 79110 h 96"/>
                <a:gd name="T52" fmla="*/ 3029 w 141"/>
                <a:gd name="T53" fmla="*/ 112580 h 96"/>
                <a:gd name="T54" fmla="*/ 215033 w 141"/>
                <a:gd name="T55" fmla="*/ 292100 h 96"/>
                <a:gd name="T56" fmla="*/ 260463 w 141"/>
                <a:gd name="T57" fmla="*/ 289057 h 96"/>
                <a:gd name="T58" fmla="*/ 178690 w 141"/>
                <a:gd name="T59" fmla="*/ 167349 h 96"/>
                <a:gd name="T60" fmla="*/ 15143 w 141"/>
                <a:gd name="T61" fmla="*/ 0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1"/>
                <a:gd name="T94" fmla="*/ 0 h 96"/>
                <a:gd name="T95" fmla="*/ 141 w 141"/>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1" h="96">
                  <a:moveTo>
                    <a:pt x="139" y="11"/>
                  </a:moveTo>
                  <a:cubicBezTo>
                    <a:pt x="129" y="37"/>
                    <a:pt x="105" y="55"/>
                    <a:pt x="76" y="56"/>
                  </a:cubicBezTo>
                  <a:cubicBezTo>
                    <a:pt x="76" y="56"/>
                    <a:pt x="76" y="56"/>
                    <a:pt x="76" y="56"/>
                  </a:cubicBezTo>
                  <a:cubicBezTo>
                    <a:pt x="76" y="56"/>
                    <a:pt x="76" y="56"/>
                    <a:pt x="76" y="56"/>
                  </a:cubicBezTo>
                  <a:cubicBezTo>
                    <a:pt x="76" y="56"/>
                    <a:pt x="76" y="56"/>
                    <a:pt x="76"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4" y="56"/>
                    <a:pt x="74" y="56"/>
                    <a:pt x="74" y="56"/>
                  </a:cubicBezTo>
                  <a:cubicBezTo>
                    <a:pt x="74" y="56"/>
                    <a:pt x="74" y="56"/>
                    <a:pt x="74" y="56"/>
                  </a:cubicBezTo>
                  <a:cubicBezTo>
                    <a:pt x="74" y="56"/>
                    <a:pt x="74" y="56"/>
                    <a:pt x="74" y="56"/>
                  </a:cubicBezTo>
                  <a:cubicBezTo>
                    <a:pt x="74" y="56"/>
                    <a:pt x="74" y="56"/>
                    <a:pt x="74" y="56"/>
                  </a:cubicBezTo>
                  <a:cubicBezTo>
                    <a:pt x="74" y="56"/>
                    <a:pt x="74" y="56"/>
                    <a:pt x="74" y="56"/>
                  </a:cubicBezTo>
                  <a:cubicBezTo>
                    <a:pt x="74" y="56"/>
                    <a:pt x="74" y="56"/>
                    <a:pt x="74" y="56"/>
                  </a:cubicBezTo>
                  <a:cubicBezTo>
                    <a:pt x="70" y="56"/>
                    <a:pt x="65" y="56"/>
                    <a:pt x="61" y="55"/>
                  </a:cubicBezTo>
                  <a:cubicBezTo>
                    <a:pt x="112" y="83"/>
                    <a:pt x="112" y="83"/>
                    <a:pt x="112" y="83"/>
                  </a:cubicBezTo>
                  <a:cubicBezTo>
                    <a:pt x="129" y="70"/>
                    <a:pt x="141" y="49"/>
                    <a:pt x="141" y="26"/>
                  </a:cubicBezTo>
                  <a:cubicBezTo>
                    <a:pt x="141" y="21"/>
                    <a:pt x="140" y="16"/>
                    <a:pt x="139" y="11"/>
                  </a:cubicBezTo>
                  <a:moveTo>
                    <a:pt x="5" y="0"/>
                  </a:moveTo>
                  <a:cubicBezTo>
                    <a:pt x="2" y="8"/>
                    <a:pt x="0" y="17"/>
                    <a:pt x="0" y="26"/>
                  </a:cubicBezTo>
                  <a:cubicBezTo>
                    <a:pt x="0" y="30"/>
                    <a:pt x="0" y="33"/>
                    <a:pt x="1" y="37"/>
                  </a:cubicBezTo>
                  <a:cubicBezTo>
                    <a:pt x="19" y="48"/>
                    <a:pt x="47" y="73"/>
                    <a:pt x="71" y="96"/>
                  </a:cubicBezTo>
                  <a:cubicBezTo>
                    <a:pt x="76" y="96"/>
                    <a:pt x="81" y="96"/>
                    <a:pt x="86" y="95"/>
                  </a:cubicBezTo>
                  <a:cubicBezTo>
                    <a:pt x="59" y="55"/>
                    <a:pt x="59" y="55"/>
                    <a:pt x="59" y="55"/>
                  </a:cubicBezTo>
                  <a:cubicBezTo>
                    <a:pt x="32" y="49"/>
                    <a:pt x="11" y="27"/>
                    <a:pt x="5" y="0"/>
                  </a:cubicBezTo>
                </a:path>
              </a:pathLst>
            </a:custGeom>
            <a:solidFill>
              <a:srgbClr val="002821"/>
            </a:solidFill>
            <a:ln w="9525">
              <a:noFill/>
              <a:miter lim="800000"/>
            </a:ln>
          </p:spPr>
          <p:txBody>
            <a:bodyPr/>
            <a:lstStyle/>
            <a:p>
              <a:endParaRPr lang="zh-CN" altLang="en-US">
                <a:solidFill>
                  <a:srgbClr val="FFC000"/>
                </a:solidFill>
                <a:cs typeface="+mn-ea"/>
                <a:sym typeface="+mn-lt"/>
              </a:endParaRPr>
            </a:p>
          </p:txBody>
        </p:sp>
        <p:sp>
          <p:nvSpPr>
            <p:cNvPr id="65" name="Freeform 58"/>
            <p:cNvSpPr>
              <a:spLocks noEditPoints="1"/>
            </p:cNvSpPr>
            <p:nvPr/>
          </p:nvSpPr>
          <p:spPr bwMode="auto">
            <a:xfrm>
              <a:off x="6300788" y="2901950"/>
              <a:ext cx="334963" cy="179388"/>
            </a:xfrm>
            <a:custGeom>
              <a:avLst/>
              <a:gdLst>
                <a:gd name="T0" fmla="*/ 175026 w 111"/>
                <a:gd name="T1" fmla="*/ 54729 h 59"/>
                <a:gd name="T2" fmla="*/ 256503 w 111"/>
                <a:gd name="T3" fmla="*/ 176348 h 59"/>
                <a:gd name="T4" fmla="*/ 334963 w 111"/>
                <a:gd name="T5" fmla="*/ 139862 h 59"/>
                <a:gd name="T6" fmla="*/ 181061 w 111"/>
                <a:gd name="T7" fmla="*/ 54729 h 59"/>
                <a:gd name="T8" fmla="*/ 175026 w 111"/>
                <a:gd name="T9" fmla="*/ 54729 h 59"/>
                <a:gd name="T10" fmla="*/ 0 w 111"/>
                <a:gd name="T11" fmla="*/ 0 h 59"/>
                <a:gd name="T12" fmla="*/ 51301 w 111"/>
                <a:gd name="T13" fmla="*/ 109457 h 59"/>
                <a:gd name="T14" fmla="*/ 60354 w 111"/>
                <a:gd name="T15" fmla="*/ 106417 h 59"/>
                <a:gd name="T16" fmla="*/ 138814 w 111"/>
                <a:gd name="T17" fmla="*/ 167226 h 59"/>
                <a:gd name="T18" fmla="*/ 211238 w 111"/>
                <a:gd name="T19" fmla="*/ 179388 h 59"/>
                <a:gd name="T20" fmla="*/ 211238 w 111"/>
                <a:gd name="T21" fmla="*/ 179388 h 59"/>
                <a:gd name="T22" fmla="*/ 0 w 111"/>
                <a:gd name="T23" fmla="*/ 0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1"/>
                <a:gd name="T37" fmla="*/ 0 h 59"/>
                <a:gd name="T38" fmla="*/ 111 w 111"/>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1" h="59">
                  <a:moveTo>
                    <a:pt x="58" y="18"/>
                  </a:moveTo>
                  <a:cubicBezTo>
                    <a:pt x="85" y="58"/>
                    <a:pt x="85" y="58"/>
                    <a:pt x="85" y="58"/>
                  </a:cubicBezTo>
                  <a:cubicBezTo>
                    <a:pt x="94" y="56"/>
                    <a:pt x="103" y="52"/>
                    <a:pt x="111" y="46"/>
                  </a:cubicBezTo>
                  <a:cubicBezTo>
                    <a:pt x="60" y="18"/>
                    <a:pt x="60" y="18"/>
                    <a:pt x="60" y="18"/>
                  </a:cubicBezTo>
                  <a:cubicBezTo>
                    <a:pt x="59" y="18"/>
                    <a:pt x="59" y="18"/>
                    <a:pt x="58" y="18"/>
                  </a:cubicBezTo>
                  <a:moveTo>
                    <a:pt x="0" y="0"/>
                  </a:moveTo>
                  <a:cubicBezTo>
                    <a:pt x="2" y="14"/>
                    <a:pt x="8" y="27"/>
                    <a:pt x="17" y="36"/>
                  </a:cubicBezTo>
                  <a:cubicBezTo>
                    <a:pt x="18" y="36"/>
                    <a:pt x="19" y="35"/>
                    <a:pt x="20" y="35"/>
                  </a:cubicBezTo>
                  <a:cubicBezTo>
                    <a:pt x="25" y="35"/>
                    <a:pt x="35" y="43"/>
                    <a:pt x="46" y="55"/>
                  </a:cubicBezTo>
                  <a:cubicBezTo>
                    <a:pt x="53" y="58"/>
                    <a:pt x="61" y="59"/>
                    <a:pt x="70" y="59"/>
                  </a:cubicBezTo>
                  <a:cubicBezTo>
                    <a:pt x="70" y="59"/>
                    <a:pt x="70" y="59"/>
                    <a:pt x="70" y="59"/>
                  </a:cubicBezTo>
                  <a:cubicBezTo>
                    <a:pt x="46" y="36"/>
                    <a:pt x="18" y="11"/>
                    <a:pt x="0" y="0"/>
                  </a:cubicBezTo>
                </a:path>
              </a:pathLst>
            </a:custGeom>
            <a:solidFill>
              <a:srgbClr val="00372F"/>
            </a:solidFill>
            <a:ln w="9525">
              <a:noFill/>
              <a:miter lim="800000"/>
            </a:ln>
          </p:spPr>
          <p:txBody>
            <a:bodyPr/>
            <a:lstStyle/>
            <a:p>
              <a:endParaRPr lang="zh-CN" altLang="en-US">
                <a:solidFill>
                  <a:srgbClr val="FFC000"/>
                </a:solidFill>
                <a:cs typeface="+mn-ea"/>
                <a:sym typeface="+mn-lt"/>
              </a:endParaRPr>
            </a:p>
          </p:txBody>
        </p:sp>
        <p:sp>
          <p:nvSpPr>
            <p:cNvPr id="66" name="Freeform 59"/>
            <p:cNvSpPr/>
            <p:nvPr/>
          </p:nvSpPr>
          <p:spPr bwMode="auto">
            <a:xfrm>
              <a:off x="6351588" y="3008313"/>
              <a:ext cx="87313" cy="60325"/>
            </a:xfrm>
            <a:custGeom>
              <a:avLst/>
              <a:gdLst>
                <a:gd name="T0" fmla="*/ 9032 w 29"/>
                <a:gd name="T1" fmla="*/ 0 h 20"/>
                <a:gd name="T2" fmla="*/ 0 w 29"/>
                <a:gd name="T3" fmla="*/ 3016 h 20"/>
                <a:gd name="T4" fmla="*/ 87313 w 29"/>
                <a:gd name="T5" fmla="*/ 60325 h 20"/>
                <a:gd name="T6" fmla="*/ 9032 w 29"/>
                <a:gd name="T7" fmla="*/ 0 h 20"/>
                <a:gd name="T8" fmla="*/ 0 60000 65536"/>
                <a:gd name="T9" fmla="*/ 0 60000 65536"/>
                <a:gd name="T10" fmla="*/ 0 60000 65536"/>
                <a:gd name="T11" fmla="*/ 0 60000 65536"/>
                <a:gd name="T12" fmla="*/ 0 w 29"/>
                <a:gd name="T13" fmla="*/ 0 h 20"/>
                <a:gd name="T14" fmla="*/ 29 w 29"/>
                <a:gd name="T15" fmla="*/ 20 h 20"/>
              </a:gdLst>
              <a:ahLst/>
              <a:cxnLst>
                <a:cxn ang="T8">
                  <a:pos x="T0" y="T1"/>
                </a:cxn>
                <a:cxn ang="T9">
                  <a:pos x="T2" y="T3"/>
                </a:cxn>
                <a:cxn ang="T10">
                  <a:pos x="T4" y="T5"/>
                </a:cxn>
                <a:cxn ang="T11">
                  <a:pos x="T6" y="T7"/>
                </a:cxn>
              </a:cxnLst>
              <a:rect l="T12" t="T13" r="T14" b="T15"/>
              <a:pathLst>
                <a:path w="29" h="20">
                  <a:moveTo>
                    <a:pt x="3" y="0"/>
                  </a:moveTo>
                  <a:cubicBezTo>
                    <a:pt x="2" y="0"/>
                    <a:pt x="1" y="1"/>
                    <a:pt x="0" y="1"/>
                  </a:cubicBezTo>
                  <a:cubicBezTo>
                    <a:pt x="8" y="10"/>
                    <a:pt x="18" y="16"/>
                    <a:pt x="29" y="20"/>
                  </a:cubicBezTo>
                  <a:cubicBezTo>
                    <a:pt x="18" y="8"/>
                    <a:pt x="8" y="0"/>
                    <a:pt x="3" y="0"/>
                  </a:cubicBezTo>
                </a:path>
              </a:pathLst>
            </a:custGeom>
            <a:solidFill>
              <a:srgbClr val="004D34"/>
            </a:solidFill>
            <a:ln w="9525">
              <a:noFill/>
              <a:miter lim="800000"/>
            </a:ln>
          </p:spPr>
          <p:txBody>
            <a:bodyPr/>
            <a:lstStyle/>
            <a:p>
              <a:endParaRPr lang="zh-CN" altLang="en-US">
                <a:solidFill>
                  <a:srgbClr val="FFC000"/>
                </a:solidFill>
                <a:cs typeface="+mn-ea"/>
                <a:sym typeface="+mn-lt"/>
              </a:endParaRPr>
            </a:p>
          </p:txBody>
        </p:sp>
        <p:sp>
          <p:nvSpPr>
            <p:cNvPr id="67" name="Oval 60"/>
            <p:cNvSpPr>
              <a:spLocks noChangeArrowheads="1"/>
            </p:cNvSpPr>
            <p:nvPr/>
          </p:nvSpPr>
          <p:spPr bwMode="auto">
            <a:xfrm>
              <a:off x="6307138" y="2532063"/>
              <a:ext cx="425450" cy="428625"/>
            </a:xfrm>
            <a:prstGeom prst="ellipse">
              <a:avLst/>
            </a:prstGeom>
            <a:solidFill>
              <a:srgbClr val="9CCC65"/>
            </a:solidFill>
            <a:ln w="9525">
              <a:noFill/>
              <a:round/>
            </a:ln>
          </p:spPr>
          <p:txBody>
            <a:bodyPr/>
            <a:lstStyle/>
            <a:p>
              <a:endParaRPr lang="zh-CN" altLang="en-US">
                <a:solidFill>
                  <a:srgbClr val="FFC000"/>
                </a:solidFill>
                <a:cs typeface="+mn-ea"/>
                <a:sym typeface="+mn-lt"/>
              </a:endParaRPr>
            </a:p>
          </p:txBody>
        </p:sp>
        <p:sp>
          <p:nvSpPr>
            <p:cNvPr id="68" name="Freeform 61"/>
            <p:cNvSpPr/>
            <p:nvPr/>
          </p:nvSpPr>
          <p:spPr bwMode="auto">
            <a:xfrm>
              <a:off x="6307138" y="2708275"/>
              <a:ext cx="425450" cy="193675"/>
            </a:xfrm>
            <a:custGeom>
              <a:avLst/>
              <a:gdLst>
                <a:gd name="T0" fmla="*/ 3017 w 141"/>
                <a:gd name="T1" fmla="*/ 21183 h 64"/>
                <a:gd name="T2" fmla="*/ 0 w 141"/>
                <a:gd name="T3" fmla="*/ 39340 h 64"/>
                <a:gd name="T4" fmla="*/ 42243 w 141"/>
                <a:gd name="T5" fmla="*/ 163413 h 64"/>
                <a:gd name="T6" fmla="*/ 377172 w 141"/>
                <a:gd name="T7" fmla="*/ 175518 h 64"/>
                <a:gd name="T8" fmla="*/ 425450 w 141"/>
                <a:gd name="T9" fmla="*/ 39340 h 64"/>
                <a:gd name="T10" fmla="*/ 422433 w 141"/>
                <a:gd name="T11" fmla="*/ 0 h 64"/>
                <a:gd name="T12" fmla="*/ 3017 w 141"/>
                <a:gd name="T13" fmla="*/ 21183 h 64"/>
                <a:gd name="T14" fmla="*/ 0 60000 65536"/>
                <a:gd name="T15" fmla="*/ 0 60000 65536"/>
                <a:gd name="T16" fmla="*/ 0 60000 65536"/>
                <a:gd name="T17" fmla="*/ 0 60000 65536"/>
                <a:gd name="T18" fmla="*/ 0 60000 65536"/>
                <a:gd name="T19" fmla="*/ 0 60000 65536"/>
                <a:gd name="T20" fmla="*/ 0 60000 65536"/>
                <a:gd name="T21" fmla="*/ 0 w 141"/>
                <a:gd name="T22" fmla="*/ 0 h 64"/>
                <a:gd name="T23" fmla="*/ 141 w 141"/>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 h="64">
                  <a:moveTo>
                    <a:pt x="1" y="7"/>
                  </a:moveTo>
                  <a:cubicBezTo>
                    <a:pt x="1" y="9"/>
                    <a:pt x="0" y="11"/>
                    <a:pt x="0" y="13"/>
                  </a:cubicBezTo>
                  <a:cubicBezTo>
                    <a:pt x="0" y="28"/>
                    <a:pt x="5" y="42"/>
                    <a:pt x="14" y="54"/>
                  </a:cubicBezTo>
                  <a:cubicBezTo>
                    <a:pt x="63" y="64"/>
                    <a:pt x="99" y="63"/>
                    <a:pt x="125" y="58"/>
                  </a:cubicBezTo>
                  <a:cubicBezTo>
                    <a:pt x="135" y="46"/>
                    <a:pt x="141" y="30"/>
                    <a:pt x="141" y="13"/>
                  </a:cubicBezTo>
                  <a:cubicBezTo>
                    <a:pt x="141" y="8"/>
                    <a:pt x="141" y="4"/>
                    <a:pt x="140" y="0"/>
                  </a:cubicBezTo>
                  <a:cubicBezTo>
                    <a:pt x="91" y="19"/>
                    <a:pt x="36" y="14"/>
                    <a:pt x="1" y="7"/>
                  </a:cubicBezTo>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69" name="Oval 62"/>
            <p:cNvSpPr>
              <a:spLocks noChangeArrowheads="1"/>
            </p:cNvSpPr>
            <p:nvPr/>
          </p:nvSpPr>
          <p:spPr bwMode="auto">
            <a:xfrm>
              <a:off x="6497638" y="2798763"/>
              <a:ext cx="38100" cy="39688"/>
            </a:xfrm>
            <a:prstGeom prst="ellipse">
              <a:avLst/>
            </a:prstGeom>
            <a:solidFill>
              <a:srgbClr val="568B3E"/>
            </a:solidFill>
            <a:ln w="9525">
              <a:noFill/>
              <a:round/>
            </a:ln>
          </p:spPr>
          <p:txBody>
            <a:bodyPr/>
            <a:lstStyle/>
            <a:p>
              <a:endParaRPr lang="zh-CN" altLang="en-US">
                <a:solidFill>
                  <a:srgbClr val="FFC000"/>
                </a:solidFill>
                <a:cs typeface="+mn-ea"/>
                <a:sym typeface="+mn-lt"/>
              </a:endParaRPr>
            </a:p>
          </p:txBody>
        </p:sp>
        <p:sp>
          <p:nvSpPr>
            <p:cNvPr id="70" name="Oval 63"/>
            <p:cNvSpPr>
              <a:spLocks noChangeArrowheads="1"/>
            </p:cNvSpPr>
            <p:nvPr/>
          </p:nvSpPr>
          <p:spPr bwMode="auto">
            <a:xfrm>
              <a:off x="6634163" y="2771775"/>
              <a:ext cx="57150" cy="57150"/>
            </a:xfrm>
            <a:prstGeom prst="ellipse">
              <a:avLst/>
            </a:prstGeom>
            <a:solidFill>
              <a:srgbClr val="568B3E"/>
            </a:solidFill>
            <a:ln w="9525">
              <a:noFill/>
              <a:round/>
            </a:ln>
          </p:spPr>
          <p:txBody>
            <a:bodyPr/>
            <a:lstStyle/>
            <a:p>
              <a:endParaRPr lang="zh-CN" altLang="en-US">
                <a:solidFill>
                  <a:srgbClr val="FFC000"/>
                </a:solidFill>
                <a:cs typeface="+mn-ea"/>
                <a:sym typeface="+mn-lt"/>
              </a:endParaRPr>
            </a:p>
          </p:txBody>
        </p:sp>
        <p:sp>
          <p:nvSpPr>
            <p:cNvPr id="71" name="Freeform 64"/>
            <p:cNvSpPr/>
            <p:nvPr/>
          </p:nvSpPr>
          <p:spPr bwMode="auto">
            <a:xfrm>
              <a:off x="6424613" y="2571750"/>
              <a:ext cx="266700" cy="130175"/>
            </a:xfrm>
            <a:custGeom>
              <a:avLst/>
              <a:gdLst>
                <a:gd name="T0" fmla="*/ 124258 w 88"/>
                <a:gd name="T1" fmla="*/ 0 h 43"/>
                <a:gd name="T2" fmla="*/ 118197 w 88"/>
                <a:gd name="T3" fmla="*/ 0 h 43"/>
                <a:gd name="T4" fmla="*/ 184872 w 88"/>
                <a:gd name="T5" fmla="*/ 130175 h 43"/>
                <a:gd name="T6" fmla="*/ 245485 w 88"/>
                <a:gd name="T7" fmla="*/ 105956 h 43"/>
                <a:gd name="T8" fmla="*/ 124258 w 88"/>
                <a:gd name="T9" fmla="*/ 0 h 43"/>
                <a:gd name="T10" fmla="*/ 0 60000 65536"/>
                <a:gd name="T11" fmla="*/ 0 60000 65536"/>
                <a:gd name="T12" fmla="*/ 0 60000 65536"/>
                <a:gd name="T13" fmla="*/ 0 60000 65536"/>
                <a:gd name="T14" fmla="*/ 0 60000 65536"/>
                <a:gd name="T15" fmla="*/ 0 w 88"/>
                <a:gd name="T16" fmla="*/ 0 h 43"/>
                <a:gd name="T17" fmla="*/ 88 w 88"/>
                <a:gd name="T18" fmla="*/ 43 h 43"/>
              </a:gdLst>
              <a:ahLst/>
              <a:cxnLst>
                <a:cxn ang="T10">
                  <a:pos x="T0" y="T1"/>
                </a:cxn>
                <a:cxn ang="T11">
                  <a:pos x="T2" y="T3"/>
                </a:cxn>
                <a:cxn ang="T12">
                  <a:pos x="T4" y="T5"/>
                </a:cxn>
                <a:cxn ang="T13">
                  <a:pos x="T6" y="T7"/>
                </a:cxn>
                <a:cxn ang="T14">
                  <a:pos x="T8" y="T9"/>
                </a:cxn>
              </a:cxnLst>
              <a:rect l="T15" t="T16" r="T17" b="T18"/>
              <a:pathLst>
                <a:path w="88" h="43">
                  <a:moveTo>
                    <a:pt x="41" y="0"/>
                  </a:moveTo>
                  <a:cubicBezTo>
                    <a:pt x="40" y="0"/>
                    <a:pt x="40" y="0"/>
                    <a:pt x="39" y="0"/>
                  </a:cubicBezTo>
                  <a:cubicBezTo>
                    <a:pt x="0" y="26"/>
                    <a:pt x="35" y="43"/>
                    <a:pt x="61" y="43"/>
                  </a:cubicBezTo>
                  <a:cubicBezTo>
                    <a:pt x="71" y="43"/>
                    <a:pt x="79" y="40"/>
                    <a:pt x="81" y="35"/>
                  </a:cubicBezTo>
                  <a:cubicBezTo>
                    <a:pt x="88" y="17"/>
                    <a:pt x="49" y="0"/>
                    <a:pt x="41" y="0"/>
                  </a:cubicBezTo>
                </a:path>
              </a:pathLst>
            </a:custGeom>
            <a:solidFill>
              <a:srgbClr val="D4E6A2"/>
            </a:solidFill>
            <a:ln w="9525">
              <a:noFill/>
              <a:miter lim="800000"/>
            </a:ln>
          </p:spPr>
          <p:txBody>
            <a:bodyPr/>
            <a:lstStyle/>
            <a:p>
              <a:endParaRPr lang="zh-CN" altLang="en-US">
                <a:solidFill>
                  <a:srgbClr val="FFC000"/>
                </a:solidFill>
                <a:cs typeface="+mn-ea"/>
                <a:sym typeface="+mn-lt"/>
              </a:endParaRPr>
            </a:p>
          </p:txBody>
        </p:sp>
        <p:sp>
          <p:nvSpPr>
            <p:cNvPr id="72" name="Freeform 65"/>
            <p:cNvSpPr/>
            <p:nvPr/>
          </p:nvSpPr>
          <p:spPr bwMode="auto">
            <a:xfrm>
              <a:off x="6554788" y="2605088"/>
              <a:ext cx="69850" cy="60325"/>
            </a:xfrm>
            <a:custGeom>
              <a:avLst/>
              <a:gdLst>
                <a:gd name="T0" fmla="*/ 63776 w 23"/>
                <a:gd name="T1" fmla="*/ 42227 h 20"/>
                <a:gd name="T2" fmla="*/ 24296 w 23"/>
                <a:gd name="T3" fmla="*/ 54293 h 20"/>
                <a:gd name="T4" fmla="*/ 6074 w 23"/>
                <a:gd name="T5" fmla="*/ 18097 h 20"/>
                <a:gd name="T6" fmla="*/ 45554 w 23"/>
                <a:gd name="T7" fmla="*/ 6033 h 20"/>
                <a:gd name="T8" fmla="*/ 63776 w 23"/>
                <a:gd name="T9" fmla="*/ 42227 h 20"/>
                <a:gd name="T10" fmla="*/ 0 60000 65536"/>
                <a:gd name="T11" fmla="*/ 0 60000 65536"/>
                <a:gd name="T12" fmla="*/ 0 60000 65536"/>
                <a:gd name="T13" fmla="*/ 0 60000 65536"/>
                <a:gd name="T14" fmla="*/ 0 60000 65536"/>
                <a:gd name="T15" fmla="*/ 0 w 23"/>
                <a:gd name="T16" fmla="*/ 0 h 20"/>
                <a:gd name="T17" fmla="*/ 23 w 23"/>
                <a:gd name="T18" fmla="*/ 20 h 20"/>
              </a:gdLst>
              <a:ahLst/>
              <a:cxnLst>
                <a:cxn ang="T10">
                  <a:pos x="T0" y="T1"/>
                </a:cxn>
                <a:cxn ang="T11">
                  <a:pos x="T2" y="T3"/>
                </a:cxn>
                <a:cxn ang="T12">
                  <a:pos x="T4" y="T5"/>
                </a:cxn>
                <a:cxn ang="T13">
                  <a:pos x="T6" y="T7"/>
                </a:cxn>
                <a:cxn ang="T14">
                  <a:pos x="T8" y="T9"/>
                </a:cxn>
              </a:cxnLst>
              <a:rect l="T15" t="T16" r="T17" b="T18"/>
              <a:pathLst>
                <a:path w="23" h="20">
                  <a:moveTo>
                    <a:pt x="21" y="14"/>
                  </a:moveTo>
                  <a:cubicBezTo>
                    <a:pt x="19" y="19"/>
                    <a:pt x="13" y="20"/>
                    <a:pt x="8" y="18"/>
                  </a:cubicBezTo>
                  <a:cubicBezTo>
                    <a:pt x="3" y="16"/>
                    <a:pt x="0" y="10"/>
                    <a:pt x="2" y="6"/>
                  </a:cubicBezTo>
                  <a:cubicBezTo>
                    <a:pt x="4" y="2"/>
                    <a:pt x="10" y="0"/>
                    <a:pt x="15" y="2"/>
                  </a:cubicBezTo>
                  <a:cubicBezTo>
                    <a:pt x="20" y="5"/>
                    <a:pt x="23" y="10"/>
                    <a:pt x="21" y="14"/>
                  </a:cubicBezTo>
                  <a:close/>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73" name="Freeform 66"/>
            <p:cNvSpPr>
              <a:spLocks noEditPoints="1"/>
            </p:cNvSpPr>
            <p:nvPr/>
          </p:nvSpPr>
          <p:spPr bwMode="auto">
            <a:xfrm>
              <a:off x="6521451" y="2960688"/>
              <a:ext cx="6350" cy="0"/>
            </a:xfrm>
            <a:custGeom>
              <a:avLst/>
              <a:gdLst>
                <a:gd name="T0" fmla="*/ 0 w 2"/>
                <a:gd name="T1" fmla="*/ 0 w 2"/>
                <a:gd name="T2" fmla="*/ 0 w 2"/>
                <a:gd name="T3" fmla="*/ 0 w 2"/>
                <a:gd name="T4" fmla="*/ 0 w 2"/>
                <a:gd name="T5" fmla="*/ 0 w 2"/>
                <a:gd name="T6" fmla="*/ 3175 w 2"/>
                <a:gd name="T7" fmla="*/ 0 w 2"/>
                <a:gd name="T8" fmla="*/ 3175 w 2"/>
                <a:gd name="T9" fmla="*/ 3175 w 2"/>
                <a:gd name="T10" fmla="*/ 3175 w 2"/>
                <a:gd name="T11" fmla="*/ 3175 w 2"/>
                <a:gd name="T12" fmla="*/ 3175 w 2"/>
                <a:gd name="T13" fmla="*/ 3175 w 2"/>
                <a:gd name="T14" fmla="*/ 3175 w 2"/>
                <a:gd name="T15" fmla="*/ 3175 w 2"/>
                <a:gd name="T16" fmla="*/ 3175 w 2"/>
                <a:gd name="T17" fmla="*/ 3175 w 2"/>
                <a:gd name="T18" fmla="*/ 3175 w 2"/>
                <a:gd name="T19" fmla="*/ 3175 w 2"/>
                <a:gd name="T20" fmla="*/ 3175 w 2"/>
                <a:gd name="T21" fmla="*/ 6350 w 2"/>
                <a:gd name="T22" fmla="*/ 6350 w 2"/>
                <a:gd name="T23" fmla="*/ 6350 w 2"/>
                <a:gd name="T24" fmla="*/ 6350 w 2"/>
                <a:gd name="T25" fmla="*/ 6350 w 2"/>
                <a:gd name="T26" fmla="*/ 6350 w 2"/>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
                <a:gd name="T55" fmla="*/ 2 w 2"/>
              </a:gdLst>
              <a:ahLst/>
              <a:cxnLst>
                <a:cxn ang="T27">
                  <a:pos x="T0" y="0"/>
                </a:cxn>
                <a:cxn ang="T28">
                  <a:pos x="T1" y="0"/>
                </a:cxn>
                <a:cxn ang="T29">
                  <a:pos x="T2" y="0"/>
                </a:cxn>
                <a:cxn ang="T30">
                  <a:pos x="T3" y="0"/>
                </a:cxn>
                <a:cxn ang="T31">
                  <a:pos x="T4" y="0"/>
                </a:cxn>
                <a:cxn ang="T32">
                  <a:pos x="T5" y="0"/>
                </a:cxn>
                <a:cxn ang="T33">
                  <a:pos x="T6" y="0"/>
                </a:cxn>
                <a:cxn ang="T34">
                  <a:pos x="T7" y="0"/>
                </a:cxn>
                <a:cxn ang="T35">
                  <a:pos x="T8" y="0"/>
                </a:cxn>
                <a:cxn ang="T36">
                  <a:pos x="T9" y="0"/>
                </a:cxn>
                <a:cxn ang="T37">
                  <a:pos x="T10" y="0"/>
                </a:cxn>
                <a:cxn ang="T38">
                  <a:pos x="T11" y="0"/>
                </a:cxn>
                <a:cxn ang="T39">
                  <a:pos x="T12" y="0"/>
                </a:cxn>
                <a:cxn ang="T40">
                  <a:pos x="T13" y="0"/>
                </a:cxn>
                <a:cxn ang="T41">
                  <a:pos x="T14" y="0"/>
                </a:cxn>
                <a:cxn ang="T42">
                  <a:pos x="T15" y="0"/>
                </a:cxn>
                <a:cxn ang="T43">
                  <a:pos x="T16" y="0"/>
                </a:cxn>
                <a:cxn ang="T44">
                  <a:pos x="T17" y="0"/>
                </a:cxn>
                <a:cxn ang="T45">
                  <a:pos x="T18" y="0"/>
                </a:cxn>
                <a:cxn ang="T46">
                  <a:pos x="T19" y="0"/>
                </a:cxn>
                <a:cxn ang="T47">
                  <a:pos x="T20" y="0"/>
                </a:cxn>
                <a:cxn ang="T48">
                  <a:pos x="T21" y="0"/>
                </a:cxn>
                <a:cxn ang="T49">
                  <a:pos x="T22" y="0"/>
                </a:cxn>
                <a:cxn ang="T50">
                  <a:pos x="T23" y="0"/>
                </a:cxn>
                <a:cxn ang="T51">
                  <a:pos x="T24" y="0"/>
                </a:cxn>
                <a:cxn ang="T52">
                  <a:pos x="T25" y="0"/>
                </a:cxn>
                <a:cxn ang="T53">
                  <a:pos x="T26" y="0"/>
                </a:cxn>
              </a:cxnLst>
              <a:rect l="T54" t="0" r="T55" b="0"/>
              <a:pathLst>
                <a:path w="2">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0" y="0"/>
                    <a:pt x="0" y="0"/>
                    <a:pt x="0" y="0"/>
                  </a:cubicBezTo>
                  <a:cubicBezTo>
                    <a:pt x="0" y="0"/>
                    <a:pt x="0"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path>
              </a:pathLst>
            </a:custGeom>
            <a:solidFill>
              <a:srgbClr val="001E19"/>
            </a:solidFill>
            <a:ln w="9525">
              <a:noFill/>
              <a:miter lim="800000"/>
            </a:ln>
          </p:spPr>
          <p:txBody>
            <a:bodyPr/>
            <a:lstStyle/>
            <a:p>
              <a:endParaRPr lang="zh-CN" altLang="en-US">
                <a:solidFill>
                  <a:srgbClr val="FFC000"/>
                </a:solidFill>
                <a:cs typeface="+mn-ea"/>
                <a:sym typeface="+mn-lt"/>
              </a:endParaRPr>
            </a:p>
          </p:txBody>
        </p:sp>
        <p:sp>
          <p:nvSpPr>
            <p:cNvPr id="74" name="Freeform 67"/>
            <p:cNvSpPr>
              <a:spLocks noEditPoints="1"/>
            </p:cNvSpPr>
            <p:nvPr/>
          </p:nvSpPr>
          <p:spPr bwMode="auto">
            <a:xfrm>
              <a:off x="6307138" y="2701925"/>
              <a:ext cx="377825" cy="258763"/>
            </a:xfrm>
            <a:custGeom>
              <a:avLst/>
              <a:gdLst>
                <a:gd name="T0" fmla="*/ 0 w 125"/>
                <a:gd name="T1" fmla="*/ 45664 h 85"/>
                <a:gd name="T2" fmla="*/ 214605 w 125"/>
                <a:gd name="T3" fmla="*/ 258763 h 85"/>
                <a:gd name="T4" fmla="*/ 214605 w 125"/>
                <a:gd name="T5" fmla="*/ 258763 h 85"/>
                <a:gd name="T6" fmla="*/ 214605 w 125"/>
                <a:gd name="T7" fmla="*/ 258763 h 85"/>
                <a:gd name="T8" fmla="*/ 214605 w 125"/>
                <a:gd name="T9" fmla="*/ 258763 h 85"/>
                <a:gd name="T10" fmla="*/ 214605 w 125"/>
                <a:gd name="T11" fmla="*/ 258763 h 85"/>
                <a:gd name="T12" fmla="*/ 214605 w 125"/>
                <a:gd name="T13" fmla="*/ 258763 h 85"/>
                <a:gd name="T14" fmla="*/ 217627 w 125"/>
                <a:gd name="T15" fmla="*/ 258763 h 85"/>
                <a:gd name="T16" fmla="*/ 217627 w 125"/>
                <a:gd name="T17" fmla="*/ 258763 h 85"/>
                <a:gd name="T18" fmla="*/ 217627 w 125"/>
                <a:gd name="T19" fmla="*/ 258763 h 85"/>
                <a:gd name="T20" fmla="*/ 217627 w 125"/>
                <a:gd name="T21" fmla="*/ 258763 h 85"/>
                <a:gd name="T22" fmla="*/ 217627 w 125"/>
                <a:gd name="T23" fmla="*/ 258763 h 85"/>
                <a:gd name="T24" fmla="*/ 217627 w 125"/>
                <a:gd name="T25" fmla="*/ 258763 h 85"/>
                <a:gd name="T26" fmla="*/ 217627 w 125"/>
                <a:gd name="T27" fmla="*/ 258763 h 85"/>
                <a:gd name="T28" fmla="*/ 217627 w 125"/>
                <a:gd name="T29" fmla="*/ 258763 h 85"/>
                <a:gd name="T30" fmla="*/ 217627 w 125"/>
                <a:gd name="T31" fmla="*/ 258763 h 85"/>
                <a:gd name="T32" fmla="*/ 220650 w 125"/>
                <a:gd name="T33" fmla="*/ 258763 h 85"/>
                <a:gd name="T34" fmla="*/ 220650 w 125"/>
                <a:gd name="T35" fmla="*/ 258763 h 85"/>
                <a:gd name="T36" fmla="*/ 220650 w 125"/>
                <a:gd name="T37" fmla="*/ 258763 h 85"/>
                <a:gd name="T38" fmla="*/ 220650 w 125"/>
                <a:gd name="T39" fmla="*/ 258763 h 85"/>
                <a:gd name="T40" fmla="*/ 377825 w 125"/>
                <a:gd name="T41" fmla="*/ 182656 h 85"/>
                <a:gd name="T42" fmla="*/ 368757 w 125"/>
                <a:gd name="T43" fmla="*/ 185700 h 85"/>
                <a:gd name="T44" fmla="*/ 308305 w 125"/>
                <a:gd name="T45" fmla="*/ 203966 h 85"/>
                <a:gd name="T46" fmla="*/ 265989 w 125"/>
                <a:gd name="T47" fmla="*/ 194833 h 85"/>
                <a:gd name="T48" fmla="*/ 253898 w 125"/>
                <a:gd name="T49" fmla="*/ 194833 h 85"/>
                <a:gd name="T50" fmla="*/ 42316 w 125"/>
                <a:gd name="T51" fmla="*/ 170479 h 85"/>
                <a:gd name="T52" fmla="*/ 0 w 125"/>
                <a:gd name="T53" fmla="*/ 45664 h 85"/>
                <a:gd name="T54" fmla="*/ 0 w 125"/>
                <a:gd name="T55" fmla="*/ 45664 h 85"/>
                <a:gd name="T56" fmla="*/ 0 w 125"/>
                <a:gd name="T57" fmla="*/ 45664 h 85"/>
                <a:gd name="T58" fmla="*/ 0 w 125"/>
                <a:gd name="T59" fmla="*/ 45664 h 85"/>
                <a:gd name="T60" fmla="*/ 0 w 125"/>
                <a:gd name="T61" fmla="*/ 45664 h 85"/>
                <a:gd name="T62" fmla="*/ 0 w 125"/>
                <a:gd name="T63" fmla="*/ 45664 h 85"/>
                <a:gd name="T64" fmla="*/ 0 w 125"/>
                <a:gd name="T65" fmla="*/ 45664 h 85"/>
                <a:gd name="T66" fmla="*/ 0 w 125"/>
                <a:gd name="T67" fmla="*/ 45664 h 85"/>
                <a:gd name="T68" fmla="*/ 0 w 125"/>
                <a:gd name="T69" fmla="*/ 45664 h 85"/>
                <a:gd name="T70" fmla="*/ 0 w 125"/>
                <a:gd name="T71" fmla="*/ 45664 h 85"/>
                <a:gd name="T72" fmla="*/ 6045 w 125"/>
                <a:gd name="T73" fmla="*/ 0 h 85"/>
                <a:gd name="T74" fmla="*/ 0 w 125"/>
                <a:gd name="T75" fmla="*/ 45664 h 85"/>
                <a:gd name="T76" fmla="*/ 3023 w 125"/>
                <a:gd name="T77" fmla="*/ 27398 h 85"/>
                <a:gd name="T78" fmla="*/ 75565 w 125"/>
                <a:gd name="T79" fmla="*/ 39576 h 85"/>
                <a:gd name="T80" fmla="*/ 72542 w 125"/>
                <a:gd name="T81" fmla="*/ 36531 h 85"/>
                <a:gd name="T82" fmla="*/ 6045 w 125"/>
                <a:gd name="T83" fmla="*/ 0 h 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5"/>
                <a:gd name="T127" fmla="*/ 0 h 85"/>
                <a:gd name="T128" fmla="*/ 125 w 125"/>
                <a:gd name="T129" fmla="*/ 85 h 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5" h="85">
                  <a:moveTo>
                    <a:pt x="0" y="15"/>
                  </a:moveTo>
                  <a:cubicBezTo>
                    <a:pt x="1" y="54"/>
                    <a:pt x="32" y="85"/>
                    <a:pt x="71" y="85"/>
                  </a:cubicBezTo>
                  <a:cubicBezTo>
                    <a:pt x="71" y="85"/>
                    <a:pt x="71" y="85"/>
                    <a:pt x="71" y="85"/>
                  </a:cubicBezTo>
                  <a:cubicBezTo>
                    <a:pt x="71" y="85"/>
                    <a:pt x="71" y="85"/>
                    <a:pt x="71" y="85"/>
                  </a:cubicBezTo>
                  <a:cubicBezTo>
                    <a:pt x="71" y="85"/>
                    <a:pt x="71" y="85"/>
                    <a:pt x="71" y="85"/>
                  </a:cubicBezTo>
                  <a:cubicBezTo>
                    <a:pt x="71" y="85"/>
                    <a:pt x="71" y="85"/>
                    <a:pt x="71" y="85"/>
                  </a:cubicBezTo>
                  <a:cubicBezTo>
                    <a:pt x="71" y="85"/>
                    <a:pt x="71" y="85"/>
                    <a:pt x="71" y="85"/>
                  </a:cubicBezTo>
                  <a:cubicBezTo>
                    <a:pt x="71" y="85"/>
                    <a:pt x="71"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3" y="85"/>
                  </a:cubicBezTo>
                  <a:cubicBezTo>
                    <a:pt x="73" y="85"/>
                    <a:pt x="73" y="85"/>
                    <a:pt x="73" y="85"/>
                  </a:cubicBezTo>
                  <a:cubicBezTo>
                    <a:pt x="73" y="85"/>
                    <a:pt x="73" y="85"/>
                    <a:pt x="73" y="85"/>
                  </a:cubicBezTo>
                  <a:cubicBezTo>
                    <a:pt x="73" y="85"/>
                    <a:pt x="73" y="85"/>
                    <a:pt x="73" y="85"/>
                  </a:cubicBezTo>
                  <a:cubicBezTo>
                    <a:pt x="94" y="85"/>
                    <a:pt x="112" y="75"/>
                    <a:pt x="125" y="60"/>
                  </a:cubicBezTo>
                  <a:cubicBezTo>
                    <a:pt x="124" y="60"/>
                    <a:pt x="123" y="60"/>
                    <a:pt x="122" y="61"/>
                  </a:cubicBezTo>
                  <a:cubicBezTo>
                    <a:pt x="115" y="65"/>
                    <a:pt x="109" y="67"/>
                    <a:pt x="102" y="67"/>
                  </a:cubicBezTo>
                  <a:cubicBezTo>
                    <a:pt x="97" y="67"/>
                    <a:pt x="92" y="65"/>
                    <a:pt x="88" y="64"/>
                  </a:cubicBezTo>
                  <a:cubicBezTo>
                    <a:pt x="86" y="64"/>
                    <a:pt x="85" y="64"/>
                    <a:pt x="84" y="64"/>
                  </a:cubicBezTo>
                  <a:cubicBezTo>
                    <a:pt x="64" y="64"/>
                    <a:pt x="41" y="61"/>
                    <a:pt x="14" y="56"/>
                  </a:cubicBezTo>
                  <a:cubicBezTo>
                    <a:pt x="5" y="44"/>
                    <a:pt x="1" y="30"/>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2" y="0"/>
                  </a:moveTo>
                  <a:cubicBezTo>
                    <a:pt x="1" y="5"/>
                    <a:pt x="0" y="10"/>
                    <a:pt x="0" y="15"/>
                  </a:cubicBezTo>
                  <a:cubicBezTo>
                    <a:pt x="0" y="13"/>
                    <a:pt x="1" y="11"/>
                    <a:pt x="1" y="9"/>
                  </a:cubicBezTo>
                  <a:cubicBezTo>
                    <a:pt x="8" y="11"/>
                    <a:pt x="17" y="12"/>
                    <a:pt x="25" y="13"/>
                  </a:cubicBezTo>
                  <a:cubicBezTo>
                    <a:pt x="25" y="13"/>
                    <a:pt x="25" y="12"/>
                    <a:pt x="24" y="12"/>
                  </a:cubicBezTo>
                  <a:cubicBezTo>
                    <a:pt x="14" y="6"/>
                    <a:pt x="7" y="2"/>
                    <a:pt x="2" y="0"/>
                  </a:cubicBezTo>
                </a:path>
              </a:pathLst>
            </a:custGeom>
            <a:solidFill>
              <a:srgbClr val="6D9B4C"/>
            </a:solidFill>
            <a:ln w="9525">
              <a:noFill/>
              <a:miter lim="800000"/>
            </a:ln>
          </p:spPr>
          <p:txBody>
            <a:bodyPr/>
            <a:lstStyle/>
            <a:p>
              <a:endParaRPr lang="zh-CN" altLang="en-US">
                <a:solidFill>
                  <a:srgbClr val="FFC000"/>
                </a:solidFill>
                <a:cs typeface="+mn-ea"/>
                <a:sym typeface="+mn-lt"/>
              </a:endParaRPr>
            </a:p>
          </p:txBody>
        </p:sp>
        <p:sp>
          <p:nvSpPr>
            <p:cNvPr id="75" name="Freeform 68"/>
            <p:cNvSpPr>
              <a:spLocks noEditPoints="1"/>
            </p:cNvSpPr>
            <p:nvPr/>
          </p:nvSpPr>
          <p:spPr bwMode="auto">
            <a:xfrm>
              <a:off x="6307138" y="2728913"/>
              <a:ext cx="387350" cy="166688"/>
            </a:xfrm>
            <a:custGeom>
              <a:avLst/>
              <a:gdLst>
                <a:gd name="T0" fmla="*/ 387350 w 128"/>
                <a:gd name="T1" fmla="*/ 142442 h 55"/>
                <a:gd name="T2" fmla="*/ 369193 w 128"/>
                <a:gd name="T3" fmla="*/ 157596 h 55"/>
                <a:gd name="T4" fmla="*/ 378271 w 128"/>
                <a:gd name="T5" fmla="*/ 154565 h 55"/>
                <a:gd name="T6" fmla="*/ 387350 w 128"/>
                <a:gd name="T7" fmla="*/ 142442 h 55"/>
                <a:gd name="T8" fmla="*/ 3026 w 128"/>
                <a:gd name="T9" fmla="*/ 0 h 55"/>
                <a:gd name="T10" fmla="*/ 0 w 128"/>
                <a:gd name="T11" fmla="*/ 18184 h 55"/>
                <a:gd name="T12" fmla="*/ 0 w 128"/>
                <a:gd name="T13" fmla="*/ 18184 h 55"/>
                <a:gd name="T14" fmla="*/ 0 w 128"/>
                <a:gd name="T15" fmla="*/ 18184 h 55"/>
                <a:gd name="T16" fmla="*/ 0 w 128"/>
                <a:gd name="T17" fmla="*/ 18184 h 55"/>
                <a:gd name="T18" fmla="*/ 0 w 128"/>
                <a:gd name="T19" fmla="*/ 18184 h 55"/>
                <a:gd name="T20" fmla="*/ 0 w 128"/>
                <a:gd name="T21" fmla="*/ 18184 h 55"/>
                <a:gd name="T22" fmla="*/ 0 w 128"/>
                <a:gd name="T23" fmla="*/ 18184 h 55"/>
                <a:gd name="T24" fmla="*/ 0 w 128"/>
                <a:gd name="T25" fmla="*/ 18184 h 55"/>
                <a:gd name="T26" fmla="*/ 0 w 128"/>
                <a:gd name="T27" fmla="*/ 18184 h 55"/>
                <a:gd name="T28" fmla="*/ 0 w 128"/>
                <a:gd name="T29" fmla="*/ 18184 h 55"/>
                <a:gd name="T30" fmla="*/ 42366 w 128"/>
                <a:gd name="T31" fmla="*/ 142442 h 55"/>
                <a:gd name="T32" fmla="*/ 254198 w 128"/>
                <a:gd name="T33" fmla="*/ 166688 h 55"/>
                <a:gd name="T34" fmla="*/ 266303 w 128"/>
                <a:gd name="T35" fmla="*/ 166688 h 55"/>
                <a:gd name="T36" fmla="*/ 75654 w 128"/>
                <a:gd name="T37" fmla="*/ 12123 h 55"/>
                <a:gd name="T38" fmla="*/ 3026 w 128"/>
                <a:gd name="T39" fmla="*/ 0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8"/>
                <a:gd name="T61" fmla="*/ 0 h 55"/>
                <a:gd name="T62" fmla="*/ 128 w 128"/>
                <a:gd name="T63" fmla="*/ 55 h 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8" h="55">
                  <a:moveTo>
                    <a:pt x="128" y="47"/>
                  </a:moveTo>
                  <a:cubicBezTo>
                    <a:pt x="126" y="49"/>
                    <a:pt x="124" y="50"/>
                    <a:pt x="122" y="52"/>
                  </a:cubicBezTo>
                  <a:cubicBezTo>
                    <a:pt x="123" y="51"/>
                    <a:pt x="124" y="51"/>
                    <a:pt x="125" y="51"/>
                  </a:cubicBezTo>
                  <a:cubicBezTo>
                    <a:pt x="126" y="50"/>
                    <a:pt x="127" y="48"/>
                    <a:pt x="128" y="47"/>
                  </a:cubicBezTo>
                  <a:moveTo>
                    <a:pt x="1" y="0"/>
                  </a:moveTo>
                  <a:cubicBezTo>
                    <a:pt x="1" y="2"/>
                    <a:pt x="0" y="4"/>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1" y="21"/>
                    <a:pt x="5" y="35"/>
                    <a:pt x="14" y="47"/>
                  </a:cubicBezTo>
                  <a:cubicBezTo>
                    <a:pt x="41" y="52"/>
                    <a:pt x="64" y="55"/>
                    <a:pt x="84" y="55"/>
                  </a:cubicBezTo>
                  <a:cubicBezTo>
                    <a:pt x="85" y="55"/>
                    <a:pt x="86" y="55"/>
                    <a:pt x="88" y="55"/>
                  </a:cubicBezTo>
                  <a:cubicBezTo>
                    <a:pt x="63" y="45"/>
                    <a:pt x="41" y="15"/>
                    <a:pt x="25" y="4"/>
                  </a:cubicBezTo>
                  <a:cubicBezTo>
                    <a:pt x="17" y="3"/>
                    <a:pt x="8" y="2"/>
                    <a:pt x="1" y="0"/>
                  </a:cubicBezTo>
                </a:path>
              </a:pathLst>
            </a:custGeom>
            <a:solidFill>
              <a:srgbClr val="B2AA86"/>
            </a:solidFill>
            <a:ln w="9525">
              <a:noFill/>
              <a:miter lim="800000"/>
            </a:ln>
          </p:spPr>
          <p:txBody>
            <a:bodyPr/>
            <a:lstStyle/>
            <a:p>
              <a:endParaRPr lang="zh-CN" altLang="en-US">
                <a:solidFill>
                  <a:srgbClr val="FFC000"/>
                </a:solidFill>
                <a:cs typeface="+mn-ea"/>
                <a:sym typeface="+mn-lt"/>
              </a:endParaRPr>
            </a:p>
          </p:txBody>
        </p:sp>
        <p:sp>
          <p:nvSpPr>
            <p:cNvPr id="76" name="Freeform 69"/>
            <p:cNvSpPr/>
            <p:nvPr/>
          </p:nvSpPr>
          <p:spPr bwMode="auto">
            <a:xfrm>
              <a:off x="6497638" y="2501900"/>
              <a:ext cx="38100" cy="33338"/>
            </a:xfrm>
            <a:custGeom>
              <a:avLst/>
              <a:gdLst>
                <a:gd name="T0" fmla="*/ 14654 w 13"/>
                <a:gd name="T1" fmla="*/ 0 h 11"/>
                <a:gd name="T2" fmla="*/ 0 w 13"/>
                <a:gd name="T3" fmla="*/ 24246 h 11"/>
                <a:gd name="T4" fmla="*/ 2931 w 13"/>
                <a:gd name="T5" fmla="*/ 33338 h 11"/>
                <a:gd name="T6" fmla="*/ 23446 w 13"/>
                <a:gd name="T7" fmla="*/ 30307 h 11"/>
                <a:gd name="T8" fmla="*/ 38100 w 13"/>
                <a:gd name="T9" fmla="*/ 30307 h 11"/>
                <a:gd name="T10" fmla="*/ 14654 w 13"/>
                <a:gd name="T11" fmla="*/ 0 h 11"/>
                <a:gd name="T12" fmla="*/ 0 60000 65536"/>
                <a:gd name="T13" fmla="*/ 0 60000 65536"/>
                <a:gd name="T14" fmla="*/ 0 60000 65536"/>
                <a:gd name="T15" fmla="*/ 0 60000 65536"/>
                <a:gd name="T16" fmla="*/ 0 60000 65536"/>
                <a:gd name="T17" fmla="*/ 0 60000 65536"/>
                <a:gd name="T18" fmla="*/ 0 w 13"/>
                <a:gd name="T19" fmla="*/ 0 h 11"/>
                <a:gd name="T20" fmla="*/ 13 w 1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3" h="11">
                  <a:moveTo>
                    <a:pt x="5" y="0"/>
                  </a:moveTo>
                  <a:cubicBezTo>
                    <a:pt x="3" y="4"/>
                    <a:pt x="2" y="6"/>
                    <a:pt x="0" y="8"/>
                  </a:cubicBezTo>
                  <a:cubicBezTo>
                    <a:pt x="0" y="9"/>
                    <a:pt x="0" y="10"/>
                    <a:pt x="1" y="11"/>
                  </a:cubicBezTo>
                  <a:cubicBezTo>
                    <a:pt x="3" y="10"/>
                    <a:pt x="5" y="10"/>
                    <a:pt x="8" y="10"/>
                  </a:cubicBezTo>
                  <a:cubicBezTo>
                    <a:pt x="10" y="10"/>
                    <a:pt x="11" y="10"/>
                    <a:pt x="13" y="10"/>
                  </a:cubicBezTo>
                  <a:cubicBezTo>
                    <a:pt x="10" y="7"/>
                    <a:pt x="7" y="3"/>
                    <a:pt x="5" y="0"/>
                  </a:cubicBezTo>
                </a:path>
              </a:pathLst>
            </a:custGeom>
            <a:solidFill>
              <a:srgbClr val="919980"/>
            </a:solidFill>
            <a:ln w="9525">
              <a:noFill/>
              <a:miter lim="800000"/>
            </a:ln>
          </p:spPr>
          <p:txBody>
            <a:bodyPr/>
            <a:lstStyle/>
            <a:p>
              <a:endParaRPr lang="zh-CN" altLang="en-US">
                <a:solidFill>
                  <a:srgbClr val="FFC000"/>
                </a:solidFill>
                <a:cs typeface="+mn-ea"/>
                <a:sym typeface="+mn-lt"/>
              </a:endParaRPr>
            </a:p>
          </p:txBody>
        </p:sp>
        <p:sp>
          <p:nvSpPr>
            <p:cNvPr id="77" name="Freeform 70"/>
            <p:cNvSpPr>
              <a:spLocks noEditPoints="1"/>
            </p:cNvSpPr>
            <p:nvPr/>
          </p:nvSpPr>
          <p:spPr bwMode="auto">
            <a:xfrm>
              <a:off x="6478588" y="2449513"/>
              <a:ext cx="73025" cy="88900"/>
            </a:xfrm>
            <a:custGeom>
              <a:avLst/>
              <a:gdLst>
                <a:gd name="T0" fmla="*/ 18256 w 24"/>
                <a:gd name="T1" fmla="*/ 76638 h 29"/>
                <a:gd name="T2" fmla="*/ 0 w 24"/>
                <a:gd name="T3" fmla="*/ 88900 h 29"/>
                <a:gd name="T4" fmla="*/ 21299 w 24"/>
                <a:gd name="T5" fmla="*/ 85834 h 29"/>
                <a:gd name="T6" fmla="*/ 18256 w 24"/>
                <a:gd name="T7" fmla="*/ 76638 h 29"/>
                <a:gd name="T8" fmla="*/ 42598 w 24"/>
                <a:gd name="T9" fmla="*/ 0 h 29"/>
                <a:gd name="T10" fmla="*/ 33470 w 24"/>
                <a:gd name="T11" fmla="*/ 52114 h 29"/>
                <a:gd name="T12" fmla="*/ 57811 w 24"/>
                <a:gd name="T13" fmla="*/ 82769 h 29"/>
                <a:gd name="T14" fmla="*/ 73025 w 24"/>
                <a:gd name="T15" fmla="*/ 85834 h 29"/>
                <a:gd name="T16" fmla="*/ 42598 w 24"/>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9"/>
                <a:gd name="T29" fmla="*/ 24 w 24"/>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9">
                  <a:moveTo>
                    <a:pt x="6" y="25"/>
                  </a:moveTo>
                  <a:cubicBezTo>
                    <a:pt x="4" y="27"/>
                    <a:pt x="2" y="28"/>
                    <a:pt x="0" y="29"/>
                  </a:cubicBezTo>
                  <a:cubicBezTo>
                    <a:pt x="2" y="28"/>
                    <a:pt x="4" y="28"/>
                    <a:pt x="7" y="28"/>
                  </a:cubicBezTo>
                  <a:cubicBezTo>
                    <a:pt x="6" y="27"/>
                    <a:pt x="6" y="26"/>
                    <a:pt x="6" y="25"/>
                  </a:cubicBezTo>
                  <a:moveTo>
                    <a:pt x="14" y="0"/>
                  </a:moveTo>
                  <a:cubicBezTo>
                    <a:pt x="14" y="7"/>
                    <a:pt x="12" y="13"/>
                    <a:pt x="11" y="17"/>
                  </a:cubicBezTo>
                  <a:cubicBezTo>
                    <a:pt x="13" y="20"/>
                    <a:pt x="16" y="24"/>
                    <a:pt x="19" y="27"/>
                  </a:cubicBezTo>
                  <a:cubicBezTo>
                    <a:pt x="21" y="28"/>
                    <a:pt x="22" y="28"/>
                    <a:pt x="24" y="28"/>
                  </a:cubicBezTo>
                  <a:cubicBezTo>
                    <a:pt x="15" y="23"/>
                    <a:pt x="15" y="9"/>
                    <a:pt x="14" y="0"/>
                  </a:cubicBezTo>
                </a:path>
              </a:pathLst>
            </a:custGeom>
            <a:solidFill>
              <a:srgbClr val="91A48B"/>
            </a:solidFill>
            <a:ln w="9525">
              <a:noFill/>
              <a:miter lim="800000"/>
            </a:ln>
          </p:spPr>
          <p:txBody>
            <a:bodyPr/>
            <a:lstStyle/>
            <a:p>
              <a:endParaRPr lang="zh-CN" altLang="en-US">
                <a:solidFill>
                  <a:srgbClr val="FFC000"/>
                </a:solidFill>
                <a:cs typeface="+mn-ea"/>
                <a:sym typeface="+mn-lt"/>
              </a:endParaRPr>
            </a:p>
          </p:txBody>
        </p:sp>
        <p:sp>
          <p:nvSpPr>
            <p:cNvPr id="78" name="Freeform 71"/>
            <p:cNvSpPr/>
            <p:nvPr/>
          </p:nvSpPr>
          <p:spPr bwMode="auto">
            <a:xfrm>
              <a:off x="6470651" y="2532063"/>
              <a:ext cx="111125" cy="20638"/>
            </a:xfrm>
            <a:custGeom>
              <a:avLst/>
              <a:gdLst>
                <a:gd name="T0" fmla="*/ 51057 w 37"/>
                <a:gd name="T1" fmla="*/ 0 h 7"/>
                <a:gd name="T2" fmla="*/ 30034 w 37"/>
                <a:gd name="T3" fmla="*/ 2948 h 7"/>
                <a:gd name="T4" fmla="*/ 9010 w 37"/>
                <a:gd name="T5" fmla="*/ 5897 h 7"/>
                <a:gd name="T6" fmla="*/ 0 w 37"/>
                <a:gd name="T7" fmla="*/ 5897 h 7"/>
                <a:gd name="T8" fmla="*/ 21024 w 37"/>
                <a:gd name="T9" fmla="*/ 20638 h 7"/>
                <a:gd name="T10" fmla="*/ 111125 w 37"/>
                <a:gd name="T11" fmla="*/ 8845 h 7"/>
                <a:gd name="T12" fmla="*/ 105118 w 37"/>
                <a:gd name="T13" fmla="*/ 8845 h 7"/>
                <a:gd name="T14" fmla="*/ 81091 w 37"/>
                <a:gd name="T15" fmla="*/ 2948 h 7"/>
                <a:gd name="T16" fmla="*/ 66074 w 37"/>
                <a:gd name="T17" fmla="*/ 0 h 7"/>
                <a:gd name="T18" fmla="*/ 51057 w 3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7"/>
                <a:gd name="T32" fmla="*/ 37 w 3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7">
                  <a:moveTo>
                    <a:pt x="17" y="0"/>
                  </a:moveTo>
                  <a:cubicBezTo>
                    <a:pt x="14" y="0"/>
                    <a:pt x="12" y="0"/>
                    <a:pt x="10" y="1"/>
                  </a:cubicBezTo>
                  <a:cubicBezTo>
                    <a:pt x="7" y="1"/>
                    <a:pt x="5" y="1"/>
                    <a:pt x="3" y="2"/>
                  </a:cubicBezTo>
                  <a:cubicBezTo>
                    <a:pt x="1" y="2"/>
                    <a:pt x="0" y="2"/>
                    <a:pt x="0" y="2"/>
                  </a:cubicBezTo>
                  <a:cubicBezTo>
                    <a:pt x="7" y="7"/>
                    <a:pt x="7" y="7"/>
                    <a:pt x="7" y="7"/>
                  </a:cubicBezTo>
                  <a:cubicBezTo>
                    <a:pt x="7" y="7"/>
                    <a:pt x="24" y="5"/>
                    <a:pt x="37" y="3"/>
                  </a:cubicBezTo>
                  <a:cubicBezTo>
                    <a:pt x="36" y="3"/>
                    <a:pt x="36" y="3"/>
                    <a:pt x="35" y="3"/>
                  </a:cubicBezTo>
                  <a:cubicBezTo>
                    <a:pt x="32" y="3"/>
                    <a:pt x="29" y="2"/>
                    <a:pt x="27" y="1"/>
                  </a:cubicBezTo>
                  <a:cubicBezTo>
                    <a:pt x="25" y="1"/>
                    <a:pt x="24" y="1"/>
                    <a:pt x="22" y="0"/>
                  </a:cubicBezTo>
                  <a:cubicBezTo>
                    <a:pt x="20" y="0"/>
                    <a:pt x="19" y="0"/>
                    <a:pt x="17" y="0"/>
                  </a:cubicBezTo>
                </a:path>
              </a:pathLst>
            </a:custGeom>
            <a:solidFill>
              <a:srgbClr val="D4E6A2"/>
            </a:solidFill>
            <a:ln w="9525">
              <a:noFill/>
              <a:miter lim="800000"/>
            </a:ln>
          </p:spPr>
          <p:txBody>
            <a:bodyPr/>
            <a:lstStyle/>
            <a:p>
              <a:endParaRPr lang="zh-CN" altLang="en-US">
                <a:solidFill>
                  <a:srgbClr val="FFC000"/>
                </a:solidFill>
                <a:cs typeface="+mn-ea"/>
                <a:sym typeface="+mn-lt"/>
              </a:endParaRPr>
            </a:p>
          </p:txBody>
        </p:sp>
        <p:sp>
          <p:nvSpPr>
            <p:cNvPr id="79" name="Oval 72"/>
            <p:cNvSpPr>
              <a:spLocks noChangeArrowheads="1"/>
            </p:cNvSpPr>
            <p:nvPr/>
          </p:nvSpPr>
          <p:spPr bwMode="auto">
            <a:xfrm>
              <a:off x="6354763" y="2789238"/>
              <a:ext cx="36513" cy="36513"/>
            </a:xfrm>
            <a:prstGeom prst="ellipse">
              <a:avLst/>
            </a:prstGeom>
            <a:solidFill>
              <a:srgbClr val="568B3E"/>
            </a:solidFill>
            <a:ln w="9525">
              <a:noFill/>
              <a:round/>
            </a:ln>
          </p:spPr>
          <p:txBody>
            <a:bodyPr/>
            <a:lstStyle/>
            <a:p>
              <a:endParaRPr lang="zh-CN" altLang="en-US">
                <a:solidFill>
                  <a:srgbClr val="FFC000"/>
                </a:solidFill>
                <a:cs typeface="+mn-ea"/>
                <a:sym typeface="+mn-lt"/>
              </a:endParaRPr>
            </a:p>
          </p:txBody>
        </p:sp>
        <p:sp>
          <p:nvSpPr>
            <p:cNvPr id="80" name="Freeform 73"/>
            <p:cNvSpPr/>
            <p:nvPr/>
          </p:nvSpPr>
          <p:spPr bwMode="auto">
            <a:xfrm>
              <a:off x="5816601" y="1784350"/>
              <a:ext cx="26988" cy="65088"/>
            </a:xfrm>
            <a:custGeom>
              <a:avLst/>
              <a:gdLst>
                <a:gd name="T0" fmla="*/ 0 w 9"/>
                <a:gd name="T1" fmla="*/ 0 h 21"/>
                <a:gd name="T2" fmla="*/ 5997 w 9"/>
                <a:gd name="T3" fmla="*/ 65088 h 21"/>
                <a:gd name="T4" fmla="*/ 26988 w 9"/>
                <a:gd name="T5" fmla="*/ 6199 h 21"/>
                <a:gd name="T6" fmla="*/ 0 w 9"/>
                <a:gd name="T7" fmla="*/ 0 h 21"/>
                <a:gd name="T8" fmla="*/ 0 60000 65536"/>
                <a:gd name="T9" fmla="*/ 0 60000 65536"/>
                <a:gd name="T10" fmla="*/ 0 60000 65536"/>
                <a:gd name="T11" fmla="*/ 0 60000 65536"/>
                <a:gd name="T12" fmla="*/ 0 w 9"/>
                <a:gd name="T13" fmla="*/ 0 h 21"/>
                <a:gd name="T14" fmla="*/ 9 w 9"/>
                <a:gd name="T15" fmla="*/ 21 h 21"/>
              </a:gdLst>
              <a:ahLst/>
              <a:cxnLst>
                <a:cxn ang="T8">
                  <a:pos x="T0" y="T1"/>
                </a:cxn>
                <a:cxn ang="T9">
                  <a:pos x="T2" y="T3"/>
                </a:cxn>
                <a:cxn ang="T10">
                  <a:pos x="T4" y="T5"/>
                </a:cxn>
                <a:cxn ang="T11">
                  <a:pos x="T6" y="T7"/>
                </a:cxn>
              </a:cxnLst>
              <a:rect l="T12" t="T13" r="T14" b="T15"/>
              <a:pathLst>
                <a:path w="9" h="21">
                  <a:moveTo>
                    <a:pt x="0" y="0"/>
                  </a:moveTo>
                  <a:cubicBezTo>
                    <a:pt x="2" y="21"/>
                    <a:pt x="2" y="21"/>
                    <a:pt x="2" y="21"/>
                  </a:cubicBezTo>
                  <a:cubicBezTo>
                    <a:pt x="9" y="2"/>
                    <a:pt x="9" y="2"/>
                    <a:pt x="9" y="2"/>
                  </a:cubicBezTo>
                  <a:cubicBezTo>
                    <a:pt x="6" y="2"/>
                    <a:pt x="3" y="1"/>
                    <a:pt x="0" y="0"/>
                  </a:cubicBezTo>
                </a:path>
              </a:pathLst>
            </a:custGeom>
            <a:solidFill>
              <a:srgbClr val="002821"/>
            </a:solidFill>
            <a:ln w="9525">
              <a:noFill/>
              <a:miter lim="800000"/>
            </a:ln>
          </p:spPr>
          <p:txBody>
            <a:bodyPr/>
            <a:lstStyle/>
            <a:p>
              <a:endParaRPr lang="zh-CN" altLang="en-US">
                <a:solidFill>
                  <a:srgbClr val="FFC000"/>
                </a:solidFill>
                <a:cs typeface="+mn-ea"/>
                <a:sym typeface="+mn-lt"/>
              </a:endParaRPr>
            </a:p>
          </p:txBody>
        </p:sp>
        <p:sp>
          <p:nvSpPr>
            <p:cNvPr id="81" name="Freeform 74"/>
            <p:cNvSpPr/>
            <p:nvPr/>
          </p:nvSpPr>
          <p:spPr bwMode="auto">
            <a:xfrm>
              <a:off x="5721351" y="1693863"/>
              <a:ext cx="242888" cy="166688"/>
            </a:xfrm>
            <a:custGeom>
              <a:avLst/>
              <a:gdLst>
                <a:gd name="T0" fmla="*/ 9108 w 80"/>
                <a:gd name="T1" fmla="*/ 0 h 55"/>
                <a:gd name="T2" fmla="*/ 0 w 80"/>
                <a:gd name="T3" fmla="*/ 45460 h 55"/>
                <a:gd name="T4" fmla="*/ 121444 w 80"/>
                <a:gd name="T5" fmla="*/ 166688 h 55"/>
                <a:gd name="T6" fmla="*/ 242888 w 80"/>
                <a:gd name="T7" fmla="*/ 45460 h 55"/>
                <a:gd name="T8" fmla="*/ 239852 w 80"/>
                <a:gd name="T9" fmla="*/ 21215 h 55"/>
                <a:gd name="T10" fmla="*/ 130552 w 80"/>
                <a:gd name="T11" fmla="*/ 96982 h 55"/>
                <a:gd name="T12" fmla="*/ 130552 w 80"/>
                <a:gd name="T13" fmla="*/ 96982 h 55"/>
                <a:gd name="T14" fmla="*/ 130552 w 80"/>
                <a:gd name="T15" fmla="*/ 96982 h 55"/>
                <a:gd name="T16" fmla="*/ 130552 w 80"/>
                <a:gd name="T17" fmla="*/ 96982 h 55"/>
                <a:gd name="T18" fmla="*/ 127516 w 80"/>
                <a:gd name="T19" fmla="*/ 96982 h 55"/>
                <a:gd name="T20" fmla="*/ 127516 w 80"/>
                <a:gd name="T21" fmla="*/ 96982 h 55"/>
                <a:gd name="T22" fmla="*/ 127516 w 80"/>
                <a:gd name="T23" fmla="*/ 96982 h 55"/>
                <a:gd name="T24" fmla="*/ 127516 w 80"/>
                <a:gd name="T25" fmla="*/ 96982 h 55"/>
                <a:gd name="T26" fmla="*/ 127516 w 80"/>
                <a:gd name="T27" fmla="*/ 96982 h 55"/>
                <a:gd name="T28" fmla="*/ 127516 w 80"/>
                <a:gd name="T29" fmla="*/ 96982 h 55"/>
                <a:gd name="T30" fmla="*/ 127516 w 80"/>
                <a:gd name="T31" fmla="*/ 96982 h 55"/>
                <a:gd name="T32" fmla="*/ 121444 w 80"/>
                <a:gd name="T33" fmla="*/ 96982 h 55"/>
                <a:gd name="T34" fmla="*/ 100191 w 80"/>
                <a:gd name="T35" fmla="*/ 154565 h 55"/>
                <a:gd name="T36" fmla="*/ 94119 w 80"/>
                <a:gd name="T37" fmla="*/ 90921 h 55"/>
                <a:gd name="T38" fmla="*/ 9108 w 80"/>
                <a:gd name="T39" fmla="*/ 0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
                <a:gd name="T61" fmla="*/ 0 h 55"/>
                <a:gd name="T62" fmla="*/ 80 w 80"/>
                <a:gd name="T63" fmla="*/ 55 h 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 h="55">
                  <a:moveTo>
                    <a:pt x="3" y="0"/>
                  </a:moveTo>
                  <a:cubicBezTo>
                    <a:pt x="1" y="5"/>
                    <a:pt x="0" y="10"/>
                    <a:pt x="0" y="15"/>
                  </a:cubicBezTo>
                  <a:cubicBezTo>
                    <a:pt x="0" y="37"/>
                    <a:pt x="18" y="55"/>
                    <a:pt x="40" y="55"/>
                  </a:cubicBezTo>
                  <a:cubicBezTo>
                    <a:pt x="62" y="55"/>
                    <a:pt x="80" y="37"/>
                    <a:pt x="80" y="15"/>
                  </a:cubicBezTo>
                  <a:cubicBezTo>
                    <a:pt x="80" y="12"/>
                    <a:pt x="80" y="9"/>
                    <a:pt x="79" y="7"/>
                  </a:cubicBezTo>
                  <a:cubicBezTo>
                    <a:pt x="73" y="21"/>
                    <a:pt x="59" y="32"/>
                    <a:pt x="43" y="32"/>
                  </a:cubicBezTo>
                  <a:cubicBezTo>
                    <a:pt x="43" y="32"/>
                    <a:pt x="43" y="32"/>
                    <a:pt x="43" y="32"/>
                  </a:cubicBezTo>
                  <a:cubicBezTo>
                    <a:pt x="43" y="32"/>
                    <a:pt x="43" y="32"/>
                    <a:pt x="43" y="32"/>
                  </a:cubicBezTo>
                  <a:cubicBezTo>
                    <a:pt x="43" y="32"/>
                    <a:pt x="43" y="32"/>
                    <a:pt x="43" y="32"/>
                  </a:cubicBezTo>
                  <a:cubicBezTo>
                    <a:pt x="43"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1" y="32"/>
                    <a:pt x="41" y="32"/>
                    <a:pt x="40" y="32"/>
                  </a:cubicBezTo>
                  <a:cubicBezTo>
                    <a:pt x="33" y="51"/>
                    <a:pt x="33" y="51"/>
                    <a:pt x="33" y="51"/>
                  </a:cubicBezTo>
                  <a:cubicBezTo>
                    <a:pt x="31" y="30"/>
                    <a:pt x="31" y="30"/>
                    <a:pt x="31" y="30"/>
                  </a:cubicBezTo>
                  <a:cubicBezTo>
                    <a:pt x="17" y="26"/>
                    <a:pt x="6" y="15"/>
                    <a:pt x="3" y="0"/>
                  </a:cubicBezTo>
                </a:path>
              </a:pathLst>
            </a:custGeom>
            <a:solidFill>
              <a:srgbClr val="00372F"/>
            </a:solidFill>
            <a:ln w="9525">
              <a:noFill/>
              <a:miter lim="800000"/>
            </a:ln>
          </p:spPr>
          <p:txBody>
            <a:bodyPr/>
            <a:lstStyle/>
            <a:p>
              <a:endParaRPr lang="zh-CN" altLang="en-US">
                <a:solidFill>
                  <a:srgbClr val="FFC000"/>
                </a:solidFill>
                <a:cs typeface="+mn-ea"/>
                <a:sym typeface="+mn-lt"/>
              </a:endParaRPr>
            </a:p>
          </p:txBody>
        </p:sp>
        <p:sp>
          <p:nvSpPr>
            <p:cNvPr id="82" name="Oval 75"/>
            <p:cNvSpPr>
              <a:spLocks noChangeArrowheads="1"/>
            </p:cNvSpPr>
            <p:nvPr/>
          </p:nvSpPr>
          <p:spPr bwMode="auto">
            <a:xfrm>
              <a:off x="5727701" y="1547813"/>
              <a:ext cx="242888" cy="242888"/>
            </a:xfrm>
            <a:prstGeom prst="ellipse">
              <a:avLst/>
            </a:prstGeom>
            <a:solidFill>
              <a:srgbClr val="F05323"/>
            </a:solidFill>
            <a:ln w="9525">
              <a:noFill/>
              <a:round/>
            </a:ln>
          </p:spPr>
          <p:txBody>
            <a:bodyPr/>
            <a:lstStyle/>
            <a:p>
              <a:endParaRPr lang="zh-CN" altLang="en-US">
                <a:solidFill>
                  <a:srgbClr val="FFC000"/>
                </a:solidFill>
                <a:cs typeface="+mn-ea"/>
                <a:sym typeface="+mn-lt"/>
              </a:endParaRPr>
            </a:p>
          </p:txBody>
        </p:sp>
        <p:sp>
          <p:nvSpPr>
            <p:cNvPr id="83" name="Freeform 76"/>
            <p:cNvSpPr/>
            <p:nvPr/>
          </p:nvSpPr>
          <p:spPr bwMode="auto">
            <a:xfrm>
              <a:off x="5727701" y="1647825"/>
              <a:ext cx="242888" cy="109538"/>
            </a:xfrm>
            <a:custGeom>
              <a:avLst/>
              <a:gdLst>
                <a:gd name="T0" fmla="*/ 0 w 80"/>
                <a:gd name="T1" fmla="*/ 12171 h 36"/>
                <a:gd name="T2" fmla="*/ 0 w 80"/>
                <a:gd name="T3" fmla="*/ 21299 h 36"/>
                <a:gd name="T4" fmla="*/ 24289 w 80"/>
                <a:gd name="T5" fmla="*/ 91282 h 36"/>
                <a:gd name="T6" fmla="*/ 212527 w 80"/>
                <a:gd name="T7" fmla="*/ 100410 h 36"/>
                <a:gd name="T8" fmla="*/ 242888 w 80"/>
                <a:gd name="T9" fmla="*/ 21299 h 36"/>
                <a:gd name="T10" fmla="*/ 239852 w 80"/>
                <a:gd name="T11" fmla="*/ 0 h 36"/>
                <a:gd name="T12" fmla="*/ 0 w 80"/>
                <a:gd name="T13" fmla="*/ 12171 h 36"/>
                <a:gd name="T14" fmla="*/ 0 60000 65536"/>
                <a:gd name="T15" fmla="*/ 0 60000 65536"/>
                <a:gd name="T16" fmla="*/ 0 60000 65536"/>
                <a:gd name="T17" fmla="*/ 0 60000 65536"/>
                <a:gd name="T18" fmla="*/ 0 60000 65536"/>
                <a:gd name="T19" fmla="*/ 0 60000 65536"/>
                <a:gd name="T20" fmla="*/ 0 60000 65536"/>
                <a:gd name="T21" fmla="*/ 0 w 80"/>
                <a:gd name="T22" fmla="*/ 0 h 36"/>
                <a:gd name="T23" fmla="*/ 80 w 80"/>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36">
                  <a:moveTo>
                    <a:pt x="0" y="4"/>
                  </a:moveTo>
                  <a:cubicBezTo>
                    <a:pt x="0" y="5"/>
                    <a:pt x="0" y="6"/>
                    <a:pt x="0" y="7"/>
                  </a:cubicBezTo>
                  <a:cubicBezTo>
                    <a:pt x="0" y="16"/>
                    <a:pt x="3" y="24"/>
                    <a:pt x="8" y="30"/>
                  </a:cubicBezTo>
                  <a:cubicBezTo>
                    <a:pt x="35" y="36"/>
                    <a:pt x="56" y="36"/>
                    <a:pt x="70" y="33"/>
                  </a:cubicBezTo>
                  <a:cubicBezTo>
                    <a:pt x="76" y="26"/>
                    <a:pt x="80" y="17"/>
                    <a:pt x="80" y="7"/>
                  </a:cubicBezTo>
                  <a:cubicBezTo>
                    <a:pt x="80" y="5"/>
                    <a:pt x="80" y="2"/>
                    <a:pt x="79" y="0"/>
                  </a:cubicBezTo>
                  <a:cubicBezTo>
                    <a:pt x="51" y="11"/>
                    <a:pt x="20" y="8"/>
                    <a:pt x="0" y="4"/>
                  </a:cubicBezTo>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84" name="Oval 77"/>
            <p:cNvSpPr>
              <a:spLocks noChangeArrowheads="1"/>
            </p:cNvSpPr>
            <p:nvPr/>
          </p:nvSpPr>
          <p:spPr bwMode="auto">
            <a:xfrm>
              <a:off x="5837238" y="1700213"/>
              <a:ext cx="20638" cy="20638"/>
            </a:xfrm>
            <a:prstGeom prst="ellipse">
              <a:avLst/>
            </a:prstGeom>
            <a:solidFill>
              <a:srgbClr val="F47C20"/>
            </a:solidFill>
            <a:ln w="9525">
              <a:noFill/>
              <a:round/>
            </a:ln>
          </p:spPr>
          <p:txBody>
            <a:bodyPr/>
            <a:lstStyle/>
            <a:p>
              <a:endParaRPr lang="zh-CN" altLang="en-US">
                <a:solidFill>
                  <a:srgbClr val="FFC000"/>
                </a:solidFill>
                <a:cs typeface="+mn-ea"/>
                <a:sym typeface="+mn-lt"/>
              </a:endParaRPr>
            </a:p>
          </p:txBody>
        </p:sp>
        <p:sp>
          <p:nvSpPr>
            <p:cNvPr id="85" name="Oval 78"/>
            <p:cNvSpPr>
              <a:spLocks noChangeArrowheads="1"/>
            </p:cNvSpPr>
            <p:nvPr/>
          </p:nvSpPr>
          <p:spPr bwMode="auto">
            <a:xfrm>
              <a:off x="5913438" y="1684338"/>
              <a:ext cx="33338" cy="31750"/>
            </a:xfrm>
            <a:prstGeom prst="ellipse">
              <a:avLst/>
            </a:prstGeom>
            <a:solidFill>
              <a:srgbClr val="F47C20"/>
            </a:solidFill>
            <a:ln w="9525">
              <a:noFill/>
              <a:round/>
            </a:ln>
          </p:spPr>
          <p:txBody>
            <a:bodyPr/>
            <a:lstStyle/>
            <a:p>
              <a:endParaRPr lang="zh-CN" altLang="en-US">
                <a:solidFill>
                  <a:srgbClr val="FFC000"/>
                </a:solidFill>
                <a:cs typeface="+mn-ea"/>
                <a:sym typeface="+mn-lt"/>
              </a:endParaRPr>
            </a:p>
          </p:txBody>
        </p:sp>
        <p:sp>
          <p:nvSpPr>
            <p:cNvPr id="86" name="Freeform 79"/>
            <p:cNvSpPr/>
            <p:nvPr/>
          </p:nvSpPr>
          <p:spPr bwMode="auto">
            <a:xfrm>
              <a:off x="5794376" y="1570038"/>
              <a:ext cx="152400" cy="76200"/>
            </a:xfrm>
            <a:custGeom>
              <a:avLst/>
              <a:gdLst>
                <a:gd name="T0" fmla="*/ 70104 w 50"/>
                <a:gd name="T1" fmla="*/ 0 h 25"/>
                <a:gd name="T2" fmla="*/ 67056 w 50"/>
                <a:gd name="T3" fmla="*/ 0 h 25"/>
                <a:gd name="T4" fmla="*/ 103632 w 50"/>
                <a:gd name="T5" fmla="*/ 76200 h 25"/>
                <a:gd name="T6" fmla="*/ 140208 w 50"/>
                <a:gd name="T7" fmla="*/ 60960 h 25"/>
                <a:gd name="T8" fmla="*/ 70104 w 50"/>
                <a:gd name="T9" fmla="*/ 0 h 25"/>
                <a:gd name="T10" fmla="*/ 0 60000 65536"/>
                <a:gd name="T11" fmla="*/ 0 60000 65536"/>
                <a:gd name="T12" fmla="*/ 0 60000 65536"/>
                <a:gd name="T13" fmla="*/ 0 60000 65536"/>
                <a:gd name="T14" fmla="*/ 0 60000 65536"/>
                <a:gd name="T15" fmla="*/ 0 w 50"/>
                <a:gd name="T16" fmla="*/ 0 h 25"/>
                <a:gd name="T17" fmla="*/ 50 w 50"/>
                <a:gd name="T18" fmla="*/ 25 h 25"/>
              </a:gdLst>
              <a:ahLst/>
              <a:cxnLst>
                <a:cxn ang="T10">
                  <a:pos x="T0" y="T1"/>
                </a:cxn>
                <a:cxn ang="T11">
                  <a:pos x="T2" y="T3"/>
                </a:cxn>
                <a:cxn ang="T12">
                  <a:pos x="T4" y="T5"/>
                </a:cxn>
                <a:cxn ang="T13">
                  <a:pos x="T6" y="T7"/>
                </a:cxn>
                <a:cxn ang="T14">
                  <a:pos x="T8" y="T9"/>
                </a:cxn>
              </a:cxnLst>
              <a:rect l="T15" t="T16" r="T17" b="T18"/>
              <a:pathLst>
                <a:path w="50" h="25">
                  <a:moveTo>
                    <a:pt x="23" y="0"/>
                  </a:moveTo>
                  <a:cubicBezTo>
                    <a:pt x="23" y="0"/>
                    <a:pt x="22" y="0"/>
                    <a:pt x="22" y="0"/>
                  </a:cubicBezTo>
                  <a:cubicBezTo>
                    <a:pt x="0" y="15"/>
                    <a:pt x="20" y="25"/>
                    <a:pt x="34" y="25"/>
                  </a:cubicBezTo>
                  <a:cubicBezTo>
                    <a:pt x="40" y="25"/>
                    <a:pt x="45" y="23"/>
                    <a:pt x="46" y="20"/>
                  </a:cubicBezTo>
                  <a:cubicBezTo>
                    <a:pt x="50" y="10"/>
                    <a:pt x="28" y="0"/>
                    <a:pt x="23" y="0"/>
                  </a:cubicBezTo>
                </a:path>
              </a:pathLst>
            </a:custGeom>
            <a:solidFill>
              <a:srgbClr val="F9A97B"/>
            </a:solidFill>
            <a:ln w="9525">
              <a:noFill/>
              <a:miter lim="800000"/>
            </a:ln>
          </p:spPr>
          <p:txBody>
            <a:bodyPr/>
            <a:lstStyle/>
            <a:p>
              <a:endParaRPr lang="zh-CN" altLang="en-US">
                <a:solidFill>
                  <a:srgbClr val="FFC000"/>
                </a:solidFill>
                <a:cs typeface="+mn-ea"/>
                <a:sym typeface="+mn-lt"/>
              </a:endParaRPr>
            </a:p>
          </p:txBody>
        </p:sp>
        <p:sp>
          <p:nvSpPr>
            <p:cNvPr id="87" name="Freeform 80"/>
            <p:cNvSpPr/>
            <p:nvPr/>
          </p:nvSpPr>
          <p:spPr bwMode="auto">
            <a:xfrm>
              <a:off x="5867401" y="1590675"/>
              <a:ext cx="39688" cy="33338"/>
            </a:xfrm>
            <a:custGeom>
              <a:avLst/>
              <a:gdLst>
                <a:gd name="T0" fmla="*/ 36635 w 13"/>
                <a:gd name="T1" fmla="*/ 24246 h 11"/>
                <a:gd name="T2" fmla="*/ 15265 w 13"/>
                <a:gd name="T3" fmla="*/ 30307 h 11"/>
                <a:gd name="T4" fmla="*/ 6106 w 13"/>
                <a:gd name="T5" fmla="*/ 9092 h 11"/>
                <a:gd name="T6" fmla="*/ 27476 w 13"/>
                <a:gd name="T7" fmla="*/ 3031 h 11"/>
                <a:gd name="T8" fmla="*/ 36635 w 13"/>
                <a:gd name="T9" fmla="*/ 24246 h 11"/>
                <a:gd name="T10" fmla="*/ 0 60000 65536"/>
                <a:gd name="T11" fmla="*/ 0 60000 65536"/>
                <a:gd name="T12" fmla="*/ 0 60000 65536"/>
                <a:gd name="T13" fmla="*/ 0 60000 65536"/>
                <a:gd name="T14" fmla="*/ 0 60000 65536"/>
                <a:gd name="T15" fmla="*/ 0 w 13"/>
                <a:gd name="T16" fmla="*/ 0 h 11"/>
                <a:gd name="T17" fmla="*/ 13 w 13"/>
                <a:gd name="T18" fmla="*/ 11 h 11"/>
              </a:gdLst>
              <a:ahLst/>
              <a:cxnLst>
                <a:cxn ang="T10">
                  <a:pos x="T0" y="T1"/>
                </a:cxn>
                <a:cxn ang="T11">
                  <a:pos x="T2" y="T3"/>
                </a:cxn>
                <a:cxn ang="T12">
                  <a:pos x="T4" y="T5"/>
                </a:cxn>
                <a:cxn ang="T13">
                  <a:pos x="T6" y="T7"/>
                </a:cxn>
                <a:cxn ang="T14">
                  <a:pos x="T8" y="T9"/>
                </a:cxn>
              </a:cxnLst>
              <a:rect l="T15" t="T16" r="T17" b="T18"/>
              <a:pathLst>
                <a:path w="13" h="11">
                  <a:moveTo>
                    <a:pt x="12" y="8"/>
                  </a:moveTo>
                  <a:cubicBezTo>
                    <a:pt x="11" y="10"/>
                    <a:pt x="8" y="11"/>
                    <a:pt x="5" y="10"/>
                  </a:cubicBezTo>
                  <a:cubicBezTo>
                    <a:pt x="2" y="9"/>
                    <a:pt x="0" y="6"/>
                    <a:pt x="2" y="3"/>
                  </a:cubicBezTo>
                  <a:cubicBezTo>
                    <a:pt x="3" y="1"/>
                    <a:pt x="6" y="0"/>
                    <a:pt x="9" y="1"/>
                  </a:cubicBezTo>
                  <a:cubicBezTo>
                    <a:pt x="12" y="2"/>
                    <a:pt x="13" y="5"/>
                    <a:pt x="12" y="8"/>
                  </a:cubicBezTo>
                  <a:close/>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88" name="Freeform 81"/>
            <p:cNvSpPr/>
            <p:nvPr/>
          </p:nvSpPr>
          <p:spPr bwMode="auto">
            <a:xfrm>
              <a:off x="5727701" y="1670050"/>
              <a:ext cx="0" cy="0"/>
            </a:xfrm>
            <a:custGeom>
              <a:avLst/>
              <a:gdLst>
                <a:gd name="T0" fmla="*/ 0 60000 65536"/>
                <a:gd name="T1" fmla="*/ 0 60000 65536"/>
                <a:gd name="T2" fmla="*/ 0 60000 65536"/>
              </a:gdLst>
              <a:ahLst/>
              <a:cxnLst>
                <a:cxn ang="T0">
                  <a:pos x="0" y="0"/>
                </a:cxn>
                <a:cxn ang="T1">
                  <a:pos x="0" y="0"/>
                </a:cxn>
                <a:cxn ang="T2">
                  <a:pos x="0" y="0"/>
                </a:cxn>
              </a:cxnLst>
              <a:rect l="0" t="0" r="0" b="0"/>
              <a:pathLst>
                <a:path>
                  <a:moveTo>
                    <a:pt x="0" y="0"/>
                  </a:moveTo>
                  <a:cubicBezTo>
                    <a:pt x="0" y="0"/>
                    <a:pt x="0" y="0"/>
                    <a:pt x="0" y="0"/>
                  </a:cubicBezTo>
                  <a:cubicBezTo>
                    <a:pt x="0" y="0"/>
                    <a:pt x="0" y="0"/>
                    <a:pt x="0" y="0"/>
                  </a:cubicBezTo>
                </a:path>
              </a:pathLst>
            </a:custGeom>
            <a:solidFill>
              <a:srgbClr val="00372F"/>
            </a:solidFill>
            <a:ln w="9525">
              <a:noFill/>
              <a:miter lim="800000"/>
            </a:ln>
          </p:spPr>
          <p:txBody>
            <a:bodyPr/>
            <a:lstStyle/>
            <a:p>
              <a:endParaRPr lang="zh-CN" altLang="en-US">
                <a:solidFill>
                  <a:srgbClr val="FFC000"/>
                </a:solidFill>
                <a:cs typeface="+mn-ea"/>
                <a:sym typeface="+mn-lt"/>
              </a:endParaRPr>
            </a:p>
          </p:txBody>
        </p:sp>
        <p:sp>
          <p:nvSpPr>
            <p:cNvPr id="89" name="Freeform 82"/>
            <p:cNvSpPr>
              <a:spLocks noEditPoints="1"/>
            </p:cNvSpPr>
            <p:nvPr/>
          </p:nvSpPr>
          <p:spPr bwMode="auto">
            <a:xfrm>
              <a:off x="5849938" y="1790700"/>
              <a:ext cx="1588" cy="0"/>
            </a:xfrm>
            <a:custGeom>
              <a:avLst/>
              <a:gdLst>
                <a:gd name="T0" fmla="*/ 0 w 1"/>
                <a:gd name="T1" fmla="*/ 0 w 1"/>
                <a:gd name="T2" fmla="*/ 0 w 1"/>
                <a:gd name="T3" fmla="*/ 0 w 1"/>
                <a:gd name="T4" fmla="*/ 0 w 1"/>
                <a:gd name="T5" fmla="*/ 0 w 1"/>
                <a:gd name="T6" fmla="*/ 0 w 1"/>
                <a:gd name="T7" fmla="*/ 0 w 1"/>
                <a:gd name="T8" fmla="*/ 0 w 1"/>
                <a:gd name="T9" fmla="*/ 1588 w 1"/>
                <a:gd name="T10" fmla="*/ 1588 w 1"/>
                <a:gd name="T11" fmla="*/ 1588 w 1"/>
                <a:gd name="T12" fmla="*/ 1588 w 1"/>
                <a:gd name="T13" fmla="*/ 1588 w 1"/>
                <a:gd name="T14" fmla="*/ 1588 w 1"/>
                <a:gd name="T15" fmla="*/ 0 60000 65536"/>
                <a:gd name="T16" fmla="*/ 0 60000 65536"/>
                <a:gd name="T17" fmla="*/ 0 60000 65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1 w 1"/>
              </a:gdLst>
              <a:ahLst/>
              <a:cxnLst>
                <a:cxn ang="T15">
                  <a:pos x="T0" y="0"/>
                </a:cxn>
                <a:cxn ang="T16">
                  <a:pos x="T1" y="0"/>
                </a:cxn>
                <a:cxn ang="T17">
                  <a:pos x="T2" y="0"/>
                </a:cxn>
                <a:cxn ang="T18">
                  <a:pos x="T3" y="0"/>
                </a:cxn>
                <a:cxn ang="T19">
                  <a:pos x="T4" y="0"/>
                </a:cxn>
                <a:cxn ang="T20">
                  <a:pos x="T5" y="0"/>
                </a:cxn>
                <a:cxn ang="T21">
                  <a:pos x="T6" y="0"/>
                </a:cxn>
                <a:cxn ang="T22">
                  <a:pos x="T7" y="0"/>
                </a:cxn>
                <a:cxn ang="T23">
                  <a:pos x="T8" y="0"/>
                </a:cxn>
                <a:cxn ang="T24">
                  <a:pos x="T9" y="0"/>
                </a:cxn>
                <a:cxn ang="T25">
                  <a:pos x="T10" y="0"/>
                </a:cxn>
                <a:cxn ang="T26">
                  <a:pos x="T11" y="0"/>
                </a:cxn>
                <a:cxn ang="T27">
                  <a:pos x="T12" y="0"/>
                </a:cxn>
                <a:cxn ang="T28">
                  <a:pos x="T13" y="0"/>
                </a:cxn>
                <a:cxn ang="T29">
                  <a:pos x="T14" y="0"/>
                </a:cxn>
              </a:cxnLst>
              <a:rect l="T30" t="0" r="T31" b="0"/>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2A23"/>
            </a:solidFill>
            <a:ln w="9525">
              <a:noFill/>
              <a:miter lim="800000"/>
            </a:ln>
          </p:spPr>
          <p:txBody>
            <a:bodyPr/>
            <a:lstStyle/>
            <a:p>
              <a:endParaRPr lang="zh-CN" altLang="en-US">
                <a:solidFill>
                  <a:srgbClr val="FFC000"/>
                </a:solidFill>
                <a:cs typeface="+mn-ea"/>
                <a:sym typeface="+mn-lt"/>
              </a:endParaRPr>
            </a:p>
          </p:txBody>
        </p:sp>
        <p:sp>
          <p:nvSpPr>
            <p:cNvPr id="90" name="Freeform 83"/>
            <p:cNvSpPr>
              <a:spLocks noEditPoints="1"/>
            </p:cNvSpPr>
            <p:nvPr/>
          </p:nvSpPr>
          <p:spPr bwMode="auto">
            <a:xfrm>
              <a:off x="5727701" y="1646238"/>
              <a:ext cx="212725" cy="144463"/>
            </a:xfrm>
            <a:custGeom>
              <a:avLst/>
              <a:gdLst>
                <a:gd name="T0" fmla="*/ 0 w 70"/>
                <a:gd name="T1" fmla="*/ 27087 h 48"/>
                <a:gd name="T2" fmla="*/ 121557 w 70"/>
                <a:gd name="T3" fmla="*/ 144463 h 48"/>
                <a:gd name="T4" fmla="*/ 121557 w 70"/>
                <a:gd name="T5" fmla="*/ 144463 h 48"/>
                <a:gd name="T6" fmla="*/ 121557 w 70"/>
                <a:gd name="T7" fmla="*/ 144463 h 48"/>
                <a:gd name="T8" fmla="*/ 121557 w 70"/>
                <a:gd name="T9" fmla="*/ 144463 h 48"/>
                <a:gd name="T10" fmla="*/ 121557 w 70"/>
                <a:gd name="T11" fmla="*/ 144463 h 48"/>
                <a:gd name="T12" fmla="*/ 121557 w 70"/>
                <a:gd name="T13" fmla="*/ 144463 h 48"/>
                <a:gd name="T14" fmla="*/ 121557 w 70"/>
                <a:gd name="T15" fmla="*/ 144463 h 48"/>
                <a:gd name="T16" fmla="*/ 124596 w 70"/>
                <a:gd name="T17" fmla="*/ 144463 h 48"/>
                <a:gd name="T18" fmla="*/ 124596 w 70"/>
                <a:gd name="T19" fmla="*/ 144463 h 48"/>
                <a:gd name="T20" fmla="*/ 124596 w 70"/>
                <a:gd name="T21" fmla="*/ 144463 h 48"/>
                <a:gd name="T22" fmla="*/ 124596 w 70"/>
                <a:gd name="T23" fmla="*/ 144463 h 48"/>
                <a:gd name="T24" fmla="*/ 212725 w 70"/>
                <a:gd name="T25" fmla="*/ 102328 h 48"/>
                <a:gd name="T26" fmla="*/ 209686 w 70"/>
                <a:gd name="T27" fmla="*/ 102328 h 48"/>
                <a:gd name="T28" fmla="*/ 176258 w 70"/>
                <a:gd name="T29" fmla="*/ 114367 h 48"/>
                <a:gd name="T30" fmla="*/ 148907 w 70"/>
                <a:gd name="T31" fmla="*/ 108347 h 48"/>
                <a:gd name="T32" fmla="*/ 142830 w 70"/>
                <a:gd name="T33" fmla="*/ 108347 h 48"/>
                <a:gd name="T34" fmla="*/ 24311 w 70"/>
                <a:gd name="T35" fmla="*/ 93299 h 48"/>
                <a:gd name="T36" fmla="*/ 0 w 70"/>
                <a:gd name="T37" fmla="*/ 27087 h 48"/>
                <a:gd name="T38" fmla="*/ 0 w 70"/>
                <a:gd name="T39" fmla="*/ 24077 h 48"/>
                <a:gd name="T40" fmla="*/ 0 w 70"/>
                <a:gd name="T41" fmla="*/ 27087 h 48"/>
                <a:gd name="T42" fmla="*/ 0 w 70"/>
                <a:gd name="T43" fmla="*/ 24077 h 48"/>
                <a:gd name="T44" fmla="*/ 0 w 70"/>
                <a:gd name="T45" fmla="*/ 24077 h 48"/>
                <a:gd name="T46" fmla="*/ 0 w 70"/>
                <a:gd name="T47" fmla="*/ 24077 h 48"/>
                <a:gd name="T48" fmla="*/ 0 w 70"/>
                <a:gd name="T49" fmla="*/ 24077 h 48"/>
                <a:gd name="T50" fmla="*/ 0 w 70"/>
                <a:gd name="T51" fmla="*/ 24077 h 48"/>
                <a:gd name="T52" fmla="*/ 0 w 70"/>
                <a:gd name="T53" fmla="*/ 24077 h 48"/>
                <a:gd name="T54" fmla="*/ 0 w 70"/>
                <a:gd name="T55" fmla="*/ 24077 h 48"/>
                <a:gd name="T56" fmla="*/ 3039 w 70"/>
                <a:gd name="T57" fmla="*/ 0 h 48"/>
                <a:gd name="T58" fmla="*/ 0 w 70"/>
                <a:gd name="T59" fmla="*/ 24077 h 48"/>
                <a:gd name="T60" fmla="*/ 0 w 70"/>
                <a:gd name="T61" fmla="*/ 24077 h 48"/>
                <a:gd name="T62" fmla="*/ 0 w 70"/>
                <a:gd name="T63" fmla="*/ 24077 h 48"/>
                <a:gd name="T64" fmla="*/ 0 w 70"/>
                <a:gd name="T65" fmla="*/ 24077 h 48"/>
                <a:gd name="T66" fmla="*/ 0 w 70"/>
                <a:gd name="T67" fmla="*/ 24077 h 48"/>
                <a:gd name="T68" fmla="*/ 0 w 70"/>
                <a:gd name="T69" fmla="*/ 15048 h 48"/>
                <a:gd name="T70" fmla="*/ 42545 w 70"/>
                <a:gd name="T71" fmla="*/ 21068 h 48"/>
                <a:gd name="T72" fmla="*/ 42545 w 70"/>
                <a:gd name="T73" fmla="*/ 21068 h 48"/>
                <a:gd name="T74" fmla="*/ 3039 w 70"/>
                <a:gd name="T75" fmla="*/ 0 h 4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
                <a:gd name="T115" fmla="*/ 0 h 48"/>
                <a:gd name="T116" fmla="*/ 70 w 70"/>
                <a:gd name="T117" fmla="*/ 48 h 4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 h="48">
                  <a:moveTo>
                    <a:pt x="0" y="9"/>
                  </a:moveTo>
                  <a:cubicBezTo>
                    <a:pt x="0" y="30"/>
                    <a:pt x="18"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1" y="48"/>
                    <a:pt x="41" y="48"/>
                  </a:cubicBezTo>
                  <a:cubicBezTo>
                    <a:pt x="41" y="48"/>
                    <a:pt x="41" y="48"/>
                    <a:pt x="41" y="48"/>
                  </a:cubicBezTo>
                  <a:cubicBezTo>
                    <a:pt x="41" y="48"/>
                    <a:pt x="41" y="48"/>
                    <a:pt x="41" y="48"/>
                  </a:cubicBezTo>
                  <a:cubicBezTo>
                    <a:pt x="41" y="48"/>
                    <a:pt x="41" y="48"/>
                    <a:pt x="41" y="48"/>
                  </a:cubicBezTo>
                  <a:cubicBezTo>
                    <a:pt x="53" y="48"/>
                    <a:pt x="63" y="42"/>
                    <a:pt x="70" y="34"/>
                  </a:cubicBezTo>
                  <a:cubicBezTo>
                    <a:pt x="70" y="34"/>
                    <a:pt x="69" y="34"/>
                    <a:pt x="69" y="34"/>
                  </a:cubicBezTo>
                  <a:cubicBezTo>
                    <a:pt x="65" y="37"/>
                    <a:pt x="61" y="38"/>
                    <a:pt x="58" y="38"/>
                  </a:cubicBezTo>
                  <a:cubicBezTo>
                    <a:pt x="55" y="38"/>
                    <a:pt x="52" y="37"/>
                    <a:pt x="49" y="36"/>
                  </a:cubicBezTo>
                  <a:cubicBezTo>
                    <a:pt x="49" y="36"/>
                    <a:pt x="48" y="36"/>
                    <a:pt x="47" y="36"/>
                  </a:cubicBezTo>
                  <a:cubicBezTo>
                    <a:pt x="36" y="36"/>
                    <a:pt x="23" y="35"/>
                    <a:pt x="8" y="31"/>
                  </a:cubicBezTo>
                  <a:cubicBezTo>
                    <a:pt x="3" y="25"/>
                    <a:pt x="0" y="17"/>
                    <a:pt x="0" y="9"/>
                  </a:cubicBezTo>
                  <a:moveTo>
                    <a:pt x="0" y="8"/>
                  </a:moveTo>
                  <a:cubicBezTo>
                    <a:pt x="0" y="9"/>
                    <a:pt x="0" y="9"/>
                    <a:pt x="0" y="9"/>
                  </a:cubicBezTo>
                  <a:cubicBezTo>
                    <a:pt x="0" y="9"/>
                    <a:pt x="0" y="9"/>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1" y="0"/>
                  </a:moveTo>
                  <a:cubicBezTo>
                    <a:pt x="0" y="3"/>
                    <a:pt x="0" y="5"/>
                    <a:pt x="0" y="8"/>
                  </a:cubicBezTo>
                  <a:cubicBezTo>
                    <a:pt x="0" y="8"/>
                    <a:pt x="0" y="8"/>
                    <a:pt x="0" y="8"/>
                  </a:cubicBezTo>
                  <a:cubicBezTo>
                    <a:pt x="0" y="8"/>
                    <a:pt x="0" y="8"/>
                    <a:pt x="0" y="8"/>
                  </a:cubicBezTo>
                  <a:cubicBezTo>
                    <a:pt x="0" y="8"/>
                    <a:pt x="0" y="8"/>
                    <a:pt x="0" y="8"/>
                  </a:cubicBezTo>
                  <a:cubicBezTo>
                    <a:pt x="0" y="8"/>
                    <a:pt x="0" y="8"/>
                    <a:pt x="0" y="8"/>
                  </a:cubicBezTo>
                  <a:cubicBezTo>
                    <a:pt x="0" y="7"/>
                    <a:pt x="0" y="6"/>
                    <a:pt x="0" y="5"/>
                  </a:cubicBezTo>
                  <a:cubicBezTo>
                    <a:pt x="4" y="6"/>
                    <a:pt x="9" y="7"/>
                    <a:pt x="14" y="7"/>
                  </a:cubicBezTo>
                  <a:cubicBezTo>
                    <a:pt x="14" y="7"/>
                    <a:pt x="14" y="7"/>
                    <a:pt x="14" y="7"/>
                  </a:cubicBezTo>
                  <a:cubicBezTo>
                    <a:pt x="8" y="3"/>
                    <a:pt x="4" y="1"/>
                    <a:pt x="1" y="0"/>
                  </a:cubicBezTo>
                </a:path>
              </a:pathLst>
            </a:custGeom>
            <a:solidFill>
              <a:srgbClr val="A83F1A"/>
            </a:solidFill>
            <a:ln w="9525">
              <a:noFill/>
              <a:miter lim="800000"/>
            </a:ln>
          </p:spPr>
          <p:txBody>
            <a:bodyPr/>
            <a:lstStyle/>
            <a:p>
              <a:endParaRPr lang="zh-CN" altLang="en-US">
                <a:solidFill>
                  <a:srgbClr val="FFC000"/>
                </a:solidFill>
                <a:cs typeface="+mn-ea"/>
                <a:sym typeface="+mn-lt"/>
              </a:endParaRPr>
            </a:p>
          </p:txBody>
        </p:sp>
        <p:sp>
          <p:nvSpPr>
            <p:cNvPr id="91" name="Freeform 84"/>
            <p:cNvSpPr>
              <a:spLocks noEditPoints="1"/>
            </p:cNvSpPr>
            <p:nvPr/>
          </p:nvSpPr>
          <p:spPr bwMode="auto">
            <a:xfrm>
              <a:off x="5727701" y="1660525"/>
              <a:ext cx="219075" cy="93663"/>
            </a:xfrm>
            <a:custGeom>
              <a:avLst/>
              <a:gdLst>
                <a:gd name="T0" fmla="*/ 219075 w 72"/>
                <a:gd name="T1" fmla="*/ 78556 h 31"/>
                <a:gd name="T2" fmla="*/ 209947 w 72"/>
                <a:gd name="T3" fmla="*/ 87620 h 31"/>
                <a:gd name="T4" fmla="*/ 212990 w 72"/>
                <a:gd name="T5" fmla="*/ 87620 h 31"/>
                <a:gd name="T6" fmla="*/ 219075 w 72"/>
                <a:gd name="T7" fmla="*/ 78556 h 31"/>
                <a:gd name="T8" fmla="*/ 0 w 72"/>
                <a:gd name="T9" fmla="*/ 0 h 31"/>
                <a:gd name="T10" fmla="*/ 0 w 72"/>
                <a:gd name="T11" fmla="*/ 9064 h 31"/>
                <a:gd name="T12" fmla="*/ 0 w 72"/>
                <a:gd name="T13" fmla="*/ 9064 h 31"/>
                <a:gd name="T14" fmla="*/ 0 w 72"/>
                <a:gd name="T15" fmla="*/ 9064 h 31"/>
                <a:gd name="T16" fmla="*/ 0 w 72"/>
                <a:gd name="T17" fmla="*/ 9064 h 31"/>
                <a:gd name="T18" fmla="*/ 0 w 72"/>
                <a:gd name="T19" fmla="*/ 9064 h 31"/>
                <a:gd name="T20" fmla="*/ 0 w 72"/>
                <a:gd name="T21" fmla="*/ 9064 h 31"/>
                <a:gd name="T22" fmla="*/ 0 w 72"/>
                <a:gd name="T23" fmla="*/ 12086 h 31"/>
                <a:gd name="T24" fmla="*/ 0 w 72"/>
                <a:gd name="T25" fmla="*/ 12086 h 31"/>
                <a:gd name="T26" fmla="*/ 24342 w 72"/>
                <a:gd name="T27" fmla="*/ 78556 h 31"/>
                <a:gd name="T28" fmla="*/ 143007 w 72"/>
                <a:gd name="T29" fmla="*/ 93663 h 31"/>
                <a:gd name="T30" fmla="*/ 149093 w 72"/>
                <a:gd name="T31" fmla="*/ 93663 h 31"/>
                <a:gd name="T32" fmla="*/ 42598 w 72"/>
                <a:gd name="T33" fmla="*/ 6043 h 31"/>
                <a:gd name="T34" fmla="*/ 0 w 72"/>
                <a:gd name="T35" fmla="*/ 0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31"/>
                <a:gd name="T56" fmla="*/ 72 w 72"/>
                <a:gd name="T57" fmla="*/ 31 h 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31">
                  <a:moveTo>
                    <a:pt x="72" y="26"/>
                  </a:moveTo>
                  <a:cubicBezTo>
                    <a:pt x="71" y="27"/>
                    <a:pt x="70" y="28"/>
                    <a:pt x="69" y="29"/>
                  </a:cubicBezTo>
                  <a:cubicBezTo>
                    <a:pt x="69" y="29"/>
                    <a:pt x="70" y="29"/>
                    <a:pt x="70" y="29"/>
                  </a:cubicBezTo>
                  <a:cubicBezTo>
                    <a:pt x="71" y="28"/>
                    <a:pt x="72" y="27"/>
                    <a:pt x="72" y="26"/>
                  </a:cubicBezTo>
                  <a:moveTo>
                    <a:pt x="0" y="0"/>
                  </a:moveTo>
                  <a:cubicBezTo>
                    <a:pt x="0" y="1"/>
                    <a:pt x="0" y="2"/>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4"/>
                    <a:pt x="0" y="4"/>
                    <a:pt x="0" y="4"/>
                  </a:cubicBezTo>
                  <a:cubicBezTo>
                    <a:pt x="0" y="4"/>
                    <a:pt x="0" y="4"/>
                    <a:pt x="0" y="4"/>
                  </a:cubicBezTo>
                  <a:cubicBezTo>
                    <a:pt x="0" y="12"/>
                    <a:pt x="3" y="20"/>
                    <a:pt x="8" y="26"/>
                  </a:cubicBezTo>
                  <a:cubicBezTo>
                    <a:pt x="23" y="30"/>
                    <a:pt x="36" y="31"/>
                    <a:pt x="47" y="31"/>
                  </a:cubicBezTo>
                  <a:cubicBezTo>
                    <a:pt x="48" y="31"/>
                    <a:pt x="49" y="31"/>
                    <a:pt x="49" y="31"/>
                  </a:cubicBezTo>
                  <a:cubicBezTo>
                    <a:pt x="35" y="25"/>
                    <a:pt x="23" y="8"/>
                    <a:pt x="14" y="2"/>
                  </a:cubicBezTo>
                  <a:cubicBezTo>
                    <a:pt x="9" y="2"/>
                    <a:pt x="4" y="1"/>
                    <a:pt x="0" y="0"/>
                  </a:cubicBezTo>
                </a:path>
              </a:pathLst>
            </a:custGeom>
            <a:solidFill>
              <a:srgbClr val="B2AA86"/>
            </a:solidFill>
            <a:ln w="9525">
              <a:noFill/>
              <a:miter lim="800000"/>
            </a:ln>
          </p:spPr>
          <p:txBody>
            <a:bodyPr/>
            <a:lstStyle/>
            <a:p>
              <a:endParaRPr lang="zh-CN" altLang="en-US">
                <a:solidFill>
                  <a:srgbClr val="FFC000"/>
                </a:solidFill>
                <a:cs typeface="+mn-ea"/>
                <a:sym typeface="+mn-lt"/>
              </a:endParaRPr>
            </a:p>
          </p:txBody>
        </p:sp>
        <p:sp>
          <p:nvSpPr>
            <p:cNvPr id="92" name="Freeform 85"/>
            <p:cNvSpPr/>
            <p:nvPr/>
          </p:nvSpPr>
          <p:spPr bwMode="auto">
            <a:xfrm>
              <a:off x="5818188" y="1503363"/>
              <a:ext cx="65088" cy="57150"/>
            </a:xfrm>
            <a:custGeom>
              <a:avLst/>
              <a:gdLst>
                <a:gd name="T0" fmla="*/ 0 w 21"/>
                <a:gd name="T1" fmla="*/ 48126 h 19"/>
                <a:gd name="T2" fmla="*/ 30994 w 21"/>
                <a:gd name="T3" fmla="*/ 0 h 19"/>
                <a:gd name="T4" fmla="*/ 65088 w 21"/>
                <a:gd name="T5" fmla="*/ 51134 h 19"/>
                <a:gd name="T6" fmla="*/ 12398 w 21"/>
                <a:gd name="T7" fmla="*/ 57150 h 19"/>
                <a:gd name="T8" fmla="*/ 0 w 21"/>
                <a:gd name="T9" fmla="*/ 48126 h 19"/>
                <a:gd name="T10" fmla="*/ 0 60000 65536"/>
                <a:gd name="T11" fmla="*/ 0 60000 65536"/>
                <a:gd name="T12" fmla="*/ 0 60000 65536"/>
                <a:gd name="T13" fmla="*/ 0 60000 65536"/>
                <a:gd name="T14" fmla="*/ 0 60000 65536"/>
                <a:gd name="T15" fmla="*/ 0 w 21"/>
                <a:gd name="T16" fmla="*/ 0 h 19"/>
                <a:gd name="T17" fmla="*/ 21 w 21"/>
                <a:gd name="T18" fmla="*/ 19 h 19"/>
              </a:gdLst>
              <a:ahLst/>
              <a:cxnLst>
                <a:cxn ang="T10">
                  <a:pos x="T0" y="T1"/>
                </a:cxn>
                <a:cxn ang="T11">
                  <a:pos x="T2" y="T3"/>
                </a:cxn>
                <a:cxn ang="T12">
                  <a:pos x="T4" y="T5"/>
                </a:cxn>
                <a:cxn ang="T13">
                  <a:pos x="T6" y="T7"/>
                </a:cxn>
                <a:cxn ang="T14">
                  <a:pos x="T8" y="T9"/>
                </a:cxn>
              </a:cxnLst>
              <a:rect l="T15" t="T16" r="T17" b="T18"/>
              <a:pathLst>
                <a:path w="21" h="19">
                  <a:moveTo>
                    <a:pt x="0" y="16"/>
                  </a:moveTo>
                  <a:cubicBezTo>
                    <a:pt x="0" y="16"/>
                    <a:pt x="10" y="16"/>
                    <a:pt x="10" y="0"/>
                  </a:cubicBezTo>
                  <a:cubicBezTo>
                    <a:pt x="11" y="6"/>
                    <a:pt x="11" y="18"/>
                    <a:pt x="21" y="17"/>
                  </a:cubicBezTo>
                  <a:cubicBezTo>
                    <a:pt x="14" y="18"/>
                    <a:pt x="4" y="19"/>
                    <a:pt x="4" y="19"/>
                  </a:cubicBezTo>
                  <a:lnTo>
                    <a:pt x="0" y="16"/>
                  </a:lnTo>
                  <a:close/>
                </a:path>
              </a:pathLst>
            </a:custGeom>
            <a:solidFill>
              <a:srgbClr val="F05323"/>
            </a:solidFill>
            <a:ln w="9525">
              <a:noFill/>
              <a:miter lim="800000"/>
            </a:ln>
          </p:spPr>
          <p:txBody>
            <a:bodyPr/>
            <a:lstStyle/>
            <a:p>
              <a:endParaRPr lang="zh-CN" altLang="en-US">
                <a:solidFill>
                  <a:srgbClr val="FFC000"/>
                </a:solidFill>
                <a:cs typeface="+mn-ea"/>
                <a:sym typeface="+mn-lt"/>
              </a:endParaRPr>
            </a:p>
          </p:txBody>
        </p:sp>
        <p:sp>
          <p:nvSpPr>
            <p:cNvPr id="93" name="Oval 86"/>
            <p:cNvSpPr>
              <a:spLocks noChangeArrowheads="1"/>
            </p:cNvSpPr>
            <p:nvPr/>
          </p:nvSpPr>
          <p:spPr bwMode="auto">
            <a:xfrm>
              <a:off x="5754688" y="1693863"/>
              <a:ext cx="22225" cy="22225"/>
            </a:xfrm>
            <a:prstGeom prst="ellipse">
              <a:avLst/>
            </a:prstGeom>
            <a:solidFill>
              <a:srgbClr val="F47C20"/>
            </a:solidFill>
            <a:ln w="9525">
              <a:noFill/>
              <a:round/>
            </a:ln>
          </p:spPr>
          <p:txBody>
            <a:bodyPr/>
            <a:lstStyle/>
            <a:p>
              <a:endParaRPr lang="zh-CN" altLang="en-US">
                <a:solidFill>
                  <a:srgbClr val="FFC000"/>
                </a:solidFill>
                <a:cs typeface="+mn-ea"/>
                <a:sym typeface="+mn-lt"/>
              </a:endParaRPr>
            </a:p>
          </p:txBody>
        </p:sp>
        <p:sp>
          <p:nvSpPr>
            <p:cNvPr id="94" name="Freeform 87"/>
            <p:cNvSpPr>
              <a:spLocks noEditPoints="1"/>
            </p:cNvSpPr>
            <p:nvPr/>
          </p:nvSpPr>
          <p:spPr bwMode="auto">
            <a:xfrm>
              <a:off x="5443538" y="3354388"/>
              <a:ext cx="244475" cy="152400"/>
            </a:xfrm>
            <a:custGeom>
              <a:avLst/>
              <a:gdLst>
                <a:gd name="T0" fmla="*/ 30182 w 81"/>
                <a:gd name="T1" fmla="*/ 36576 h 50"/>
                <a:gd name="T2" fmla="*/ 0 w 81"/>
                <a:gd name="T3" fmla="*/ 73152 h 50"/>
                <a:gd name="T4" fmla="*/ 102619 w 81"/>
                <a:gd name="T5" fmla="*/ 152400 h 50"/>
                <a:gd name="T6" fmla="*/ 129783 w 81"/>
                <a:gd name="T7" fmla="*/ 79248 h 50"/>
                <a:gd name="T8" fmla="*/ 126765 w 81"/>
                <a:gd name="T9" fmla="*/ 79248 h 50"/>
                <a:gd name="T10" fmla="*/ 126765 w 81"/>
                <a:gd name="T11" fmla="*/ 79248 h 50"/>
                <a:gd name="T12" fmla="*/ 126765 w 81"/>
                <a:gd name="T13" fmla="*/ 79248 h 50"/>
                <a:gd name="T14" fmla="*/ 126765 w 81"/>
                <a:gd name="T15" fmla="*/ 79248 h 50"/>
                <a:gd name="T16" fmla="*/ 123747 w 81"/>
                <a:gd name="T17" fmla="*/ 79248 h 50"/>
                <a:gd name="T18" fmla="*/ 123747 w 81"/>
                <a:gd name="T19" fmla="*/ 79248 h 50"/>
                <a:gd name="T20" fmla="*/ 123747 w 81"/>
                <a:gd name="T21" fmla="*/ 79248 h 50"/>
                <a:gd name="T22" fmla="*/ 123747 w 81"/>
                <a:gd name="T23" fmla="*/ 79248 h 50"/>
                <a:gd name="T24" fmla="*/ 123747 w 81"/>
                <a:gd name="T25" fmla="*/ 79248 h 50"/>
                <a:gd name="T26" fmla="*/ 123747 w 81"/>
                <a:gd name="T27" fmla="*/ 79248 h 50"/>
                <a:gd name="T28" fmla="*/ 123747 w 81"/>
                <a:gd name="T29" fmla="*/ 79248 h 50"/>
                <a:gd name="T30" fmla="*/ 30182 w 81"/>
                <a:gd name="T31" fmla="*/ 36576 h 50"/>
                <a:gd name="T32" fmla="*/ 241457 w 81"/>
                <a:gd name="T33" fmla="*/ 0 h 50"/>
                <a:gd name="T34" fmla="*/ 226366 w 81"/>
                <a:gd name="T35" fmla="*/ 27432 h 50"/>
                <a:gd name="T36" fmla="*/ 159965 w 81"/>
                <a:gd name="T37" fmla="*/ 146304 h 50"/>
                <a:gd name="T38" fmla="*/ 244475 w 81"/>
                <a:gd name="T39" fmla="*/ 24384 h 50"/>
                <a:gd name="T40" fmla="*/ 241457 w 81"/>
                <a:gd name="T41" fmla="*/ 0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1"/>
                <a:gd name="T64" fmla="*/ 0 h 50"/>
                <a:gd name="T65" fmla="*/ 81 w 81"/>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1" h="50">
                  <a:moveTo>
                    <a:pt x="10" y="12"/>
                  </a:moveTo>
                  <a:cubicBezTo>
                    <a:pt x="7" y="16"/>
                    <a:pt x="4" y="20"/>
                    <a:pt x="0" y="24"/>
                  </a:cubicBezTo>
                  <a:cubicBezTo>
                    <a:pt x="6" y="38"/>
                    <a:pt x="19" y="48"/>
                    <a:pt x="34" y="50"/>
                  </a:cubicBezTo>
                  <a:cubicBezTo>
                    <a:pt x="37" y="42"/>
                    <a:pt x="40" y="34"/>
                    <a:pt x="43" y="26"/>
                  </a:cubicBezTo>
                  <a:cubicBezTo>
                    <a:pt x="43" y="26"/>
                    <a:pt x="42" y="26"/>
                    <a:pt x="42" y="26"/>
                  </a:cubicBezTo>
                  <a:cubicBezTo>
                    <a:pt x="42" y="26"/>
                    <a:pt x="42" y="26"/>
                    <a:pt x="42" y="26"/>
                  </a:cubicBezTo>
                  <a:cubicBezTo>
                    <a:pt x="42" y="26"/>
                    <a:pt x="42" y="26"/>
                    <a:pt x="42" y="26"/>
                  </a:cubicBezTo>
                  <a:cubicBezTo>
                    <a:pt x="42" y="26"/>
                    <a:pt x="42" y="26"/>
                    <a:pt x="42" y="26"/>
                  </a:cubicBezTo>
                  <a:cubicBezTo>
                    <a:pt x="42"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29" y="26"/>
                    <a:pt x="17" y="21"/>
                    <a:pt x="10" y="12"/>
                  </a:cubicBezTo>
                  <a:moveTo>
                    <a:pt x="80" y="0"/>
                  </a:moveTo>
                  <a:cubicBezTo>
                    <a:pt x="78" y="3"/>
                    <a:pt x="77" y="6"/>
                    <a:pt x="75" y="9"/>
                  </a:cubicBezTo>
                  <a:cubicBezTo>
                    <a:pt x="68" y="23"/>
                    <a:pt x="61" y="36"/>
                    <a:pt x="53" y="48"/>
                  </a:cubicBezTo>
                  <a:cubicBezTo>
                    <a:pt x="69" y="42"/>
                    <a:pt x="81" y="26"/>
                    <a:pt x="81" y="8"/>
                  </a:cubicBezTo>
                  <a:cubicBezTo>
                    <a:pt x="81" y="5"/>
                    <a:pt x="80" y="3"/>
                    <a:pt x="80" y="0"/>
                  </a:cubicBezTo>
                </a:path>
              </a:pathLst>
            </a:custGeom>
            <a:solidFill>
              <a:srgbClr val="002821"/>
            </a:solidFill>
            <a:ln w="9525">
              <a:noFill/>
              <a:miter lim="800000"/>
            </a:ln>
          </p:spPr>
          <p:txBody>
            <a:bodyPr/>
            <a:lstStyle/>
            <a:p>
              <a:endParaRPr lang="zh-CN" altLang="en-US">
                <a:solidFill>
                  <a:srgbClr val="FFC000"/>
                </a:solidFill>
                <a:cs typeface="+mn-ea"/>
                <a:sym typeface="+mn-lt"/>
              </a:endParaRPr>
            </a:p>
          </p:txBody>
        </p:sp>
        <p:sp>
          <p:nvSpPr>
            <p:cNvPr id="95" name="Freeform 88"/>
            <p:cNvSpPr/>
            <p:nvPr/>
          </p:nvSpPr>
          <p:spPr bwMode="auto">
            <a:xfrm>
              <a:off x="5434013" y="3333750"/>
              <a:ext cx="39688" cy="93663"/>
            </a:xfrm>
            <a:custGeom>
              <a:avLst/>
              <a:gdLst>
                <a:gd name="T0" fmla="*/ 9159 w 13"/>
                <a:gd name="T1" fmla="*/ 0 h 31"/>
                <a:gd name="T2" fmla="*/ 0 w 13"/>
                <a:gd name="T3" fmla="*/ 45321 h 31"/>
                <a:gd name="T4" fmla="*/ 9159 w 13"/>
                <a:gd name="T5" fmla="*/ 93663 h 31"/>
                <a:gd name="T6" fmla="*/ 39688 w 13"/>
                <a:gd name="T7" fmla="*/ 57406 h 31"/>
                <a:gd name="T8" fmla="*/ 9159 w 13"/>
                <a:gd name="T9" fmla="*/ 0 h 31"/>
                <a:gd name="T10" fmla="*/ 0 60000 65536"/>
                <a:gd name="T11" fmla="*/ 0 60000 65536"/>
                <a:gd name="T12" fmla="*/ 0 60000 65536"/>
                <a:gd name="T13" fmla="*/ 0 60000 65536"/>
                <a:gd name="T14" fmla="*/ 0 60000 65536"/>
                <a:gd name="T15" fmla="*/ 0 w 13"/>
                <a:gd name="T16" fmla="*/ 0 h 31"/>
                <a:gd name="T17" fmla="*/ 13 w 13"/>
                <a:gd name="T18" fmla="*/ 31 h 31"/>
              </a:gdLst>
              <a:ahLst/>
              <a:cxnLst>
                <a:cxn ang="T10">
                  <a:pos x="T0" y="T1"/>
                </a:cxn>
                <a:cxn ang="T11">
                  <a:pos x="T2" y="T3"/>
                </a:cxn>
                <a:cxn ang="T12">
                  <a:pos x="T4" y="T5"/>
                </a:cxn>
                <a:cxn ang="T13">
                  <a:pos x="T6" y="T7"/>
                </a:cxn>
                <a:cxn ang="T14">
                  <a:pos x="T8" y="T9"/>
                </a:cxn>
              </a:cxnLst>
              <a:rect l="T15" t="T16" r="T17" b="T18"/>
              <a:pathLst>
                <a:path w="13" h="31">
                  <a:moveTo>
                    <a:pt x="3" y="0"/>
                  </a:moveTo>
                  <a:cubicBezTo>
                    <a:pt x="1" y="5"/>
                    <a:pt x="0" y="10"/>
                    <a:pt x="0" y="15"/>
                  </a:cubicBezTo>
                  <a:cubicBezTo>
                    <a:pt x="0" y="21"/>
                    <a:pt x="1" y="26"/>
                    <a:pt x="3" y="31"/>
                  </a:cubicBezTo>
                  <a:cubicBezTo>
                    <a:pt x="7" y="27"/>
                    <a:pt x="10" y="23"/>
                    <a:pt x="13" y="19"/>
                  </a:cubicBezTo>
                  <a:cubicBezTo>
                    <a:pt x="8" y="14"/>
                    <a:pt x="5" y="7"/>
                    <a:pt x="3" y="0"/>
                  </a:cubicBezTo>
                </a:path>
              </a:pathLst>
            </a:custGeom>
            <a:solidFill>
              <a:srgbClr val="00372F"/>
            </a:solidFill>
            <a:ln w="9525">
              <a:noFill/>
              <a:miter lim="800000"/>
            </a:ln>
          </p:spPr>
          <p:txBody>
            <a:bodyPr/>
            <a:lstStyle/>
            <a:p>
              <a:endParaRPr lang="zh-CN" altLang="en-US">
                <a:solidFill>
                  <a:srgbClr val="FFC000"/>
                </a:solidFill>
                <a:cs typeface="+mn-ea"/>
                <a:sym typeface="+mn-lt"/>
              </a:endParaRPr>
            </a:p>
          </p:txBody>
        </p:sp>
        <p:sp>
          <p:nvSpPr>
            <p:cNvPr id="96" name="Freeform 89"/>
            <p:cNvSpPr/>
            <p:nvPr/>
          </p:nvSpPr>
          <p:spPr bwMode="auto">
            <a:xfrm>
              <a:off x="5546726" y="3381375"/>
              <a:ext cx="123825" cy="125413"/>
            </a:xfrm>
            <a:custGeom>
              <a:avLst/>
              <a:gdLst>
                <a:gd name="T0" fmla="*/ 123825 w 41"/>
                <a:gd name="T1" fmla="*/ 0 h 41"/>
                <a:gd name="T2" fmla="*/ 27181 w 41"/>
                <a:gd name="T3" fmla="*/ 52001 h 41"/>
                <a:gd name="T4" fmla="*/ 0 w 41"/>
                <a:gd name="T5" fmla="*/ 125413 h 41"/>
                <a:gd name="T6" fmla="*/ 15101 w 41"/>
                <a:gd name="T7" fmla="*/ 125413 h 41"/>
                <a:gd name="T8" fmla="*/ 57382 w 41"/>
                <a:gd name="T9" fmla="*/ 119295 h 41"/>
                <a:gd name="T10" fmla="*/ 123825 w 41"/>
                <a:gd name="T11" fmla="*/ 0 h 41"/>
                <a:gd name="T12" fmla="*/ 0 60000 65536"/>
                <a:gd name="T13" fmla="*/ 0 60000 65536"/>
                <a:gd name="T14" fmla="*/ 0 60000 65536"/>
                <a:gd name="T15" fmla="*/ 0 60000 65536"/>
                <a:gd name="T16" fmla="*/ 0 60000 65536"/>
                <a:gd name="T17" fmla="*/ 0 60000 65536"/>
                <a:gd name="T18" fmla="*/ 0 w 41"/>
                <a:gd name="T19" fmla="*/ 0 h 41"/>
                <a:gd name="T20" fmla="*/ 41 w 41"/>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1" h="41">
                  <a:moveTo>
                    <a:pt x="41" y="0"/>
                  </a:moveTo>
                  <a:cubicBezTo>
                    <a:pt x="34" y="10"/>
                    <a:pt x="22" y="16"/>
                    <a:pt x="9" y="17"/>
                  </a:cubicBezTo>
                  <a:cubicBezTo>
                    <a:pt x="6" y="25"/>
                    <a:pt x="3" y="33"/>
                    <a:pt x="0" y="41"/>
                  </a:cubicBezTo>
                  <a:cubicBezTo>
                    <a:pt x="2" y="41"/>
                    <a:pt x="3" y="41"/>
                    <a:pt x="5" y="41"/>
                  </a:cubicBezTo>
                  <a:cubicBezTo>
                    <a:pt x="10" y="41"/>
                    <a:pt x="14" y="40"/>
                    <a:pt x="19" y="39"/>
                  </a:cubicBezTo>
                  <a:cubicBezTo>
                    <a:pt x="27" y="27"/>
                    <a:pt x="34" y="14"/>
                    <a:pt x="41" y="0"/>
                  </a:cubicBezTo>
                </a:path>
              </a:pathLst>
            </a:custGeom>
            <a:solidFill>
              <a:srgbClr val="00372F"/>
            </a:solidFill>
            <a:ln w="9525">
              <a:noFill/>
              <a:miter lim="800000"/>
            </a:ln>
          </p:spPr>
          <p:txBody>
            <a:bodyPr/>
            <a:lstStyle/>
            <a:p>
              <a:endParaRPr lang="zh-CN" altLang="en-US">
                <a:solidFill>
                  <a:srgbClr val="FFC000"/>
                </a:solidFill>
                <a:cs typeface="+mn-ea"/>
                <a:sym typeface="+mn-lt"/>
              </a:endParaRPr>
            </a:p>
          </p:txBody>
        </p:sp>
        <p:sp>
          <p:nvSpPr>
            <p:cNvPr id="97" name="Oval 90"/>
            <p:cNvSpPr>
              <a:spLocks noChangeArrowheads="1"/>
            </p:cNvSpPr>
            <p:nvPr/>
          </p:nvSpPr>
          <p:spPr bwMode="auto">
            <a:xfrm>
              <a:off x="5440363" y="3181350"/>
              <a:ext cx="250825" cy="252413"/>
            </a:xfrm>
            <a:prstGeom prst="ellipse">
              <a:avLst/>
            </a:prstGeom>
            <a:solidFill>
              <a:srgbClr val="C62828"/>
            </a:solidFill>
            <a:ln w="9525">
              <a:noFill/>
              <a:round/>
            </a:ln>
          </p:spPr>
          <p:txBody>
            <a:bodyPr/>
            <a:lstStyle/>
            <a:p>
              <a:endParaRPr lang="zh-CN" altLang="en-US">
                <a:solidFill>
                  <a:srgbClr val="FFC000"/>
                </a:solidFill>
                <a:cs typeface="+mn-ea"/>
                <a:sym typeface="+mn-lt"/>
              </a:endParaRPr>
            </a:p>
          </p:txBody>
        </p:sp>
        <p:sp>
          <p:nvSpPr>
            <p:cNvPr id="98" name="Freeform 91"/>
            <p:cNvSpPr/>
            <p:nvPr/>
          </p:nvSpPr>
          <p:spPr bwMode="auto">
            <a:xfrm>
              <a:off x="5440363" y="3284538"/>
              <a:ext cx="250825" cy="115888"/>
            </a:xfrm>
            <a:custGeom>
              <a:avLst/>
              <a:gdLst>
                <a:gd name="T0" fmla="*/ 3022 w 83"/>
                <a:gd name="T1" fmla="*/ 12199 h 38"/>
                <a:gd name="T2" fmla="*/ 0 w 83"/>
                <a:gd name="T3" fmla="*/ 24397 h 38"/>
                <a:gd name="T4" fmla="*/ 24176 w 83"/>
                <a:gd name="T5" fmla="*/ 97590 h 38"/>
                <a:gd name="T6" fmla="*/ 223627 w 83"/>
                <a:gd name="T7" fmla="*/ 103689 h 38"/>
                <a:gd name="T8" fmla="*/ 250825 w 83"/>
                <a:gd name="T9" fmla="*/ 24397 h 38"/>
                <a:gd name="T10" fmla="*/ 250825 w 83"/>
                <a:gd name="T11" fmla="*/ 0 h 38"/>
                <a:gd name="T12" fmla="*/ 3022 w 83"/>
                <a:gd name="T13" fmla="*/ 12199 h 38"/>
                <a:gd name="T14" fmla="*/ 0 60000 65536"/>
                <a:gd name="T15" fmla="*/ 0 60000 65536"/>
                <a:gd name="T16" fmla="*/ 0 60000 65536"/>
                <a:gd name="T17" fmla="*/ 0 60000 65536"/>
                <a:gd name="T18" fmla="*/ 0 60000 65536"/>
                <a:gd name="T19" fmla="*/ 0 60000 65536"/>
                <a:gd name="T20" fmla="*/ 0 60000 65536"/>
                <a:gd name="T21" fmla="*/ 0 w 83"/>
                <a:gd name="T22" fmla="*/ 0 h 38"/>
                <a:gd name="T23" fmla="*/ 83 w 8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38">
                  <a:moveTo>
                    <a:pt x="1" y="4"/>
                  </a:moveTo>
                  <a:cubicBezTo>
                    <a:pt x="0" y="5"/>
                    <a:pt x="0" y="6"/>
                    <a:pt x="0" y="8"/>
                  </a:cubicBezTo>
                  <a:cubicBezTo>
                    <a:pt x="0" y="17"/>
                    <a:pt x="3" y="25"/>
                    <a:pt x="8" y="32"/>
                  </a:cubicBezTo>
                  <a:cubicBezTo>
                    <a:pt x="37" y="38"/>
                    <a:pt x="59" y="37"/>
                    <a:pt x="74" y="34"/>
                  </a:cubicBezTo>
                  <a:cubicBezTo>
                    <a:pt x="80" y="27"/>
                    <a:pt x="83" y="18"/>
                    <a:pt x="83" y="8"/>
                  </a:cubicBezTo>
                  <a:cubicBezTo>
                    <a:pt x="83" y="5"/>
                    <a:pt x="83" y="2"/>
                    <a:pt x="83" y="0"/>
                  </a:cubicBezTo>
                  <a:cubicBezTo>
                    <a:pt x="54" y="11"/>
                    <a:pt x="21" y="8"/>
                    <a:pt x="1" y="4"/>
                  </a:cubicBezTo>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99" name="Oval 92"/>
            <p:cNvSpPr>
              <a:spLocks noChangeArrowheads="1"/>
            </p:cNvSpPr>
            <p:nvPr/>
          </p:nvSpPr>
          <p:spPr bwMode="auto">
            <a:xfrm>
              <a:off x="5553076" y="3340100"/>
              <a:ext cx="23813" cy="20638"/>
            </a:xfrm>
            <a:prstGeom prst="ellipse">
              <a:avLst/>
            </a:prstGeom>
            <a:solidFill>
              <a:srgbClr val="B72025"/>
            </a:solidFill>
            <a:ln w="9525">
              <a:noFill/>
              <a:round/>
            </a:ln>
          </p:spPr>
          <p:txBody>
            <a:bodyPr/>
            <a:lstStyle/>
            <a:p>
              <a:endParaRPr lang="zh-CN" altLang="en-US">
                <a:solidFill>
                  <a:srgbClr val="FFC000"/>
                </a:solidFill>
                <a:cs typeface="+mn-ea"/>
                <a:sym typeface="+mn-lt"/>
              </a:endParaRPr>
            </a:p>
          </p:txBody>
        </p:sp>
        <p:sp>
          <p:nvSpPr>
            <p:cNvPr id="100" name="Oval 93"/>
            <p:cNvSpPr>
              <a:spLocks noChangeArrowheads="1"/>
            </p:cNvSpPr>
            <p:nvPr/>
          </p:nvSpPr>
          <p:spPr bwMode="auto">
            <a:xfrm>
              <a:off x="5634038" y="3321050"/>
              <a:ext cx="33338" cy="36513"/>
            </a:xfrm>
            <a:prstGeom prst="ellipse">
              <a:avLst/>
            </a:prstGeom>
            <a:solidFill>
              <a:srgbClr val="B72025"/>
            </a:solidFill>
            <a:ln w="9525">
              <a:noFill/>
              <a:round/>
            </a:ln>
          </p:spPr>
          <p:txBody>
            <a:bodyPr/>
            <a:lstStyle/>
            <a:p>
              <a:endParaRPr lang="zh-CN" altLang="en-US">
                <a:solidFill>
                  <a:srgbClr val="FFC000"/>
                </a:solidFill>
                <a:cs typeface="+mn-ea"/>
                <a:sym typeface="+mn-lt"/>
              </a:endParaRPr>
            </a:p>
          </p:txBody>
        </p:sp>
        <p:sp>
          <p:nvSpPr>
            <p:cNvPr id="101" name="Freeform 94"/>
            <p:cNvSpPr/>
            <p:nvPr/>
          </p:nvSpPr>
          <p:spPr bwMode="auto">
            <a:xfrm>
              <a:off x="5510213" y="3201988"/>
              <a:ext cx="157163" cy="79375"/>
            </a:xfrm>
            <a:custGeom>
              <a:avLst/>
              <a:gdLst>
                <a:gd name="T0" fmla="*/ 72537 w 52"/>
                <a:gd name="T1" fmla="*/ 0 h 26"/>
                <a:gd name="T2" fmla="*/ 69514 w 52"/>
                <a:gd name="T3" fmla="*/ 0 h 26"/>
                <a:gd name="T4" fmla="*/ 108805 w 52"/>
                <a:gd name="T5" fmla="*/ 79375 h 26"/>
                <a:gd name="T6" fmla="*/ 145074 w 52"/>
                <a:gd name="T7" fmla="*/ 64111 h 26"/>
                <a:gd name="T8" fmla="*/ 72537 w 52"/>
                <a:gd name="T9" fmla="*/ 0 h 26"/>
                <a:gd name="T10" fmla="*/ 0 60000 65536"/>
                <a:gd name="T11" fmla="*/ 0 60000 65536"/>
                <a:gd name="T12" fmla="*/ 0 60000 65536"/>
                <a:gd name="T13" fmla="*/ 0 60000 65536"/>
                <a:gd name="T14" fmla="*/ 0 60000 65536"/>
                <a:gd name="T15" fmla="*/ 0 w 52"/>
                <a:gd name="T16" fmla="*/ 0 h 26"/>
                <a:gd name="T17" fmla="*/ 52 w 52"/>
                <a:gd name="T18" fmla="*/ 26 h 26"/>
              </a:gdLst>
              <a:ahLst/>
              <a:cxnLst>
                <a:cxn ang="T10">
                  <a:pos x="T0" y="T1"/>
                </a:cxn>
                <a:cxn ang="T11">
                  <a:pos x="T2" y="T3"/>
                </a:cxn>
                <a:cxn ang="T12">
                  <a:pos x="T4" y="T5"/>
                </a:cxn>
                <a:cxn ang="T13">
                  <a:pos x="T6" y="T7"/>
                </a:cxn>
                <a:cxn ang="T14">
                  <a:pos x="T8" y="T9"/>
                </a:cxn>
              </a:cxnLst>
              <a:rect l="T15" t="T16" r="T17" b="T18"/>
              <a:pathLst>
                <a:path w="52" h="26">
                  <a:moveTo>
                    <a:pt x="24" y="0"/>
                  </a:moveTo>
                  <a:cubicBezTo>
                    <a:pt x="24" y="0"/>
                    <a:pt x="24" y="0"/>
                    <a:pt x="23" y="0"/>
                  </a:cubicBezTo>
                  <a:cubicBezTo>
                    <a:pt x="0" y="16"/>
                    <a:pt x="21" y="26"/>
                    <a:pt x="36" y="26"/>
                  </a:cubicBezTo>
                  <a:cubicBezTo>
                    <a:pt x="42" y="26"/>
                    <a:pt x="47" y="24"/>
                    <a:pt x="48" y="21"/>
                  </a:cubicBezTo>
                  <a:cubicBezTo>
                    <a:pt x="52" y="11"/>
                    <a:pt x="29" y="0"/>
                    <a:pt x="24" y="0"/>
                  </a:cubicBezTo>
                </a:path>
              </a:pathLst>
            </a:custGeom>
            <a:solidFill>
              <a:srgbClr val="E6937D"/>
            </a:solidFill>
            <a:ln w="9525">
              <a:noFill/>
              <a:miter lim="800000"/>
            </a:ln>
          </p:spPr>
          <p:txBody>
            <a:bodyPr/>
            <a:lstStyle/>
            <a:p>
              <a:endParaRPr lang="zh-CN" altLang="en-US">
                <a:solidFill>
                  <a:srgbClr val="FFC000"/>
                </a:solidFill>
                <a:cs typeface="+mn-ea"/>
                <a:sym typeface="+mn-lt"/>
              </a:endParaRPr>
            </a:p>
          </p:txBody>
        </p:sp>
        <p:sp>
          <p:nvSpPr>
            <p:cNvPr id="102" name="Freeform 95"/>
            <p:cNvSpPr/>
            <p:nvPr/>
          </p:nvSpPr>
          <p:spPr bwMode="auto">
            <a:xfrm>
              <a:off x="5589588" y="3224213"/>
              <a:ext cx="38100" cy="36513"/>
            </a:xfrm>
            <a:custGeom>
              <a:avLst/>
              <a:gdLst>
                <a:gd name="T0" fmla="*/ 35169 w 13"/>
                <a:gd name="T1" fmla="*/ 27385 h 12"/>
                <a:gd name="T2" fmla="*/ 11723 w 13"/>
                <a:gd name="T3" fmla="*/ 33470 h 12"/>
                <a:gd name="T4" fmla="*/ 2931 w 13"/>
                <a:gd name="T5" fmla="*/ 12171 h 12"/>
                <a:gd name="T6" fmla="*/ 23446 w 13"/>
                <a:gd name="T7" fmla="*/ 3043 h 12"/>
                <a:gd name="T8" fmla="*/ 35169 w 13"/>
                <a:gd name="T9" fmla="*/ 27385 h 12"/>
                <a:gd name="T10" fmla="*/ 0 60000 65536"/>
                <a:gd name="T11" fmla="*/ 0 60000 65536"/>
                <a:gd name="T12" fmla="*/ 0 60000 65536"/>
                <a:gd name="T13" fmla="*/ 0 60000 65536"/>
                <a:gd name="T14" fmla="*/ 0 60000 65536"/>
                <a:gd name="T15" fmla="*/ 0 w 13"/>
                <a:gd name="T16" fmla="*/ 0 h 12"/>
                <a:gd name="T17" fmla="*/ 13 w 13"/>
                <a:gd name="T18" fmla="*/ 12 h 12"/>
              </a:gdLst>
              <a:ahLst/>
              <a:cxnLst>
                <a:cxn ang="T10">
                  <a:pos x="T0" y="T1"/>
                </a:cxn>
                <a:cxn ang="T11">
                  <a:pos x="T2" y="T3"/>
                </a:cxn>
                <a:cxn ang="T12">
                  <a:pos x="T4" y="T5"/>
                </a:cxn>
                <a:cxn ang="T13">
                  <a:pos x="T6" y="T7"/>
                </a:cxn>
                <a:cxn ang="T14">
                  <a:pos x="T8" y="T9"/>
                </a:cxn>
              </a:cxnLst>
              <a:rect l="T15" t="T16" r="T17" b="T18"/>
              <a:pathLst>
                <a:path w="13" h="12">
                  <a:moveTo>
                    <a:pt x="12" y="9"/>
                  </a:moveTo>
                  <a:cubicBezTo>
                    <a:pt x="10" y="11"/>
                    <a:pt x="7" y="12"/>
                    <a:pt x="4" y="11"/>
                  </a:cubicBezTo>
                  <a:cubicBezTo>
                    <a:pt x="1" y="9"/>
                    <a:pt x="0" y="6"/>
                    <a:pt x="1" y="4"/>
                  </a:cubicBezTo>
                  <a:cubicBezTo>
                    <a:pt x="2" y="1"/>
                    <a:pt x="5" y="0"/>
                    <a:pt x="8" y="1"/>
                  </a:cubicBezTo>
                  <a:cubicBezTo>
                    <a:pt x="11" y="3"/>
                    <a:pt x="13" y="6"/>
                    <a:pt x="12" y="9"/>
                  </a:cubicBezTo>
                  <a:close/>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103" name="Freeform 96"/>
            <p:cNvSpPr/>
            <p:nvPr/>
          </p:nvSpPr>
          <p:spPr bwMode="auto">
            <a:xfrm>
              <a:off x="5440363" y="3305175"/>
              <a:ext cx="0" cy="0"/>
            </a:xfrm>
            <a:custGeom>
              <a:avLst/>
              <a:gdLst>
                <a:gd name="T0" fmla="*/ 0 60000 65536"/>
                <a:gd name="T1" fmla="*/ 0 60000 65536"/>
                <a:gd name="T2" fmla="*/ 0 60000 65536"/>
              </a:gdLst>
              <a:ahLst/>
              <a:cxnLst>
                <a:cxn ang="T0">
                  <a:pos x="0" y="0"/>
                </a:cxn>
                <a:cxn ang="T1">
                  <a:pos x="0" y="0"/>
                </a:cxn>
                <a:cxn ang="T2">
                  <a:pos x="0" y="0"/>
                </a:cxn>
              </a:cxnLst>
              <a:rect l="0" t="0" r="0" b="0"/>
              <a:pathLst>
                <a:path>
                  <a:moveTo>
                    <a:pt x="0" y="0"/>
                  </a:moveTo>
                  <a:cubicBezTo>
                    <a:pt x="0" y="0"/>
                    <a:pt x="0" y="0"/>
                    <a:pt x="0" y="0"/>
                  </a:cubicBezTo>
                  <a:cubicBezTo>
                    <a:pt x="0" y="0"/>
                    <a:pt x="0" y="0"/>
                    <a:pt x="0" y="0"/>
                  </a:cubicBezTo>
                </a:path>
              </a:pathLst>
            </a:custGeom>
            <a:solidFill>
              <a:srgbClr val="00372F"/>
            </a:solidFill>
            <a:ln w="9525">
              <a:noFill/>
              <a:miter lim="800000"/>
            </a:ln>
          </p:spPr>
          <p:txBody>
            <a:bodyPr/>
            <a:lstStyle/>
            <a:p>
              <a:endParaRPr lang="zh-CN" altLang="en-US">
                <a:solidFill>
                  <a:srgbClr val="FFC000"/>
                </a:solidFill>
                <a:cs typeface="+mn-ea"/>
                <a:sym typeface="+mn-lt"/>
              </a:endParaRPr>
            </a:p>
          </p:txBody>
        </p:sp>
        <p:sp>
          <p:nvSpPr>
            <p:cNvPr id="104" name="Freeform 97"/>
            <p:cNvSpPr>
              <a:spLocks noEditPoints="1"/>
            </p:cNvSpPr>
            <p:nvPr/>
          </p:nvSpPr>
          <p:spPr bwMode="auto">
            <a:xfrm>
              <a:off x="5567363" y="3433763"/>
              <a:ext cx="3175" cy="0"/>
            </a:xfrm>
            <a:custGeom>
              <a:avLst/>
              <a:gdLst>
                <a:gd name="T0" fmla="*/ 0 w 1"/>
                <a:gd name="T1" fmla="*/ 0 w 1"/>
                <a:gd name="T2" fmla="*/ 0 w 1"/>
                <a:gd name="T3" fmla="*/ 0 w 1"/>
                <a:gd name="T4" fmla="*/ 0 w 1"/>
                <a:gd name="T5" fmla="*/ 0 w 1"/>
                <a:gd name="T6" fmla="*/ 0 w 1"/>
                <a:gd name="T7" fmla="*/ 0 w 1"/>
                <a:gd name="T8" fmla="*/ 0 w 1"/>
                <a:gd name="T9" fmla="*/ 3175 w 1"/>
                <a:gd name="T10" fmla="*/ 3175 w 1"/>
                <a:gd name="T11" fmla="*/ 3175 w 1"/>
                <a:gd name="T12" fmla="*/ 3175 w 1"/>
                <a:gd name="T13" fmla="*/ 3175 w 1"/>
                <a:gd name="T14" fmla="*/ 3175 w 1"/>
                <a:gd name="T15" fmla="*/ 0 60000 65536"/>
                <a:gd name="T16" fmla="*/ 0 60000 65536"/>
                <a:gd name="T17" fmla="*/ 0 60000 65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1 w 1"/>
              </a:gdLst>
              <a:ahLst/>
              <a:cxnLst>
                <a:cxn ang="T15">
                  <a:pos x="T0" y="0"/>
                </a:cxn>
                <a:cxn ang="T16">
                  <a:pos x="T1" y="0"/>
                </a:cxn>
                <a:cxn ang="T17">
                  <a:pos x="T2" y="0"/>
                </a:cxn>
                <a:cxn ang="T18">
                  <a:pos x="T3" y="0"/>
                </a:cxn>
                <a:cxn ang="T19">
                  <a:pos x="T4" y="0"/>
                </a:cxn>
                <a:cxn ang="T20">
                  <a:pos x="T5" y="0"/>
                </a:cxn>
                <a:cxn ang="T21">
                  <a:pos x="T6" y="0"/>
                </a:cxn>
                <a:cxn ang="T22">
                  <a:pos x="T7" y="0"/>
                </a:cxn>
                <a:cxn ang="T23">
                  <a:pos x="T8" y="0"/>
                </a:cxn>
                <a:cxn ang="T24">
                  <a:pos x="T9" y="0"/>
                </a:cxn>
                <a:cxn ang="T25">
                  <a:pos x="T10" y="0"/>
                </a:cxn>
                <a:cxn ang="T26">
                  <a:pos x="T11" y="0"/>
                </a:cxn>
                <a:cxn ang="T27">
                  <a:pos x="T12" y="0"/>
                </a:cxn>
                <a:cxn ang="T28">
                  <a:pos x="T13" y="0"/>
                </a:cxn>
                <a:cxn ang="T29">
                  <a:pos x="T14" y="0"/>
                </a:cxn>
              </a:cxnLst>
              <a:rect l="T30" t="0" r="T31" b="0"/>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1E19"/>
            </a:solidFill>
            <a:ln w="9525">
              <a:noFill/>
              <a:miter lim="800000"/>
            </a:ln>
          </p:spPr>
          <p:txBody>
            <a:bodyPr/>
            <a:lstStyle/>
            <a:p>
              <a:endParaRPr lang="zh-CN" altLang="en-US">
                <a:solidFill>
                  <a:srgbClr val="FFC000"/>
                </a:solidFill>
                <a:cs typeface="+mn-ea"/>
                <a:sym typeface="+mn-lt"/>
              </a:endParaRPr>
            </a:p>
          </p:txBody>
        </p:sp>
        <p:sp>
          <p:nvSpPr>
            <p:cNvPr id="105" name="Freeform 98"/>
            <p:cNvSpPr>
              <a:spLocks noEditPoints="1"/>
            </p:cNvSpPr>
            <p:nvPr/>
          </p:nvSpPr>
          <p:spPr bwMode="auto">
            <a:xfrm>
              <a:off x="5440363" y="3281363"/>
              <a:ext cx="223838" cy="152400"/>
            </a:xfrm>
            <a:custGeom>
              <a:avLst/>
              <a:gdLst>
                <a:gd name="T0" fmla="*/ 0 w 74"/>
                <a:gd name="T1" fmla="*/ 27432 h 50"/>
                <a:gd name="T2" fmla="*/ 127043 w 74"/>
                <a:gd name="T3" fmla="*/ 152400 h 50"/>
                <a:gd name="T4" fmla="*/ 127043 w 74"/>
                <a:gd name="T5" fmla="*/ 152400 h 50"/>
                <a:gd name="T6" fmla="*/ 127043 w 74"/>
                <a:gd name="T7" fmla="*/ 152400 h 50"/>
                <a:gd name="T8" fmla="*/ 127043 w 74"/>
                <a:gd name="T9" fmla="*/ 152400 h 50"/>
                <a:gd name="T10" fmla="*/ 127043 w 74"/>
                <a:gd name="T11" fmla="*/ 152400 h 50"/>
                <a:gd name="T12" fmla="*/ 127043 w 74"/>
                <a:gd name="T13" fmla="*/ 152400 h 50"/>
                <a:gd name="T14" fmla="*/ 127043 w 74"/>
                <a:gd name="T15" fmla="*/ 152400 h 50"/>
                <a:gd name="T16" fmla="*/ 130068 w 74"/>
                <a:gd name="T17" fmla="*/ 152400 h 50"/>
                <a:gd name="T18" fmla="*/ 130068 w 74"/>
                <a:gd name="T19" fmla="*/ 152400 h 50"/>
                <a:gd name="T20" fmla="*/ 130068 w 74"/>
                <a:gd name="T21" fmla="*/ 152400 h 50"/>
                <a:gd name="T22" fmla="*/ 130068 w 74"/>
                <a:gd name="T23" fmla="*/ 152400 h 50"/>
                <a:gd name="T24" fmla="*/ 223838 w 74"/>
                <a:gd name="T25" fmla="*/ 106680 h 50"/>
                <a:gd name="T26" fmla="*/ 217788 w 74"/>
                <a:gd name="T27" fmla="*/ 109728 h 50"/>
                <a:gd name="T28" fmla="*/ 181490 w 74"/>
                <a:gd name="T29" fmla="*/ 118872 h 50"/>
                <a:gd name="T30" fmla="*/ 157292 w 74"/>
                <a:gd name="T31" fmla="*/ 112776 h 50"/>
                <a:gd name="T32" fmla="*/ 151242 w 74"/>
                <a:gd name="T33" fmla="*/ 112776 h 50"/>
                <a:gd name="T34" fmla="*/ 24199 w 74"/>
                <a:gd name="T35" fmla="*/ 100584 h 50"/>
                <a:gd name="T36" fmla="*/ 0 w 74"/>
                <a:gd name="T37" fmla="*/ 27432 h 50"/>
                <a:gd name="T38" fmla="*/ 0 w 74"/>
                <a:gd name="T39" fmla="*/ 27432 h 50"/>
                <a:gd name="T40" fmla="*/ 0 w 74"/>
                <a:gd name="T41" fmla="*/ 27432 h 50"/>
                <a:gd name="T42" fmla="*/ 0 w 74"/>
                <a:gd name="T43" fmla="*/ 27432 h 50"/>
                <a:gd name="T44" fmla="*/ 0 w 74"/>
                <a:gd name="T45" fmla="*/ 27432 h 50"/>
                <a:gd name="T46" fmla="*/ 0 w 74"/>
                <a:gd name="T47" fmla="*/ 27432 h 50"/>
                <a:gd name="T48" fmla="*/ 0 w 74"/>
                <a:gd name="T49" fmla="*/ 27432 h 50"/>
                <a:gd name="T50" fmla="*/ 0 w 74"/>
                <a:gd name="T51" fmla="*/ 27432 h 50"/>
                <a:gd name="T52" fmla="*/ 0 w 74"/>
                <a:gd name="T53" fmla="*/ 27432 h 50"/>
                <a:gd name="T54" fmla="*/ 0 w 74"/>
                <a:gd name="T55" fmla="*/ 27432 h 50"/>
                <a:gd name="T56" fmla="*/ 3025 w 74"/>
                <a:gd name="T57" fmla="*/ 0 h 50"/>
                <a:gd name="T58" fmla="*/ 0 w 74"/>
                <a:gd name="T59" fmla="*/ 24384 h 50"/>
                <a:gd name="T60" fmla="*/ 0 w 74"/>
                <a:gd name="T61" fmla="*/ 24384 h 50"/>
                <a:gd name="T62" fmla="*/ 0 w 74"/>
                <a:gd name="T63" fmla="*/ 27432 h 50"/>
                <a:gd name="T64" fmla="*/ 0 w 74"/>
                <a:gd name="T65" fmla="*/ 27432 h 50"/>
                <a:gd name="T66" fmla="*/ 0 w 74"/>
                <a:gd name="T67" fmla="*/ 27432 h 50"/>
                <a:gd name="T68" fmla="*/ 3025 w 74"/>
                <a:gd name="T69" fmla="*/ 15240 h 50"/>
                <a:gd name="T70" fmla="*/ 45373 w 74"/>
                <a:gd name="T71" fmla="*/ 24384 h 50"/>
                <a:gd name="T72" fmla="*/ 42348 w 74"/>
                <a:gd name="T73" fmla="*/ 21336 h 50"/>
                <a:gd name="T74" fmla="*/ 3025 w 74"/>
                <a:gd name="T75" fmla="*/ 0 h 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
                <a:gd name="T115" fmla="*/ 0 h 50"/>
                <a:gd name="T116" fmla="*/ 74 w 74"/>
                <a:gd name="T117" fmla="*/ 50 h 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 h="50">
                  <a:moveTo>
                    <a:pt x="0" y="9"/>
                  </a:moveTo>
                  <a:cubicBezTo>
                    <a:pt x="1" y="32"/>
                    <a:pt x="19"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3" y="50"/>
                    <a:pt x="43" y="50"/>
                  </a:cubicBezTo>
                  <a:cubicBezTo>
                    <a:pt x="43" y="50"/>
                    <a:pt x="43" y="50"/>
                    <a:pt x="43" y="50"/>
                  </a:cubicBezTo>
                  <a:cubicBezTo>
                    <a:pt x="43" y="50"/>
                    <a:pt x="43" y="50"/>
                    <a:pt x="43" y="50"/>
                  </a:cubicBezTo>
                  <a:cubicBezTo>
                    <a:pt x="43" y="50"/>
                    <a:pt x="43" y="50"/>
                    <a:pt x="43" y="50"/>
                  </a:cubicBezTo>
                  <a:cubicBezTo>
                    <a:pt x="55" y="50"/>
                    <a:pt x="66" y="44"/>
                    <a:pt x="74" y="35"/>
                  </a:cubicBezTo>
                  <a:cubicBezTo>
                    <a:pt x="73" y="35"/>
                    <a:pt x="72" y="36"/>
                    <a:pt x="72" y="36"/>
                  </a:cubicBezTo>
                  <a:cubicBezTo>
                    <a:pt x="68" y="38"/>
                    <a:pt x="64" y="39"/>
                    <a:pt x="60" y="39"/>
                  </a:cubicBezTo>
                  <a:cubicBezTo>
                    <a:pt x="58" y="39"/>
                    <a:pt x="55" y="39"/>
                    <a:pt x="52" y="37"/>
                  </a:cubicBezTo>
                  <a:cubicBezTo>
                    <a:pt x="51" y="37"/>
                    <a:pt x="50" y="37"/>
                    <a:pt x="50" y="37"/>
                  </a:cubicBezTo>
                  <a:cubicBezTo>
                    <a:pt x="38" y="37"/>
                    <a:pt x="24" y="36"/>
                    <a:pt x="8" y="33"/>
                  </a:cubicBezTo>
                  <a:cubicBezTo>
                    <a:pt x="3" y="26"/>
                    <a:pt x="0" y="18"/>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1" y="0"/>
                  </a:moveTo>
                  <a:cubicBezTo>
                    <a:pt x="1" y="3"/>
                    <a:pt x="0" y="6"/>
                    <a:pt x="0" y="8"/>
                  </a:cubicBezTo>
                  <a:cubicBezTo>
                    <a:pt x="0" y="8"/>
                    <a:pt x="0" y="8"/>
                    <a:pt x="0" y="8"/>
                  </a:cubicBezTo>
                  <a:cubicBezTo>
                    <a:pt x="0" y="8"/>
                    <a:pt x="0" y="9"/>
                    <a:pt x="0" y="9"/>
                  </a:cubicBezTo>
                  <a:cubicBezTo>
                    <a:pt x="0" y="9"/>
                    <a:pt x="0" y="9"/>
                    <a:pt x="0" y="9"/>
                  </a:cubicBezTo>
                  <a:cubicBezTo>
                    <a:pt x="0" y="9"/>
                    <a:pt x="0" y="9"/>
                    <a:pt x="0" y="9"/>
                  </a:cubicBezTo>
                  <a:cubicBezTo>
                    <a:pt x="0" y="7"/>
                    <a:pt x="0" y="6"/>
                    <a:pt x="1" y="5"/>
                  </a:cubicBezTo>
                  <a:cubicBezTo>
                    <a:pt x="5" y="6"/>
                    <a:pt x="10" y="7"/>
                    <a:pt x="15" y="8"/>
                  </a:cubicBezTo>
                  <a:cubicBezTo>
                    <a:pt x="15" y="7"/>
                    <a:pt x="15" y="7"/>
                    <a:pt x="14" y="7"/>
                  </a:cubicBezTo>
                  <a:cubicBezTo>
                    <a:pt x="9" y="3"/>
                    <a:pt x="4" y="1"/>
                    <a:pt x="1" y="0"/>
                  </a:cubicBezTo>
                </a:path>
              </a:pathLst>
            </a:custGeom>
            <a:solidFill>
              <a:srgbClr val="8A1E1E"/>
            </a:solidFill>
            <a:ln w="9525">
              <a:noFill/>
              <a:miter lim="800000"/>
            </a:ln>
          </p:spPr>
          <p:txBody>
            <a:bodyPr/>
            <a:lstStyle/>
            <a:p>
              <a:endParaRPr lang="zh-CN" altLang="en-US">
                <a:solidFill>
                  <a:srgbClr val="FFC000"/>
                </a:solidFill>
                <a:cs typeface="+mn-ea"/>
                <a:sym typeface="+mn-lt"/>
              </a:endParaRPr>
            </a:p>
          </p:txBody>
        </p:sp>
        <p:sp>
          <p:nvSpPr>
            <p:cNvPr id="106" name="Freeform 99"/>
            <p:cNvSpPr>
              <a:spLocks noEditPoints="1"/>
            </p:cNvSpPr>
            <p:nvPr/>
          </p:nvSpPr>
          <p:spPr bwMode="auto">
            <a:xfrm>
              <a:off x="5440363" y="3297238"/>
              <a:ext cx="230188" cy="96838"/>
            </a:xfrm>
            <a:custGeom>
              <a:avLst/>
              <a:gdLst>
                <a:gd name="T0" fmla="*/ 230188 w 76"/>
                <a:gd name="T1" fmla="*/ 84733 h 32"/>
                <a:gd name="T2" fmla="*/ 218073 w 76"/>
                <a:gd name="T3" fmla="*/ 93812 h 32"/>
                <a:gd name="T4" fmla="*/ 224130 w 76"/>
                <a:gd name="T5" fmla="*/ 90786 h 32"/>
                <a:gd name="T6" fmla="*/ 230188 w 76"/>
                <a:gd name="T7" fmla="*/ 84733 h 32"/>
                <a:gd name="T8" fmla="*/ 3029 w 76"/>
                <a:gd name="T9" fmla="*/ 0 h 32"/>
                <a:gd name="T10" fmla="*/ 0 w 76"/>
                <a:gd name="T11" fmla="*/ 12105 h 32"/>
                <a:gd name="T12" fmla="*/ 0 w 76"/>
                <a:gd name="T13" fmla="*/ 12105 h 32"/>
                <a:gd name="T14" fmla="*/ 0 w 76"/>
                <a:gd name="T15" fmla="*/ 12105 h 32"/>
                <a:gd name="T16" fmla="*/ 0 w 76"/>
                <a:gd name="T17" fmla="*/ 12105 h 32"/>
                <a:gd name="T18" fmla="*/ 0 w 76"/>
                <a:gd name="T19" fmla="*/ 12105 h 32"/>
                <a:gd name="T20" fmla="*/ 0 w 76"/>
                <a:gd name="T21" fmla="*/ 12105 h 32"/>
                <a:gd name="T22" fmla="*/ 0 w 76"/>
                <a:gd name="T23" fmla="*/ 12105 h 32"/>
                <a:gd name="T24" fmla="*/ 0 w 76"/>
                <a:gd name="T25" fmla="*/ 12105 h 32"/>
                <a:gd name="T26" fmla="*/ 24230 w 76"/>
                <a:gd name="T27" fmla="*/ 84733 h 32"/>
                <a:gd name="T28" fmla="*/ 151439 w 76"/>
                <a:gd name="T29" fmla="*/ 96838 h 32"/>
                <a:gd name="T30" fmla="*/ 157497 w 76"/>
                <a:gd name="T31" fmla="*/ 96838 h 32"/>
                <a:gd name="T32" fmla="*/ 45432 w 76"/>
                <a:gd name="T33" fmla="*/ 9079 h 32"/>
                <a:gd name="T34" fmla="*/ 3029 w 76"/>
                <a:gd name="T35" fmla="*/ 0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
                <a:gd name="T55" fmla="*/ 0 h 32"/>
                <a:gd name="T56" fmla="*/ 76 w 76"/>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 h="32">
                  <a:moveTo>
                    <a:pt x="76" y="28"/>
                  </a:moveTo>
                  <a:cubicBezTo>
                    <a:pt x="74" y="29"/>
                    <a:pt x="73" y="30"/>
                    <a:pt x="72" y="31"/>
                  </a:cubicBezTo>
                  <a:cubicBezTo>
                    <a:pt x="72" y="31"/>
                    <a:pt x="73" y="30"/>
                    <a:pt x="74" y="30"/>
                  </a:cubicBezTo>
                  <a:cubicBezTo>
                    <a:pt x="74" y="29"/>
                    <a:pt x="75" y="29"/>
                    <a:pt x="76" y="28"/>
                  </a:cubicBezTo>
                  <a:moveTo>
                    <a:pt x="1" y="0"/>
                  </a:moveTo>
                  <a:cubicBezTo>
                    <a:pt x="0" y="1"/>
                    <a:pt x="0" y="2"/>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13"/>
                    <a:pt x="3" y="21"/>
                    <a:pt x="8" y="28"/>
                  </a:cubicBezTo>
                  <a:cubicBezTo>
                    <a:pt x="24" y="31"/>
                    <a:pt x="38" y="32"/>
                    <a:pt x="50" y="32"/>
                  </a:cubicBezTo>
                  <a:cubicBezTo>
                    <a:pt x="50" y="32"/>
                    <a:pt x="51" y="32"/>
                    <a:pt x="52" y="32"/>
                  </a:cubicBezTo>
                  <a:cubicBezTo>
                    <a:pt x="37" y="27"/>
                    <a:pt x="24" y="9"/>
                    <a:pt x="15" y="3"/>
                  </a:cubicBezTo>
                  <a:cubicBezTo>
                    <a:pt x="10" y="2"/>
                    <a:pt x="5" y="1"/>
                    <a:pt x="1" y="0"/>
                  </a:cubicBezTo>
                </a:path>
              </a:pathLst>
            </a:custGeom>
            <a:solidFill>
              <a:srgbClr val="B2AA86"/>
            </a:solidFill>
            <a:ln w="9525">
              <a:noFill/>
              <a:miter lim="800000"/>
            </a:ln>
          </p:spPr>
          <p:txBody>
            <a:bodyPr/>
            <a:lstStyle/>
            <a:p>
              <a:endParaRPr lang="zh-CN" altLang="en-US">
                <a:solidFill>
                  <a:srgbClr val="FFC000"/>
                </a:solidFill>
                <a:cs typeface="+mn-ea"/>
                <a:sym typeface="+mn-lt"/>
              </a:endParaRPr>
            </a:p>
          </p:txBody>
        </p:sp>
        <p:sp>
          <p:nvSpPr>
            <p:cNvPr id="107" name="Freeform 100"/>
            <p:cNvSpPr/>
            <p:nvPr/>
          </p:nvSpPr>
          <p:spPr bwMode="auto">
            <a:xfrm>
              <a:off x="5537201" y="3132138"/>
              <a:ext cx="66675" cy="61913"/>
            </a:xfrm>
            <a:custGeom>
              <a:avLst/>
              <a:gdLst>
                <a:gd name="T0" fmla="*/ 0 w 22"/>
                <a:gd name="T1" fmla="*/ 52626 h 20"/>
                <a:gd name="T2" fmla="*/ 30307 w 22"/>
                <a:gd name="T3" fmla="*/ 0 h 20"/>
                <a:gd name="T4" fmla="*/ 66675 w 22"/>
                <a:gd name="T5" fmla="*/ 55722 h 20"/>
                <a:gd name="T6" fmla="*/ 12123 w 22"/>
                <a:gd name="T7" fmla="*/ 61913 h 20"/>
                <a:gd name="T8" fmla="*/ 0 w 22"/>
                <a:gd name="T9" fmla="*/ 52626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7"/>
                  </a:moveTo>
                  <a:cubicBezTo>
                    <a:pt x="0" y="17"/>
                    <a:pt x="10" y="17"/>
                    <a:pt x="10" y="0"/>
                  </a:cubicBezTo>
                  <a:cubicBezTo>
                    <a:pt x="11" y="7"/>
                    <a:pt x="11" y="18"/>
                    <a:pt x="22" y="18"/>
                  </a:cubicBezTo>
                  <a:cubicBezTo>
                    <a:pt x="14" y="19"/>
                    <a:pt x="4" y="20"/>
                    <a:pt x="4" y="20"/>
                  </a:cubicBezTo>
                  <a:lnTo>
                    <a:pt x="0" y="17"/>
                  </a:lnTo>
                  <a:close/>
                </a:path>
              </a:pathLst>
            </a:custGeom>
            <a:solidFill>
              <a:srgbClr val="C62828"/>
            </a:solidFill>
            <a:ln w="9525">
              <a:noFill/>
              <a:miter lim="800000"/>
            </a:ln>
          </p:spPr>
          <p:txBody>
            <a:bodyPr/>
            <a:lstStyle/>
            <a:p>
              <a:endParaRPr lang="zh-CN" altLang="en-US">
                <a:solidFill>
                  <a:srgbClr val="FFC000"/>
                </a:solidFill>
                <a:cs typeface="+mn-ea"/>
                <a:sym typeface="+mn-lt"/>
              </a:endParaRPr>
            </a:p>
          </p:txBody>
        </p:sp>
        <p:sp>
          <p:nvSpPr>
            <p:cNvPr id="108" name="Oval 101"/>
            <p:cNvSpPr>
              <a:spLocks noChangeArrowheads="1"/>
            </p:cNvSpPr>
            <p:nvPr/>
          </p:nvSpPr>
          <p:spPr bwMode="auto">
            <a:xfrm>
              <a:off x="5467351" y="3333750"/>
              <a:ext cx="25400" cy="20638"/>
            </a:xfrm>
            <a:prstGeom prst="ellipse">
              <a:avLst/>
            </a:prstGeom>
            <a:solidFill>
              <a:srgbClr val="B72025"/>
            </a:solidFill>
            <a:ln w="9525">
              <a:noFill/>
              <a:round/>
            </a:ln>
          </p:spPr>
          <p:txBody>
            <a:bodyPr/>
            <a:lstStyle/>
            <a:p>
              <a:endParaRPr lang="zh-CN" altLang="en-US">
                <a:solidFill>
                  <a:srgbClr val="FFC000"/>
                </a:solidFill>
                <a:cs typeface="+mn-ea"/>
                <a:sym typeface="+mn-lt"/>
              </a:endParaRPr>
            </a:p>
          </p:txBody>
        </p:sp>
        <p:sp>
          <p:nvSpPr>
            <p:cNvPr id="109" name="Freeform 102"/>
            <p:cNvSpPr>
              <a:spLocks noEditPoints="1"/>
            </p:cNvSpPr>
            <p:nvPr/>
          </p:nvSpPr>
          <p:spPr bwMode="auto">
            <a:xfrm>
              <a:off x="6651626" y="4140200"/>
              <a:ext cx="323850" cy="225425"/>
            </a:xfrm>
            <a:custGeom>
              <a:avLst/>
              <a:gdLst>
                <a:gd name="T0" fmla="*/ 296610 w 107"/>
                <a:gd name="T1" fmla="*/ 70065 h 74"/>
                <a:gd name="T2" fmla="*/ 226998 w 107"/>
                <a:gd name="T3" fmla="*/ 121851 h 74"/>
                <a:gd name="T4" fmla="*/ 269371 w 107"/>
                <a:gd name="T5" fmla="*/ 182777 h 74"/>
                <a:gd name="T6" fmla="*/ 302664 w 107"/>
                <a:gd name="T7" fmla="*/ 146222 h 74"/>
                <a:gd name="T8" fmla="*/ 296610 w 107"/>
                <a:gd name="T9" fmla="*/ 70065 h 74"/>
                <a:gd name="T10" fmla="*/ 320823 w 107"/>
                <a:gd name="T11" fmla="*/ 27417 h 74"/>
                <a:gd name="T12" fmla="*/ 314770 w 107"/>
                <a:gd name="T13" fmla="*/ 39602 h 74"/>
                <a:gd name="T14" fmla="*/ 323850 w 107"/>
                <a:gd name="T15" fmla="*/ 67018 h 74"/>
                <a:gd name="T16" fmla="*/ 323850 w 107"/>
                <a:gd name="T17" fmla="*/ 60926 h 74"/>
                <a:gd name="T18" fmla="*/ 320823 w 107"/>
                <a:gd name="T19" fmla="*/ 27417 h 74"/>
                <a:gd name="T20" fmla="*/ 3027 w 107"/>
                <a:gd name="T21" fmla="*/ 0 h 74"/>
                <a:gd name="T22" fmla="*/ 0 w 107"/>
                <a:gd name="T23" fmla="*/ 15231 h 74"/>
                <a:gd name="T24" fmla="*/ 105932 w 107"/>
                <a:gd name="T25" fmla="*/ 219332 h 74"/>
                <a:gd name="T26" fmla="*/ 127119 w 107"/>
                <a:gd name="T27" fmla="*/ 225425 h 74"/>
                <a:gd name="T28" fmla="*/ 124092 w 107"/>
                <a:gd name="T29" fmla="*/ 127944 h 74"/>
                <a:gd name="T30" fmla="*/ 3027 w 107"/>
                <a:gd name="T31" fmla="*/ 0 h 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7"/>
                <a:gd name="T49" fmla="*/ 0 h 74"/>
                <a:gd name="T50" fmla="*/ 107 w 107"/>
                <a:gd name="T51" fmla="*/ 74 h 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7" h="74">
                  <a:moveTo>
                    <a:pt x="98" y="23"/>
                  </a:moveTo>
                  <a:cubicBezTo>
                    <a:pt x="92" y="31"/>
                    <a:pt x="84" y="36"/>
                    <a:pt x="75" y="40"/>
                  </a:cubicBezTo>
                  <a:cubicBezTo>
                    <a:pt x="89" y="60"/>
                    <a:pt x="89" y="60"/>
                    <a:pt x="89" y="60"/>
                  </a:cubicBezTo>
                  <a:cubicBezTo>
                    <a:pt x="93" y="57"/>
                    <a:pt x="97" y="53"/>
                    <a:pt x="100" y="48"/>
                  </a:cubicBezTo>
                  <a:cubicBezTo>
                    <a:pt x="98" y="23"/>
                    <a:pt x="98" y="23"/>
                    <a:pt x="98" y="23"/>
                  </a:cubicBezTo>
                  <a:moveTo>
                    <a:pt x="106" y="9"/>
                  </a:moveTo>
                  <a:cubicBezTo>
                    <a:pt x="106" y="10"/>
                    <a:pt x="105" y="12"/>
                    <a:pt x="104" y="13"/>
                  </a:cubicBezTo>
                  <a:cubicBezTo>
                    <a:pt x="105" y="16"/>
                    <a:pt x="106" y="19"/>
                    <a:pt x="107" y="22"/>
                  </a:cubicBezTo>
                  <a:cubicBezTo>
                    <a:pt x="107" y="21"/>
                    <a:pt x="107" y="21"/>
                    <a:pt x="107" y="20"/>
                  </a:cubicBezTo>
                  <a:cubicBezTo>
                    <a:pt x="107" y="16"/>
                    <a:pt x="107" y="12"/>
                    <a:pt x="106" y="9"/>
                  </a:cubicBezTo>
                  <a:moveTo>
                    <a:pt x="1" y="0"/>
                  </a:moveTo>
                  <a:cubicBezTo>
                    <a:pt x="1" y="1"/>
                    <a:pt x="0" y="3"/>
                    <a:pt x="0" y="5"/>
                  </a:cubicBezTo>
                  <a:cubicBezTo>
                    <a:pt x="35" y="72"/>
                    <a:pt x="35" y="72"/>
                    <a:pt x="35" y="72"/>
                  </a:cubicBezTo>
                  <a:cubicBezTo>
                    <a:pt x="37" y="73"/>
                    <a:pt x="40" y="73"/>
                    <a:pt x="42" y="74"/>
                  </a:cubicBezTo>
                  <a:cubicBezTo>
                    <a:pt x="41" y="42"/>
                    <a:pt x="41" y="42"/>
                    <a:pt x="41" y="42"/>
                  </a:cubicBezTo>
                  <a:cubicBezTo>
                    <a:pt x="21" y="36"/>
                    <a:pt x="6" y="20"/>
                    <a:pt x="1" y="0"/>
                  </a:cubicBezTo>
                </a:path>
              </a:pathLst>
            </a:custGeom>
            <a:solidFill>
              <a:srgbClr val="002821"/>
            </a:solidFill>
            <a:ln w="9525">
              <a:noFill/>
              <a:miter lim="800000"/>
            </a:ln>
          </p:spPr>
          <p:txBody>
            <a:bodyPr/>
            <a:lstStyle/>
            <a:p>
              <a:endParaRPr lang="zh-CN" altLang="en-US">
                <a:solidFill>
                  <a:srgbClr val="FFC000"/>
                </a:solidFill>
                <a:cs typeface="+mn-ea"/>
                <a:sym typeface="+mn-lt"/>
              </a:endParaRPr>
            </a:p>
          </p:txBody>
        </p:sp>
        <p:sp>
          <p:nvSpPr>
            <p:cNvPr id="110" name="Freeform 103"/>
            <p:cNvSpPr>
              <a:spLocks noEditPoints="1"/>
            </p:cNvSpPr>
            <p:nvPr/>
          </p:nvSpPr>
          <p:spPr bwMode="auto">
            <a:xfrm>
              <a:off x="6645276" y="4156075"/>
              <a:ext cx="330200" cy="212725"/>
            </a:xfrm>
            <a:custGeom>
              <a:avLst/>
              <a:gdLst>
                <a:gd name="T0" fmla="*/ 233261 w 109"/>
                <a:gd name="T1" fmla="*/ 106363 h 70"/>
                <a:gd name="T2" fmla="*/ 175703 w 109"/>
                <a:gd name="T3" fmla="*/ 115479 h 70"/>
                <a:gd name="T4" fmla="*/ 175703 w 109"/>
                <a:gd name="T5" fmla="*/ 115479 h 70"/>
                <a:gd name="T6" fmla="*/ 175703 w 109"/>
                <a:gd name="T7" fmla="*/ 115479 h 70"/>
                <a:gd name="T8" fmla="*/ 175703 w 109"/>
                <a:gd name="T9" fmla="*/ 115479 h 70"/>
                <a:gd name="T10" fmla="*/ 175703 w 109"/>
                <a:gd name="T11" fmla="*/ 115479 h 70"/>
                <a:gd name="T12" fmla="*/ 175703 w 109"/>
                <a:gd name="T13" fmla="*/ 115479 h 70"/>
                <a:gd name="T14" fmla="*/ 175703 w 109"/>
                <a:gd name="T15" fmla="*/ 115479 h 70"/>
                <a:gd name="T16" fmla="*/ 175703 w 109"/>
                <a:gd name="T17" fmla="*/ 115479 h 70"/>
                <a:gd name="T18" fmla="*/ 175703 w 109"/>
                <a:gd name="T19" fmla="*/ 115479 h 70"/>
                <a:gd name="T20" fmla="*/ 175703 w 109"/>
                <a:gd name="T21" fmla="*/ 115479 h 70"/>
                <a:gd name="T22" fmla="*/ 175703 w 109"/>
                <a:gd name="T23" fmla="*/ 115479 h 70"/>
                <a:gd name="T24" fmla="*/ 172673 w 109"/>
                <a:gd name="T25" fmla="*/ 115479 h 70"/>
                <a:gd name="T26" fmla="*/ 172673 w 109"/>
                <a:gd name="T27" fmla="*/ 115479 h 70"/>
                <a:gd name="T28" fmla="*/ 172673 w 109"/>
                <a:gd name="T29" fmla="*/ 115479 h 70"/>
                <a:gd name="T30" fmla="*/ 172673 w 109"/>
                <a:gd name="T31" fmla="*/ 115479 h 70"/>
                <a:gd name="T32" fmla="*/ 172673 w 109"/>
                <a:gd name="T33" fmla="*/ 115479 h 70"/>
                <a:gd name="T34" fmla="*/ 172673 w 109"/>
                <a:gd name="T35" fmla="*/ 115479 h 70"/>
                <a:gd name="T36" fmla="*/ 130262 w 109"/>
                <a:gd name="T37" fmla="*/ 112440 h 70"/>
                <a:gd name="T38" fmla="*/ 133292 w 109"/>
                <a:gd name="T39" fmla="*/ 209686 h 70"/>
                <a:gd name="T40" fmla="*/ 163585 w 109"/>
                <a:gd name="T41" fmla="*/ 212725 h 70"/>
                <a:gd name="T42" fmla="*/ 275672 w 109"/>
                <a:gd name="T43" fmla="*/ 167141 h 70"/>
                <a:gd name="T44" fmla="*/ 233261 w 109"/>
                <a:gd name="T45" fmla="*/ 106363 h 70"/>
                <a:gd name="T46" fmla="*/ 321112 w 109"/>
                <a:gd name="T47" fmla="*/ 24311 h 70"/>
                <a:gd name="T48" fmla="*/ 302936 w 109"/>
                <a:gd name="T49" fmla="*/ 54701 h 70"/>
                <a:gd name="T50" fmla="*/ 308995 w 109"/>
                <a:gd name="T51" fmla="*/ 130674 h 70"/>
                <a:gd name="T52" fmla="*/ 330200 w 109"/>
                <a:gd name="T53" fmla="*/ 51662 h 70"/>
                <a:gd name="T54" fmla="*/ 321112 w 109"/>
                <a:gd name="T55" fmla="*/ 24311 h 70"/>
                <a:gd name="T56" fmla="*/ 6059 w 109"/>
                <a:gd name="T57" fmla="*/ 0 h 70"/>
                <a:gd name="T58" fmla="*/ 0 w 109"/>
                <a:gd name="T59" fmla="*/ 45584 h 70"/>
                <a:gd name="T60" fmla="*/ 112086 w 109"/>
                <a:gd name="T61" fmla="*/ 203608 h 70"/>
                <a:gd name="T62" fmla="*/ 6059 w 109"/>
                <a:gd name="T63" fmla="*/ 0 h 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70"/>
                <a:gd name="T98" fmla="*/ 109 w 109"/>
                <a:gd name="T99" fmla="*/ 70 h 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70">
                  <a:moveTo>
                    <a:pt x="77" y="35"/>
                  </a:moveTo>
                  <a:cubicBezTo>
                    <a:pt x="71" y="37"/>
                    <a:pt x="65"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7" y="38"/>
                  </a:cubicBezTo>
                  <a:cubicBezTo>
                    <a:pt x="57" y="38"/>
                    <a:pt x="57" y="38"/>
                    <a:pt x="57" y="38"/>
                  </a:cubicBezTo>
                  <a:cubicBezTo>
                    <a:pt x="57" y="38"/>
                    <a:pt x="57" y="38"/>
                    <a:pt x="57" y="38"/>
                  </a:cubicBezTo>
                  <a:cubicBezTo>
                    <a:pt x="57" y="38"/>
                    <a:pt x="57" y="38"/>
                    <a:pt x="57" y="38"/>
                  </a:cubicBezTo>
                  <a:cubicBezTo>
                    <a:pt x="57" y="38"/>
                    <a:pt x="57" y="38"/>
                    <a:pt x="57" y="38"/>
                  </a:cubicBezTo>
                  <a:cubicBezTo>
                    <a:pt x="57" y="38"/>
                    <a:pt x="57" y="38"/>
                    <a:pt x="57" y="38"/>
                  </a:cubicBezTo>
                  <a:cubicBezTo>
                    <a:pt x="52" y="38"/>
                    <a:pt x="47" y="38"/>
                    <a:pt x="43" y="37"/>
                  </a:cubicBezTo>
                  <a:cubicBezTo>
                    <a:pt x="44" y="69"/>
                    <a:pt x="44" y="69"/>
                    <a:pt x="44" y="69"/>
                  </a:cubicBezTo>
                  <a:cubicBezTo>
                    <a:pt x="47" y="69"/>
                    <a:pt x="51" y="70"/>
                    <a:pt x="54" y="70"/>
                  </a:cubicBezTo>
                  <a:cubicBezTo>
                    <a:pt x="69" y="70"/>
                    <a:pt x="82" y="64"/>
                    <a:pt x="91" y="55"/>
                  </a:cubicBezTo>
                  <a:cubicBezTo>
                    <a:pt x="77" y="35"/>
                    <a:pt x="77" y="35"/>
                    <a:pt x="77" y="35"/>
                  </a:cubicBezTo>
                  <a:moveTo>
                    <a:pt x="106" y="8"/>
                  </a:moveTo>
                  <a:cubicBezTo>
                    <a:pt x="104" y="12"/>
                    <a:pt x="102" y="15"/>
                    <a:pt x="100" y="18"/>
                  </a:cubicBezTo>
                  <a:cubicBezTo>
                    <a:pt x="102" y="43"/>
                    <a:pt x="102" y="43"/>
                    <a:pt x="102" y="43"/>
                  </a:cubicBezTo>
                  <a:cubicBezTo>
                    <a:pt x="106" y="35"/>
                    <a:pt x="109" y="26"/>
                    <a:pt x="109" y="17"/>
                  </a:cubicBezTo>
                  <a:cubicBezTo>
                    <a:pt x="108" y="14"/>
                    <a:pt x="107" y="11"/>
                    <a:pt x="106" y="8"/>
                  </a:cubicBezTo>
                  <a:moveTo>
                    <a:pt x="2" y="0"/>
                  </a:moveTo>
                  <a:cubicBezTo>
                    <a:pt x="0" y="4"/>
                    <a:pt x="0" y="10"/>
                    <a:pt x="0" y="15"/>
                  </a:cubicBezTo>
                  <a:cubicBezTo>
                    <a:pt x="0" y="39"/>
                    <a:pt x="15" y="60"/>
                    <a:pt x="37" y="67"/>
                  </a:cubicBezTo>
                  <a:cubicBezTo>
                    <a:pt x="2" y="0"/>
                    <a:pt x="2" y="0"/>
                    <a:pt x="2" y="0"/>
                  </a:cubicBezTo>
                </a:path>
              </a:pathLst>
            </a:custGeom>
            <a:solidFill>
              <a:srgbClr val="00372F"/>
            </a:solidFill>
            <a:ln w="9525">
              <a:noFill/>
              <a:miter lim="800000"/>
            </a:ln>
          </p:spPr>
          <p:txBody>
            <a:bodyPr/>
            <a:lstStyle/>
            <a:p>
              <a:endParaRPr lang="zh-CN" altLang="en-US">
                <a:solidFill>
                  <a:srgbClr val="FFC000"/>
                </a:solidFill>
                <a:cs typeface="+mn-ea"/>
                <a:sym typeface="+mn-lt"/>
              </a:endParaRPr>
            </a:p>
          </p:txBody>
        </p:sp>
        <p:sp>
          <p:nvSpPr>
            <p:cNvPr id="111" name="Oval 104"/>
            <p:cNvSpPr>
              <a:spLocks noChangeArrowheads="1"/>
            </p:cNvSpPr>
            <p:nvPr/>
          </p:nvSpPr>
          <p:spPr bwMode="auto">
            <a:xfrm>
              <a:off x="6651626" y="3940175"/>
              <a:ext cx="333375" cy="331788"/>
            </a:xfrm>
            <a:prstGeom prst="ellipse">
              <a:avLst/>
            </a:prstGeom>
            <a:solidFill>
              <a:srgbClr val="F05323"/>
            </a:solidFill>
            <a:ln w="9525">
              <a:noFill/>
              <a:round/>
            </a:ln>
          </p:spPr>
          <p:txBody>
            <a:bodyPr/>
            <a:lstStyle/>
            <a:p>
              <a:endParaRPr lang="zh-CN" altLang="en-US">
                <a:solidFill>
                  <a:srgbClr val="FFC000"/>
                </a:solidFill>
                <a:cs typeface="+mn-ea"/>
                <a:sym typeface="+mn-lt"/>
              </a:endParaRPr>
            </a:p>
          </p:txBody>
        </p:sp>
        <p:sp>
          <p:nvSpPr>
            <p:cNvPr id="112" name="Freeform 105"/>
            <p:cNvSpPr/>
            <p:nvPr/>
          </p:nvSpPr>
          <p:spPr bwMode="auto">
            <a:xfrm>
              <a:off x="6651626" y="4076700"/>
              <a:ext cx="333375" cy="152400"/>
            </a:xfrm>
            <a:custGeom>
              <a:avLst/>
              <a:gdLst>
                <a:gd name="T0" fmla="*/ 3031 w 110"/>
                <a:gd name="T1" fmla="*/ 15240 h 50"/>
                <a:gd name="T2" fmla="*/ 0 w 110"/>
                <a:gd name="T3" fmla="*/ 30480 h 50"/>
                <a:gd name="T4" fmla="*/ 33338 w 110"/>
                <a:gd name="T5" fmla="*/ 124968 h 50"/>
                <a:gd name="T6" fmla="*/ 293976 w 110"/>
                <a:gd name="T7" fmla="*/ 137160 h 50"/>
                <a:gd name="T8" fmla="*/ 333375 w 110"/>
                <a:gd name="T9" fmla="*/ 30480 h 50"/>
                <a:gd name="T10" fmla="*/ 330344 w 110"/>
                <a:gd name="T11" fmla="*/ 0 h 50"/>
                <a:gd name="T12" fmla="*/ 3031 w 110"/>
                <a:gd name="T13" fmla="*/ 15240 h 50"/>
                <a:gd name="T14" fmla="*/ 0 60000 65536"/>
                <a:gd name="T15" fmla="*/ 0 60000 65536"/>
                <a:gd name="T16" fmla="*/ 0 60000 65536"/>
                <a:gd name="T17" fmla="*/ 0 60000 65536"/>
                <a:gd name="T18" fmla="*/ 0 60000 65536"/>
                <a:gd name="T19" fmla="*/ 0 60000 65536"/>
                <a:gd name="T20" fmla="*/ 0 60000 65536"/>
                <a:gd name="T21" fmla="*/ 0 w 110"/>
                <a:gd name="T22" fmla="*/ 0 h 50"/>
                <a:gd name="T23" fmla="*/ 110 w 110"/>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50">
                  <a:moveTo>
                    <a:pt x="1" y="5"/>
                  </a:moveTo>
                  <a:cubicBezTo>
                    <a:pt x="0" y="7"/>
                    <a:pt x="0" y="8"/>
                    <a:pt x="0" y="10"/>
                  </a:cubicBezTo>
                  <a:cubicBezTo>
                    <a:pt x="0" y="21"/>
                    <a:pt x="4" y="32"/>
                    <a:pt x="11" y="41"/>
                  </a:cubicBezTo>
                  <a:cubicBezTo>
                    <a:pt x="49" y="50"/>
                    <a:pt x="77" y="49"/>
                    <a:pt x="97" y="45"/>
                  </a:cubicBezTo>
                  <a:cubicBezTo>
                    <a:pt x="105" y="35"/>
                    <a:pt x="110" y="23"/>
                    <a:pt x="110" y="10"/>
                  </a:cubicBezTo>
                  <a:cubicBezTo>
                    <a:pt x="110" y="6"/>
                    <a:pt x="110" y="3"/>
                    <a:pt x="109" y="0"/>
                  </a:cubicBezTo>
                  <a:cubicBezTo>
                    <a:pt x="70" y="14"/>
                    <a:pt x="28" y="11"/>
                    <a:pt x="1" y="5"/>
                  </a:cubicBezTo>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113" name="Oval 106"/>
            <p:cNvSpPr>
              <a:spLocks noChangeArrowheads="1"/>
            </p:cNvSpPr>
            <p:nvPr/>
          </p:nvSpPr>
          <p:spPr bwMode="auto">
            <a:xfrm>
              <a:off x="6799263" y="4146550"/>
              <a:ext cx="30163" cy="30163"/>
            </a:xfrm>
            <a:prstGeom prst="ellipse">
              <a:avLst/>
            </a:prstGeom>
            <a:solidFill>
              <a:srgbClr val="F47C20"/>
            </a:solidFill>
            <a:ln w="9525">
              <a:noFill/>
              <a:round/>
            </a:ln>
          </p:spPr>
          <p:txBody>
            <a:bodyPr/>
            <a:lstStyle/>
            <a:p>
              <a:endParaRPr lang="zh-CN" altLang="en-US">
                <a:solidFill>
                  <a:srgbClr val="FFC000"/>
                </a:solidFill>
                <a:cs typeface="+mn-ea"/>
                <a:sym typeface="+mn-lt"/>
              </a:endParaRPr>
            </a:p>
          </p:txBody>
        </p:sp>
        <p:sp>
          <p:nvSpPr>
            <p:cNvPr id="114" name="Oval 107"/>
            <p:cNvSpPr>
              <a:spLocks noChangeArrowheads="1"/>
            </p:cNvSpPr>
            <p:nvPr/>
          </p:nvSpPr>
          <p:spPr bwMode="auto">
            <a:xfrm>
              <a:off x="6905626" y="4125913"/>
              <a:ext cx="46038" cy="44450"/>
            </a:xfrm>
            <a:prstGeom prst="ellipse">
              <a:avLst/>
            </a:prstGeom>
            <a:solidFill>
              <a:srgbClr val="F47C20"/>
            </a:solidFill>
            <a:ln w="9525">
              <a:noFill/>
              <a:round/>
            </a:ln>
          </p:spPr>
          <p:txBody>
            <a:bodyPr/>
            <a:lstStyle/>
            <a:p>
              <a:endParaRPr lang="zh-CN" altLang="en-US">
                <a:solidFill>
                  <a:srgbClr val="FFC000"/>
                </a:solidFill>
                <a:cs typeface="+mn-ea"/>
                <a:sym typeface="+mn-lt"/>
              </a:endParaRPr>
            </a:p>
          </p:txBody>
        </p:sp>
        <p:sp>
          <p:nvSpPr>
            <p:cNvPr id="115" name="Freeform 108"/>
            <p:cNvSpPr/>
            <p:nvPr/>
          </p:nvSpPr>
          <p:spPr bwMode="auto">
            <a:xfrm>
              <a:off x="6745288" y="3967163"/>
              <a:ext cx="206375" cy="103188"/>
            </a:xfrm>
            <a:custGeom>
              <a:avLst/>
              <a:gdLst>
                <a:gd name="T0" fmla="*/ 94083 w 68"/>
                <a:gd name="T1" fmla="*/ 0 h 34"/>
                <a:gd name="T2" fmla="*/ 91048 w 68"/>
                <a:gd name="T3" fmla="*/ 3035 h 34"/>
                <a:gd name="T4" fmla="*/ 142642 w 68"/>
                <a:gd name="T5" fmla="*/ 103188 h 34"/>
                <a:gd name="T6" fmla="*/ 188165 w 68"/>
                <a:gd name="T7" fmla="*/ 84978 h 34"/>
                <a:gd name="T8" fmla="*/ 94083 w 68"/>
                <a:gd name="T9" fmla="*/ 0 h 34"/>
                <a:gd name="T10" fmla="*/ 0 60000 65536"/>
                <a:gd name="T11" fmla="*/ 0 60000 65536"/>
                <a:gd name="T12" fmla="*/ 0 60000 65536"/>
                <a:gd name="T13" fmla="*/ 0 60000 65536"/>
                <a:gd name="T14" fmla="*/ 0 60000 65536"/>
                <a:gd name="T15" fmla="*/ 0 w 68"/>
                <a:gd name="T16" fmla="*/ 0 h 34"/>
                <a:gd name="T17" fmla="*/ 68 w 68"/>
                <a:gd name="T18" fmla="*/ 34 h 34"/>
              </a:gdLst>
              <a:ahLst/>
              <a:cxnLst>
                <a:cxn ang="T10">
                  <a:pos x="T0" y="T1"/>
                </a:cxn>
                <a:cxn ang="T11">
                  <a:pos x="T2" y="T3"/>
                </a:cxn>
                <a:cxn ang="T12">
                  <a:pos x="T4" y="T5"/>
                </a:cxn>
                <a:cxn ang="T13">
                  <a:pos x="T6" y="T7"/>
                </a:cxn>
                <a:cxn ang="T14">
                  <a:pos x="T8" y="T9"/>
                </a:cxn>
              </a:cxnLst>
              <a:rect l="T15" t="T16" r="T17" b="T18"/>
              <a:pathLst>
                <a:path w="68" h="34">
                  <a:moveTo>
                    <a:pt x="31" y="0"/>
                  </a:moveTo>
                  <a:cubicBezTo>
                    <a:pt x="31" y="0"/>
                    <a:pt x="30" y="0"/>
                    <a:pt x="30" y="1"/>
                  </a:cubicBezTo>
                  <a:cubicBezTo>
                    <a:pt x="0" y="21"/>
                    <a:pt x="27" y="34"/>
                    <a:pt x="47" y="34"/>
                  </a:cubicBezTo>
                  <a:cubicBezTo>
                    <a:pt x="54" y="34"/>
                    <a:pt x="61" y="32"/>
                    <a:pt x="62" y="28"/>
                  </a:cubicBezTo>
                  <a:cubicBezTo>
                    <a:pt x="68" y="14"/>
                    <a:pt x="38" y="0"/>
                    <a:pt x="31" y="0"/>
                  </a:cubicBezTo>
                </a:path>
              </a:pathLst>
            </a:custGeom>
            <a:solidFill>
              <a:srgbClr val="F9A97B"/>
            </a:solidFill>
            <a:ln w="9525">
              <a:noFill/>
              <a:miter lim="800000"/>
            </a:ln>
          </p:spPr>
          <p:txBody>
            <a:bodyPr/>
            <a:lstStyle/>
            <a:p>
              <a:endParaRPr lang="zh-CN" altLang="en-US">
                <a:solidFill>
                  <a:srgbClr val="FFC000"/>
                </a:solidFill>
                <a:cs typeface="+mn-ea"/>
                <a:sym typeface="+mn-lt"/>
              </a:endParaRPr>
            </a:p>
          </p:txBody>
        </p:sp>
        <p:sp>
          <p:nvSpPr>
            <p:cNvPr id="116" name="Freeform 109"/>
            <p:cNvSpPr/>
            <p:nvPr/>
          </p:nvSpPr>
          <p:spPr bwMode="auto">
            <a:xfrm>
              <a:off x="6845301" y="3995738"/>
              <a:ext cx="50800" cy="47625"/>
            </a:xfrm>
            <a:custGeom>
              <a:avLst/>
              <a:gdLst>
                <a:gd name="T0" fmla="*/ 47812 w 17"/>
                <a:gd name="T1" fmla="*/ 32742 h 16"/>
                <a:gd name="T2" fmla="*/ 17929 w 17"/>
                <a:gd name="T3" fmla="*/ 41672 h 16"/>
                <a:gd name="T4" fmla="*/ 5976 w 17"/>
                <a:gd name="T5" fmla="*/ 14883 h 16"/>
                <a:gd name="T6" fmla="*/ 32871 w 17"/>
                <a:gd name="T7" fmla="*/ 5953 h 16"/>
                <a:gd name="T8" fmla="*/ 47812 w 17"/>
                <a:gd name="T9" fmla="*/ 32742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16" y="11"/>
                  </a:moveTo>
                  <a:cubicBezTo>
                    <a:pt x="14" y="15"/>
                    <a:pt x="10" y="16"/>
                    <a:pt x="6" y="14"/>
                  </a:cubicBezTo>
                  <a:cubicBezTo>
                    <a:pt x="2" y="12"/>
                    <a:pt x="0" y="8"/>
                    <a:pt x="2" y="5"/>
                  </a:cubicBezTo>
                  <a:cubicBezTo>
                    <a:pt x="3" y="2"/>
                    <a:pt x="8" y="0"/>
                    <a:pt x="11" y="2"/>
                  </a:cubicBezTo>
                  <a:cubicBezTo>
                    <a:pt x="15" y="4"/>
                    <a:pt x="17" y="8"/>
                    <a:pt x="16" y="11"/>
                  </a:cubicBezTo>
                  <a:close/>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117" name="Freeform 110"/>
            <p:cNvSpPr>
              <a:spLocks noEditPoints="1"/>
            </p:cNvSpPr>
            <p:nvPr/>
          </p:nvSpPr>
          <p:spPr bwMode="auto">
            <a:xfrm>
              <a:off x="6818313" y="4271963"/>
              <a:ext cx="3175" cy="0"/>
            </a:xfrm>
            <a:custGeom>
              <a:avLst/>
              <a:gdLst>
                <a:gd name="T0" fmla="*/ 0 w 1"/>
                <a:gd name="T1" fmla="*/ 0 w 1"/>
                <a:gd name="T2" fmla="*/ 0 w 1"/>
                <a:gd name="T3" fmla="*/ 0 w 1"/>
                <a:gd name="T4" fmla="*/ 0 w 1"/>
                <a:gd name="T5" fmla="*/ 0 w 1"/>
                <a:gd name="T6" fmla="*/ 3175 w 1"/>
                <a:gd name="T7" fmla="*/ 0 w 1"/>
                <a:gd name="T8" fmla="*/ 3175 w 1"/>
                <a:gd name="T9" fmla="*/ 3175 w 1"/>
                <a:gd name="T10" fmla="*/ 3175 w 1"/>
                <a:gd name="T11" fmla="*/ 3175 w 1"/>
                <a:gd name="T12" fmla="*/ 3175 w 1"/>
                <a:gd name="T13" fmla="*/ 3175 w 1"/>
                <a:gd name="T14" fmla="*/ 3175 w 1"/>
                <a:gd name="T15" fmla="*/ 3175 w 1"/>
                <a:gd name="T16" fmla="*/ 3175 w 1"/>
                <a:gd name="T17" fmla="*/ 3175 w 1"/>
                <a:gd name="T18" fmla="*/ 3175 w 1"/>
                <a:gd name="T19" fmla="*/ 3175 w 1"/>
                <a:gd name="T20" fmla="*/ 3175 w 1"/>
                <a:gd name="T21" fmla="*/ 3175 w 1"/>
                <a:gd name="T22" fmla="*/ 3175 w 1"/>
                <a:gd name="T23" fmla="*/ 3175 w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
                <a:gd name="T49" fmla="*/ 1 w 1"/>
              </a:gdLst>
              <a:ahLst/>
              <a:cxnLst>
                <a:cxn ang="T24">
                  <a:pos x="T0" y="0"/>
                </a:cxn>
                <a:cxn ang="T25">
                  <a:pos x="T1" y="0"/>
                </a:cxn>
                <a:cxn ang="T26">
                  <a:pos x="T2" y="0"/>
                </a:cxn>
                <a:cxn ang="T27">
                  <a:pos x="T3" y="0"/>
                </a:cxn>
                <a:cxn ang="T28">
                  <a:pos x="T4" y="0"/>
                </a:cxn>
                <a:cxn ang="T29">
                  <a:pos x="T5" y="0"/>
                </a:cxn>
                <a:cxn ang="T30">
                  <a:pos x="T6" y="0"/>
                </a:cxn>
                <a:cxn ang="T31">
                  <a:pos x="T7" y="0"/>
                </a:cxn>
                <a:cxn ang="T32">
                  <a:pos x="T8" y="0"/>
                </a:cxn>
                <a:cxn ang="T33">
                  <a:pos x="T9" y="0"/>
                </a:cxn>
                <a:cxn ang="T34">
                  <a:pos x="T10" y="0"/>
                </a:cxn>
                <a:cxn ang="T35">
                  <a:pos x="T11" y="0"/>
                </a:cxn>
                <a:cxn ang="T36">
                  <a:pos x="T12" y="0"/>
                </a:cxn>
                <a:cxn ang="T37">
                  <a:pos x="T13" y="0"/>
                </a:cxn>
                <a:cxn ang="T38">
                  <a:pos x="T14" y="0"/>
                </a:cxn>
                <a:cxn ang="T39">
                  <a:pos x="T15" y="0"/>
                </a:cxn>
                <a:cxn ang="T40">
                  <a:pos x="T16" y="0"/>
                </a:cxn>
                <a:cxn ang="T41">
                  <a:pos x="T17" y="0"/>
                </a:cxn>
                <a:cxn ang="T42">
                  <a:pos x="T18" y="0"/>
                </a:cxn>
                <a:cxn ang="T43">
                  <a:pos x="T19" y="0"/>
                </a:cxn>
                <a:cxn ang="T44">
                  <a:pos x="T20" y="0"/>
                </a:cxn>
                <a:cxn ang="T45">
                  <a:pos x="T21" y="0"/>
                </a:cxn>
                <a:cxn ang="T46">
                  <a:pos x="T22" y="0"/>
                </a:cxn>
                <a:cxn ang="T47">
                  <a:pos x="T23" y="0"/>
                </a:cxn>
              </a:cxnLst>
              <a:rect l="T48" t="0" r="T49" b="0"/>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0"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2A23"/>
            </a:solidFill>
            <a:ln w="9525">
              <a:noFill/>
              <a:miter lim="800000"/>
            </a:ln>
          </p:spPr>
          <p:txBody>
            <a:bodyPr/>
            <a:lstStyle/>
            <a:p>
              <a:endParaRPr lang="zh-CN" altLang="en-US">
                <a:solidFill>
                  <a:srgbClr val="FFC000"/>
                </a:solidFill>
                <a:cs typeface="+mn-ea"/>
                <a:sym typeface="+mn-lt"/>
              </a:endParaRPr>
            </a:p>
          </p:txBody>
        </p:sp>
        <p:sp>
          <p:nvSpPr>
            <p:cNvPr id="118" name="Freeform 111"/>
            <p:cNvSpPr>
              <a:spLocks noEditPoints="1"/>
            </p:cNvSpPr>
            <p:nvPr/>
          </p:nvSpPr>
          <p:spPr bwMode="auto">
            <a:xfrm>
              <a:off x="6651626" y="4070350"/>
              <a:ext cx="293688" cy="201613"/>
            </a:xfrm>
            <a:custGeom>
              <a:avLst/>
              <a:gdLst>
                <a:gd name="T0" fmla="*/ 0 w 97"/>
                <a:gd name="T1" fmla="*/ 36657 h 66"/>
                <a:gd name="T2" fmla="*/ 166524 w 97"/>
                <a:gd name="T3" fmla="*/ 201613 h 66"/>
                <a:gd name="T4" fmla="*/ 166524 w 97"/>
                <a:gd name="T5" fmla="*/ 201613 h 66"/>
                <a:gd name="T6" fmla="*/ 166524 w 97"/>
                <a:gd name="T7" fmla="*/ 201613 h 66"/>
                <a:gd name="T8" fmla="*/ 166524 w 97"/>
                <a:gd name="T9" fmla="*/ 201613 h 66"/>
                <a:gd name="T10" fmla="*/ 166524 w 97"/>
                <a:gd name="T11" fmla="*/ 201613 h 66"/>
                <a:gd name="T12" fmla="*/ 166524 w 97"/>
                <a:gd name="T13" fmla="*/ 201613 h 66"/>
                <a:gd name="T14" fmla="*/ 169552 w 97"/>
                <a:gd name="T15" fmla="*/ 201613 h 66"/>
                <a:gd name="T16" fmla="*/ 169552 w 97"/>
                <a:gd name="T17" fmla="*/ 201613 h 66"/>
                <a:gd name="T18" fmla="*/ 169552 w 97"/>
                <a:gd name="T19" fmla="*/ 201613 h 66"/>
                <a:gd name="T20" fmla="*/ 169552 w 97"/>
                <a:gd name="T21" fmla="*/ 201613 h 66"/>
                <a:gd name="T22" fmla="*/ 169552 w 97"/>
                <a:gd name="T23" fmla="*/ 201613 h 66"/>
                <a:gd name="T24" fmla="*/ 169552 w 97"/>
                <a:gd name="T25" fmla="*/ 201613 h 66"/>
                <a:gd name="T26" fmla="*/ 169552 w 97"/>
                <a:gd name="T27" fmla="*/ 201613 h 66"/>
                <a:gd name="T28" fmla="*/ 169552 w 97"/>
                <a:gd name="T29" fmla="*/ 201613 h 66"/>
                <a:gd name="T30" fmla="*/ 169552 w 97"/>
                <a:gd name="T31" fmla="*/ 201613 h 66"/>
                <a:gd name="T32" fmla="*/ 169552 w 97"/>
                <a:gd name="T33" fmla="*/ 201613 h 66"/>
                <a:gd name="T34" fmla="*/ 169552 w 97"/>
                <a:gd name="T35" fmla="*/ 201613 h 66"/>
                <a:gd name="T36" fmla="*/ 293688 w 97"/>
                <a:gd name="T37" fmla="*/ 143573 h 66"/>
                <a:gd name="T38" fmla="*/ 287633 w 97"/>
                <a:gd name="T39" fmla="*/ 143573 h 66"/>
                <a:gd name="T40" fmla="*/ 242217 w 97"/>
                <a:gd name="T41" fmla="*/ 158847 h 66"/>
                <a:gd name="T42" fmla="*/ 205884 w 97"/>
                <a:gd name="T43" fmla="*/ 152737 h 66"/>
                <a:gd name="T44" fmla="*/ 196801 w 97"/>
                <a:gd name="T45" fmla="*/ 152737 h 66"/>
                <a:gd name="T46" fmla="*/ 33305 w 97"/>
                <a:gd name="T47" fmla="*/ 131354 h 66"/>
                <a:gd name="T48" fmla="*/ 0 w 97"/>
                <a:gd name="T49" fmla="*/ 36657 h 66"/>
                <a:gd name="T50" fmla="*/ 0 w 97"/>
                <a:gd name="T51" fmla="*/ 36657 h 66"/>
                <a:gd name="T52" fmla="*/ 0 w 97"/>
                <a:gd name="T53" fmla="*/ 36657 h 66"/>
                <a:gd name="T54" fmla="*/ 0 w 97"/>
                <a:gd name="T55" fmla="*/ 36657 h 66"/>
                <a:gd name="T56" fmla="*/ 0 w 97"/>
                <a:gd name="T57" fmla="*/ 36657 h 66"/>
                <a:gd name="T58" fmla="*/ 0 w 97"/>
                <a:gd name="T59" fmla="*/ 36657 h 66"/>
                <a:gd name="T60" fmla="*/ 0 w 97"/>
                <a:gd name="T61" fmla="*/ 36657 h 66"/>
                <a:gd name="T62" fmla="*/ 0 w 97"/>
                <a:gd name="T63" fmla="*/ 36657 h 66"/>
                <a:gd name="T64" fmla="*/ 0 w 97"/>
                <a:gd name="T65" fmla="*/ 36657 h 66"/>
                <a:gd name="T66" fmla="*/ 0 w 97"/>
                <a:gd name="T67" fmla="*/ 36657 h 66"/>
                <a:gd name="T68" fmla="*/ 3028 w 97"/>
                <a:gd name="T69" fmla="*/ 0 h 66"/>
                <a:gd name="T70" fmla="*/ 0 w 97"/>
                <a:gd name="T71" fmla="*/ 36657 h 66"/>
                <a:gd name="T72" fmla="*/ 0 w 97"/>
                <a:gd name="T73" fmla="*/ 36657 h 66"/>
                <a:gd name="T74" fmla="*/ 0 w 97"/>
                <a:gd name="T75" fmla="*/ 36657 h 66"/>
                <a:gd name="T76" fmla="*/ 3028 w 97"/>
                <a:gd name="T77" fmla="*/ 21383 h 66"/>
                <a:gd name="T78" fmla="*/ 60554 w 97"/>
                <a:gd name="T79" fmla="*/ 30547 h 66"/>
                <a:gd name="T80" fmla="*/ 57527 w 97"/>
                <a:gd name="T81" fmla="*/ 30547 h 66"/>
                <a:gd name="T82" fmla="*/ 3028 w 97"/>
                <a:gd name="T83" fmla="*/ 0 h 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7"/>
                <a:gd name="T127" fmla="*/ 0 h 66"/>
                <a:gd name="T128" fmla="*/ 97 w 97"/>
                <a:gd name="T129" fmla="*/ 66 h 6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7" h="66">
                  <a:moveTo>
                    <a:pt x="0" y="12"/>
                  </a:moveTo>
                  <a:cubicBezTo>
                    <a:pt x="1" y="42"/>
                    <a:pt x="25" y="66"/>
                    <a:pt x="55" y="66"/>
                  </a:cubicBezTo>
                  <a:cubicBezTo>
                    <a:pt x="55" y="66"/>
                    <a:pt x="55" y="66"/>
                    <a:pt x="55" y="66"/>
                  </a:cubicBezTo>
                  <a:cubicBezTo>
                    <a:pt x="55" y="66"/>
                    <a:pt x="55" y="66"/>
                    <a:pt x="55" y="66"/>
                  </a:cubicBezTo>
                  <a:cubicBezTo>
                    <a:pt x="55" y="66"/>
                    <a:pt x="55" y="66"/>
                    <a:pt x="55" y="66"/>
                  </a:cubicBezTo>
                  <a:cubicBezTo>
                    <a:pt x="55" y="66"/>
                    <a:pt x="55" y="66"/>
                    <a:pt x="55" y="66"/>
                  </a:cubicBezTo>
                  <a:cubicBezTo>
                    <a:pt x="55" y="66"/>
                    <a:pt x="55" y="66"/>
                    <a:pt x="55"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73" y="66"/>
                    <a:pt x="87" y="59"/>
                    <a:pt x="97" y="47"/>
                  </a:cubicBezTo>
                  <a:cubicBezTo>
                    <a:pt x="96" y="47"/>
                    <a:pt x="95" y="47"/>
                    <a:pt x="95" y="47"/>
                  </a:cubicBezTo>
                  <a:cubicBezTo>
                    <a:pt x="90" y="51"/>
                    <a:pt x="84" y="52"/>
                    <a:pt x="80" y="52"/>
                  </a:cubicBezTo>
                  <a:cubicBezTo>
                    <a:pt x="76" y="52"/>
                    <a:pt x="72" y="51"/>
                    <a:pt x="68" y="50"/>
                  </a:cubicBezTo>
                  <a:cubicBezTo>
                    <a:pt x="67" y="50"/>
                    <a:pt x="66" y="50"/>
                    <a:pt x="65" y="50"/>
                  </a:cubicBezTo>
                  <a:cubicBezTo>
                    <a:pt x="50" y="50"/>
                    <a:pt x="32" y="48"/>
                    <a:pt x="11" y="43"/>
                  </a:cubicBezTo>
                  <a:cubicBezTo>
                    <a:pt x="4" y="35"/>
                    <a:pt x="0" y="24"/>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1" y="0"/>
                  </a:moveTo>
                  <a:cubicBezTo>
                    <a:pt x="1" y="4"/>
                    <a:pt x="0" y="8"/>
                    <a:pt x="0" y="12"/>
                  </a:cubicBezTo>
                  <a:cubicBezTo>
                    <a:pt x="0" y="12"/>
                    <a:pt x="0" y="12"/>
                    <a:pt x="0" y="12"/>
                  </a:cubicBezTo>
                  <a:cubicBezTo>
                    <a:pt x="0" y="12"/>
                    <a:pt x="0" y="12"/>
                    <a:pt x="0" y="12"/>
                  </a:cubicBezTo>
                  <a:cubicBezTo>
                    <a:pt x="0" y="10"/>
                    <a:pt x="0" y="9"/>
                    <a:pt x="1" y="7"/>
                  </a:cubicBezTo>
                  <a:cubicBezTo>
                    <a:pt x="6" y="8"/>
                    <a:pt x="13" y="9"/>
                    <a:pt x="20" y="10"/>
                  </a:cubicBezTo>
                  <a:cubicBezTo>
                    <a:pt x="19" y="10"/>
                    <a:pt x="19" y="10"/>
                    <a:pt x="19" y="10"/>
                  </a:cubicBezTo>
                  <a:cubicBezTo>
                    <a:pt x="11" y="5"/>
                    <a:pt x="6" y="2"/>
                    <a:pt x="1" y="0"/>
                  </a:cubicBezTo>
                </a:path>
              </a:pathLst>
            </a:custGeom>
            <a:solidFill>
              <a:srgbClr val="A83F1A"/>
            </a:solidFill>
            <a:ln w="9525">
              <a:noFill/>
              <a:miter lim="800000"/>
            </a:ln>
          </p:spPr>
          <p:txBody>
            <a:bodyPr/>
            <a:lstStyle/>
            <a:p>
              <a:endParaRPr lang="zh-CN" altLang="en-US">
                <a:solidFill>
                  <a:srgbClr val="FFC000"/>
                </a:solidFill>
                <a:cs typeface="+mn-ea"/>
                <a:sym typeface="+mn-lt"/>
              </a:endParaRPr>
            </a:p>
          </p:txBody>
        </p:sp>
        <p:sp>
          <p:nvSpPr>
            <p:cNvPr id="119" name="Freeform 112"/>
            <p:cNvSpPr>
              <a:spLocks noEditPoints="1"/>
            </p:cNvSpPr>
            <p:nvPr/>
          </p:nvSpPr>
          <p:spPr bwMode="auto">
            <a:xfrm>
              <a:off x="6651626" y="4092575"/>
              <a:ext cx="303213" cy="130175"/>
            </a:xfrm>
            <a:custGeom>
              <a:avLst/>
              <a:gdLst>
                <a:gd name="T0" fmla="*/ 303213 w 100"/>
                <a:gd name="T1" fmla="*/ 108984 h 43"/>
                <a:gd name="T2" fmla="*/ 288052 w 100"/>
                <a:gd name="T3" fmla="*/ 121093 h 43"/>
                <a:gd name="T4" fmla="*/ 294117 w 100"/>
                <a:gd name="T5" fmla="*/ 121093 h 43"/>
                <a:gd name="T6" fmla="*/ 303213 w 100"/>
                <a:gd name="T7" fmla="*/ 108984 h 43"/>
                <a:gd name="T8" fmla="*/ 3032 w 100"/>
                <a:gd name="T9" fmla="*/ 0 h 43"/>
                <a:gd name="T10" fmla="*/ 0 w 100"/>
                <a:gd name="T11" fmla="*/ 15137 h 43"/>
                <a:gd name="T12" fmla="*/ 0 w 100"/>
                <a:gd name="T13" fmla="*/ 15137 h 43"/>
                <a:gd name="T14" fmla="*/ 0 w 100"/>
                <a:gd name="T15" fmla="*/ 15137 h 43"/>
                <a:gd name="T16" fmla="*/ 0 w 100"/>
                <a:gd name="T17" fmla="*/ 15137 h 43"/>
                <a:gd name="T18" fmla="*/ 0 w 100"/>
                <a:gd name="T19" fmla="*/ 15137 h 43"/>
                <a:gd name="T20" fmla="*/ 0 w 100"/>
                <a:gd name="T21" fmla="*/ 15137 h 43"/>
                <a:gd name="T22" fmla="*/ 0 w 100"/>
                <a:gd name="T23" fmla="*/ 15137 h 43"/>
                <a:gd name="T24" fmla="*/ 0 w 100"/>
                <a:gd name="T25" fmla="*/ 15137 h 43"/>
                <a:gd name="T26" fmla="*/ 33353 w 100"/>
                <a:gd name="T27" fmla="*/ 108984 h 43"/>
                <a:gd name="T28" fmla="*/ 197088 w 100"/>
                <a:gd name="T29" fmla="*/ 130175 h 43"/>
                <a:gd name="T30" fmla="*/ 206185 w 100"/>
                <a:gd name="T31" fmla="*/ 130175 h 43"/>
                <a:gd name="T32" fmla="*/ 60643 w 100"/>
                <a:gd name="T33" fmla="*/ 9082 h 43"/>
                <a:gd name="T34" fmla="*/ 3032 w 100"/>
                <a:gd name="T35" fmla="*/ 0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
                <a:gd name="T55" fmla="*/ 0 h 43"/>
                <a:gd name="T56" fmla="*/ 100 w 100"/>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 h="43">
                  <a:moveTo>
                    <a:pt x="100" y="36"/>
                  </a:moveTo>
                  <a:cubicBezTo>
                    <a:pt x="98" y="38"/>
                    <a:pt x="96" y="39"/>
                    <a:pt x="95" y="40"/>
                  </a:cubicBezTo>
                  <a:cubicBezTo>
                    <a:pt x="95" y="40"/>
                    <a:pt x="96" y="40"/>
                    <a:pt x="97" y="40"/>
                  </a:cubicBezTo>
                  <a:cubicBezTo>
                    <a:pt x="98" y="39"/>
                    <a:pt x="99" y="38"/>
                    <a:pt x="100" y="36"/>
                  </a:cubicBezTo>
                  <a:moveTo>
                    <a:pt x="1" y="0"/>
                  </a:moveTo>
                  <a:cubicBezTo>
                    <a:pt x="0" y="2"/>
                    <a:pt x="0" y="3"/>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17"/>
                    <a:pt x="4" y="28"/>
                    <a:pt x="11" y="36"/>
                  </a:cubicBezTo>
                  <a:cubicBezTo>
                    <a:pt x="32" y="41"/>
                    <a:pt x="50" y="43"/>
                    <a:pt x="65" y="43"/>
                  </a:cubicBezTo>
                  <a:cubicBezTo>
                    <a:pt x="66" y="43"/>
                    <a:pt x="67" y="43"/>
                    <a:pt x="68" y="43"/>
                  </a:cubicBezTo>
                  <a:cubicBezTo>
                    <a:pt x="49" y="35"/>
                    <a:pt x="32" y="12"/>
                    <a:pt x="20" y="3"/>
                  </a:cubicBezTo>
                  <a:cubicBezTo>
                    <a:pt x="13" y="2"/>
                    <a:pt x="6" y="1"/>
                    <a:pt x="1" y="0"/>
                  </a:cubicBezTo>
                </a:path>
              </a:pathLst>
            </a:custGeom>
            <a:solidFill>
              <a:srgbClr val="B2AA86"/>
            </a:solidFill>
            <a:ln w="9525">
              <a:noFill/>
              <a:miter lim="800000"/>
            </a:ln>
          </p:spPr>
          <p:txBody>
            <a:bodyPr/>
            <a:lstStyle/>
            <a:p>
              <a:endParaRPr lang="zh-CN" altLang="en-US">
                <a:solidFill>
                  <a:srgbClr val="FFC000"/>
                </a:solidFill>
                <a:cs typeface="+mn-ea"/>
                <a:sym typeface="+mn-lt"/>
              </a:endParaRPr>
            </a:p>
          </p:txBody>
        </p:sp>
        <p:sp>
          <p:nvSpPr>
            <p:cNvPr id="120" name="Freeform 113"/>
            <p:cNvSpPr/>
            <p:nvPr/>
          </p:nvSpPr>
          <p:spPr bwMode="auto">
            <a:xfrm>
              <a:off x="6778626" y="3873500"/>
              <a:ext cx="87313" cy="82550"/>
            </a:xfrm>
            <a:custGeom>
              <a:avLst/>
              <a:gdLst>
                <a:gd name="T0" fmla="*/ 0 w 29"/>
                <a:gd name="T1" fmla="*/ 70320 h 27"/>
                <a:gd name="T2" fmla="*/ 39140 w 29"/>
                <a:gd name="T3" fmla="*/ 0 h 27"/>
                <a:gd name="T4" fmla="*/ 87313 w 29"/>
                <a:gd name="T5" fmla="*/ 73378 h 27"/>
                <a:gd name="T6" fmla="*/ 15054 w 29"/>
                <a:gd name="T7" fmla="*/ 82550 h 27"/>
                <a:gd name="T8" fmla="*/ 0 w 29"/>
                <a:gd name="T9" fmla="*/ 70320 h 27"/>
                <a:gd name="T10" fmla="*/ 0 60000 65536"/>
                <a:gd name="T11" fmla="*/ 0 60000 65536"/>
                <a:gd name="T12" fmla="*/ 0 60000 65536"/>
                <a:gd name="T13" fmla="*/ 0 60000 65536"/>
                <a:gd name="T14" fmla="*/ 0 60000 65536"/>
                <a:gd name="T15" fmla="*/ 0 w 29"/>
                <a:gd name="T16" fmla="*/ 0 h 27"/>
                <a:gd name="T17" fmla="*/ 29 w 29"/>
                <a:gd name="T18" fmla="*/ 27 h 27"/>
              </a:gdLst>
              <a:ahLst/>
              <a:cxnLst>
                <a:cxn ang="T10">
                  <a:pos x="T0" y="T1"/>
                </a:cxn>
                <a:cxn ang="T11">
                  <a:pos x="T2" y="T3"/>
                </a:cxn>
                <a:cxn ang="T12">
                  <a:pos x="T4" y="T5"/>
                </a:cxn>
                <a:cxn ang="T13">
                  <a:pos x="T6" y="T7"/>
                </a:cxn>
                <a:cxn ang="T14">
                  <a:pos x="T8" y="T9"/>
                </a:cxn>
              </a:cxnLst>
              <a:rect l="T15" t="T16" r="T17" b="T18"/>
              <a:pathLst>
                <a:path w="29" h="27">
                  <a:moveTo>
                    <a:pt x="0" y="23"/>
                  </a:moveTo>
                  <a:cubicBezTo>
                    <a:pt x="0" y="23"/>
                    <a:pt x="13" y="23"/>
                    <a:pt x="13" y="0"/>
                  </a:cubicBezTo>
                  <a:cubicBezTo>
                    <a:pt x="14" y="9"/>
                    <a:pt x="14" y="25"/>
                    <a:pt x="29" y="24"/>
                  </a:cubicBezTo>
                  <a:cubicBezTo>
                    <a:pt x="18" y="26"/>
                    <a:pt x="5" y="27"/>
                    <a:pt x="5" y="27"/>
                  </a:cubicBezTo>
                  <a:lnTo>
                    <a:pt x="0" y="23"/>
                  </a:lnTo>
                  <a:close/>
                </a:path>
              </a:pathLst>
            </a:custGeom>
            <a:solidFill>
              <a:srgbClr val="F05323"/>
            </a:solidFill>
            <a:ln w="9525">
              <a:noFill/>
              <a:miter lim="800000"/>
            </a:ln>
          </p:spPr>
          <p:txBody>
            <a:bodyPr/>
            <a:lstStyle/>
            <a:p>
              <a:endParaRPr lang="zh-CN" altLang="en-US">
                <a:solidFill>
                  <a:srgbClr val="FFC000"/>
                </a:solidFill>
                <a:cs typeface="+mn-ea"/>
                <a:sym typeface="+mn-lt"/>
              </a:endParaRPr>
            </a:p>
          </p:txBody>
        </p:sp>
        <p:sp>
          <p:nvSpPr>
            <p:cNvPr id="121" name="Oval 114"/>
            <p:cNvSpPr>
              <a:spLocks noChangeArrowheads="1"/>
            </p:cNvSpPr>
            <p:nvPr/>
          </p:nvSpPr>
          <p:spPr bwMode="auto">
            <a:xfrm>
              <a:off x="6688138" y="4137025"/>
              <a:ext cx="30163" cy="31750"/>
            </a:xfrm>
            <a:prstGeom prst="ellipse">
              <a:avLst/>
            </a:prstGeom>
            <a:solidFill>
              <a:srgbClr val="F47C20"/>
            </a:solidFill>
            <a:ln w="9525">
              <a:noFill/>
              <a:round/>
            </a:ln>
          </p:spPr>
          <p:txBody>
            <a:bodyPr/>
            <a:lstStyle/>
            <a:p>
              <a:endParaRPr lang="zh-CN" altLang="en-US">
                <a:solidFill>
                  <a:srgbClr val="FFC000"/>
                </a:solidFill>
                <a:cs typeface="+mn-ea"/>
                <a:sym typeface="+mn-lt"/>
              </a:endParaRPr>
            </a:p>
          </p:txBody>
        </p:sp>
        <p:sp>
          <p:nvSpPr>
            <p:cNvPr id="122" name="Freeform 115"/>
            <p:cNvSpPr>
              <a:spLocks noEditPoints="1"/>
            </p:cNvSpPr>
            <p:nvPr/>
          </p:nvSpPr>
          <p:spPr bwMode="auto">
            <a:xfrm>
              <a:off x="5167313" y="4735513"/>
              <a:ext cx="439738" cy="228600"/>
            </a:xfrm>
            <a:custGeom>
              <a:avLst/>
              <a:gdLst>
                <a:gd name="T0" fmla="*/ 263843 w 145"/>
                <a:gd name="T1" fmla="*/ 173736 h 75"/>
                <a:gd name="T2" fmla="*/ 233516 w 145"/>
                <a:gd name="T3" fmla="*/ 176784 h 75"/>
                <a:gd name="T4" fmla="*/ 233516 w 145"/>
                <a:gd name="T5" fmla="*/ 176784 h 75"/>
                <a:gd name="T6" fmla="*/ 233516 w 145"/>
                <a:gd name="T7" fmla="*/ 176784 h 75"/>
                <a:gd name="T8" fmla="*/ 233516 w 145"/>
                <a:gd name="T9" fmla="*/ 176784 h 75"/>
                <a:gd name="T10" fmla="*/ 233516 w 145"/>
                <a:gd name="T11" fmla="*/ 176784 h 75"/>
                <a:gd name="T12" fmla="*/ 233516 w 145"/>
                <a:gd name="T13" fmla="*/ 176784 h 75"/>
                <a:gd name="T14" fmla="*/ 230483 w 145"/>
                <a:gd name="T15" fmla="*/ 222504 h 75"/>
                <a:gd name="T16" fmla="*/ 233516 w 145"/>
                <a:gd name="T17" fmla="*/ 228600 h 75"/>
                <a:gd name="T18" fmla="*/ 263843 w 145"/>
                <a:gd name="T19" fmla="*/ 173736 h 75"/>
                <a:gd name="T20" fmla="*/ 436705 w 145"/>
                <a:gd name="T21" fmla="*/ 60960 h 75"/>
                <a:gd name="T22" fmla="*/ 415477 w 145"/>
                <a:gd name="T23" fmla="*/ 179832 h 75"/>
                <a:gd name="T24" fmla="*/ 439738 w 145"/>
                <a:gd name="T25" fmla="*/ 82296 h 75"/>
                <a:gd name="T26" fmla="*/ 436705 w 145"/>
                <a:gd name="T27" fmla="*/ 60960 h 75"/>
                <a:gd name="T28" fmla="*/ 15163 w 145"/>
                <a:gd name="T29" fmla="*/ 0 h 75"/>
                <a:gd name="T30" fmla="*/ 0 w 145"/>
                <a:gd name="T31" fmla="*/ 82296 h 75"/>
                <a:gd name="T32" fmla="*/ 0 w 145"/>
                <a:gd name="T33" fmla="*/ 85344 h 75"/>
                <a:gd name="T34" fmla="*/ 27294 w 145"/>
                <a:gd name="T35" fmla="*/ 45720 h 75"/>
                <a:gd name="T36" fmla="*/ 15163 w 145"/>
                <a:gd name="T37" fmla="*/ 0 h 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5"/>
                <a:gd name="T58" fmla="*/ 0 h 75"/>
                <a:gd name="T59" fmla="*/ 145 w 145"/>
                <a:gd name="T60" fmla="*/ 75 h 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5" h="75">
                  <a:moveTo>
                    <a:pt x="87" y="57"/>
                  </a:moveTo>
                  <a:cubicBezTo>
                    <a:pt x="84" y="57"/>
                    <a:pt x="81" y="58"/>
                    <a:pt x="77" y="58"/>
                  </a:cubicBezTo>
                  <a:cubicBezTo>
                    <a:pt x="77" y="58"/>
                    <a:pt x="77" y="58"/>
                    <a:pt x="77" y="58"/>
                  </a:cubicBezTo>
                  <a:cubicBezTo>
                    <a:pt x="77" y="58"/>
                    <a:pt x="77" y="58"/>
                    <a:pt x="77" y="58"/>
                  </a:cubicBezTo>
                  <a:cubicBezTo>
                    <a:pt x="77" y="58"/>
                    <a:pt x="77" y="58"/>
                    <a:pt x="77" y="58"/>
                  </a:cubicBezTo>
                  <a:cubicBezTo>
                    <a:pt x="77" y="58"/>
                    <a:pt x="77" y="58"/>
                    <a:pt x="77" y="58"/>
                  </a:cubicBezTo>
                  <a:cubicBezTo>
                    <a:pt x="77" y="58"/>
                    <a:pt x="77" y="58"/>
                    <a:pt x="77" y="58"/>
                  </a:cubicBezTo>
                  <a:cubicBezTo>
                    <a:pt x="76" y="73"/>
                    <a:pt x="76" y="73"/>
                    <a:pt x="76" y="73"/>
                  </a:cubicBezTo>
                  <a:cubicBezTo>
                    <a:pt x="76" y="73"/>
                    <a:pt x="77" y="74"/>
                    <a:pt x="77" y="75"/>
                  </a:cubicBezTo>
                  <a:cubicBezTo>
                    <a:pt x="87" y="57"/>
                    <a:pt x="87" y="57"/>
                    <a:pt x="87" y="57"/>
                  </a:cubicBezTo>
                  <a:moveTo>
                    <a:pt x="144" y="20"/>
                  </a:moveTo>
                  <a:cubicBezTo>
                    <a:pt x="137" y="59"/>
                    <a:pt x="137" y="59"/>
                    <a:pt x="137" y="59"/>
                  </a:cubicBezTo>
                  <a:cubicBezTo>
                    <a:pt x="142" y="49"/>
                    <a:pt x="145" y="38"/>
                    <a:pt x="145" y="27"/>
                  </a:cubicBezTo>
                  <a:cubicBezTo>
                    <a:pt x="145" y="24"/>
                    <a:pt x="145" y="22"/>
                    <a:pt x="144" y="20"/>
                  </a:cubicBezTo>
                  <a:moveTo>
                    <a:pt x="5" y="0"/>
                  </a:moveTo>
                  <a:cubicBezTo>
                    <a:pt x="1" y="8"/>
                    <a:pt x="0" y="17"/>
                    <a:pt x="0" y="27"/>
                  </a:cubicBezTo>
                  <a:cubicBezTo>
                    <a:pt x="0" y="27"/>
                    <a:pt x="0" y="28"/>
                    <a:pt x="0" y="28"/>
                  </a:cubicBezTo>
                  <a:cubicBezTo>
                    <a:pt x="3" y="24"/>
                    <a:pt x="6" y="19"/>
                    <a:pt x="9" y="15"/>
                  </a:cubicBezTo>
                  <a:cubicBezTo>
                    <a:pt x="7" y="10"/>
                    <a:pt x="6" y="5"/>
                    <a:pt x="5" y="0"/>
                  </a:cubicBezTo>
                </a:path>
              </a:pathLst>
            </a:custGeom>
            <a:solidFill>
              <a:srgbClr val="002821"/>
            </a:solidFill>
            <a:ln w="9525">
              <a:noFill/>
              <a:miter lim="800000"/>
            </a:ln>
          </p:spPr>
          <p:txBody>
            <a:bodyPr/>
            <a:lstStyle/>
            <a:p>
              <a:endParaRPr lang="zh-CN" altLang="en-US">
                <a:solidFill>
                  <a:srgbClr val="FFC000"/>
                </a:solidFill>
                <a:cs typeface="+mn-ea"/>
                <a:sym typeface="+mn-lt"/>
              </a:endParaRPr>
            </a:p>
          </p:txBody>
        </p:sp>
        <p:sp>
          <p:nvSpPr>
            <p:cNvPr id="123" name="Freeform 116"/>
            <p:cNvSpPr>
              <a:spLocks noEditPoints="1"/>
            </p:cNvSpPr>
            <p:nvPr/>
          </p:nvSpPr>
          <p:spPr bwMode="auto">
            <a:xfrm>
              <a:off x="5167313" y="4772025"/>
              <a:ext cx="436563" cy="263525"/>
            </a:xfrm>
            <a:custGeom>
              <a:avLst/>
              <a:gdLst>
                <a:gd name="T0" fmla="*/ 181901 w 144"/>
                <a:gd name="T1" fmla="*/ 154480 h 87"/>
                <a:gd name="T2" fmla="*/ 151584 w 144"/>
                <a:gd name="T3" fmla="*/ 254438 h 87"/>
                <a:gd name="T4" fmla="*/ 212218 w 144"/>
                <a:gd name="T5" fmla="*/ 263525 h 87"/>
                <a:gd name="T6" fmla="*/ 190996 w 144"/>
                <a:gd name="T7" fmla="*/ 184770 h 87"/>
                <a:gd name="T8" fmla="*/ 181901 w 144"/>
                <a:gd name="T9" fmla="*/ 154480 h 87"/>
                <a:gd name="T10" fmla="*/ 215250 w 144"/>
                <a:gd name="T11" fmla="*/ 139335 h 87"/>
                <a:gd name="T12" fmla="*/ 230408 w 144"/>
                <a:gd name="T13" fmla="*/ 184770 h 87"/>
                <a:gd name="T14" fmla="*/ 233440 w 144"/>
                <a:gd name="T15" fmla="*/ 139335 h 87"/>
                <a:gd name="T16" fmla="*/ 233440 w 144"/>
                <a:gd name="T17" fmla="*/ 139335 h 87"/>
                <a:gd name="T18" fmla="*/ 233440 w 144"/>
                <a:gd name="T19" fmla="*/ 139335 h 87"/>
                <a:gd name="T20" fmla="*/ 233440 w 144"/>
                <a:gd name="T21" fmla="*/ 139335 h 87"/>
                <a:gd name="T22" fmla="*/ 230408 w 144"/>
                <a:gd name="T23" fmla="*/ 139335 h 87"/>
                <a:gd name="T24" fmla="*/ 230408 w 144"/>
                <a:gd name="T25" fmla="*/ 139335 h 87"/>
                <a:gd name="T26" fmla="*/ 230408 w 144"/>
                <a:gd name="T27" fmla="*/ 139335 h 87"/>
                <a:gd name="T28" fmla="*/ 230408 w 144"/>
                <a:gd name="T29" fmla="*/ 139335 h 87"/>
                <a:gd name="T30" fmla="*/ 230408 w 144"/>
                <a:gd name="T31" fmla="*/ 139335 h 87"/>
                <a:gd name="T32" fmla="*/ 230408 w 144"/>
                <a:gd name="T33" fmla="*/ 139335 h 87"/>
                <a:gd name="T34" fmla="*/ 230408 w 144"/>
                <a:gd name="T35" fmla="*/ 139335 h 87"/>
                <a:gd name="T36" fmla="*/ 230408 w 144"/>
                <a:gd name="T37" fmla="*/ 139335 h 87"/>
                <a:gd name="T38" fmla="*/ 230408 w 144"/>
                <a:gd name="T39" fmla="*/ 139335 h 87"/>
                <a:gd name="T40" fmla="*/ 215250 w 144"/>
                <a:gd name="T41" fmla="*/ 139335 h 87"/>
                <a:gd name="T42" fmla="*/ 345612 w 144"/>
                <a:gd name="T43" fmla="*/ 102987 h 87"/>
                <a:gd name="T44" fmla="*/ 263757 w 144"/>
                <a:gd name="T45" fmla="*/ 136306 h 87"/>
                <a:gd name="T46" fmla="*/ 233440 w 144"/>
                <a:gd name="T47" fmla="*/ 190828 h 87"/>
                <a:gd name="T48" fmla="*/ 251630 w 144"/>
                <a:gd name="T49" fmla="*/ 245351 h 87"/>
                <a:gd name="T50" fmla="*/ 260725 w 144"/>
                <a:gd name="T51" fmla="*/ 260496 h 87"/>
                <a:gd name="T52" fmla="*/ 269820 w 144"/>
                <a:gd name="T53" fmla="*/ 257467 h 87"/>
                <a:gd name="T54" fmla="*/ 345612 w 144"/>
                <a:gd name="T55" fmla="*/ 102987 h 87"/>
                <a:gd name="T56" fmla="*/ 27285 w 144"/>
                <a:gd name="T57" fmla="*/ 9087 h 87"/>
                <a:gd name="T58" fmla="*/ 0 w 144"/>
                <a:gd name="T59" fmla="*/ 48464 h 87"/>
                <a:gd name="T60" fmla="*/ 15158 w 144"/>
                <a:gd name="T61" fmla="*/ 124190 h 87"/>
                <a:gd name="T62" fmla="*/ 21222 w 144"/>
                <a:gd name="T63" fmla="*/ 118132 h 87"/>
                <a:gd name="T64" fmla="*/ 21222 w 144"/>
                <a:gd name="T65" fmla="*/ 118132 h 87"/>
                <a:gd name="T66" fmla="*/ 21222 w 144"/>
                <a:gd name="T67" fmla="*/ 118132 h 87"/>
                <a:gd name="T68" fmla="*/ 18190 w 144"/>
                <a:gd name="T69" fmla="*/ 136306 h 87"/>
                <a:gd name="T70" fmla="*/ 112172 w 144"/>
                <a:gd name="T71" fmla="*/ 236264 h 87"/>
                <a:gd name="T72" fmla="*/ 118236 w 144"/>
                <a:gd name="T73" fmla="*/ 109045 h 87"/>
                <a:gd name="T74" fmla="*/ 27285 w 144"/>
                <a:gd name="T75" fmla="*/ 9087 h 87"/>
                <a:gd name="T76" fmla="*/ 433531 w 144"/>
                <a:gd name="T77" fmla="*/ 0 h 87"/>
                <a:gd name="T78" fmla="*/ 381993 w 144"/>
                <a:gd name="T79" fmla="*/ 78755 h 87"/>
                <a:gd name="T80" fmla="*/ 288010 w 144"/>
                <a:gd name="T81" fmla="*/ 251409 h 87"/>
                <a:gd name="T82" fmla="*/ 415341 w 144"/>
                <a:gd name="T83" fmla="*/ 142364 h 87"/>
                <a:gd name="T84" fmla="*/ 436563 w 144"/>
                <a:gd name="T85" fmla="*/ 24232 h 87"/>
                <a:gd name="T86" fmla="*/ 433531 w 144"/>
                <a:gd name="T87" fmla="*/ 0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4"/>
                <a:gd name="T133" fmla="*/ 0 h 87"/>
                <a:gd name="T134" fmla="*/ 144 w 144"/>
                <a:gd name="T135" fmla="*/ 87 h 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4" h="87">
                  <a:moveTo>
                    <a:pt x="60" y="51"/>
                  </a:moveTo>
                  <a:cubicBezTo>
                    <a:pt x="57" y="51"/>
                    <a:pt x="55" y="65"/>
                    <a:pt x="50" y="84"/>
                  </a:cubicBezTo>
                  <a:cubicBezTo>
                    <a:pt x="56" y="86"/>
                    <a:pt x="63" y="87"/>
                    <a:pt x="70" y="87"/>
                  </a:cubicBezTo>
                  <a:cubicBezTo>
                    <a:pt x="67" y="80"/>
                    <a:pt x="65" y="72"/>
                    <a:pt x="63" y="61"/>
                  </a:cubicBezTo>
                  <a:cubicBezTo>
                    <a:pt x="62" y="54"/>
                    <a:pt x="61" y="51"/>
                    <a:pt x="60" y="51"/>
                  </a:cubicBezTo>
                  <a:moveTo>
                    <a:pt x="71" y="46"/>
                  </a:moveTo>
                  <a:cubicBezTo>
                    <a:pt x="73" y="51"/>
                    <a:pt x="75" y="56"/>
                    <a:pt x="76" y="61"/>
                  </a:cubicBezTo>
                  <a:cubicBezTo>
                    <a:pt x="77" y="46"/>
                    <a:pt x="77" y="46"/>
                    <a:pt x="77" y="46"/>
                  </a:cubicBezTo>
                  <a:cubicBezTo>
                    <a:pt x="77" y="46"/>
                    <a:pt x="77" y="46"/>
                    <a:pt x="77" y="46"/>
                  </a:cubicBezTo>
                  <a:cubicBezTo>
                    <a:pt x="77" y="46"/>
                    <a:pt x="77" y="46"/>
                    <a:pt x="77" y="46"/>
                  </a:cubicBezTo>
                  <a:cubicBezTo>
                    <a:pt x="77" y="46"/>
                    <a:pt x="77" y="46"/>
                    <a:pt x="77" y="46"/>
                  </a:cubicBezTo>
                  <a:cubicBezTo>
                    <a:pt x="77" y="46"/>
                    <a:pt x="77"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4" y="46"/>
                    <a:pt x="73" y="46"/>
                    <a:pt x="71" y="46"/>
                  </a:cubicBezTo>
                  <a:moveTo>
                    <a:pt x="114" y="34"/>
                  </a:moveTo>
                  <a:cubicBezTo>
                    <a:pt x="106" y="40"/>
                    <a:pt x="97" y="43"/>
                    <a:pt x="87" y="45"/>
                  </a:cubicBezTo>
                  <a:cubicBezTo>
                    <a:pt x="77" y="63"/>
                    <a:pt x="77" y="63"/>
                    <a:pt x="77" y="63"/>
                  </a:cubicBezTo>
                  <a:cubicBezTo>
                    <a:pt x="79" y="70"/>
                    <a:pt x="81" y="76"/>
                    <a:pt x="83" y="81"/>
                  </a:cubicBezTo>
                  <a:cubicBezTo>
                    <a:pt x="84" y="84"/>
                    <a:pt x="85" y="85"/>
                    <a:pt x="86" y="86"/>
                  </a:cubicBezTo>
                  <a:cubicBezTo>
                    <a:pt x="87" y="86"/>
                    <a:pt x="88" y="85"/>
                    <a:pt x="89" y="85"/>
                  </a:cubicBezTo>
                  <a:cubicBezTo>
                    <a:pt x="96" y="80"/>
                    <a:pt x="106" y="53"/>
                    <a:pt x="114" y="34"/>
                  </a:cubicBezTo>
                  <a:moveTo>
                    <a:pt x="9" y="3"/>
                  </a:moveTo>
                  <a:cubicBezTo>
                    <a:pt x="6" y="7"/>
                    <a:pt x="3" y="12"/>
                    <a:pt x="0" y="16"/>
                  </a:cubicBezTo>
                  <a:cubicBezTo>
                    <a:pt x="0" y="25"/>
                    <a:pt x="2" y="33"/>
                    <a:pt x="5" y="41"/>
                  </a:cubicBezTo>
                  <a:cubicBezTo>
                    <a:pt x="6" y="40"/>
                    <a:pt x="7" y="39"/>
                    <a:pt x="7" y="39"/>
                  </a:cubicBezTo>
                  <a:cubicBezTo>
                    <a:pt x="7" y="39"/>
                    <a:pt x="7" y="39"/>
                    <a:pt x="7" y="39"/>
                  </a:cubicBezTo>
                  <a:cubicBezTo>
                    <a:pt x="7" y="39"/>
                    <a:pt x="7" y="39"/>
                    <a:pt x="7" y="39"/>
                  </a:cubicBezTo>
                  <a:cubicBezTo>
                    <a:pt x="7" y="41"/>
                    <a:pt x="7" y="43"/>
                    <a:pt x="6" y="45"/>
                  </a:cubicBezTo>
                  <a:cubicBezTo>
                    <a:pt x="13" y="59"/>
                    <a:pt x="23" y="71"/>
                    <a:pt x="37" y="78"/>
                  </a:cubicBezTo>
                  <a:cubicBezTo>
                    <a:pt x="37" y="64"/>
                    <a:pt x="38" y="49"/>
                    <a:pt x="39" y="36"/>
                  </a:cubicBezTo>
                  <a:cubicBezTo>
                    <a:pt x="26" y="28"/>
                    <a:pt x="15" y="16"/>
                    <a:pt x="9" y="3"/>
                  </a:cubicBezTo>
                  <a:moveTo>
                    <a:pt x="143" y="0"/>
                  </a:moveTo>
                  <a:cubicBezTo>
                    <a:pt x="139" y="10"/>
                    <a:pt x="133" y="18"/>
                    <a:pt x="126" y="26"/>
                  </a:cubicBezTo>
                  <a:cubicBezTo>
                    <a:pt x="121" y="38"/>
                    <a:pt x="106" y="64"/>
                    <a:pt x="95" y="83"/>
                  </a:cubicBezTo>
                  <a:cubicBezTo>
                    <a:pt x="113" y="77"/>
                    <a:pt x="128" y="64"/>
                    <a:pt x="137" y="47"/>
                  </a:cubicBezTo>
                  <a:cubicBezTo>
                    <a:pt x="144" y="8"/>
                    <a:pt x="144" y="8"/>
                    <a:pt x="144" y="8"/>
                  </a:cubicBezTo>
                  <a:cubicBezTo>
                    <a:pt x="144" y="5"/>
                    <a:pt x="144" y="2"/>
                    <a:pt x="143" y="0"/>
                  </a:cubicBezTo>
                </a:path>
              </a:pathLst>
            </a:custGeom>
            <a:solidFill>
              <a:srgbClr val="00372F"/>
            </a:solidFill>
            <a:ln w="9525">
              <a:noFill/>
              <a:miter lim="800000"/>
            </a:ln>
          </p:spPr>
          <p:txBody>
            <a:bodyPr/>
            <a:lstStyle/>
            <a:p>
              <a:endParaRPr lang="zh-CN" altLang="en-US">
                <a:solidFill>
                  <a:srgbClr val="FFC000"/>
                </a:solidFill>
                <a:cs typeface="+mn-ea"/>
                <a:sym typeface="+mn-lt"/>
              </a:endParaRPr>
            </a:p>
          </p:txBody>
        </p:sp>
        <p:sp>
          <p:nvSpPr>
            <p:cNvPr id="124" name="Freeform 117"/>
            <p:cNvSpPr/>
            <p:nvPr/>
          </p:nvSpPr>
          <p:spPr bwMode="auto">
            <a:xfrm>
              <a:off x="5183188" y="4891088"/>
              <a:ext cx="6350" cy="17463"/>
            </a:xfrm>
            <a:custGeom>
              <a:avLst/>
              <a:gdLst>
                <a:gd name="T0" fmla="*/ 6350 w 2"/>
                <a:gd name="T1" fmla="*/ 0 h 6"/>
                <a:gd name="T2" fmla="*/ 0 w 2"/>
                <a:gd name="T3" fmla="*/ 5821 h 6"/>
                <a:gd name="T4" fmla="*/ 3175 w 2"/>
                <a:gd name="T5" fmla="*/ 17463 h 6"/>
                <a:gd name="T6" fmla="*/ 6350 w 2"/>
                <a:gd name="T7" fmla="*/ 0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2" y="0"/>
                  </a:moveTo>
                  <a:cubicBezTo>
                    <a:pt x="2" y="0"/>
                    <a:pt x="1" y="1"/>
                    <a:pt x="0" y="2"/>
                  </a:cubicBezTo>
                  <a:cubicBezTo>
                    <a:pt x="0" y="4"/>
                    <a:pt x="1" y="5"/>
                    <a:pt x="1" y="6"/>
                  </a:cubicBezTo>
                  <a:cubicBezTo>
                    <a:pt x="2" y="4"/>
                    <a:pt x="2" y="2"/>
                    <a:pt x="2" y="0"/>
                  </a:cubicBezTo>
                </a:path>
              </a:pathLst>
            </a:custGeom>
            <a:solidFill>
              <a:srgbClr val="004D34"/>
            </a:solidFill>
            <a:ln w="9525">
              <a:noFill/>
              <a:miter lim="800000"/>
            </a:ln>
          </p:spPr>
          <p:txBody>
            <a:bodyPr/>
            <a:lstStyle/>
            <a:p>
              <a:endParaRPr lang="zh-CN" altLang="en-US">
                <a:solidFill>
                  <a:srgbClr val="FFC000"/>
                </a:solidFill>
                <a:cs typeface="+mn-ea"/>
                <a:sym typeface="+mn-lt"/>
              </a:endParaRPr>
            </a:p>
          </p:txBody>
        </p:sp>
        <p:sp>
          <p:nvSpPr>
            <p:cNvPr id="125" name="Freeform 118"/>
            <p:cNvSpPr/>
            <p:nvPr/>
          </p:nvSpPr>
          <p:spPr bwMode="auto">
            <a:xfrm>
              <a:off x="5397501" y="4957763"/>
              <a:ext cx="3175" cy="7938"/>
            </a:xfrm>
            <a:custGeom>
              <a:avLst/>
              <a:gdLst>
                <a:gd name="T0" fmla="*/ 0 w 1"/>
                <a:gd name="T1" fmla="*/ 0 h 3"/>
                <a:gd name="T2" fmla="*/ 0 w 1"/>
                <a:gd name="T3" fmla="*/ 7938 h 3"/>
                <a:gd name="T4" fmla="*/ 3175 w 1"/>
                <a:gd name="T5" fmla="*/ 5292 h 3"/>
                <a:gd name="T6" fmla="*/ 0 w 1"/>
                <a:gd name="T7" fmla="*/ 0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0"/>
                  </a:moveTo>
                  <a:cubicBezTo>
                    <a:pt x="0" y="3"/>
                    <a:pt x="0" y="3"/>
                    <a:pt x="0" y="3"/>
                  </a:cubicBezTo>
                  <a:cubicBezTo>
                    <a:pt x="1" y="2"/>
                    <a:pt x="1" y="2"/>
                    <a:pt x="1" y="2"/>
                  </a:cubicBezTo>
                  <a:cubicBezTo>
                    <a:pt x="1" y="1"/>
                    <a:pt x="0" y="0"/>
                    <a:pt x="0" y="0"/>
                  </a:cubicBezTo>
                </a:path>
              </a:pathLst>
            </a:custGeom>
            <a:solidFill>
              <a:srgbClr val="003725"/>
            </a:solidFill>
            <a:ln w="9525">
              <a:noFill/>
              <a:miter lim="800000"/>
            </a:ln>
          </p:spPr>
          <p:txBody>
            <a:bodyPr/>
            <a:lstStyle/>
            <a:p>
              <a:endParaRPr lang="zh-CN" altLang="en-US">
                <a:solidFill>
                  <a:srgbClr val="FFC000"/>
                </a:solidFill>
                <a:cs typeface="+mn-ea"/>
                <a:sym typeface="+mn-lt"/>
              </a:endParaRPr>
            </a:p>
          </p:txBody>
        </p:sp>
        <p:sp>
          <p:nvSpPr>
            <p:cNvPr id="126" name="Freeform 119"/>
            <p:cNvSpPr>
              <a:spLocks noEditPoints="1"/>
            </p:cNvSpPr>
            <p:nvPr/>
          </p:nvSpPr>
          <p:spPr bwMode="auto">
            <a:xfrm>
              <a:off x="5280026" y="4851400"/>
              <a:ext cx="269875" cy="184150"/>
            </a:xfrm>
            <a:custGeom>
              <a:avLst/>
              <a:gdLst>
                <a:gd name="T0" fmla="*/ 6065 w 89"/>
                <a:gd name="T1" fmla="*/ 30189 h 61"/>
                <a:gd name="T2" fmla="*/ 0 w 89"/>
                <a:gd name="T3" fmla="*/ 156980 h 61"/>
                <a:gd name="T4" fmla="*/ 39420 w 89"/>
                <a:gd name="T5" fmla="*/ 175093 h 61"/>
                <a:gd name="T6" fmla="*/ 69743 w 89"/>
                <a:gd name="T7" fmla="*/ 75471 h 61"/>
                <a:gd name="T8" fmla="*/ 78840 w 89"/>
                <a:gd name="T9" fmla="*/ 105660 h 61"/>
                <a:gd name="T10" fmla="*/ 100066 w 89"/>
                <a:gd name="T11" fmla="*/ 184150 h 61"/>
                <a:gd name="T12" fmla="*/ 106131 w 89"/>
                <a:gd name="T13" fmla="*/ 184150 h 61"/>
                <a:gd name="T14" fmla="*/ 148583 w 89"/>
                <a:gd name="T15" fmla="*/ 181131 h 61"/>
                <a:gd name="T16" fmla="*/ 139486 w 89"/>
                <a:gd name="T17" fmla="*/ 166037 h 61"/>
                <a:gd name="T18" fmla="*/ 121292 w 89"/>
                <a:gd name="T19" fmla="*/ 111698 h 61"/>
                <a:gd name="T20" fmla="*/ 118260 w 89"/>
                <a:gd name="T21" fmla="*/ 114716 h 61"/>
                <a:gd name="T22" fmla="*/ 118260 w 89"/>
                <a:gd name="T23" fmla="*/ 105660 h 61"/>
                <a:gd name="T24" fmla="*/ 103098 w 89"/>
                <a:gd name="T25" fmla="*/ 60377 h 61"/>
                <a:gd name="T26" fmla="*/ 6065 w 89"/>
                <a:gd name="T27" fmla="*/ 30189 h 61"/>
                <a:gd name="T28" fmla="*/ 269875 w 89"/>
                <a:gd name="T29" fmla="*/ 0 h 61"/>
                <a:gd name="T30" fmla="*/ 233487 w 89"/>
                <a:gd name="T31" fmla="*/ 24151 h 61"/>
                <a:gd name="T32" fmla="*/ 157680 w 89"/>
                <a:gd name="T33" fmla="*/ 178112 h 61"/>
                <a:gd name="T34" fmla="*/ 175874 w 89"/>
                <a:gd name="T35" fmla="*/ 172075 h 61"/>
                <a:gd name="T36" fmla="*/ 269875 w 89"/>
                <a:gd name="T37" fmla="*/ 0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9"/>
                <a:gd name="T58" fmla="*/ 0 h 61"/>
                <a:gd name="T59" fmla="*/ 89 w 89"/>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9" h="61">
                  <a:moveTo>
                    <a:pt x="2" y="10"/>
                  </a:moveTo>
                  <a:cubicBezTo>
                    <a:pt x="1" y="23"/>
                    <a:pt x="0" y="38"/>
                    <a:pt x="0" y="52"/>
                  </a:cubicBezTo>
                  <a:cubicBezTo>
                    <a:pt x="4" y="54"/>
                    <a:pt x="9" y="56"/>
                    <a:pt x="13" y="58"/>
                  </a:cubicBezTo>
                  <a:cubicBezTo>
                    <a:pt x="18" y="39"/>
                    <a:pt x="20" y="25"/>
                    <a:pt x="23" y="25"/>
                  </a:cubicBezTo>
                  <a:cubicBezTo>
                    <a:pt x="24" y="25"/>
                    <a:pt x="25" y="28"/>
                    <a:pt x="26" y="35"/>
                  </a:cubicBezTo>
                  <a:cubicBezTo>
                    <a:pt x="28" y="46"/>
                    <a:pt x="30" y="54"/>
                    <a:pt x="33" y="61"/>
                  </a:cubicBezTo>
                  <a:cubicBezTo>
                    <a:pt x="33" y="61"/>
                    <a:pt x="34" y="61"/>
                    <a:pt x="35" y="61"/>
                  </a:cubicBezTo>
                  <a:cubicBezTo>
                    <a:pt x="40" y="61"/>
                    <a:pt x="45" y="61"/>
                    <a:pt x="49" y="60"/>
                  </a:cubicBezTo>
                  <a:cubicBezTo>
                    <a:pt x="48" y="59"/>
                    <a:pt x="47" y="58"/>
                    <a:pt x="46" y="55"/>
                  </a:cubicBezTo>
                  <a:cubicBezTo>
                    <a:pt x="44" y="50"/>
                    <a:pt x="42" y="44"/>
                    <a:pt x="40" y="37"/>
                  </a:cubicBezTo>
                  <a:cubicBezTo>
                    <a:pt x="39" y="38"/>
                    <a:pt x="39" y="38"/>
                    <a:pt x="39" y="38"/>
                  </a:cubicBezTo>
                  <a:cubicBezTo>
                    <a:pt x="39" y="35"/>
                    <a:pt x="39" y="35"/>
                    <a:pt x="39" y="35"/>
                  </a:cubicBezTo>
                  <a:cubicBezTo>
                    <a:pt x="38" y="30"/>
                    <a:pt x="36" y="25"/>
                    <a:pt x="34" y="20"/>
                  </a:cubicBezTo>
                  <a:cubicBezTo>
                    <a:pt x="22" y="19"/>
                    <a:pt x="11" y="15"/>
                    <a:pt x="2" y="10"/>
                  </a:cubicBezTo>
                  <a:moveTo>
                    <a:pt x="89" y="0"/>
                  </a:moveTo>
                  <a:cubicBezTo>
                    <a:pt x="85" y="3"/>
                    <a:pt x="81" y="6"/>
                    <a:pt x="77" y="8"/>
                  </a:cubicBezTo>
                  <a:cubicBezTo>
                    <a:pt x="69" y="27"/>
                    <a:pt x="59" y="54"/>
                    <a:pt x="52" y="59"/>
                  </a:cubicBezTo>
                  <a:cubicBezTo>
                    <a:pt x="54" y="59"/>
                    <a:pt x="56" y="58"/>
                    <a:pt x="58" y="57"/>
                  </a:cubicBezTo>
                  <a:cubicBezTo>
                    <a:pt x="69" y="38"/>
                    <a:pt x="84" y="12"/>
                    <a:pt x="89" y="0"/>
                  </a:cubicBezTo>
                </a:path>
              </a:pathLst>
            </a:custGeom>
            <a:solidFill>
              <a:srgbClr val="004D34"/>
            </a:solidFill>
            <a:ln w="9525">
              <a:noFill/>
              <a:miter lim="800000"/>
            </a:ln>
          </p:spPr>
          <p:txBody>
            <a:bodyPr/>
            <a:lstStyle/>
            <a:p>
              <a:endParaRPr lang="zh-CN" altLang="en-US">
                <a:solidFill>
                  <a:srgbClr val="FFC000"/>
                </a:solidFill>
                <a:cs typeface="+mn-ea"/>
                <a:sym typeface="+mn-lt"/>
              </a:endParaRPr>
            </a:p>
          </p:txBody>
        </p:sp>
        <p:sp>
          <p:nvSpPr>
            <p:cNvPr id="127" name="Oval 120"/>
            <p:cNvSpPr>
              <a:spLocks noChangeArrowheads="1"/>
            </p:cNvSpPr>
            <p:nvPr/>
          </p:nvSpPr>
          <p:spPr bwMode="auto">
            <a:xfrm>
              <a:off x="5176838" y="4471988"/>
              <a:ext cx="439738" cy="439738"/>
            </a:xfrm>
            <a:prstGeom prst="ellipse">
              <a:avLst/>
            </a:prstGeom>
            <a:solidFill>
              <a:srgbClr val="F05323"/>
            </a:solidFill>
            <a:ln w="9525">
              <a:noFill/>
              <a:round/>
            </a:ln>
          </p:spPr>
          <p:txBody>
            <a:bodyPr/>
            <a:lstStyle/>
            <a:p>
              <a:endParaRPr lang="zh-CN" altLang="en-US">
                <a:solidFill>
                  <a:srgbClr val="FFC000"/>
                </a:solidFill>
                <a:cs typeface="+mn-ea"/>
                <a:sym typeface="+mn-lt"/>
              </a:endParaRPr>
            </a:p>
          </p:txBody>
        </p:sp>
        <p:sp>
          <p:nvSpPr>
            <p:cNvPr id="128" name="Freeform 121"/>
            <p:cNvSpPr/>
            <p:nvPr/>
          </p:nvSpPr>
          <p:spPr bwMode="auto">
            <a:xfrm>
              <a:off x="5176838" y="4651375"/>
              <a:ext cx="439738" cy="200025"/>
            </a:xfrm>
            <a:custGeom>
              <a:avLst/>
              <a:gdLst>
                <a:gd name="T0" fmla="*/ 0 w 145"/>
                <a:gd name="T1" fmla="*/ 21215 h 66"/>
                <a:gd name="T2" fmla="*/ 0 w 145"/>
                <a:gd name="T3" fmla="*/ 39399 h 66"/>
                <a:gd name="T4" fmla="*/ 42457 w 145"/>
                <a:gd name="T5" fmla="*/ 166687 h 66"/>
                <a:gd name="T6" fmla="*/ 388183 w 145"/>
                <a:gd name="T7" fmla="*/ 181841 h 66"/>
                <a:gd name="T8" fmla="*/ 439738 w 145"/>
                <a:gd name="T9" fmla="*/ 39399 h 66"/>
                <a:gd name="T10" fmla="*/ 436705 w 145"/>
                <a:gd name="T11" fmla="*/ 0 h 66"/>
                <a:gd name="T12" fmla="*/ 0 w 145"/>
                <a:gd name="T13" fmla="*/ 21215 h 66"/>
                <a:gd name="T14" fmla="*/ 0 60000 65536"/>
                <a:gd name="T15" fmla="*/ 0 60000 65536"/>
                <a:gd name="T16" fmla="*/ 0 60000 65536"/>
                <a:gd name="T17" fmla="*/ 0 60000 65536"/>
                <a:gd name="T18" fmla="*/ 0 60000 65536"/>
                <a:gd name="T19" fmla="*/ 0 60000 65536"/>
                <a:gd name="T20" fmla="*/ 0 60000 65536"/>
                <a:gd name="T21" fmla="*/ 0 w 145"/>
                <a:gd name="T22" fmla="*/ 0 h 66"/>
                <a:gd name="T23" fmla="*/ 145 w 145"/>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5" h="66">
                  <a:moveTo>
                    <a:pt x="0" y="7"/>
                  </a:moveTo>
                  <a:cubicBezTo>
                    <a:pt x="0" y="9"/>
                    <a:pt x="0" y="11"/>
                    <a:pt x="0" y="13"/>
                  </a:cubicBezTo>
                  <a:cubicBezTo>
                    <a:pt x="0" y="29"/>
                    <a:pt x="5" y="43"/>
                    <a:pt x="14" y="55"/>
                  </a:cubicBezTo>
                  <a:cubicBezTo>
                    <a:pt x="64" y="66"/>
                    <a:pt x="102" y="65"/>
                    <a:pt x="128" y="60"/>
                  </a:cubicBezTo>
                  <a:cubicBezTo>
                    <a:pt x="139" y="47"/>
                    <a:pt x="145" y="31"/>
                    <a:pt x="145" y="13"/>
                  </a:cubicBezTo>
                  <a:cubicBezTo>
                    <a:pt x="145" y="9"/>
                    <a:pt x="145" y="4"/>
                    <a:pt x="144" y="0"/>
                  </a:cubicBezTo>
                  <a:cubicBezTo>
                    <a:pt x="93" y="20"/>
                    <a:pt x="37" y="14"/>
                    <a:pt x="0" y="7"/>
                  </a:cubicBezTo>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129" name="Oval 122"/>
            <p:cNvSpPr>
              <a:spLocks noChangeArrowheads="1"/>
            </p:cNvSpPr>
            <p:nvPr/>
          </p:nvSpPr>
          <p:spPr bwMode="auto">
            <a:xfrm>
              <a:off x="5373688" y="4745038"/>
              <a:ext cx="39688" cy="39688"/>
            </a:xfrm>
            <a:prstGeom prst="ellipse">
              <a:avLst/>
            </a:prstGeom>
            <a:solidFill>
              <a:srgbClr val="F47C20"/>
            </a:solidFill>
            <a:ln w="9525">
              <a:noFill/>
              <a:round/>
            </a:ln>
          </p:spPr>
          <p:txBody>
            <a:bodyPr/>
            <a:lstStyle/>
            <a:p>
              <a:endParaRPr lang="zh-CN" altLang="en-US">
                <a:solidFill>
                  <a:srgbClr val="FFC000"/>
                </a:solidFill>
                <a:cs typeface="+mn-ea"/>
                <a:sym typeface="+mn-lt"/>
              </a:endParaRPr>
            </a:p>
          </p:txBody>
        </p:sp>
        <p:sp>
          <p:nvSpPr>
            <p:cNvPr id="130" name="Oval 123"/>
            <p:cNvSpPr>
              <a:spLocks noChangeArrowheads="1"/>
            </p:cNvSpPr>
            <p:nvPr/>
          </p:nvSpPr>
          <p:spPr bwMode="auto">
            <a:xfrm>
              <a:off x="5513388" y="4718050"/>
              <a:ext cx="57150" cy="57150"/>
            </a:xfrm>
            <a:prstGeom prst="ellipse">
              <a:avLst/>
            </a:prstGeom>
            <a:solidFill>
              <a:srgbClr val="F47C20"/>
            </a:solidFill>
            <a:ln w="9525">
              <a:noFill/>
              <a:round/>
            </a:ln>
          </p:spPr>
          <p:txBody>
            <a:bodyPr/>
            <a:lstStyle/>
            <a:p>
              <a:endParaRPr lang="zh-CN" altLang="en-US">
                <a:solidFill>
                  <a:srgbClr val="FFC000"/>
                </a:solidFill>
                <a:cs typeface="+mn-ea"/>
                <a:sym typeface="+mn-lt"/>
              </a:endParaRPr>
            </a:p>
          </p:txBody>
        </p:sp>
        <p:sp>
          <p:nvSpPr>
            <p:cNvPr id="131" name="Freeform 124"/>
            <p:cNvSpPr/>
            <p:nvPr/>
          </p:nvSpPr>
          <p:spPr bwMode="auto">
            <a:xfrm>
              <a:off x="5297488" y="4508500"/>
              <a:ext cx="273050" cy="136525"/>
            </a:xfrm>
            <a:custGeom>
              <a:avLst/>
              <a:gdLst>
                <a:gd name="T0" fmla="*/ 127423 w 90"/>
                <a:gd name="T1" fmla="*/ 0 h 45"/>
                <a:gd name="T2" fmla="*/ 121356 w 90"/>
                <a:gd name="T3" fmla="*/ 3034 h 45"/>
                <a:gd name="T4" fmla="*/ 188101 w 90"/>
                <a:gd name="T5" fmla="*/ 136525 h 45"/>
                <a:gd name="T6" fmla="*/ 251813 w 90"/>
                <a:gd name="T7" fmla="*/ 112254 h 45"/>
                <a:gd name="T8" fmla="*/ 127423 w 90"/>
                <a:gd name="T9" fmla="*/ 0 h 45"/>
                <a:gd name="T10" fmla="*/ 0 60000 65536"/>
                <a:gd name="T11" fmla="*/ 0 60000 65536"/>
                <a:gd name="T12" fmla="*/ 0 60000 65536"/>
                <a:gd name="T13" fmla="*/ 0 60000 65536"/>
                <a:gd name="T14" fmla="*/ 0 60000 65536"/>
                <a:gd name="T15" fmla="*/ 0 w 90"/>
                <a:gd name="T16" fmla="*/ 0 h 45"/>
                <a:gd name="T17" fmla="*/ 90 w 90"/>
                <a:gd name="T18" fmla="*/ 45 h 45"/>
              </a:gdLst>
              <a:ahLst/>
              <a:cxnLst>
                <a:cxn ang="T10">
                  <a:pos x="T0" y="T1"/>
                </a:cxn>
                <a:cxn ang="T11">
                  <a:pos x="T2" y="T3"/>
                </a:cxn>
                <a:cxn ang="T12">
                  <a:pos x="T4" y="T5"/>
                </a:cxn>
                <a:cxn ang="T13">
                  <a:pos x="T6" y="T7"/>
                </a:cxn>
                <a:cxn ang="T14">
                  <a:pos x="T8" y="T9"/>
                </a:cxn>
              </a:cxnLst>
              <a:rect l="T15" t="T16" r="T17" b="T18"/>
              <a:pathLst>
                <a:path w="90" h="45">
                  <a:moveTo>
                    <a:pt x="42" y="0"/>
                  </a:moveTo>
                  <a:cubicBezTo>
                    <a:pt x="41" y="0"/>
                    <a:pt x="41" y="0"/>
                    <a:pt x="40" y="1"/>
                  </a:cubicBezTo>
                  <a:cubicBezTo>
                    <a:pt x="0" y="28"/>
                    <a:pt x="36" y="45"/>
                    <a:pt x="62" y="45"/>
                  </a:cubicBezTo>
                  <a:cubicBezTo>
                    <a:pt x="72" y="45"/>
                    <a:pt x="81" y="42"/>
                    <a:pt x="83" y="37"/>
                  </a:cubicBezTo>
                  <a:cubicBezTo>
                    <a:pt x="90" y="19"/>
                    <a:pt x="51" y="0"/>
                    <a:pt x="42" y="0"/>
                  </a:cubicBezTo>
                </a:path>
              </a:pathLst>
            </a:custGeom>
            <a:solidFill>
              <a:srgbClr val="F9A97B"/>
            </a:solidFill>
            <a:ln w="9525">
              <a:noFill/>
              <a:miter lim="800000"/>
            </a:ln>
          </p:spPr>
          <p:txBody>
            <a:bodyPr/>
            <a:lstStyle/>
            <a:p>
              <a:endParaRPr lang="zh-CN" altLang="en-US">
                <a:solidFill>
                  <a:srgbClr val="FFC000"/>
                </a:solidFill>
                <a:cs typeface="+mn-ea"/>
                <a:sym typeface="+mn-lt"/>
              </a:endParaRPr>
            </a:p>
          </p:txBody>
        </p:sp>
        <p:sp>
          <p:nvSpPr>
            <p:cNvPr id="132" name="Freeform 125"/>
            <p:cNvSpPr/>
            <p:nvPr/>
          </p:nvSpPr>
          <p:spPr bwMode="auto">
            <a:xfrm>
              <a:off x="5434013" y="4545013"/>
              <a:ext cx="66675" cy="63500"/>
            </a:xfrm>
            <a:custGeom>
              <a:avLst/>
              <a:gdLst>
                <a:gd name="T0" fmla="*/ 60614 w 22"/>
                <a:gd name="T1" fmla="*/ 45357 h 21"/>
                <a:gd name="T2" fmla="*/ 21215 w 22"/>
                <a:gd name="T3" fmla="*/ 57452 h 21"/>
                <a:gd name="T4" fmla="*/ 6061 w 22"/>
                <a:gd name="T5" fmla="*/ 18143 h 21"/>
                <a:gd name="T6" fmla="*/ 45460 w 22"/>
                <a:gd name="T7" fmla="*/ 9071 h 21"/>
                <a:gd name="T8" fmla="*/ 60614 w 22"/>
                <a:gd name="T9" fmla="*/ 45357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20" y="15"/>
                  </a:moveTo>
                  <a:cubicBezTo>
                    <a:pt x="18" y="19"/>
                    <a:pt x="12" y="21"/>
                    <a:pt x="7" y="19"/>
                  </a:cubicBezTo>
                  <a:cubicBezTo>
                    <a:pt x="2" y="16"/>
                    <a:pt x="0" y="11"/>
                    <a:pt x="2" y="6"/>
                  </a:cubicBezTo>
                  <a:cubicBezTo>
                    <a:pt x="4" y="2"/>
                    <a:pt x="9" y="0"/>
                    <a:pt x="15" y="3"/>
                  </a:cubicBezTo>
                  <a:cubicBezTo>
                    <a:pt x="20" y="5"/>
                    <a:pt x="22" y="11"/>
                    <a:pt x="20" y="15"/>
                  </a:cubicBezTo>
                  <a:close/>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133" name="Freeform 126"/>
            <p:cNvSpPr>
              <a:spLocks noEditPoints="1"/>
            </p:cNvSpPr>
            <p:nvPr/>
          </p:nvSpPr>
          <p:spPr bwMode="auto">
            <a:xfrm>
              <a:off x="5176838" y="4687888"/>
              <a:ext cx="0" cy="1588"/>
            </a:xfrm>
            <a:custGeom>
              <a:avLst/>
              <a:gdLst>
                <a:gd name="T0" fmla="*/ 1588 h 1"/>
                <a:gd name="T1" fmla="*/ 1588 h 1"/>
                <a:gd name="T2" fmla="*/ 1588 h 1"/>
                <a:gd name="T3" fmla="*/ 1588 h 1"/>
                <a:gd name="T4" fmla="*/ 1588 h 1"/>
                <a:gd name="T5" fmla="*/ 1588 h 1"/>
                <a:gd name="T6" fmla="*/ 1588 h 1"/>
                <a:gd name="T7" fmla="*/ 1588 h 1"/>
                <a:gd name="T8" fmla="*/ 1588 h 1"/>
                <a:gd name="T9" fmla="*/ 1588 h 1"/>
                <a:gd name="T10" fmla="*/ 1588 h 1"/>
                <a:gd name="T11" fmla="*/ 0 h 1"/>
                <a:gd name="T12" fmla="*/ 0 h 1"/>
                <a:gd name="T13" fmla="*/ 0 h 1"/>
                <a:gd name="T14" fmla="*/ 0 h 1"/>
                <a:gd name="T15" fmla="*/ 0 h 1"/>
                <a:gd name="T16" fmla="*/ 0 h 1"/>
                <a:gd name="T17" fmla="*/ 0 60000 65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h 1"/>
                <a:gd name="T35" fmla="*/ 1 h 1"/>
              </a:gdLst>
              <a:ahLst/>
              <a:cxnLst>
                <a:cxn ang="T17">
                  <a:pos x="0" y="T0"/>
                </a:cxn>
                <a:cxn ang="T18">
                  <a:pos x="0" y="T1"/>
                </a:cxn>
                <a:cxn ang="T19">
                  <a:pos x="0" y="T2"/>
                </a:cxn>
                <a:cxn ang="T20">
                  <a:pos x="0" y="T3"/>
                </a:cxn>
                <a:cxn ang="T21">
                  <a:pos x="0" y="T4"/>
                </a:cxn>
                <a:cxn ang="T22">
                  <a:pos x="0" y="T5"/>
                </a:cxn>
                <a:cxn ang="T23">
                  <a:pos x="0" y="T6"/>
                </a:cxn>
                <a:cxn ang="T24">
                  <a:pos x="0" y="T7"/>
                </a:cxn>
                <a:cxn ang="T25">
                  <a:pos x="0" y="T8"/>
                </a:cxn>
                <a:cxn ang="T26">
                  <a:pos x="0" y="T9"/>
                </a:cxn>
                <a:cxn ang="T27">
                  <a:pos x="0" y="T10"/>
                </a:cxn>
                <a:cxn ang="T28">
                  <a:pos x="0" y="T11"/>
                </a:cxn>
                <a:cxn ang="T29">
                  <a:pos x="0" y="T12"/>
                </a:cxn>
                <a:cxn ang="T30">
                  <a:pos x="0" y="T13"/>
                </a:cxn>
                <a:cxn ang="T31">
                  <a:pos x="0" y="T14"/>
                </a:cxn>
                <a:cxn ang="T32">
                  <a:pos x="0" y="T15"/>
                </a:cxn>
                <a:cxn ang="T33">
                  <a:pos x="0" y="T16"/>
                </a:cxn>
              </a:cxnLst>
              <a:rect l="0" t="T34" r="0" b="T35"/>
              <a:pathLst>
                <a:path h="1">
                  <a:moveTo>
                    <a:pt x="0" y="1"/>
                  </a:moveTo>
                  <a:cubicBezTo>
                    <a:pt x="0" y="1"/>
                    <a:pt x="0" y="1"/>
                    <a:pt x="0" y="1"/>
                  </a:cubicBezTo>
                  <a:cubicBezTo>
                    <a:pt x="0" y="1"/>
                    <a:pt x="0" y="1"/>
                    <a:pt x="0" y="1"/>
                  </a:cubicBez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2821"/>
            </a:solidFill>
            <a:ln w="9525">
              <a:noFill/>
              <a:miter lim="800000"/>
            </a:ln>
          </p:spPr>
          <p:txBody>
            <a:bodyPr/>
            <a:lstStyle/>
            <a:p>
              <a:endParaRPr lang="zh-CN" altLang="en-US">
                <a:solidFill>
                  <a:srgbClr val="FFC000"/>
                </a:solidFill>
                <a:cs typeface="+mn-ea"/>
                <a:sym typeface="+mn-lt"/>
              </a:endParaRPr>
            </a:p>
          </p:txBody>
        </p:sp>
        <p:sp>
          <p:nvSpPr>
            <p:cNvPr id="134" name="Freeform 127"/>
            <p:cNvSpPr>
              <a:spLocks noEditPoints="1"/>
            </p:cNvSpPr>
            <p:nvPr/>
          </p:nvSpPr>
          <p:spPr bwMode="auto">
            <a:xfrm>
              <a:off x="5400676" y="4911725"/>
              <a:ext cx="0" cy="0"/>
            </a:xfrm>
            <a:custGeom>
              <a:avLst/>
              <a:gdLst>
                <a:gd name="T0" fmla="*/ 0 60000 65536"/>
                <a:gd name="T1" fmla="*/ 0 60000 65536"/>
                <a:gd name="T2" fmla="*/ 0 60000 65536"/>
                <a:gd name="T3" fmla="*/ 0 60000 65536"/>
                <a:gd name="T4" fmla="*/ 0 60000 65536"/>
                <a:gd name="T5" fmla="*/ 0 60000 65536"/>
                <a:gd name="T6" fmla="*/ 0 60000 65536"/>
                <a:gd name="T7" fmla="*/ 0 60000 65536"/>
                <a:gd name="T8" fmla="*/ 0 60000 65536"/>
                <a:gd name="T9" fmla="*/ 0 60000 65536"/>
              </a:gdLst>
              <a:ahLst/>
              <a:cxnLst>
                <a:cxn ang="T0">
                  <a:pos x="0" y="0"/>
                </a:cxn>
                <a:cxn ang="T1">
                  <a:pos x="0" y="0"/>
                </a:cxn>
                <a:cxn ang="T2">
                  <a:pos x="0" y="0"/>
                </a:cxn>
                <a:cxn ang="T3">
                  <a:pos x="0" y="0"/>
                </a:cxn>
                <a:cxn ang="T4">
                  <a:pos x="0" y="0"/>
                </a:cxn>
                <a:cxn ang="T5">
                  <a:pos x="0" y="0"/>
                </a:cxn>
                <a:cxn ang="T6">
                  <a:pos x="0" y="0"/>
                </a:cxn>
                <a:cxn ang="T7">
                  <a:pos x="0" y="0"/>
                </a:cxn>
                <a:cxn ang="T8">
                  <a:pos x="0" y="0"/>
                </a:cxn>
                <a:cxn ang="T9">
                  <a:pos x="0" y="0"/>
                </a:cxn>
              </a:cxnLst>
              <a:rect l="0" t="0" r="0" b="0"/>
              <a:pathLst>
                <a:path>
                  <a:moveTo>
                    <a:pt x="0" y="0"/>
                  </a:moveTo>
                  <a:cubicBezTo>
                    <a:pt x="0" y="0"/>
                    <a:pt x="0" y="0"/>
                    <a:pt x="0" y="0"/>
                  </a:cubicBez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1E19"/>
            </a:solidFill>
            <a:ln w="9525">
              <a:noFill/>
              <a:miter lim="800000"/>
            </a:ln>
          </p:spPr>
          <p:txBody>
            <a:bodyPr/>
            <a:lstStyle/>
            <a:p>
              <a:endParaRPr lang="zh-CN" altLang="en-US">
                <a:solidFill>
                  <a:srgbClr val="FFC000"/>
                </a:solidFill>
                <a:cs typeface="+mn-ea"/>
                <a:sym typeface="+mn-lt"/>
              </a:endParaRPr>
            </a:p>
          </p:txBody>
        </p:sp>
        <p:sp>
          <p:nvSpPr>
            <p:cNvPr id="135" name="Freeform 128"/>
            <p:cNvSpPr>
              <a:spLocks noEditPoints="1"/>
            </p:cNvSpPr>
            <p:nvPr/>
          </p:nvSpPr>
          <p:spPr bwMode="auto">
            <a:xfrm>
              <a:off x="5397501" y="4911725"/>
              <a:ext cx="3175" cy="0"/>
            </a:xfrm>
            <a:custGeom>
              <a:avLst/>
              <a:gdLst>
                <a:gd name="T0" fmla="*/ 0 w 1"/>
                <a:gd name="T1" fmla="*/ 0 w 1"/>
                <a:gd name="T2" fmla="*/ 0 w 1"/>
                <a:gd name="T3" fmla="*/ 0 w 1"/>
                <a:gd name="T4" fmla="*/ 0 w 1"/>
                <a:gd name="T5" fmla="*/ 0 w 1"/>
                <a:gd name="T6" fmla="*/ 0 w 1"/>
                <a:gd name="T7" fmla="*/ 0 w 1"/>
                <a:gd name="T8" fmla="*/ 0 w 1"/>
                <a:gd name="T9" fmla="*/ 0 w 1"/>
                <a:gd name="T10" fmla="*/ 0 w 1"/>
                <a:gd name="T11" fmla="*/ 0 w 1"/>
                <a:gd name="T12" fmla="*/ 3175 w 1"/>
                <a:gd name="T13" fmla="*/ 3175 w 1"/>
                <a:gd name="T14" fmla="*/ 3175 w 1"/>
                <a:gd name="T15" fmla="*/ 3175 w 1"/>
                <a:gd name="T16" fmla="*/ 3175 w 1"/>
                <a:gd name="T17" fmla="*/ 3175 w 1"/>
                <a:gd name="T18" fmla="*/ 3175 w 1"/>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w 1"/>
                <a:gd name="T39" fmla="*/ 1 w 1"/>
              </a:gdLst>
              <a:ahLst/>
              <a:cxnLst>
                <a:cxn ang="T19">
                  <a:pos x="T0" y="0"/>
                </a:cxn>
                <a:cxn ang="T20">
                  <a:pos x="T1" y="0"/>
                </a:cxn>
                <a:cxn ang="T21">
                  <a:pos x="T2" y="0"/>
                </a:cxn>
                <a:cxn ang="T22">
                  <a:pos x="T3" y="0"/>
                </a:cxn>
                <a:cxn ang="T23">
                  <a:pos x="T4" y="0"/>
                </a:cxn>
                <a:cxn ang="T24">
                  <a:pos x="T5" y="0"/>
                </a:cxn>
                <a:cxn ang="T25">
                  <a:pos x="T6" y="0"/>
                </a:cxn>
                <a:cxn ang="T26">
                  <a:pos x="T7" y="0"/>
                </a:cxn>
                <a:cxn ang="T27">
                  <a:pos x="T8" y="0"/>
                </a:cxn>
                <a:cxn ang="T28">
                  <a:pos x="T9" y="0"/>
                </a:cxn>
                <a:cxn ang="T29">
                  <a:pos x="T10" y="0"/>
                </a:cxn>
                <a:cxn ang="T30">
                  <a:pos x="T11" y="0"/>
                </a:cxn>
                <a:cxn ang="T31">
                  <a:pos x="T12" y="0"/>
                </a:cxn>
                <a:cxn ang="T32">
                  <a:pos x="T13" y="0"/>
                </a:cxn>
                <a:cxn ang="T33">
                  <a:pos x="T14" y="0"/>
                </a:cxn>
                <a:cxn ang="T34">
                  <a:pos x="T15" y="0"/>
                </a:cxn>
                <a:cxn ang="T35">
                  <a:pos x="T16" y="0"/>
                </a:cxn>
                <a:cxn ang="T36">
                  <a:pos x="T17" y="0"/>
                </a:cxn>
                <a:cxn ang="T37">
                  <a:pos x="T18" y="0"/>
                </a:cxn>
              </a:cxnLst>
              <a:rect l="T38" t="0" r="T39" b="0"/>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002A23"/>
            </a:solidFill>
            <a:ln w="9525">
              <a:noFill/>
              <a:miter lim="800000"/>
            </a:ln>
          </p:spPr>
          <p:txBody>
            <a:bodyPr/>
            <a:lstStyle/>
            <a:p>
              <a:endParaRPr lang="zh-CN" altLang="en-US">
                <a:solidFill>
                  <a:srgbClr val="FFC000"/>
                </a:solidFill>
                <a:cs typeface="+mn-ea"/>
                <a:sym typeface="+mn-lt"/>
              </a:endParaRPr>
            </a:p>
          </p:txBody>
        </p:sp>
        <p:sp>
          <p:nvSpPr>
            <p:cNvPr id="136" name="Freeform 129"/>
            <p:cNvSpPr>
              <a:spLocks noEditPoints="1"/>
            </p:cNvSpPr>
            <p:nvPr/>
          </p:nvSpPr>
          <p:spPr bwMode="auto">
            <a:xfrm>
              <a:off x="5176838" y="4645025"/>
              <a:ext cx="387350" cy="266700"/>
            </a:xfrm>
            <a:custGeom>
              <a:avLst/>
              <a:gdLst>
                <a:gd name="T0" fmla="*/ 0 w 128"/>
                <a:gd name="T1" fmla="*/ 48491 h 88"/>
                <a:gd name="T2" fmla="*/ 220911 w 128"/>
                <a:gd name="T3" fmla="*/ 266700 h 88"/>
                <a:gd name="T4" fmla="*/ 220911 w 128"/>
                <a:gd name="T5" fmla="*/ 266700 h 88"/>
                <a:gd name="T6" fmla="*/ 220911 w 128"/>
                <a:gd name="T7" fmla="*/ 266700 h 88"/>
                <a:gd name="T8" fmla="*/ 220911 w 128"/>
                <a:gd name="T9" fmla="*/ 266700 h 88"/>
                <a:gd name="T10" fmla="*/ 220911 w 128"/>
                <a:gd name="T11" fmla="*/ 266700 h 88"/>
                <a:gd name="T12" fmla="*/ 220911 w 128"/>
                <a:gd name="T13" fmla="*/ 266700 h 88"/>
                <a:gd name="T14" fmla="*/ 220911 w 128"/>
                <a:gd name="T15" fmla="*/ 266700 h 88"/>
                <a:gd name="T16" fmla="*/ 220911 w 128"/>
                <a:gd name="T17" fmla="*/ 266700 h 88"/>
                <a:gd name="T18" fmla="*/ 220911 w 128"/>
                <a:gd name="T19" fmla="*/ 266700 h 88"/>
                <a:gd name="T20" fmla="*/ 223937 w 128"/>
                <a:gd name="T21" fmla="*/ 266700 h 88"/>
                <a:gd name="T22" fmla="*/ 223937 w 128"/>
                <a:gd name="T23" fmla="*/ 266700 h 88"/>
                <a:gd name="T24" fmla="*/ 223937 w 128"/>
                <a:gd name="T25" fmla="*/ 266700 h 88"/>
                <a:gd name="T26" fmla="*/ 223937 w 128"/>
                <a:gd name="T27" fmla="*/ 266700 h 88"/>
                <a:gd name="T28" fmla="*/ 223937 w 128"/>
                <a:gd name="T29" fmla="*/ 266700 h 88"/>
                <a:gd name="T30" fmla="*/ 223937 w 128"/>
                <a:gd name="T31" fmla="*/ 266700 h 88"/>
                <a:gd name="T32" fmla="*/ 223937 w 128"/>
                <a:gd name="T33" fmla="*/ 266700 h 88"/>
                <a:gd name="T34" fmla="*/ 223937 w 128"/>
                <a:gd name="T35" fmla="*/ 266700 h 88"/>
                <a:gd name="T36" fmla="*/ 223937 w 128"/>
                <a:gd name="T37" fmla="*/ 266700 h 88"/>
                <a:gd name="T38" fmla="*/ 387350 w 128"/>
                <a:gd name="T39" fmla="*/ 187902 h 88"/>
                <a:gd name="T40" fmla="*/ 378271 w 128"/>
                <a:gd name="T41" fmla="*/ 190933 h 88"/>
                <a:gd name="T42" fmla="*/ 317748 w 128"/>
                <a:gd name="T43" fmla="*/ 209117 h 88"/>
                <a:gd name="T44" fmla="*/ 272355 w 128"/>
                <a:gd name="T45" fmla="*/ 200025 h 88"/>
                <a:gd name="T46" fmla="*/ 260251 w 128"/>
                <a:gd name="T47" fmla="*/ 200025 h 88"/>
                <a:gd name="T48" fmla="*/ 42366 w 128"/>
                <a:gd name="T49" fmla="*/ 172749 h 88"/>
                <a:gd name="T50" fmla="*/ 0 w 128"/>
                <a:gd name="T51" fmla="*/ 48491 h 88"/>
                <a:gd name="T52" fmla="*/ 0 w 128"/>
                <a:gd name="T53" fmla="*/ 48491 h 88"/>
                <a:gd name="T54" fmla="*/ 0 w 128"/>
                <a:gd name="T55" fmla="*/ 48491 h 88"/>
                <a:gd name="T56" fmla="*/ 0 w 128"/>
                <a:gd name="T57" fmla="*/ 48491 h 88"/>
                <a:gd name="T58" fmla="*/ 0 w 128"/>
                <a:gd name="T59" fmla="*/ 48491 h 88"/>
                <a:gd name="T60" fmla="*/ 0 w 128"/>
                <a:gd name="T61" fmla="*/ 48491 h 88"/>
                <a:gd name="T62" fmla="*/ 0 w 128"/>
                <a:gd name="T63" fmla="*/ 48491 h 88"/>
                <a:gd name="T64" fmla="*/ 0 w 128"/>
                <a:gd name="T65" fmla="*/ 45460 h 88"/>
                <a:gd name="T66" fmla="*/ 0 w 128"/>
                <a:gd name="T67" fmla="*/ 45460 h 88"/>
                <a:gd name="T68" fmla="*/ 0 w 128"/>
                <a:gd name="T69" fmla="*/ 45460 h 88"/>
                <a:gd name="T70" fmla="*/ 6052 w 128"/>
                <a:gd name="T71" fmla="*/ 0 h 88"/>
                <a:gd name="T72" fmla="*/ 0 w 128"/>
                <a:gd name="T73" fmla="*/ 42430 h 88"/>
                <a:gd name="T74" fmla="*/ 0 w 128"/>
                <a:gd name="T75" fmla="*/ 42430 h 88"/>
                <a:gd name="T76" fmla="*/ 0 w 128"/>
                <a:gd name="T77" fmla="*/ 42430 h 88"/>
                <a:gd name="T78" fmla="*/ 0 w 128"/>
                <a:gd name="T79" fmla="*/ 42430 h 88"/>
                <a:gd name="T80" fmla="*/ 0 w 128"/>
                <a:gd name="T81" fmla="*/ 45460 h 88"/>
                <a:gd name="T82" fmla="*/ 0 w 128"/>
                <a:gd name="T83" fmla="*/ 45460 h 88"/>
                <a:gd name="T84" fmla="*/ 0 w 128"/>
                <a:gd name="T85" fmla="*/ 45460 h 88"/>
                <a:gd name="T86" fmla="*/ 0 w 128"/>
                <a:gd name="T87" fmla="*/ 45460 h 88"/>
                <a:gd name="T88" fmla="*/ 0 w 128"/>
                <a:gd name="T89" fmla="*/ 45460 h 88"/>
                <a:gd name="T90" fmla="*/ 0 w 128"/>
                <a:gd name="T91" fmla="*/ 45460 h 88"/>
                <a:gd name="T92" fmla="*/ 0 w 128"/>
                <a:gd name="T93" fmla="*/ 27276 h 88"/>
                <a:gd name="T94" fmla="*/ 78680 w 128"/>
                <a:gd name="T95" fmla="*/ 39399 h 88"/>
                <a:gd name="T96" fmla="*/ 75654 w 128"/>
                <a:gd name="T97" fmla="*/ 39399 h 88"/>
                <a:gd name="T98" fmla="*/ 6052 w 128"/>
                <a:gd name="T99" fmla="*/ 0 h 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8"/>
                <a:gd name="T151" fmla="*/ 0 h 88"/>
                <a:gd name="T152" fmla="*/ 128 w 128"/>
                <a:gd name="T153" fmla="*/ 88 h 8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8" h="88">
                  <a:moveTo>
                    <a:pt x="0" y="16"/>
                  </a:moveTo>
                  <a:cubicBezTo>
                    <a:pt x="0" y="56"/>
                    <a:pt x="3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96" y="87"/>
                    <a:pt x="115" y="77"/>
                    <a:pt x="128" y="62"/>
                  </a:cubicBezTo>
                  <a:cubicBezTo>
                    <a:pt x="127" y="62"/>
                    <a:pt x="126" y="62"/>
                    <a:pt x="125" y="63"/>
                  </a:cubicBezTo>
                  <a:cubicBezTo>
                    <a:pt x="118" y="67"/>
                    <a:pt x="111" y="69"/>
                    <a:pt x="105" y="69"/>
                  </a:cubicBezTo>
                  <a:cubicBezTo>
                    <a:pt x="100" y="69"/>
                    <a:pt x="95" y="68"/>
                    <a:pt x="90" y="66"/>
                  </a:cubicBezTo>
                  <a:cubicBezTo>
                    <a:pt x="89" y="66"/>
                    <a:pt x="87" y="66"/>
                    <a:pt x="86" y="66"/>
                  </a:cubicBezTo>
                  <a:cubicBezTo>
                    <a:pt x="66" y="66"/>
                    <a:pt x="42" y="63"/>
                    <a:pt x="14" y="57"/>
                  </a:cubicBezTo>
                  <a:cubicBezTo>
                    <a:pt x="5" y="46"/>
                    <a:pt x="0" y="31"/>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2" y="0"/>
                  </a:moveTo>
                  <a:cubicBezTo>
                    <a:pt x="1" y="5"/>
                    <a:pt x="0" y="9"/>
                    <a:pt x="0" y="14"/>
                  </a:cubicBezTo>
                  <a:cubicBezTo>
                    <a:pt x="0" y="14"/>
                    <a:pt x="0" y="14"/>
                    <a:pt x="0" y="14"/>
                  </a:cubicBezTo>
                  <a:cubicBezTo>
                    <a:pt x="0" y="14"/>
                    <a:pt x="0" y="14"/>
                    <a:pt x="0" y="14"/>
                  </a:cubicBezTo>
                  <a:cubicBezTo>
                    <a:pt x="0" y="14"/>
                    <a:pt x="0" y="14"/>
                    <a:pt x="0" y="14"/>
                  </a:cubicBezTo>
                  <a:cubicBezTo>
                    <a:pt x="0" y="14"/>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3"/>
                    <a:pt x="0" y="11"/>
                    <a:pt x="0" y="9"/>
                  </a:cubicBezTo>
                  <a:cubicBezTo>
                    <a:pt x="8" y="11"/>
                    <a:pt x="17" y="12"/>
                    <a:pt x="26" y="13"/>
                  </a:cubicBezTo>
                  <a:cubicBezTo>
                    <a:pt x="25" y="13"/>
                    <a:pt x="25" y="13"/>
                    <a:pt x="25" y="13"/>
                  </a:cubicBezTo>
                  <a:cubicBezTo>
                    <a:pt x="15" y="6"/>
                    <a:pt x="7" y="2"/>
                    <a:pt x="2" y="0"/>
                  </a:cubicBezTo>
                </a:path>
              </a:pathLst>
            </a:custGeom>
            <a:solidFill>
              <a:srgbClr val="A83F1A"/>
            </a:solidFill>
            <a:ln w="9525">
              <a:noFill/>
              <a:miter lim="800000"/>
            </a:ln>
          </p:spPr>
          <p:txBody>
            <a:bodyPr/>
            <a:lstStyle/>
            <a:p>
              <a:endParaRPr lang="zh-CN" altLang="en-US">
                <a:solidFill>
                  <a:srgbClr val="FFC000"/>
                </a:solidFill>
                <a:cs typeface="+mn-ea"/>
                <a:sym typeface="+mn-lt"/>
              </a:endParaRPr>
            </a:p>
          </p:txBody>
        </p:sp>
        <p:sp>
          <p:nvSpPr>
            <p:cNvPr id="137" name="Freeform 130"/>
            <p:cNvSpPr>
              <a:spLocks noEditPoints="1"/>
            </p:cNvSpPr>
            <p:nvPr/>
          </p:nvSpPr>
          <p:spPr bwMode="auto">
            <a:xfrm>
              <a:off x="5176838" y="4672013"/>
              <a:ext cx="400050" cy="173038"/>
            </a:xfrm>
            <a:custGeom>
              <a:avLst/>
              <a:gdLst>
                <a:gd name="T0" fmla="*/ 400050 w 132"/>
                <a:gd name="T1" fmla="*/ 145716 h 57"/>
                <a:gd name="T2" fmla="*/ 378835 w 132"/>
                <a:gd name="T3" fmla="*/ 163931 h 57"/>
                <a:gd name="T4" fmla="*/ 387927 w 132"/>
                <a:gd name="T5" fmla="*/ 160895 h 57"/>
                <a:gd name="T6" fmla="*/ 400050 w 132"/>
                <a:gd name="T7" fmla="*/ 145716 h 57"/>
                <a:gd name="T8" fmla="*/ 0 w 132"/>
                <a:gd name="T9" fmla="*/ 0 h 57"/>
                <a:gd name="T10" fmla="*/ 0 w 132"/>
                <a:gd name="T11" fmla="*/ 18215 h 57"/>
                <a:gd name="T12" fmla="*/ 0 w 132"/>
                <a:gd name="T13" fmla="*/ 18215 h 57"/>
                <a:gd name="T14" fmla="*/ 0 w 132"/>
                <a:gd name="T15" fmla="*/ 18215 h 57"/>
                <a:gd name="T16" fmla="*/ 0 w 132"/>
                <a:gd name="T17" fmla="*/ 18215 h 57"/>
                <a:gd name="T18" fmla="*/ 0 w 132"/>
                <a:gd name="T19" fmla="*/ 21250 h 57"/>
                <a:gd name="T20" fmla="*/ 0 w 132"/>
                <a:gd name="T21" fmla="*/ 21250 h 57"/>
                <a:gd name="T22" fmla="*/ 0 w 132"/>
                <a:gd name="T23" fmla="*/ 21250 h 57"/>
                <a:gd name="T24" fmla="*/ 0 w 132"/>
                <a:gd name="T25" fmla="*/ 21250 h 57"/>
                <a:gd name="T26" fmla="*/ 0 w 132"/>
                <a:gd name="T27" fmla="*/ 21250 h 57"/>
                <a:gd name="T28" fmla="*/ 42430 w 132"/>
                <a:gd name="T29" fmla="*/ 145716 h 57"/>
                <a:gd name="T30" fmla="*/ 260639 w 132"/>
                <a:gd name="T31" fmla="*/ 173038 h 57"/>
                <a:gd name="T32" fmla="*/ 272761 w 132"/>
                <a:gd name="T33" fmla="*/ 173038 h 57"/>
                <a:gd name="T34" fmla="*/ 78798 w 132"/>
                <a:gd name="T35" fmla="*/ 12143 h 57"/>
                <a:gd name="T36" fmla="*/ 0 w 132"/>
                <a:gd name="T37" fmla="*/ 0 h 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2"/>
                <a:gd name="T58" fmla="*/ 0 h 57"/>
                <a:gd name="T59" fmla="*/ 132 w 132"/>
                <a:gd name="T60" fmla="*/ 57 h 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2" h="57">
                  <a:moveTo>
                    <a:pt x="132" y="48"/>
                  </a:moveTo>
                  <a:cubicBezTo>
                    <a:pt x="129" y="50"/>
                    <a:pt x="127" y="52"/>
                    <a:pt x="125" y="54"/>
                  </a:cubicBezTo>
                  <a:cubicBezTo>
                    <a:pt x="126" y="53"/>
                    <a:pt x="127" y="53"/>
                    <a:pt x="128" y="53"/>
                  </a:cubicBezTo>
                  <a:cubicBezTo>
                    <a:pt x="129" y="51"/>
                    <a:pt x="130" y="50"/>
                    <a:pt x="132" y="48"/>
                  </a:cubicBezTo>
                  <a:moveTo>
                    <a:pt x="0" y="0"/>
                  </a:moveTo>
                  <a:cubicBezTo>
                    <a:pt x="0" y="2"/>
                    <a:pt x="0" y="4"/>
                    <a:pt x="0" y="6"/>
                  </a:cubicBezTo>
                  <a:cubicBezTo>
                    <a:pt x="0" y="6"/>
                    <a:pt x="0" y="6"/>
                    <a:pt x="0" y="6"/>
                  </a:cubicBezTo>
                  <a:cubicBezTo>
                    <a:pt x="0" y="6"/>
                    <a:pt x="0" y="6"/>
                    <a:pt x="0" y="6"/>
                  </a:cubicBezTo>
                  <a:cubicBezTo>
                    <a:pt x="0" y="6"/>
                    <a:pt x="0" y="6"/>
                    <a:pt x="0" y="6"/>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22"/>
                    <a:pt x="5" y="37"/>
                    <a:pt x="14" y="48"/>
                  </a:cubicBezTo>
                  <a:cubicBezTo>
                    <a:pt x="42" y="54"/>
                    <a:pt x="66" y="57"/>
                    <a:pt x="86" y="57"/>
                  </a:cubicBezTo>
                  <a:cubicBezTo>
                    <a:pt x="87" y="57"/>
                    <a:pt x="89" y="57"/>
                    <a:pt x="90" y="57"/>
                  </a:cubicBezTo>
                  <a:cubicBezTo>
                    <a:pt x="64" y="47"/>
                    <a:pt x="42" y="15"/>
                    <a:pt x="26" y="4"/>
                  </a:cubicBezTo>
                  <a:cubicBezTo>
                    <a:pt x="17" y="3"/>
                    <a:pt x="8" y="2"/>
                    <a:pt x="0" y="0"/>
                  </a:cubicBezTo>
                </a:path>
              </a:pathLst>
            </a:custGeom>
            <a:solidFill>
              <a:srgbClr val="B2AA86"/>
            </a:solidFill>
            <a:ln w="9525">
              <a:noFill/>
              <a:miter lim="800000"/>
            </a:ln>
          </p:spPr>
          <p:txBody>
            <a:bodyPr/>
            <a:lstStyle/>
            <a:p>
              <a:endParaRPr lang="zh-CN" altLang="en-US">
                <a:solidFill>
                  <a:srgbClr val="FFC000"/>
                </a:solidFill>
                <a:cs typeface="+mn-ea"/>
                <a:sym typeface="+mn-lt"/>
              </a:endParaRPr>
            </a:p>
          </p:txBody>
        </p:sp>
        <p:sp>
          <p:nvSpPr>
            <p:cNvPr id="138" name="Freeform 131"/>
            <p:cNvSpPr/>
            <p:nvPr/>
          </p:nvSpPr>
          <p:spPr bwMode="auto">
            <a:xfrm>
              <a:off x="5343526" y="4383088"/>
              <a:ext cx="115888" cy="109538"/>
            </a:xfrm>
            <a:custGeom>
              <a:avLst/>
              <a:gdLst>
                <a:gd name="T0" fmla="*/ 0 w 38"/>
                <a:gd name="T1" fmla="*/ 94324 h 36"/>
                <a:gd name="T2" fmla="*/ 54894 w 38"/>
                <a:gd name="T3" fmla="*/ 0 h 36"/>
                <a:gd name="T4" fmla="*/ 115888 w 38"/>
                <a:gd name="T5" fmla="*/ 97367 h 36"/>
                <a:gd name="T6" fmla="*/ 21348 w 38"/>
                <a:gd name="T7" fmla="*/ 109538 h 36"/>
                <a:gd name="T8" fmla="*/ 0 w 38"/>
                <a:gd name="T9" fmla="*/ 94324 h 36"/>
                <a:gd name="T10" fmla="*/ 0 60000 65536"/>
                <a:gd name="T11" fmla="*/ 0 60000 65536"/>
                <a:gd name="T12" fmla="*/ 0 60000 65536"/>
                <a:gd name="T13" fmla="*/ 0 60000 65536"/>
                <a:gd name="T14" fmla="*/ 0 60000 65536"/>
                <a:gd name="T15" fmla="*/ 0 w 38"/>
                <a:gd name="T16" fmla="*/ 0 h 36"/>
                <a:gd name="T17" fmla="*/ 38 w 38"/>
                <a:gd name="T18" fmla="*/ 36 h 36"/>
              </a:gdLst>
              <a:ahLst/>
              <a:cxnLst>
                <a:cxn ang="T10">
                  <a:pos x="T0" y="T1"/>
                </a:cxn>
                <a:cxn ang="T11">
                  <a:pos x="T2" y="T3"/>
                </a:cxn>
                <a:cxn ang="T12">
                  <a:pos x="T4" y="T5"/>
                </a:cxn>
                <a:cxn ang="T13">
                  <a:pos x="T6" y="T7"/>
                </a:cxn>
                <a:cxn ang="T14">
                  <a:pos x="T8" y="T9"/>
                </a:cxn>
              </a:cxnLst>
              <a:rect l="T15" t="T16" r="T17" b="T18"/>
              <a:pathLst>
                <a:path w="38" h="36">
                  <a:moveTo>
                    <a:pt x="0" y="31"/>
                  </a:moveTo>
                  <a:cubicBezTo>
                    <a:pt x="0" y="31"/>
                    <a:pt x="17" y="31"/>
                    <a:pt x="18" y="0"/>
                  </a:cubicBezTo>
                  <a:cubicBezTo>
                    <a:pt x="19" y="12"/>
                    <a:pt x="19" y="33"/>
                    <a:pt x="38" y="32"/>
                  </a:cubicBezTo>
                  <a:cubicBezTo>
                    <a:pt x="24" y="34"/>
                    <a:pt x="7" y="36"/>
                    <a:pt x="7" y="36"/>
                  </a:cubicBezTo>
                  <a:lnTo>
                    <a:pt x="0" y="31"/>
                  </a:lnTo>
                  <a:close/>
                </a:path>
              </a:pathLst>
            </a:custGeom>
            <a:solidFill>
              <a:srgbClr val="F05323"/>
            </a:solidFill>
            <a:ln w="9525">
              <a:noFill/>
              <a:miter lim="800000"/>
            </a:ln>
          </p:spPr>
          <p:txBody>
            <a:bodyPr/>
            <a:lstStyle/>
            <a:p>
              <a:endParaRPr lang="zh-CN" altLang="en-US">
                <a:solidFill>
                  <a:srgbClr val="FFC000"/>
                </a:solidFill>
                <a:cs typeface="+mn-ea"/>
                <a:sym typeface="+mn-lt"/>
              </a:endParaRPr>
            </a:p>
          </p:txBody>
        </p:sp>
        <p:sp>
          <p:nvSpPr>
            <p:cNvPr id="139" name="Oval 132"/>
            <p:cNvSpPr>
              <a:spLocks noChangeArrowheads="1"/>
            </p:cNvSpPr>
            <p:nvPr/>
          </p:nvSpPr>
          <p:spPr bwMode="auto">
            <a:xfrm>
              <a:off x="5226051" y="4732338"/>
              <a:ext cx="38100" cy="39688"/>
            </a:xfrm>
            <a:prstGeom prst="ellipse">
              <a:avLst/>
            </a:prstGeom>
            <a:solidFill>
              <a:srgbClr val="F47C20"/>
            </a:solidFill>
            <a:ln w="9525">
              <a:noFill/>
              <a:round/>
            </a:ln>
          </p:spPr>
          <p:txBody>
            <a:bodyPr/>
            <a:lstStyle/>
            <a:p>
              <a:endParaRPr lang="zh-CN" altLang="en-US">
                <a:solidFill>
                  <a:srgbClr val="FFC000"/>
                </a:solidFill>
                <a:cs typeface="+mn-ea"/>
                <a:sym typeface="+mn-lt"/>
              </a:endParaRPr>
            </a:p>
          </p:txBody>
        </p:sp>
        <p:sp>
          <p:nvSpPr>
            <p:cNvPr id="140" name="Freeform 133"/>
            <p:cNvSpPr>
              <a:spLocks noEditPoints="1"/>
            </p:cNvSpPr>
            <p:nvPr/>
          </p:nvSpPr>
          <p:spPr bwMode="auto">
            <a:xfrm>
              <a:off x="6197601" y="5221288"/>
              <a:ext cx="433388" cy="303213"/>
            </a:xfrm>
            <a:custGeom>
              <a:avLst/>
              <a:gdLst>
                <a:gd name="T0" fmla="*/ 430357 w 143"/>
                <a:gd name="T1" fmla="*/ 36386 h 100"/>
                <a:gd name="T2" fmla="*/ 397020 w 143"/>
                <a:gd name="T3" fmla="*/ 93996 h 100"/>
                <a:gd name="T4" fmla="*/ 427327 w 143"/>
                <a:gd name="T5" fmla="*/ 136446 h 100"/>
                <a:gd name="T6" fmla="*/ 433388 w 143"/>
                <a:gd name="T7" fmla="*/ 81868 h 100"/>
                <a:gd name="T8" fmla="*/ 430357 w 143"/>
                <a:gd name="T9" fmla="*/ 36386 h 100"/>
                <a:gd name="T10" fmla="*/ 9092 w 143"/>
                <a:gd name="T11" fmla="*/ 0 h 100"/>
                <a:gd name="T12" fmla="*/ 0 w 143"/>
                <a:gd name="T13" fmla="*/ 42450 h 100"/>
                <a:gd name="T14" fmla="*/ 127289 w 143"/>
                <a:gd name="T15" fmla="*/ 281988 h 100"/>
                <a:gd name="T16" fmla="*/ 215179 w 143"/>
                <a:gd name="T17" fmla="*/ 303213 h 100"/>
                <a:gd name="T18" fmla="*/ 372774 w 143"/>
                <a:gd name="T19" fmla="*/ 233474 h 100"/>
                <a:gd name="T20" fmla="*/ 306099 w 143"/>
                <a:gd name="T21" fmla="*/ 160703 h 100"/>
                <a:gd name="T22" fmla="*/ 230332 w 143"/>
                <a:gd name="T23" fmla="*/ 175864 h 100"/>
                <a:gd name="T24" fmla="*/ 230332 w 143"/>
                <a:gd name="T25" fmla="*/ 175864 h 100"/>
                <a:gd name="T26" fmla="*/ 230332 w 143"/>
                <a:gd name="T27" fmla="*/ 175864 h 100"/>
                <a:gd name="T28" fmla="*/ 230332 w 143"/>
                <a:gd name="T29" fmla="*/ 175864 h 100"/>
                <a:gd name="T30" fmla="*/ 230332 w 143"/>
                <a:gd name="T31" fmla="*/ 175864 h 100"/>
                <a:gd name="T32" fmla="*/ 230332 w 143"/>
                <a:gd name="T33" fmla="*/ 175864 h 100"/>
                <a:gd name="T34" fmla="*/ 230332 w 143"/>
                <a:gd name="T35" fmla="*/ 175864 h 100"/>
                <a:gd name="T36" fmla="*/ 227301 w 143"/>
                <a:gd name="T37" fmla="*/ 175864 h 100"/>
                <a:gd name="T38" fmla="*/ 227301 w 143"/>
                <a:gd name="T39" fmla="*/ 175864 h 100"/>
                <a:gd name="T40" fmla="*/ 227301 w 143"/>
                <a:gd name="T41" fmla="*/ 175864 h 100"/>
                <a:gd name="T42" fmla="*/ 227301 w 143"/>
                <a:gd name="T43" fmla="*/ 175864 h 100"/>
                <a:gd name="T44" fmla="*/ 227301 w 143"/>
                <a:gd name="T45" fmla="*/ 175864 h 100"/>
                <a:gd name="T46" fmla="*/ 227301 w 143"/>
                <a:gd name="T47" fmla="*/ 175864 h 100"/>
                <a:gd name="T48" fmla="*/ 227301 w 143"/>
                <a:gd name="T49" fmla="*/ 175864 h 100"/>
                <a:gd name="T50" fmla="*/ 227301 w 143"/>
                <a:gd name="T51" fmla="*/ 175864 h 100"/>
                <a:gd name="T52" fmla="*/ 224271 w 143"/>
                <a:gd name="T53" fmla="*/ 175864 h 100"/>
                <a:gd name="T54" fmla="*/ 224271 w 143"/>
                <a:gd name="T55" fmla="*/ 175864 h 100"/>
                <a:gd name="T56" fmla="*/ 9092 w 143"/>
                <a:gd name="T57" fmla="*/ 0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3"/>
                <a:gd name="T88" fmla="*/ 0 h 100"/>
                <a:gd name="T89" fmla="*/ 143 w 143"/>
                <a:gd name="T90" fmla="*/ 100 h 1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3" h="100">
                  <a:moveTo>
                    <a:pt x="142" y="12"/>
                  </a:moveTo>
                  <a:cubicBezTo>
                    <a:pt x="139" y="19"/>
                    <a:pt x="136" y="25"/>
                    <a:pt x="131" y="31"/>
                  </a:cubicBezTo>
                  <a:cubicBezTo>
                    <a:pt x="134" y="35"/>
                    <a:pt x="138" y="40"/>
                    <a:pt x="141" y="45"/>
                  </a:cubicBezTo>
                  <a:cubicBezTo>
                    <a:pt x="143" y="39"/>
                    <a:pt x="143" y="33"/>
                    <a:pt x="143" y="27"/>
                  </a:cubicBezTo>
                  <a:cubicBezTo>
                    <a:pt x="143" y="22"/>
                    <a:pt x="143" y="17"/>
                    <a:pt x="142" y="12"/>
                  </a:cubicBezTo>
                  <a:moveTo>
                    <a:pt x="3" y="0"/>
                  </a:moveTo>
                  <a:cubicBezTo>
                    <a:pt x="2" y="5"/>
                    <a:pt x="0" y="10"/>
                    <a:pt x="0" y="14"/>
                  </a:cubicBezTo>
                  <a:cubicBezTo>
                    <a:pt x="15" y="46"/>
                    <a:pt x="31" y="75"/>
                    <a:pt x="42" y="93"/>
                  </a:cubicBezTo>
                  <a:cubicBezTo>
                    <a:pt x="51" y="97"/>
                    <a:pt x="61" y="100"/>
                    <a:pt x="71" y="100"/>
                  </a:cubicBezTo>
                  <a:cubicBezTo>
                    <a:pt x="92" y="100"/>
                    <a:pt x="110" y="91"/>
                    <a:pt x="123" y="77"/>
                  </a:cubicBezTo>
                  <a:cubicBezTo>
                    <a:pt x="115" y="69"/>
                    <a:pt x="108" y="61"/>
                    <a:pt x="101" y="53"/>
                  </a:cubicBezTo>
                  <a:cubicBezTo>
                    <a:pt x="94" y="56"/>
                    <a:pt x="85"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4" y="58"/>
                  </a:cubicBezTo>
                  <a:cubicBezTo>
                    <a:pt x="74" y="58"/>
                    <a:pt x="74" y="58"/>
                    <a:pt x="74" y="58"/>
                  </a:cubicBezTo>
                  <a:cubicBezTo>
                    <a:pt x="39" y="58"/>
                    <a:pt x="10" y="33"/>
                    <a:pt x="3" y="0"/>
                  </a:cubicBezTo>
                </a:path>
              </a:pathLst>
            </a:custGeom>
            <a:solidFill>
              <a:srgbClr val="002821"/>
            </a:solidFill>
            <a:ln w="9525">
              <a:noFill/>
              <a:miter lim="800000"/>
            </a:ln>
          </p:spPr>
          <p:txBody>
            <a:bodyPr/>
            <a:lstStyle/>
            <a:p>
              <a:endParaRPr lang="zh-CN" altLang="en-US">
                <a:solidFill>
                  <a:srgbClr val="FFC000"/>
                </a:solidFill>
                <a:cs typeface="+mn-ea"/>
                <a:sym typeface="+mn-lt"/>
              </a:endParaRPr>
            </a:p>
          </p:txBody>
        </p:sp>
        <p:sp>
          <p:nvSpPr>
            <p:cNvPr id="141" name="Freeform 134"/>
            <p:cNvSpPr/>
            <p:nvPr/>
          </p:nvSpPr>
          <p:spPr bwMode="auto">
            <a:xfrm>
              <a:off x="6194426" y="5264150"/>
              <a:ext cx="130175" cy="239713"/>
            </a:xfrm>
            <a:custGeom>
              <a:avLst/>
              <a:gdLst>
                <a:gd name="T0" fmla="*/ 3027 w 43"/>
                <a:gd name="T1" fmla="*/ 0 h 79"/>
                <a:gd name="T2" fmla="*/ 0 w 43"/>
                <a:gd name="T3" fmla="*/ 24275 h 79"/>
                <a:gd name="T4" fmla="*/ 99902 w 43"/>
                <a:gd name="T5" fmla="*/ 224541 h 79"/>
                <a:gd name="T6" fmla="*/ 130175 w 43"/>
                <a:gd name="T7" fmla="*/ 239713 h 79"/>
                <a:gd name="T8" fmla="*/ 3027 w 43"/>
                <a:gd name="T9" fmla="*/ 0 h 79"/>
                <a:gd name="T10" fmla="*/ 0 60000 65536"/>
                <a:gd name="T11" fmla="*/ 0 60000 65536"/>
                <a:gd name="T12" fmla="*/ 0 60000 65536"/>
                <a:gd name="T13" fmla="*/ 0 60000 65536"/>
                <a:gd name="T14" fmla="*/ 0 60000 65536"/>
                <a:gd name="T15" fmla="*/ 0 w 43"/>
                <a:gd name="T16" fmla="*/ 0 h 79"/>
                <a:gd name="T17" fmla="*/ 43 w 43"/>
                <a:gd name="T18" fmla="*/ 79 h 79"/>
              </a:gdLst>
              <a:ahLst/>
              <a:cxnLst>
                <a:cxn ang="T10">
                  <a:pos x="T0" y="T1"/>
                </a:cxn>
                <a:cxn ang="T11">
                  <a:pos x="T2" y="T3"/>
                </a:cxn>
                <a:cxn ang="T12">
                  <a:pos x="T4" y="T5"/>
                </a:cxn>
                <a:cxn ang="T13">
                  <a:pos x="T6" y="T7"/>
                </a:cxn>
                <a:cxn ang="T14">
                  <a:pos x="T8" y="T9"/>
                </a:cxn>
              </a:cxnLst>
              <a:rect l="T15" t="T16" r="T17" b="T18"/>
              <a:pathLst>
                <a:path w="43" h="79">
                  <a:moveTo>
                    <a:pt x="1" y="0"/>
                  </a:moveTo>
                  <a:cubicBezTo>
                    <a:pt x="0" y="3"/>
                    <a:pt x="0" y="5"/>
                    <a:pt x="0" y="8"/>
                  </a:cubicBezTo>
                  <a:cubicBezTo>
                    <a:pt x="14" y="36"/>
                    <a:pt x="27" y="62"/>
                    <a:pt x="33" y="74"/>
                  </a:cubicBezTo>
                  <a:cubicBezTo>
                    <a:pt x="36" y="76"/>
                    <a:pt x="39" y="78"/>
                    <a:pt x="43" y="79"/>
                  </a:cubicBezTo>
                  <a:cubicBezTo>
                    <a:pt x="32" y="61"/>
                    <a:pt x="16" y="32"/>
                    <a:pt x="1" y="0"/>
                  </a:cubicBezTo>
                </a:path>
              </a:pathLst>
            </a:custGeom>
            <a:solidFill>
              <a:srgbClr val="00372F"/>
            </a:solidFill>
            <a:ln w="9525">
              <a:noFill/>
              <a:miter lim="800000"/>
            </a:ln>
          </p:spPr>
          <p:txBody>
            <a:bodyPr/>
            <a:lstStyle/>
            <a:p>
              <a:endParaRPr lang="zh-CN" altLang="en-US">
                <a:solidFill>
                  <a:srgbClr val="FFC000"/>
                </a:solidFill>
                <a:cs typeface="+mn-ea"/>
                <a:sym typeface="+mn-lt"/>
              </a:endParaRPr>
            </a:p>
          </p:txBody>
        </p:sp>
        <p:sp>
          <p:nvSpPr>
            <p:cNvPr id="142" name="Freeform 135"/>
            <p:cNvSpPr/>
            <p:nvPr/>
          </p:nvSpPr>
          <p:spPr bwMode="auto">
            <a:xfrm>
              <a:off x="6503988" y="5314950"/>
              <a:ext cx="120650" cy="139700"/>
            </a:xfrm>
            <a:custGeom>
              <a:avLst/>
              <a:gdLst>
                <a:gd name="T0" fmla="*/ 90487 w 40"/>
                <a:gd name="T1" fmla="*/ 0 h 46"/>
                <a:gd name="T2" fmla="*/ 0 w 40"/>
                <a:gd name="T3" fmla="*/ 66813 h 46"/>
                <a:gd name="T4" fmla="*/ 66357 w 40"/>
                <a:gd name="T5" fmla="*/ 139700 h 46"/>
                <a:gd name="T6" fmla="*/ 120650 w 40"/>
                <a:gd name="T7" fmla="*/ 42517 h 46"/>
                <a:gd name="T8" fmla="*/ 90487 w 40"/>
                <a:gd name="T9" fmla="*/ 0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30" y="0"/>
                  </a:moveTo>
                  <a:cubicBezTo>
                    <a:pt x="22" y="9"/>
                    <a:pt x="12" y="17"/>
                    <a:pt x="0" y="22"/>
                  </a:cubicBezTo>
                  <a:cubicBezTo>
                    <a:pt x="7" y="30"/>
                    <a:pt x="14" y="38"/>
                    <a:pt x="22" y="46"/>
                  </a:cubicBezTo>
                  <a:cubicBezTo>
                    <a:pt x="31" y="37"/>
                    <a:pt x="37" y="26"/>
                    <a:pt x="40" y="14"/>
                  </a:cubicBezTo>
                  <a:cubicBezTo>
                    <a:pt x="37" y="9"/>
                    <a:pt x="33" y="4"/>
                    <a:pt x="30" y="0"/>
                  </a:cubicBezTo>
                </a:path>
              </a:pathLst>
            </a:custGeom>
            <a:solidFill>
              <a:srgbClr val="00372F"/>
            </a:solidFill>
            <a:ln w="9525">
              <a:noFill/>
              <a:miter lim="800000"/>
            </a:ln>
          </p:spPr>
          <p:txBody>
            <a:bodyPr/>
            <a:lstStyle/>
            <a:p>
              <a:endParaRPr lang="zh-CN" altLang="en-US">
                <a:solidFill>
                  <a:srgbClr val="FFC000"/>
                </a:solidFill>
                <a:cs typeface="+mn-ea"/>
                <a:sym typeface="+mn-lt"/>
              </a:endParaRPr>
            </a:p>
          </p:txBody>
        </p:sp>
        <p:sp>
          <p:nvSpPr>
            <p:cNvPr id="143" name="Freeform 136"/>
            <p:cNvSpPr/>
            <p:nvPr/>
          </p:nvSpPr>
          <p:spPr bwMode="auto">
            <a:xfrm>
              <a:off x="6191251" y="5287963"/>
              <a:ext cx="103188" cy="200025"/>
            </a:xfrm>
            <a:custGeom>
              <a:avLst/>
              <a:gdLst>
                <a:gd name="T0" fmla="*/ 3035 w 34"/>
                <a:gd name="T1" fmla="*/ 0 h 66"/>
                <a:gd name="T2" fmla="*/ 0 w 34"/>
                <a:gd name="T3" fmla="*/ 15153 h 66"/>
                <a:gd name="T4" fmla="*/ 103188 w 34"/>
                <a:gd name="T5" fmla="*/ 200025 h 66"/>
                <a:gd name="T6" fmla="*/ 3035 w 34"/>
                <a:gd name="T7" fmla="*/ 0 h 66"/>
                <a:gd name="T8" fmla="*/ 0 60000 65536"/>
                <a:gd name="T9" fmla="*/ 0 60000 65536"/>
                <a:gd name="T10" fmla="*/ 0 60000 65536"/>
                <a:gd name="T11" fmla="*/ 0 60000 65536"/>
                <a:gd name="T12" fmla="*/ 0 w 34"/>
                <a:gd name="T13" fmla="*/ 0 h 66"/>
                <a:gd name="T14" fmla="*/ 34 w 34"/>
                <a:gd name="T15" fmla="*/ 66 h 66"/>
              </a:gdLst>
              <a:ahLst/>
              <a:cxnLst>
                <a:cxn ang="T8">
                  <a:pos x="T0" y="T1"/>
                </a:cxn>
                <a:cxn ang="T9">
                  <a:pos x="T2" y="T3"/>
                </a:cxn>
                <a:cxn ang="T10">
                  <a:pos x="T4" y="T5"/>
                </a:cxn>
                <a:cxn ang="T11">
                  <a:pos x="T6" y="T7"/>
                </a:cxn>
              </a:cxnLst>
              <a:rect l="T12" t="T13" r="T14" b="T15"/>
              <a:pathLst>
                <a:path w="34" h="66">
                  <a:moveTo>
                    <a:pt x="1" y="0"/>
                  </a:moveTo>
                  <a:cubicBezTo>
                    <a:pt x="1" y="2"/>
                    <a:pt x="0" y="3"/>
                    <a:pt x="0" y="5"/>
                  </a:cubicBezTo>
                  <a:cubicBezTo>
                    <a:pt x="0" y="31"/>
                    <a:pt x="14" y="53"/>
                    <a:pt x="34" y="66"/>
                  </a:cubicBezTo>
                  <a:cubicBezTo>
                    <a:pt x="28" y="54"/>
                    <a:pt x="15" y="28"/>
                    <a:pt x="1" y="0"/>
                  </a:cubicBezTo>
                </a:path>
              </a:pathLst>
            </a:custGeom>
            <a:solidFill>
              <a:srgbClr val="004D34"/>
            </a:solidFill>
            <a:ln w="9525">
              <a:noFill/>
              <a:miter lim="800000"/>
            </a:ln>
          </p:spPr>
          <p:txBody>
            <a:bodyPr/>
            <a:lstStyle/>
            <a:p>
              <a:endParaRPr lang="zh-CN" altLang="en-US">
                <a:solidFill>
                  <a:srgbClr val="FFC000"/>
                </a:solidFill>
                <a:cs typeface="+mn-ea"/>
                <a:sym typeface="+mn-lt"/>
              </a:endParaRPr>
            </a:p>
          </p:txBody>
        </p:sp>
        <p:sp>
          <p:nvSpPr>
            <p:cNvPr id="144" name="Oval 137"/>
            <p:cNvSpPr>
              <a:spLocks noChangeArrowheads="1"/>
            </p:cNvSpPr>
            <p:nvPr/>
          </p:nvSpPr>
          <p:spPr bwMode="auto">
            <a:xfrm>
              <a:off x="6203951" y="4957763"/>
              <a:ext cx="438150" cy="439738"/>
            </a:xfrm>
            <a:prstGeom prst="ellipse">
              <a:avLst/>
            </a:prstGeom>
            <a:solidFill>
              <a:srgbClr val="3D82C4"/>
            </a:solidFill>
            <a:ln w="9525">
              <a:noFill/>
              <a:round/>
            </a:ln>
          </p:spPr>
          <p:txBody>
            <a:bodyPr/>
            <a:lstStyle/>
            <a:p>
              <a:endParaRPr lang="zh-CN" altLang="en-US">
                <a:solidFill>
                  <a:srgbClr val="FFC000"/>
                </a:solidFill>
                <a:cs typeface="+mn-ea"/>
                <a:sym typeface="+mn-lt"/>
              </a:endParaRPr>
            </a:p>
          </p:txBody>
        </p:sp>
        <p:sp>
          <p:nvSpPr>
            <p:cNvPr id="145" name="Freeform 138"/>
            <p:cNvSpPr/>
            <p:nvPr/>
          </p:nvSpPr>
          <p:spPr bwMode="auto">
            <a:xfrm>
              <a:off x="6203951" y="5137150"/>
              <a:ext cx="438150" cy="200025"/>
            </a:xfrm>
            <a:custGeom>
              <a:avLst/>
              <a:gdLst>
                <a:gd name="T0" fmla="*/ 0 w 145"/>
                <a:gd name="T1" fmla="*/ 24245 h 66"/>
                <a:gd name="T2" fmla="*/ 0 w 145"/>
                <a:gd name="T3" fmla="*/ 42430 h 66"/>
                <a:gd name="T4" fmla="*/ 42304 w 145"/>
                <a:gd name="T5" fmla="*/ 169718 h 66"/>
                <a:gd name="T6" fmla="*/ 386781 w 145"/>
                <a:gd name="T7" fmla="*/ 181841 h 66"/>
                <a:gd name="T8" fmla="*/ 438150 w 145"/>
                <a:gd name="T9" fmla="*/ 42430 h 66"/>
                <a:gd name="T10" fmla="*/ 435128 w 145"/>
                <a:gd name="T11" fmla="*/ 0 h 66"/>
                <a:gd name="T12" fmla="*/ 0 w 145"/>
                <a:gd name="T13" fmla="*/ 24245 h 66"/>
                <a:gd name="T14" fmla="*/ 0 60000 65536"/>
                <a:gd name="T15" fmla="*/ 0 60000 65536"/>
                <a:gd name="T16" fmla="*/ 0 60000 65536"/>
                <a:gd name="T17" fmla="*/ 0 60000 65536"/>
                <a:gd name="T18" fmla="*/ 0 60000 65536"/>
                <a:gd name="T19" fmla="*/ 0 60000 65536"/>
                <a:gd name="T20" fmla="*/ 0 60000 65536"/>
                <a:gd name="T21" fmla="*/ 0 w 145"/>
                <a:gd name="T22" fmla="*/ 0 h 66"/>
                <a:gd name="T23" fmla="*/ 145 w 145"/>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5" h="66">
                  <a:moveTo>
                    <a:pt x="0" y="8"/>
                  </a:moveTo>
                  <a:cubicBezTo>
                    <a:pt x="0" y="10"/>
                    <a:pt x="0" y="12"/>
                    <a:pt x="0" y="14"/>
                  </a:cubicBezTo>
                  <a:cubicBezTo>
                    <a:pt x="0" y="29"/>
                    <a:pt x="5" y="44"/>
                    <a:pt x="14" y="56"/>
                  </a:cubicBezTo>
                  <a:cubicBezTo>
                    <a:pt x="64" y="66"/>
                    <a:pt x="101" y="65"/>
                    <a:pt x="128" y="60"/>
                  </a:cubicBezTo>
                  <a:cubicBezTo>
                    <a:pt x="138" y="48"/>
                    <a:pt x="145" y="31"/>
                    <a:pt x="145" y="14"/>
                  </a:cubicBezTo>
                  <a:cubicBezTo>
                    <a:pt x="145" y="9"/>
                    <a:pt x="144" y="5"/>
                    <a:pt x="144" y="0"/>
                  </a:cubicBezTo>
                  <a:cubicBezTo>
                    <a:pt x="93" y="20"/>
                    <a:pt x="36" y="15"/>
                    <a:pt x="0" y="8"/>
                  </a:cubicBezTo>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146" name="Oval 139"/>
            <p:cNvSpPr>
              <a:spLocks noChangeArrowheads="1"/>
            </p:cNvSpPr>
            <p:nvPr/>
          </p:nvSpPr>
          <p:spPr bwMode="auto">
            <a:xfrm>
              <a:off x="6400801" y="5233988"/>
              <a:ext cx="38100" cy="39688"/>
            </a:xfrm>
            <a:prstGeom prst="ellipse">
              <a:avLst/>
            </a:prstGeom>
            <a:solidFill>
              <a:srgbClr val="2B66B1"/>
            </a:solidFill>
            <a:ln w="9525">
              <a:noFill/>
              <a:round/>
            </a:ln>
          </p:spPr>
          <p:txBody>
            <a:bodyPr/>
            <a:lstStyle/>
            <a:p>
              <a:endParaRPr lang="zh-CN" altLang="en-US">
                <a:solidFill>
                  <a:srgbClr val="FFC000"/>
                </a:solidFill>
                <a:cs typeface="+mn-ea"/>
                <a:sym typeface="+mn-lt"/>
              </a:endParaRPr>
            </a:p>
          </p:txBody>
        </p:sp>
        <p:sp>
          <p:nvSpPr>
            <p:cNvPr id="147" name="Oval 140"/>
            <p:cNvSpPr>
              <a:spLocks noChangeArrowheads="1"/>
            </p:cNvSpPr>
            <p:nvPr/>
          </p:nvSpPr>
          <p:spPr bwMode="auto">
            <a:xfrm>
              <a:off x="6538913" y="5203825"/>
              <a:ext cx="58738" cy="57150"/>
            </a:xfrm>
            <a:prstGeom prst="ellipse">
              <a:avLst/>
            </a:prstGeom>
            <a:solidFill>
              <a:srgbClr val="2B66B1"/>
            </a:solidFill>
            <a:ln w="9525">
              <a:noFill/>
              <a:round/>
            </a:ln>
          </p:spPr>
          <p:txBody>
            <a:bodyPr/>
            <a:lstStyle/>
            <a:p>
              <a:endParaRPr lang="zh-CN" altLang="en-US">
                <a:solidFill>
                  <a:srgbClr val="FFC000"/>
                </a:solidFill>
                <a:cs typeface="+mn-ea"/>
                <a:sym typeface="+mn-lt"/>
              </a:endParaRPr>
            </a:p>
          </p:txBody>
        </p:sp>
        <p:sp>
          <p:nvSpPr>
            <p:cNvPr id="148" name="Freeform 141"/>
            <p:cNvSpPr/>
            <p:nvPr/>
          </p:nvSpPr>
          <p:spPr bwMode="auto">
            <a:xfrm>
              <a:off x="6324601" y="4997450"/>
              <a:ext cx="273050" cy="133350"/>
            </a:xfrm>
            <a:custGeom>
              <a:avLst/>
              <a:gdLst>
                <a:gd name="T0" fmla="*/ 127423 w 90"/>
                <a:gd name="T1" fmla="*/ 0 h 44"/>
                <a:gd name="T2" fmla="*/ 121356 w 90"/>
                <a:gd name="T3" fmla="*/ 0 h 44"/>
                <a:gd name="T4" fmla="*/ 188101 w 90"/>
                <a:gd name="T5" fmla="*/ 133350 h 44"/>
                <a:gd name="T6" fmla="*/ 251813 w 90"/>
                <a:gd name="T7" fmla="*/ 109105 h 44"/>
                <a:gd name="T8" fmla="*/ 127423 w 90"/>
                <a:gd name="T9" fmla="*/ 0 h 44"/>
                <a:gd name="T10" fmla="*/ 0 60000 65536"/>
                <a:gd name="T11" fmla="*/ 0 60000 65536"/>
                <a:gd name="T12" fmla="*/ 0 60000 65536"/>
                <a:gd name="T13" fmla="*/ 0 60000 65536"/>
                <a:gd name="T14" fmla="*/ 0 60000 65536"/>
                <a:gd name="T15" fmla="*/ 0 w 90"/>
                <a:gd name="T16" fmla="*/ 0 h 44"/>
                <a:gd name="T17" fmla="*/ 90 w 90"/>
                <a:gd name="T18" fmla="*/ 44 h 44"/>
              </a:gdLst>
              <a:ahLst/>
              <a:cxnLst>
                <a:cxn ang="T10">
                  <a:pos x="T0" y="T1"/>
                </a:cxn>
                <a:cxn ang="T11">
                  <a:pos x="T2" y="T3"/>
                </a:cxn>
                <a:cxn ang="T12">
                  <a:pos x="T4" y="T5"/>
                </a:cxn>
                <a:cxn ang="T13">
                  <a:pos x="T6" y="T7"/>
                </a:cxn>
                <a:cxn ang="T14">
                  <a:pos x="T8" y="T9"/>
                </a:cxn>
              </a:cxnLst>
              <a:rect l="T15" t="T16" r="T17" b="T18"/>
              <a:pathLst>
                <a:path w="90" h="44">
                  <a:moveTo>
                    <a:pt x="42" y="0"/>
                  </a:moveTo>
                  <a:cubicBezTo>
                    <a:pt x="41" y="0"/>
                    <a:pt x="40" y="0"/>
                    <a:pt x="40" y="0"/>
                  </a:cubicBezTo>
                  <a:cubicBezTo>
                    <a:pt x="0" y="27"/>
                    <a:pt x="36" y="44"/>
                    <a:pt x="62" y="44"/>
                  </a:cubicBezTo>
                  <a:cubicBezTo>
                    <a:pt x="72" y="44"/>
                    <a:pt x="81" y="42"/>
                    <a:pt x="83" y="36"/>
                  </a:cubicBezTo>
                  <a:cubicBezTo>
                    <a:pt x="90" y="18"/>
                    <a:pt x="50" y="0"/>
                    <a:pt x="42" y="0"/>
                  </a:cubicBezTo>
                </a:path>
              </a:pathLst>
            </a:custGeom>
            <a:solidFill>
              <a:srgbClr val="ABC1DB"/>
            </a:solidFill>
            <a:ln w="9525">
              <a:noFill/>
              <a:miter lim="800000"/>
            </a:ln>
          </p:spPr>
          <p:txBody>
            <a:bodyPr/>
            <a:lstStyle/>
            <a:p>
              <a:endParaRPr lang="zh-CN" altLang="en-US">
                <a:solidFill>
                  <a:srgbClr val="FFC000"/>
                </a:solidFill>
                <a:cs typeface="+mn-ea"/>
                <a:sym typeface="+mn-lt"/>
              </a:endParaRPr>
            </a:p>
          </p:txBody>
        </p:sp>
        <p:sp>
          <p:nvSpPr>
            <p:cNvPr id="149" name="Freeform 142"/>
            <p:cNvSpPr/>
            <p:nvPr/>
          </p:nvSpPr>
          <p:spPr bwMode="auto">
            <a:xfrm>
              <a:off x="6457951" y="5033963"/>
              <a:ext cx="69850" cy="60325"/>
            </a:xfrm>
            <a:custGeom>
              <a:avLst/>
              <a:gdLst>
                <a:gd name="T0" fmla="*/ 63776 w 23"/>
                <a:gd name="T1" fmla="*/ 42227 h 20"/>
                <a:gd name="T2" fmla="*/ 24296 w 23"/>
                <a:gd name="T3" fmla="*/ 54293 h 20"/>
                <a:gd name="T4" fmla="*/ 6074 w 23"/>
                <a:gd name="T5" fmla="*/ 18097 h 20"/>
                <a:gd name="T6" fmla="*/ 45554 w 23"/>
                <a:gd name="T7" fmla="*/ 6033 h 20"/>
                <a:gd name="T8" fmla="*/ 63776 w 23"/>
                <a:gd name="T9" fmla="*/ 42227 h 20"/>
                <a:gd name="T10" fmla="*/ 0 60000 65536"/>
                <a:gd name="T11" fmla="*/ 0 60000 65536"/>
                <a:gd name="T12" fmla="*/ 0 60000 65536"/>
                <a:gd name="T13" fmla="*/ 0 60000 65536"/>
                <a:gd name="T14" fmla="*/ 0 60000 65536"/>
                <a:gd name="T15" fmla="*/ 0 w 23"/>
                <a:gd name="T16" fmla="*/ 0 h 20"/>
                <a:gd name="T17" fmla="*/ 23 w 23"/>
                <a:gd name="T18" fmla="*/ 20 h 20"/>
              </a:gdLst>
              <a:ahLst/>
              <a:cxnLst>
                <a:cxn ang="T10">
                  <a:pos x="T0" y="T1"/>
                </a:cxn>
                <a:cxn ang="T11">
                  <a:pos x="T2" y="T3"/>
                </a:cxn>
                <a:cxn ang="T12">
                  <a:pos x="T4" y="T5"/>
                </a:cxn>
                <a:cxn ang="T13">
                  <a:pos x="T6" y="T7"/>
                </a:cxn>
                <a:cxn ang="T14">
                  <a:pos x="T8" y="T9"/>
                </a:cxn>
              </a:cxnLst>
              <a:rect l="T15" t="T16" r="T17" b="T18"/>
              <a:pathLst>
                <a:path w="23" h="20">
                  <a:moveTo>
                    <a:pt x="21" y="14"/>
                  </a:moveTo>
                  <a:cubicBezTo>
                    <a:pt x="19" y="19"/>
                    <a:pt x="13" y="20"/>
                    <a:pt x="8" y="18"/>
                  </a:cubicBezTo>
                  <a:cubicBezTo>
                    <a:pt x="3" y="16"/>
                    <a:pt x="0" y="10"/>
                    <a:pt x="2" y="6"/>
                  </a:cubicBezTo>
                  <a:cubicBezTo>
                    <a:pt x="4" y="1"/>
                    <a:pt x="10" y="0"/>
                    <a:pt x="15" y="2"/>
                  </a:cubicBezTo>
                  <a:cubicBezTo>
                    <a:pt x="21" y="4"/>
                    <a:pt x="23" y="10"/>
                    <a:pt x="21" y="14"/>
                  </a:cubicBezTo>
                  <a:close/>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150" name="Freeform 143"/>
            <p:cNvSpPr>
              <a:spLocks noEditPoints="1"/>
            </p:cNvSpPr>
            <p:nvPr/>
          </p:nvSpPr>
          <p:spPr bwMode="auto">
            <a:xfrm>
              <a:off x="6203951" y="5172075"/>
              <a:ext cx="0" cy="6350"/>
            </a:xfrm>
            <a:custGeom>
              <a:avLst/>
              <a:gdLst>
                <a:gd name="T0" fmla="*/ 3175 h 2"/>
                <a:gd name="T1" fmla="*/ 6350 h 2"/>
                <a:gd name="T2" fmla="*/ 6350 h 2"/>
                <a:gd name="T3" fmla="*/ 3175 h 2"/>
                <a:gd name="T4" fmla="*/ 3175 h 2"/>
                <a:gd name="T5" fmla="*/ 3175 h 2"/>
                <a:gd name="T6" fmla="*/ 3175 h 2"/>
                <a:gd name="T7" fmla="*/ 3175 h 2"/>
                <a:gd name="T8" fmla="*/ 3175 h 2"/>
                <a:gd name="T9" fmla="*/ 3175 h 2"/>
                <a:gd name="T10" fmla="*/ 3175 h 2"/>
                <a:gd name="T11" fmla="*/ 3175 h 2"/>
                <a:gd name="T12" fmla="*/ 3175 h 2"/>
                <a:gd name="T13" fmla="*/ 3175 h 2"/>
                <a:gd name="T14" fmla="*/ 0 h 2"/>
                <a:gd name="T15" fmla="*/ 3175 h 2"/>
                <a:gd name="T16" fmla="*/ 0 h 2"/>
                <a:gd name="T17" fmla="*/ 0 60000 65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h 2"/>
                <a:gd name="T35" fmla="*/ 2 h 2"/>
              </a:gdLst>
              <a:ahLst/>
              <a:cxnLst>
                <a:cxn ang="T17">
                  <a:pos x="0" y="T0"/>
                </a:cxn>
                <a:cxn ang="T18">
                  <a:pos x="0" y="T1"/>
                </a:cxn>
                <a:cxn ang="T19">
                  <a:pos x="0" y="T2"/>
                </a:cxn>
                <a:cxn ang="T20">
                  <a:pos x="0" y="T3"/>
                </a:cxn>
                <a:cxn ang="T21">
                  <a:pos x="0" y="T4"/>
                </a:cxn>
                <a:cxn ang="T22">
                  <a:pos x="0" y="T5"/>
                </a:cxn>
                <a:cxn ang="T23">
                  <a:pos x="0" y="T6"/>
                </a:cxn>
                <a:cxn ang="T24">
                  <a:pos x="0" y="T7"/>
                </a:cxn>
                <a:cxn ang="T25">
                  <a:pos x="0" y="T8"/>
                </a:cxn>
                <a:cxn ang="T26">
                  <a:pos x="0" y="T9"/>
                </a:cxn>
                <a:cxn ang="T27">
                  <a:pos x="0" y="T10"/>
                </a:cxn>
                <a:cxn ang="T28">
                  <a:pos x="0" y="T11"/>
                </a:cxn>
                <a:cxn ang="T29">
                  <a:pos x="0" y="T12"/>
                </a:cxn>
                <a:cxn ang="T30">
                  <a:pos x="0" y="T13"/>
                </a:cxn>
                <a:cxn ang="T31">
                  <a:pos x="0" y="T14"/>
                </a:cxn>
                <a:cxn ang="T32">
                  <a:pos x="0" y="T15"/>
                </a:cxn>
                <a:cxn ang="T33">
                  <a:pos x="0" y="T16"/>
                </a:cxn>
              </a:cxnLst>
              <a:rect l="0" t="T34" r="0" b="T35"/>
              <a:pathLst>
                <a:path h="2">
                  <a:moveTo>
                    <a:pt x="0" y="1"/>
                  </a:moveTo>
                  <a:cubicBezTo>
                    <a:pt x="0" y="1"/>
                    <a:pt x="0" y="1"/>
                    <a:pt x="0" y="2"/>
                  </a:cubicBezTo>
                  <a:cubicBezTo>
                    <a:pt x="0" y="2"/>
                    <a:pt x="0" y="2"/>
                    <a:pt x="0" y="2"/>
                  </a:cubicBezTo>
                  <a:cubicBezTo>
                    <a:pt x="0" y="2"/>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path>
              </a:pathLst>
            </a:custGeom>
            <a:solidFill>
              <a:srgbClr val="002821"/>
            </a:solidFill>
            <a:ln w="9525">
              <a:noFill/>
              <a:miter lim="800000"/>
            </a:ln>
          </p:spPr>
          <p:txBody>
            <a:bodyPr/>
            <a:lstStyle/>
            <a:p>
              <a:endParaRPr lang="zh-CN" altLang="en-US">
                <a:solidFill>
                  <a:srgbClr val="FFC000"/>
                </a:solidFill>
                <a:cs typeface="+mn-ea"/>
                <a:sym typeface="+mn-lt"/>
              </a:endParaRPr>
            </a:p>
          </p:txBody>
        </p:sp>
        <p:sp>
          <p:nvSpPr>
            <p:cNvPr id="151" name="Freeform 144"/>
            <p:cNvSpPr>
              <a:spLocks noEditPoints="1"/>
            </p:cNvSpPr>
            <p:nvPr/>
          </p:nvSpPr>
          <p:spPr bwMode="auto">
            <a:xfrm>
              <a:off x="6203951" y="5133975"/>
              <a:ext cx="77788" cy="44450"/>
            </a:xfrm>
            <a:custGeom>
              <a:avLst/>
              <a:gdLst>
                <a:gd name="T0" fmla="*/ 0 w 26"/>
                <a:gd name="T1" fmla="*/ 44450 h 15"/>
                <a:gd name="T2" fmla="*/ 0 w 26"/>
                <a:gd name="T3" fmla="*/ 44450 h 15"/>
                <a:gd name="T4" fmla="*/ 0 w 26"/>
                <a:gd name="T5" fmla="*/ 44450 h 15"/>
                <a:gd name="T6" fmla="*/ 0 w 26"/>
                <a:gd name="T7" fmla="*/ 44450 h 15"/>
                <a:gd name="T8" fmla="*/ 0 w 26"/>
                <a:gd name="T9" fmla="*/ 44450 h 15"/>
                <a:gd name="T10" fmla="*/ 0 w 26"/>
                <a:gd name="T11" fmla="*/ 44450 h 15"/>
                <a:gd name="T12" fmla="*/ 0 w 26"/>
                <a:gd name="T13" fmla="*/ 44450 h 15"/>
                <a:gd name="T14" fmla="*/ 0 w 26"/>
                <a:gd name="T15" fmla="*/ 44450 h 15"/>
                <a:gd name="T16" fmla="*/ 0 w 26"/>
                <a:gd name="T17" fmla="*/ 44450 h 15"/>
                <a:gd name="T18" fmla="*/ 2992 w 26"/>
                <a:gd name="T19" fmla="*/ 0 h 15"/>
                <a:gd name="T20" fmla="*/ 0 w 26"/>
                <a:gd name="T21" fmla="*/ 38523 h 15"/>
                <a:gd name="T22" fmla="*/ 0 w 26"/>
                <a:gd name="T23" fmla="*/ 41487 h 15"/>
                <a:gd name="T24" fmla="*/ 0 w 26"/>
                <a:gd name="T25" fmla="*/ 41487 h 15"/>
                <a:gd name="T26" fmla="*/ 0 w 26"/>
                <a:gd name="T27" fmla="*/ 41487 h 15"/>
                <a:gd name="T28" fmla="*/ 0 w 26"/>
                <a:gd name="T29" fmla="*/ 41487 h 15"/>
                <a:gd name="T30" fmla="*/ 0 w 26"/>
                <a:gd name="T31" fmla="*/ 41487 h 15"/>
                <a:gd name="T32" fmla="*/ 0 w 26"/>
                <a:gd name="T33" fmla="*/ 41487 h 15"/>
                <a:gd name="T34" fmla="*/ 0 w 26"/>
                <a:gd name="T35" fmla="*/ 41487 h 15"/>
                <a:gd name="T36" fmla="*/ 0 w 26"/>
                <a:gd name="T37" fmla="*/ 41487 h 15"/>
                <a:gd name="T38" fmla="*/ 0 w 26"/>
                <a:gd name="T39" fmla="*/ 41487 h 15"/>
                <a:gd name="T40" fmla="*/ 0 w 26"/>
                <a:gd name="T41" fmla="*/ 26670 h 15"/>
                <a:gd name="T42" fmla="*/ 77788 w 26"/>
                <a:gd name="T43" fmla="*/ 38523 h 15"/>
                <a:gd name="T44" fmla="*/ 74796 w 26"/>
                <a:gd name="T45" fmla="*/ 35560 h 15"/>
                <a:gd name="T46" fmla="*/ 2992 w 26"/>
                <a:gd name="T47" fmla="*/ 0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
                <a:gd name="T73" fmla="*/ 0 h 15"/>
                <a:gd name="T74" fmla="*/ 26 w 26"/>
                <a:gd name="T75" fmla="*/ 15 h 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 h="15">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1" y="0"/>
                  </a:moveTo>
                  <a:cubicBezTo>
                    <a:pt x="1" y="4"/>
                    <a:pt x="0" y="9"/>
                    <a:pt x="0" y="13"/>
                  </a:cubicBezTo>
                  <a:cubicBezTo>
                    <a:pt x="0" y="13"/>
                    <a:pt x="0" y="13"/>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3"/>
                    <a:pt x="0" y="11"/>
                    <a:pt x="0" y="9"/>
                  </a:cubicBezTo>
                  <a:cubicBezTo>
                    <a:pt x="8" y="10"/>
                    <a:pt x="16" y="12"/>
                    <a:pt x="26" y="13"/>
                  </a:cubicBezTo>
                  <a:cubicBezTo>
                    <a:pt x="25" y="12"/>
                    <a:pt x="25" y="12"/>
                    <a:pt x="25" y="12"/>
                  </a:cubicBezTo>
                  <a:cubicBezTo>
                    <a:pt x="14" y="5"/>
                    <a:pt x="7" y="2"/>
                    <a:pt x="1" y="0"/>
                  </a:cubicBezTo>
                </a:path>
              </a:pathLst>
            </a:custGeom>
            <a:solidFill>
              <a:srgbClr val="2B6393"/>
            </a:solidFill>
            <a:ln w="9525">
              <a:noFill/>
              <a:miter lim="800000"/>
            </a:ln>
          </p:spPr>
          <p:txBody>
            <a:bodyPr/>
            <a:lstStyle/>
            <a:p>
              <a:endParaRPr lang="zh-CN" altLang="en-US">
                <a:solidFill>
                  <a:srgbClr val="FFC000"/>
                </a:solidFill>
                <a:cs typeface="+mn-ea"/>
                <a:sym typeface="+mn-lt"/>
              </a:endParaRPr>
            </a:p>
          </p:txBody>
        </p:sp>
        <p:sp>
          <p:nvSpPr>
            <p:cNvPr id="152" name="Freeform 145"/>
            <p:cNvSpPr>
              <a:spLocks noEditPoints="1"/>
            </p:cNvSpPr>
            <p:nvPr/>
          </p:nvSpPr>
          <p:spPr bwMode="auto">
            <a:xfrm>
              <a:off x="6421438" y="5397500"/>
              <a:ext cx="6350" cy="0"/>
            </a:xfrm>
            <a:custGeom>
              <a:avLst/>
              <a:gdLst>
                <a:gd name="T0" fmla="*/ 3175 w 2"/>
                <a:gd name="T1" fmla="*/ 0 w 2"/>
                <a:gd name="T2" fmla="*/ 3175 w 2"/>
                <a:gd name="T3" fmla="*/ 3175 w 2"/>
                <a:gd name="T4" fmla="*/ 3175 w 2"/>
                <a:gd name="T5" fmla="*/ 3175 w 2"/>
                <a:gd name="T6" fmla="*/ 3175 w 2"/>
                <a:gd name="T7" fmla="*/ 3175 w 2"/>
                <a:gd name="T8" fmla="*/ 3175 w 2"/>
                <a:gd name="T9" fmla="*/ 3175 w 2"/>
                <a:gd name="T10" fmla="*/ 3175 w 2"/>
                <a:gd name="T11" fmla="*/ 3175 w 2"/>
                <a:gd name="T12" fmla="*/ 6350 w 2"/>
                <a:gd name="T13" fmla="*/ 3175 w 2"/>
                <a:gd name="T14" fmla="*/ 6350 w 2"/>
                <a:gd name="T15" fmla="*/ 6350 w 2"/>
                <a:gd name="T16" fmla="*/ 6350 w 2"/>
                <a:gd name="T17" fmla="*/ 6350 w 2"/>
                <a:gd name="T18" fmla="*/ 6350 w 2"/>
                <a:gd name="T19" fmla="*/ 6350 w 2"/>
                <a:gd name="T20" fmla="*/ 6350 w 2"/>
                <a:gd name="T21" fmla="*/ 6350 w 2"/>
                <a:gd name="T22" fmla="*/ 6350 w 2"/>
                <a:gd name="T23" fmla="*/ 6350 w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
                <a:gd name="T49" fmla="*/ 2 w 2"/>
              </a:gdLst>
              <a:ahLst/>
              <a:cxnLst>
                <a:cxn ang="T24">
                  <a:pos x="T0" y="0"/>
                </a:cxn>
                <a:cxn ang="T25">
                  <a:pos x="T1" y="0"/>
                </a:cxn>
                <a:cxn ang="T26">
                  <a:pos x="T2" y="0"/>
                </a:cxn>
                <a:cxn ang="T27">
                  <a:pos x="T3" y="0"/>
                </a:cxn>
                <a:cxn ang="T28">
                  <a:pos x="T4" y="0"/>
                </a:cxn>
                <a:cxn ang="T29">
                  <a:pos x="T5" y="0"/>
                </a:cxn>
                <a:cxn ang="T30">
                  <a:pos x="T6" y="0"/>
                </a:cxn>
                <a:cxn ang="T31">
                  <a:pos x="T7" y="0"/>
                </a:cxn>
                <a:cxn ang="T32">
                  <a:pos x="T8" y="0"/>
                </a:cxn>
                <a:cxn ang="T33">
                  <a:pos x="T9" y="0"/>
                </a:cxn>
                <a:cxn ang="T34">
                  <a:pos x="T10" y="0"/>
                </a:cxn>
                <a:cxn ang="T35">
                  <a:pos x="T11" y="0"/>
                </a:cxn>
                <a:cxn ang="T36">
                  <a:pos x="T12" y="0"/>
                </a:cxn>
                <a:cxn ang="T37">
                  <a:pos x="T13" y="0"/>
                </a:cxn>
                <a:cxn ang="T38">
                  <a:pos x="T14" y="0"/>
                </a:cxn>
                <a:cxn ang="T39">
                  <a:pos x="T15" y="0"/>
                </a:cxn>
                <a:cxn ang="T40">
                  <a:pos x="T16" y="0"/>
                </a:cxn>
                <a:cxn ang="T41">
                  <a:pos x="T17" y="0"/>
                </a:cxn>
                <a:cxn ang="T42">
                  <a:pos x="T18" y="0"/>
                </a:cxn>
                <a:cxn ang="T43">
                  <a:pos x="T19" y="0"/>
                </a:cxn>
                <a:cxn ang="T44">
                  <a:pos x="T20" y="0"/>
                </a:cxn>
                <a:cxn ang="T45">
                  <a:pos x="T21" y="0"/>
                </a:cxn>
                <a:cxn ang="T46">
                  <a:pos x="T22" y="0"/>
                </a:cxn>
                <a:cxn ang="T47">
                  <a:pos x="T23" y="0"/>
                </a:cxn>
              </a:cxnLst>
              <a:rect l="T48" t="0" r="T49" b="0"/>
              <a:pathLst>
                <a:path w="2">
                  <a:moveTo>
                    <a:pt x="1" y="0"/>
                  </a:moveTo>
                  <a:cubicBezTo>
                    <a:pt x="1" y="0"/>
                    <a:pt x="1" y="0"/>
                    <a:pt x="0"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1" y="0"/>
                    <a:pt x="1" y="0"/>
                  </a:cubicBezTo>
                  <a:cubicBezTo>
                    <a:pt x="1"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path>
              </a:pathLst>
            </a:custGeom>
            <a:solidFill>
              <a:srgbClr val="001E19"/>
            </a:solidFill>
            <a:ln w="9525">
              <a:noFill/>
              <a:miter lim="800000"/>
            </a:ln>
          </p:spPr>
          <p:txBody>
            <a:bodyPr/>
            <a:lstStyle/>
            <a:p>
              <a:endParaRPr lang="zh-CN" altLang="en-US">
                <a:solidFill>
                  <a:srgbClr val="FFC000"/>
                </a:solidFill>
                <a:cs typeface="+mn-ea"/>
                <a:sym typeface="+mn-lt"/>
              </a:endParaRPr>
            </a:p>
          </p:txBody>
        </p:sp>
        <p:sp>
          <p:nvSpPr>
            <p:cNvPr id="153" name="Freeform 146"/>
            <p:cNvSpPr/>
            <p:nvPr/>
          </p:nvSpPr>
          <p:spPr bwMode="auto">
            <a:xfrm>
              <a:off x="6203951" y="5178425"/>
              <a:ext cx="387350" cy="219075"/>
            </a:xfrm>
            <a:custGeom>
              <a:avLst/>
              <a:gdLst>
                <a:gd name="T0" fmla="*/ 0 w 128"/>
                <a:gd name="T1" fmla="*/ 0 h 72"/>
                <a:gd name="T2" fmla="*/ 217884 w 128"/>
                <a:gd name="T3" fmla="*/ 219075 h 72"/>
                <a:gd name="T4" fmla="*/ 217884 w 128"/>
                <a:gd name="T5" fmla="*/ 219075 h 72"/>
                <a:gd name="T6" fmla="*/ 220911 w 128"/>
                <a:gd name="T7" fmla="*/ 219075 h 72"/>
                <a:gd name="T8" fmla="*/ 220911 w 128"/>
                <a:gd name="T9" fmla="*/ 219075 h 72"/>
                <a:gd name="T10" fmla="*/ 220911 w 128"/>
                <a:gd name="T11" fmla="*/ 219075 h 72"/>
                <a:gd name="T12" fmla="*/ 220911 w 128"/>
                <a:gd name="T13" fmla="*/ 219075 h 72"/>
                <a:gd name="T14" fmla="*/ 220911 w 128"/>
                <a:gd name="T15" fmla="*/ 219075 h 72"/>
                <a:gd name="T16" fmla="*/ 220911 w 128"/>
                <a:gd name="T17" fmla="*/ 219075 h 72"/>
                <a:gd name="T18" fmla="*/ 220911 w 128"/>
                <a:gd name="T19" fmla="*/ 219075 h 72"/>
                <a:gd name="T20" fmla="*/ 220911 w 128"/>
                <a:gd name="T21" fmla="*/ 219075 h 72"/>
                <a:gd name="T22" fmla="*/ 223937 w 128"/>
                <a:gd name="T23" fmla="*/ 219075 h 72"/>
                <a:gd name="T24" fmla="*/ 223937 w 128"/>
                <a:gd name="T25" fmla="*/ 219075 h 72"/>
                <a:gd name="T26" fmla="*/ 223937 w 128"/>
                <a:gd name="T27" fmla="*/ 219075 h 72"/>
                <a:gd name="T28" fmla="*/ 223937 w 128"/>
                <a:gd name="T29" fmla="*/ 219075 h 72"/>
                <a:gd name="T30" fmla="*/ 223937 w 128"/>
                <a:gd name="T31" fmla="*/ 219075 h 72"/>
                <a:gd name="T32" fmla="*/ 223937 w 128"/>
                <a:gd name="T33" fmla="*/ 219075 h 72"/>
                <a:gd name="T34" fmla="*/ 223937 w 128"/>
                <a:gd name="T35" fmla="*/ 219075 h 72"/>
                <a:gd name="T36" fmla="*/ 387350 w 128"/>
                <a:gd name="T37" fmla="*/ 139965 h 72"/>
                <a:gd name="T38" fmla="*/ 378271 w 128"/>
                <a:gd name="T39" fmla="*/ 143007 h 72"/>
                <a:gd name="T40" fmla="*/ 317748 w 128"/>
                <a:gd name="T41" fmla="*/ 161264 h 72"/>
                <a:gd name="T42" fmla="*/ 272355 w 128"/>
                <a:gd name="T43" fmla="*/ 152135 h 72"/>
                <a:gd name="T44" fmla="*/ 260251 w 128"/>
                <a:gd name="T45" fmla="*/ 152135 h 72"/>
                <a:gd name="T46" fmla="*/ 42366 w 128"/>
                <a:gd name="T47" fmla="*/ 127794 h 72"/>
                <a:gd name="T48" fmla="*/ 0 w 128"/>
                <a:gd name="T49" fmla="*/ 0 h 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8"/>
                <a:gd name="T76" fmla="*/ 0 h 72"/>
                <a:gd name="T77" fmla="*/ 128 w 128"/>
                <a:gd name="T78" fmla="*/ 72 h 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8" h="72">
                  <a:moveTo>
                    <a:pt x="0" y="0"/>
                  </a:moveTo>
                  <a:cubicBezTo>
                    <a:pt x="0" y="40"/>
                    <a:pt x="33" y="72"/>
                    <a:pt x="72" y="72"/>
                  </a:cubicBezTo>
                  <a:cubicBezTo>
                    <a:pt x="72" y="72"/>
                    <a:pt x="72" y="72"/>
                    <a:pt x="72"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96" y="72"/>
                    <a:pt x="115" y="62"/>
                    <a:pt x="128" y="46"/>
                  </a:cubicBezTo>
                  <a:cubicBezTo>
                    <a:pt x="127" y="46"/>
                    <a:pt x="126" y="47"/>
                    <a:pt x="125" y="47"/>
                  </a:cubicBezTo>
                  <a:cubicBezTo>
                    <a:pt x="118" y="51"/>
                    <a:pt x="111" y="53"/>
                    <a:pt x="105" y="53"/>
                  </a:cubicBezTo>
                  <a:cubicBezTo>
                    <a:pt x="100" y="53"/>
                    <a:pt x="95" y="52"/>
                    <a:pt x="90" y="50"/>
                  </a:cubicBezTo>
                  <a:cubicBezTo>
                    <a:pt x="88" y="50"/>
                    <a:pt x="87" y="50"/>
                    <a:pt x="86" y="50"/>
                  </a:cubicBezTo>
                  <a:cubicBezTo>
                    <a:pt x="66" y="50"/>
                    <a:pt x="42" y="48"/>
                    <a:pt x="14" y="42"/>
                  </a:cubicBezTo>
                  <a:cubicBezTo>
                    <a:pt x="5" y="30"/>
                    <a:pt x="0" y="16"/>
                    <a:pt x="0" y="0"/>
                  </a:cubicBezTo>
                </a:path>
              </a:pathLst>
            </a:custGeom>
            <a:solidFill>
              <a:srgbClr val="2B6393"/>
            </a:solidFill>
            <a:ln w="9525">
              <a:noFill/>
              <a:miter lim="800000"/>
            </a:ln>
          </p:spPr>
          <p:txBody>
            <a:bodyPr/>
            <a:lstStyle/>
            <a:p>
              <a:endParaRPr lang="zh-CN" altLang="en-US">
                <a:solidFill>
                  <a:srgbClr val="FFC000"/>
                </a:solidFill>
                <a:cs typeface="+mn-ea"/>
                <a:sym typeface="+mn-lt"/>
              </a:endParaRPr>
            </a:p>
          </p:txBody>
        </p:sp>
        <p:sp>
          <p:nvSpPr>
            <p:cNvPr id="154" name="Freeform 147"/>
            <p:cNvSpPr>
              <a:spLocks noEditPoints="1"/>
            </p:cNvSpPr>
            <p:nvPr/>
          </p:nvSpPr>
          <p:spPr bwMode="auto">
            <a:xfrm>
              <a:off x="6203951" y="5160963"/>
              <a:ext cx="396875" cy="169863"/>
            </a:xfrm>
            <a:custGeom>
              <a:avLst/>
              <a:gdLst>
                <a:gd name="T0" fmla="*/ 396875 w 131"/>
                <a:gd name="T1" fmla="*/ 145597 h 56"/>
                <a:gd name="T2" fmla="*/ 378697 w 131"/>
                <a:gd name="T3" fmla="*/ 160763 h 56"/>
                <a:gd name="T4" fmla="*/ 387786 w 131"/>
                <a:gd name="T5" fmla="*/ 157730 h 56"/>
                <a:gd name="T6" fmla="*/ 396875 w 131"/>
                <a:gd name="T7" fmla="*/ 145597 h 56"/>
                <a:gd name="T8" fmla="*/ 0 w 131"/>
                <a:gd name="T9" fmla="*/ 0 h 56"/>
                <a:gd name="T10" fmla="*/ 0 w 131"/>
                <a:gd name="T11" fmla="*/ 15166 h 56"/>
                <a:gd name="T12" fmla="*/ 0 w 131"/>
                <a:gd name="T13" fmla="*/ 18200 h 56"/>
                <a:gd name="T14" fmla="*/ 0 w 131"/>
                <a:gd name="T15" fmla="*/ 18200 h 56"/>
                <a:gd name="T16" fmla="*/ 0 w 131"/>
                <a:gd name="T17" fmla="*/ 18200 h 56"/>
                <a:gd name="T18" fmla="*/ 0 w 131"/>
                <a:gd name="T19" fmla="*/ 18200 h 56"/>
                <a:gd name="T20" fmla="*/ 0 w 131"/>
                <a:gd name="T21" fmla="*/ 18200 h 56"/>
                <a:gd name="T22" fmla="*/ 0 w 131"/>
                <a:gd name="T23" fmla="*/ 18200 h 56"/>
                <a:gd name="T24" fmla="*/ 0 w 131"/>
                <a:gd name="T25" fmla="*/ 18200 h 56"/>
                <a:gd name="T26" fmla="*/ 0 w 131"/>
                <a:gd name="T27" fmla="*/ 18200 h 56"/>
                <a:gd name="T28" fmla="*/ 42414 w 131"/>
                <a:gd name="T29" fmla="*/ 145597 h 56"/>
                <a:gd name="T30" fmla="*/ 260544 w 131"/>
                <a:gd name="T31" fmla="*/ 169863 h 56"/>
                <a:gd name="T32" fmla="*/ 272662 w 131"/>
                <a:gd name="T33" fmla="*/ 169863 h 56"/>
                <a:gd name="T34" fmla="*/ 78769 w 131"/>
                <a:gd name="T35" fmla="*/ 12133 h 56"/>
                <a:gd name="T36" fmla="*/ 0 w 131"/>
                <a:gd name="T37" fmla="*/ 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56"/>
                <a:gd name="T59" fmla="*/ 131 w 131"/>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56">
                  <a:moveTo>
                    <a:pt x="131" y="48"/>
                  </a:moveTo>
                  <a:cubicBezTo>
                    <a:pt x="129" y="50"/>
                    <a:pt x="127" y="51"/>
                    <a:pt x="125" y="53"/>
                  </a:cubicBezTo>
                  <a:cubicBezTo>
                    <a:pt x="126" y="53"/>
                    <a:pt x="127" y="52"/>
                    <a:pt x="128" y="52"/>
                  </a:cubicBezTo>
                  <a:cubicBezTo>
                    <a:pt x="129" y="51"/>
                    <a:pt x="130" y="49"/>
                    <a:pt x="131" y="48"/>
                  </a:cubicBezTo>
                  <a:moveTo>
                    <a:pt x="0" y="0"/>
                  </a:moveTo>
                  <a:cubicBezTo>
                    <a:pt x="0" y="2"/>
                    <a:pt x="0" y="4"/>
                    <a:pt x="0" y="5"/>
                  </a:cubicBezTo>
                  <a:cubicBezTo>
                    <a:pt x="0" y="5"/>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22"/>
                    <a:pt x="5" y="36"/>
                    <a:pt x="14" y="48"/>
                  </a:cubicBezTo>
                  <a:cubicBezTo>
                    <a:pt x="42" y="54"/>
                    <a:pt x="66" y="56"/>
                    <a:pt x="86" y="56"/>
                  </a:cubicBezTo>
                  <a:cubicBezTo>
                    <a:pt x="87" y="56"/>
                    <a:pt x="88" y="56"/>
                    <a:pt x="90" y="56"/>
                  </a:cubicBezTo>
                  <a:cubicBezTo>
                    <a:pt x="64" y="46"/>
                    <a:pt x="41" y="15"/>
                    <a:pt x="26" y="4"/>
                  </a:cubicBezTo>
                  <a:cubicBezTo>
                    <a:pt x="16" y="3"/>
                    <a:pt x="8" y="1"/>
                    <a:pt x="0" y="0"/>
                  </a:cubicBezTo>
                </a:path>
              </a:pathLst>
            </a:custGeom>
            <a:solidFill>
              <a:srgbClr val="B2AA86"/>
            </a:solidFill>
            <a:ln w="9525">
              <a:noFill/>
              <a:miter lim="800000"/>
            </a:ln>
          </p:spPr>
          <p:txBody>
            <a:bodyPr/>
            <a:lstStyle/>
            <a:p>
              <a:endParaRPr lang="zh-CN" altLang="en-US">
                <a:solidFill>
                  <a:srgbClr val="FFC000"/>
                </a:solidFill>
                <a:cs typeface="+mn-ea"/>
                <a:sym typeface="+mn-lt"/>
              </a:endParaRPr>
            </a:p>
          </p:txBody>
        </p:sp>
        <p:sp>
          <p:nvSpPr>
            <p:cNvPr id="155" name="Freeform 148"/>
            <p:cNvSpPr/>
            <p:nvPr/>
          </p:nvSpPr>
          <p:spPr bwMode="auto">
            <a:xfrm>
              <a:off x="6370638" y="4872038"/>
              <a:ext cx="114300" cy="106363"/>
            </a:xfrm>
            <a:custGeom>
              <a:avLst/>
              <a:gdLst>
                <a:gd name="T0" fmla="*/ 0 w 38"/>
                <a:gd name="T1" fmla="*/ 91168 h 35"/>
                <a:gd name="T2" fmla="*/ 51134 w 38"/>
                <a:gd name="T3" fmla="*/ 0 h 35"/>
                <a:gd name="T4" fmla="*/ 114300 w 38"/>
                <a:gd name="T5" fmla="*/ 94207 h 35"/>
                <a:gd name="T6" fmla="*/ 21055 w 38"/>
                <a:gd name="T7" fmla="*/ 106363 h 35"/>
                <a:gd name="T8" fmla="*/ 0 w 38"/>
                <a:gd name="T9" fmla="*/ 91168 h 35"/>
                <a:gd name="T10" fmla="*/ 0 60000 65536"/>
                <a:gd name="T11" fmla="*/ 0 60000 65536"/>
                <a:gd name="T12" fmla="*/ 0 60000 65536"/>
                <a:gd name="T13" fmla="*/ 0 60000 65536"/>
                <a:gd name="T14" fmla="*/ 0 60000 65536"/>
                <a:gd name="T15" fmla="*/ 0 w 38"/>
                <a:gd name="T16" fmla="*/ 0 h 35"/>
                <a:gd name="T17" fmla="*/ 38 w 38"/>
                <a:gd name="T18" fmla="*/ 35 h 35"/>
              </a:gdLst>
              <a:ahLst/>
              <a:cxnLst>
                <a:cxn ang="T10">
                  <a:pos x="T0" y="T1"/>
                </a:cxn>
                <a:cxn ang="T11">
                  <a:pos x="T2" y="T3"/>
                </a:cxn>
                <a:cxn ang="T12">
                  <a:pos x="T4" y="T5"/>
                </a:cxn>
                <a:cxn ang="T13">
                  <a:pos x="T6" y="T7"/>
                </a:cxn>
                <a:cxn ang="T14">
                  <a:pos x="T8" y="T9"/>
                </a:cxn>
              </a:cxnLst>
              <a:rect l="T15" t="T16" r="T17" b="T18"/>
              <a:pathLst>
                <a:path w="38" h="35">
                  <a:moveTo>
                    <a:pt x="0" y="30"/>
                  </a:moveTo>
                  <a:cubicBezTo>
                    <a:pt x="0" y="30"/>
                    <a:pt x="17" y="30"/>
                    <a:pt x="17" y="0"/>
                  </a:cubicBezTo>
                  <a:cubicBezTo>
                    <a:pt x="19" y="12"/>
                    <a:pt x="19" y="32"/>
                    <a:pt x="38" y="31"/>
                  </a:cubicBezTo>
                  <a:cubicBezTo>
                    <a:pt x="24" y="33"/>
                    <a:pt x="7" y="35"/>
                    <a:pt x="7" y="35"/>
                  </a:cubicBezTo>
                  <a:lnTo>
                    <a:pt x="0" y="30"/>
                  </a:lnTo>
                  <a:close/>
                </a:path>
              </a:pathLst>
            </a:custGeom>
            <a:solidFill>
              <a:srgbClr val="3D82C4"/>
            </a:solidFill>
            <a:ln w="9525">
              <a:noFill/>
              <a:miter lim="800000"/>
            </a:ln>
          </p:spPr>
          <p:txBody>
            <a:bodyPr/>
            <a:lstStyle/>
            <a:p>
              <a:endParaRPr lang="zh-CN" altLang="en-US">
                <a:solidFill>
                  <a:srgbClr val="FFC000"/>
                </a:solidFill>
                <a:cs typeface="+mn-ea"/>
                <a:sym typeface="+mn-lt"/>
              </a:endParaRPr>
            </a:p>
          </p:txBody>
        </p:sp>
        <p:sp>
          <p:nvSpPr>
            <p:cNvPr id="156" name="Oval 149"/>
            <p:cNvSpPr>
              <a:spLocks noChangeArrowheads="1"/>
            </p:cNvSpPr>
            <p:nvPr/>
          </p:nvSpPr>
          <p:spPr bwMode="auto">
            <a:xfrm>
              <a:off x="6248401" y="5221288"/>
              <a:ext cx="39688" cy="39688"/>
            </a:xfrm>
            <a:prstGeom prst="ellipse">
              <a:avLst/>
            </a:prstGeom>
            <a:solidFill>
              <a:srgbClr val="2B66B1"/>
            </a:solidFill>
            <a:ln w="9525">
              <a:noFill/>
              <a:round/>
            </a:ln>
          </p:spPr>
          <p:txBody>
            <a:bodyPr/>
            <a:lstStyle/>
            <a:p>
              <a:endParaRPr lang="zh-CN" altLang="en-US">
                <a:solidFill>
                  <a:srgbClr val="FFC000"/>
                </a:solidFill>
                <a:cs typeface="+mn-ea"/>
                <a:sym typeface="+mn-lt"/>
              </a:endParaRPr>
            </a:p>
          </p:txBody>
        </p:sp>
        <p:sp>
          <p:nvSpPr>
            <p:cNvPr id="157" name="Freeform 150"/>
            <p:cNvSpPr/>
            <p:nvPr/>
          </p:nvSpPr>
          <p:spPr bwMode="auto">
            <a:xfrm>
              <a:off x="5797551" y="6122988"/>
              <a:ext cx="136525" cy="388938"/>
            </a:xfrm>
            <a:custGeom>
              <a:avLst/>
              <a:gdLst>
                <a:gd name="T0" fmla="*/ 0 w 45"/>
                <a:gd name="T1" fmla="*/ 0 h 128"/>
                <a:gd name="T2" fmla="*/ 21237 w 45"/>
                <a:gd name="T3" fmla="*/ 343359 h 128"/>
                <a:gd name="T4" fmla="*/ 136525 w 45"/>
                <a:gd name="T5" fmla="*/ 388938 h 128"/>
                <a:gd name="T6" fmla="*/ 45508 w 45"/>
                <a:gd name="T7" fmla="*/ 30386 h 128"/>
                <a:gd name="T8" fmla="*/ 0 w 45"/>
                <a:gd name="T9" fmla="*/ 0 h 128"/>
                <a:gd name="T10" fmla="*/ 0 60000 65536"/>
                <a:gd name="T11" fmla="*/ 0 60000 65536"/>
                <a:gd name="T12" fmla="*/ 0 60000 65536"/>
                <a:gd name="T13" fmla="*/ 0 60000 65536"/>
                <a:gd name="T14" fmla="*/ 0 60000 65536"/>
                <a:gd name="T15" fmla="*/ 0 w 45"/>
                <a:gd name="T16" fmla="*/ 0 h 128"/>
                <a:gd name="T17" fmla="*/ 45 w 45"/>
                <a:gd name="T18" fmla="*/ 128 h 128"/>
              </a:gdLst>
              <a:ahLst/>
              <a:cxnLst>
                <a:cxn ang="T10">
                  <a:pos x="T0" y="T1"/>
                </a:cxn>
                <a:cxn ang="T11">
                  <a:pos x="T2" y="T3"/>
                </a:cxn>
                <a:cxn ang="T12">
                  <a:pos x="T4" y="T5"/>
                </a:cxn>
                <a:cxn ang="T13">
                  <a:pos x="T6" y="T7"/>
                </a:cxn>
                <a:cxn ang="T14">
                  <a:pos x="T8" y="T9"/>
                </a:cxn>
              </a:cxnLst>
              <a:rect l="T15" t="T16" r="T17" b="T18"/>
              <a:pathLst>
                <a:path w="45" h="128">
                  <a:moveTo>
                    <a:pt x="0" y="0"/>
                  </a:moveTo>
                  <a:cubicBezTo>
                    <a:pt x="7" y="113"/>
                    <a:pt x="7" y="113"/>
                    <a:pt x="7" y="113"/>
                  </a:cubicBezTo>
                  <a:cubicBezTo>
                    <a:pt x="7" y="113"/>
                    <a:pt x="35" y="128"/>
                    <a:pt x="45" y="128"/>
                  </a:cubicBezTo>
                  <a:cubicBezTo>
                    <a:pt x="40" y="105"/>
                    <a:pt x="15" y="10"/>
                    <a:pt x="15" y="10"/>
                  </a:cubicBezTo>
                  <a:cubicBezTo>
                    <a:pt x="0" y="0"/>
                    <a:pt x="0" y="0"/>
                    <a:pt x="0" y="0"/>
                  </a:cubicBezTo>
                  <a:close/>
                </a:path>
              </a:pathLst>
            </a:custGeom>
            <a:solidFill>
              <a:srgbClr val="6D4D42"/>
            </a:solidFill>
            <a:ln w="9525">
              <a:noFill/>
              <a:miter lim="800000"/>
            </a:ln>
          </p:spPr>
          <p:txBody>
            <a:bodyPr/>
            <a:lstStyle/>
            <a:p>
              <a:endParaRPr lang="zh-CN" altLang="en-US">
                <a:solidFill>
                  <a:srgbClr val="FFC000"/>
                </a:solidFill>
                <a:cs typeface="+mn-ea"/>
                <a:sym typeface="+mn-lt"/>
              </a:endParaRPr>
            </a:p>
          </p:txBody>
        </p:sp>
        <p:sp>
          <p:nvSpPr>
            <p:cNvPr id="158" name="Freeform 151"/>
            <p:cNvSpPr/>
            <p:nvPr/>
          </p:nvSpPr>
          <p:spPr bwMode="auto">
            <a:xfrm>
              <a:off x="5900738" y="6153150"/>
              <a:ext cx="127000" cy="242888"/>
            </a:xfrm>
            <a:custGeom>
              <a:avLst/>
              <a:gdLst>
                <a:gd name="T0" fmla="*/ 0 w 80"/>
                <a:gd name="T1" fmla="*/ 0 h 153"/>
                <a:gd name="T2" fmla="*/ 57150 w 80"/>
                <a:gd name="T3" fmla="*/ 242888 h 153"/>
                <a:gd name="T4" fmla="*/ 117475 w 80"/>
                <a:gd name="T5" fmla="*/ 236538 h 153"/>
                <a:gd name="T6" fmla="*/ 127000 w 80"/>
                <a:gd name="T7" fmla="*/ 55563 h 153"/>
                <a:gd name="T8" fmla="*/ 0 w 80"/>
                <a:gd name="T9" fmla="*/ 0 h 153"/>
                <a:gd name="T10" fmla="*/ 0 60000 65536"/>
                <a:gd name="T11" fmla="*/ 0 60000 65536"/>
                <a:gd name="T12" fmla="*/ 0 60000 65536"/>
                <a:gd name="T13" fmla="*/ 0 60000 65536"/>
                <a:gd name="T14" fmla="*/ 0 60000 65536"/>
                <a:gd name="T15" fmla="*/ 0 w 80"/>
                <a:gd name="T16" fmla="*/ 0 h 153"/>
                <a:gd name="T17" fmla="*/ 80 w 80"/>
                <a:gd name="T18" fmla="*/ 153 h 153"/>
              </a:gdLst>
              <a:ahLst/>
              <a:cxnLst>
                <a:cxn ang="T10">
                  <a:pos x="T0" y="T1"/>
                </a:cxn>
                <a:cxn ang="T11">
                  <a:pos x="T2" y="T3"/>
                </a:cxn>
                <a:cxn ang="T12">
                  <a:pos x="T4" y="T5"/>
                </a:cxn>
                <a:cxn ang="T13">
                  <a:pos x="T6" y="T7"/>
                </a:cxn>
                <a:cxn ang="T14">
                  <a:pos x="T8" y="T9"/>
                </a:cxn>
              </a:cxnLst>
              <a:rect l="T15" t="T16" r="T17" b="T18"/>
              <a:pathLst>
                <a:path w="80" h="153">
                  <a:moveTo>
                    <a:pt x="0" y="0"/>
                  </a:moveTo>
                  <a:lnTo>
                    <a:pt x="36" y="153"/>
                  </a:lnTo>
                  <a:lnTo>
                    <a:pt x="74" y="149"/>
                  </a:lnTo>
                  <a:lnTo>
                    <a:pt x="80" y="35"/>
                  </a:lnTo>
                  <a:lnTo>
                    <a:pt x="0" y="0"/>
                  </a:lnTo>
                  <a:close/>
                </a:path>
              </a:pathLst>
            </a:custGeom>
            <a:solidFill>
              <a:srgbClr val="6D4D42"/>
            </a:solidFill>
            <a:ln w="9525">
              <a:noFill/>
              <a:miter lim="800000"/>
            </a:ln>
          </p:spPr>
          <p:txBody>
            <a:bodyPr/>
            <a:lstStyle/>
            <a:p>
              <a:endParaRPr lang="zh-CN" altLang="en-US">
                <a:solidFill>
                  <a:srgbClr val="FFC000"/>
                </a:solidFill>
                <a:cs typeface="+mn-ea"/>
                <a:sym typeface="+mn-lt"/>
              </a:endParaRPr>
            </a:p>
          </p:txBody>
        </p:sp>
        <p:sp>
          <p:nvSpPr>
            <p:cNvPr id="159" name="Freeform 152"/>
            <p:cNvSpPr/>
            <p:nvPr/>
          </p:nvSpPr>
          <p:spPr bwMode="auto">
            <a:xfrm>
              <a:off x="6078538" y="6232525"/>
              <a:ext cx="92075" cy="276225"/>
            </a:xfrm>
            <a:custGeom>
              <a:avLst/>
              <a:gdLst>
                <a:gd name="T0" fmla="*/ 0 w 58"/>
                <a:gd name="T1" fmla="*/ 0 h 174"/>
                <a:gd name="T2" fmla="*/ 9525 w 58"/>
                <a:gd name="T3" fmla="*/ 276225 h 174"/>
                <a:gd name="T4" fmla="*/ 85725 w 58"/>
                <a:gd name="T5" fmla="*/ 260350 h 174"/>
                <a:gd name="T6" fmla="*/ 92075 w 58"/>
                <a:gd name="T7" fmla="*/ 20637 h 174"/>
                <a:gd name="T8" fmla="*/ 0 w 58"/>
                <a:gd name="T9" fmla="*/ 0 h 174"/>
                <a:gd name="T10" fmla="*/ 0 60000 65536"/>
                <a:gd name="T11" fmla="*/ 0 60000 65536"/>
                <a:gd name="T12" fmla="*/ 0 60000 65536"/>
                <a:gd name="T13" fmla="*/ 0 60000 65536"/>
                <a:gd name="T14" fmla="*/ 0 60000 65536"/>
                <a:gd name="T15" fmla="*/ 0 w 58"/>
                <a:gd name="T16" fmla="*/ 0 h 174"/>
                <a:gd name="T17" fmla="*/ 58 w 58"/>
                <a:gd name="T18" fmla="*/ 174 h 174"/>
              </a:gdLst>
              <a:ahLst/>
              <a:cxnLst>
                <a:cxn ang="T10">
                  <a:pos x="T0" y="T1"/>
                </a:cxn>
                <a:cxn ang="T11">
                  <a:pos x="T2" y="T3"/>
                </a:cxn>
                <a:cxn ang="T12">
                  <a:pos x="T4" y="T5"/>
                </a:cxn>
                <a:cxn ang="T13">
                  <a:pos x="T6" y="T7"/>
                </a:cxn>
                <a:cxn ang="T14">
                  <a:pos x="T8" y="T9"/>
                </a:cxn>
              </a:cxnLst>
              <a:rect l="T15" t="T16" r="T17" b="T18"/>
              <a:pathLst>
                <a:path w="58" h="174">
                  <a:moveTo>
                    <a:pt x="0" y="0"/>
                  </a:moveTo>
                  <a:lnTo>
                    <a:pt x="6" y="174"/>
                  </a:lnTo>
                  <a:lnTo>
                    <a:pt x="54" y="164"/>
                  </a:lnTo>
                  <a:lnTo>
                    <a:pt x="58" y="13"/>
                  </a:lnTo>
                  <a:lnTo>
                    <a:pt x="0" y="0"/>
                  </a:lnTo>
                  <a:close/>
                </a:path>
              </a:pathLst>
            </a:custGeom>
            <a:solidFill>
              <a:srgbClr val="6D4D42"/>
            </a:solidFill>
            <a:ln w="9525">
              <a:noFill/>
              <a:miter lim="800000"/>
            </a:ln>
          </p:spPr>
          <p:txBody>
            <a:bodyPr/>
            <a:lstStyle/>
            <a:p>
              <a:endParaRPr lang="zh-CN" altLang="en-US">
                <a:solidFill>
                  <a:srgbClr val="FFC000"/>
                </a:solidFill>
                <a:cs typeface="+mn-ea"/>
                <a:sym typeface="+mn-lt"/>
              </a:endParaRPr>
            </a:p>
          </p:txBody>
        </p:sp>
        <p:sp>
          <p:nvSpPr>
            <p:cNvPr id="160" name="Freeform 153"/>
            <p:cNvSpPr/>
            <p:nvPr/>
          </p:nvSpPr>
          <p:spPr bwMode="auto">
            <a:xfrm>
              <a:off x="6400801" y="1333500"/>
              <a:ext cx="398463" cy="473075"/>
            </a:xfrm>
            <a:custGeom>
              <a:avLst/>
              <a:gdLst>
                <a:gd name="T0" fmla="*/ 187325 w 251"/>
                <a:gd name="T1" fmla="*/ 211138 h 298"/>
                <a:gd name="T2" fmla="*/ 230188 w 251"/>
                <a:gd name="T3" fmla="*/ 0 h 298"/>
                <a:gd name="T4" fmla="*/ 230188 w 251"/>
                <a:gd name="T5" fmla="*/ 230188 h 298"/>
                <a:gd name="T6" fmla="*/ 398463 w 251"/>
                <a:gd name="T7" fmla="*/ 247650 h 298"/>
                <a:gd name="T8" fmla="*/ 230188 w 251"/>
                <a:gd name="T9" fmla="*/ 260350 h 298"/>
                <a:gd name="T10" fmla="*/ 174625 w 251"/>
                <a:gd name="T11" fmla="*/ 473075 h 298"/>
                <a:gd name="T12" fmla="*/ 187325 w 251"/>
                <a:gd name="T13" fmla="*/ 254000 h 298"/>
                <a:gd name="T14" fmla="*/ 0 w 251"/>
                <a:gd name="T15" fmla="*/ 200025 h 298"/>
                <a:gd name="T16" fmla="*/ 187325 w 251"/>
                <a:gd name="T17" fmla="*/ 211138 h 2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1"/>
                <a:gd name="T28" fmla="*/ 0 h 298"/>
                <a:gd name="T29" fmla="*/ 251 w 251"/>
                <a:gd name="T30" fmla="*/ 298 h 2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1" h="298">
                  <a:moveTo>
                    <a:pt x="118" y="133"/>
                  </a:moveTo>
                  <a:lnTo>
                    <a:pt x="145" y="0"/>
                  </a:lnTo>
                  <a:lnTo>
                    <a:pt x="145" y="145"/>
                  </a:lnTo>
                  <a:lnTo>
                    <a:pt x="251" y="156"/>
                  </a:lnTo>
                  <a:lnTo>
                    <a:pt x="145" y="164"/>
                  </a:lnTo>
                  <a:lnTo>
                    <a:pt x="110" y="298"/>
                  </a:lnTo>
                  <a:lnTo>
                    <a:pt x="118" y="160"/>
                  </a:lnTo>
                  <a:lnTo>
                    <a:pt x="0" y="126"/>
                  </a:lnTo>
                  <a:lnTo>
                    <a:pt x="118" y="133"/>
                  </a:lnTo>
                  <a:close/>
                </a:path>
              </a:pathLst>
            </a:custGeom>
            <a:solidFill>
              <a:srgbClr val="FFFFFF"/>
            </a:solidFill>
            <a:ln w="9525">
              <a:noFill/>
              <a:miter lim="800000"/>
            </a:ln>
          </p:spPr>
          <p:txBody>
            <a:bodyPr/>
            <a:lstStyle/>
            <a:p>
              <a:endParaRPr lang="zh-CN" altLang="en-US">
                <a:solidFill>
                  <a:srgbClr val="FFC000"/>
                </a:solidFill>
                <a:cs typeface="+mn-ea"/>
                <a:sym typeface="+mn-lt"/>
              </a:endParaRPr>
            </a:p>
          </p:txBody>
        </p:sp>
        <p:sp>
          <p:nvSpPr>
            <p:cNvPr id="161" name="Freeform 154"/>
            <p:cNvSpPr/>
            <p:nvPr/>
          </p:nvSpPr>
          <p:spPr bwMode="auto">
            <a:xfrm>
              <a:off x="6227763" y="2389188"/>
              <a:ext cx="296863" cy="352425"/>
            </a:xfrm>
            <a:custGeom>
              <a:avLst/>
              <a:gdLst>
                <a:gd name="T0" fmla="*/ 139700 w 187"/>
                <a:gd name="T1" fmla="*/ 157163 h 222"/>
                <a:gd name="T2" fmla="*/ 169863 w 187"/>
                <a:gd name="T3" fmla="*/ 0 h 222"/>
                <a:gd name="T4" fmla="*/ 169863 w 187"/>
                <a:gd name="T5" fmla="*/ 173038 h 222"/>
                <a:gd name="T6" fmla="*/ 296863 w 187"/>
                <a:gd name="T7" fmla="*/ 185737 h 222"/>
                <a:gd name="T8" fmla="*/ 169863 w 187"/>
                <a:gd name="T9" fmla="*/ 193675 h 222"/>
                <a:gd name="T10" fmla="*/ 130175 w 187"/>
                <a:gd name="T11" fmla="*/ 352425 h 222"/>
                <a:gd name="T12" fmla="*/ 139700 w 187"/>
                <a:gd name="T13" fmla="*/ 190500 h 222"/>
                <a:gd name="T14" fmla="*/ 0 w 187"/>
                <a:gd name="T15" fmla="*/ 149225 h 222"/>
                <a:gd name="T16" fmla="*/ 139700 w 187"/>
                <a:gd name="T17" fmla="*/ 157163 h 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7"/>
                <a:gd name="T28" fmla="*/ 0 h 222"/>
                <a:gd name="T29" fmla="*/ 187 w 187"/>
                <a:gd name="T30" fmla="*/ 222 h 2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7" h="222">
                  <a:moveTo>
                    <a:pt x="88" y="99"/>
                  </a:moveTo>
                  <a:lnTo>
                    <a:pt x="107" y="0"/>
                  </a:lnTo>
                  <a:lnTo>
                    <a:pt x="107" y="109"/>
                  </a:lnTo>
                  <a:lnTo>
                    <a:pt x="187" y="117"/>
                  </a:lnTo>
                  <a:lnTo>
                    <a:pt x="107" y="122"/>
                  </a:lnTo>
                  <a:lnTo>
                    <a:pt x="82" y="222"/>
                  </a:lnTo>
                  <a:lnTo>
                    <a:pt x="88" y="120"/>
                  </a:lnTo>
                  <a:lnTo>
                    <a:pt x="0" y="94"/>
                  </a:lnTo>
                  <a:lnTo>
                    <a:pt x="88" y="99"/>
                  </a:lnTo>
                  <a:close/>
                </a:path>
              </a:pathLst>
            </a:custGeom>
            <a:solidFill>
              <a:srgbClr val="FFFFFF"/>
            </a:solidFill>
            <a:ln w="9525">
              <a:noFill/>
              <a:miter lim="800000"/>
            </a:ln>
          </p:spPr>
          <p:txBody>
            <a:bodyPr/>
            <a:lstStyle/>
            <a:p>
              <a:endParaRPr lang="zh-CN" altLang="en-US">
                <a:solidFill>
                  <a:srgbClr val="FFC000"/>
                </a:solidFill>
                <a:cs typeface="+mn-ea"/>
                <a:sym typeface="+mn-lt"/>
              </a:endParaRPr>
            </a:p>
          </p:txBody>
        </p:sp>
        <p:sp>
          <p:nvSpPr>
            <p:cNvPr id="162" name="Freeform 155"/>
            <p:cNvSpPr/>
            <p:nvPr/>
          </p:nvSpPr>
          <p:spPr bwMode="auto">
            <a:xfrm>
              <a:off x="5226051" y="1949450"/>
              <a:ext cx="241300" cy="284163"/>
            </a:xfrm>
            <a:custGeom>
              <a:avLst/>
              <a:gdLst>
                <a:gd name="T0" fmla="*/ 111125 w 152"/>
                <a:gd name="T1" fmla="*/ 130175 h 179"/>
                <a:gd name="T2" fmla="*/ 96837 w 152"/>
                <a:gd name="T3" fmla="*/ 0 h 179"/>
                <a:gd name="T4" fmla="*/ 138112 w 152"/>
                <a:gd name="T5" fmla="*/ 133350 h 179"/>
                <a:gd name="T6" fmla="*/ 241300 w 152"/>
                <a:gd name="T7" fmla="*/ 111125 h 179"/>
                <a:gd name="T8" fmla="*/ 144462 w 152"/>
                <a:gd name="T9" fmla="*/ 150813 h 179"/>
                <a:gd name="T10" fmla="*/ 153987 w 152"/>
                <a:gd name="T11" fmla="*/ 284163 h 179"/>
                <a:gd name="T12" fmla="*/ 120650 w 152"/>
                <a:gd name="T13" fmla="*/ 153988 h 179"/>
                <a:gd name="T14" fmla="*/ 0 w 152"/>
                <a:gd name="T15" fmla="*/ 160338 h 179"/>
                <a:gd name="T16" fmla="*/ 111125 w 152"/>
                <a:gd name="T17" fmla="*/ 130175 h 1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
                <a:gd name="T28" fmla="*/ 0 h 179"/>
                <a:gd name="T29" fmla="*/ 152 w 152"/>
                <a:gd name="T30" fmla="*/ 179 h 1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 h="179">
                  <a:moveTo>
                    <a:pt x="70" y="82"/>
                  </a:moveTo>
                  <a:lnTo>
                    <a:pt x="61" y="0"/>
                  </a:lnTo>
                  <a:lnTo>
                    <a:pt x="87" y="84"/>
                  </a:lnTo>
                  <a:lnTo>
                    <a:pt x="152" y="70"/>
                  </a:lnTo>
                  <a:lnTo>
                    <a:pt x="91" y="95"/>
                  </a:lnTo>
                  <a:lnTo>
                    <a:pt x="97" y="179"/>
                  </a:lnTo>
                  <a:lnTo>
                    <a:pt x="76" y="97"/>
                  </a:lnTo>
                  <a:lnTo>
                    <a:pt x="0" y="101"/>
                  </a:lnTo>
                  <a:lnTo>
                    <a:pt x="70" y="82"/>
                  </a:lnTo>
                  <a:close/>
                </a:path>
              </a:pathLst>
            </a:custGeom>
            <a:solidFill>
              <a:srgbClr val="FFFFFF"/>
            </a:solidFill>
            <a:ln w="9525">
              <a:noFill/>
              <a:miter lim="800000"/>
            </a:ln>
          </p:spPr>
          <p:txBody>
            <a:bodyPr/>
            <a:lstStyle/>
            <a:p>
              <a:endParaRPr lang="zh-CN" altLang="en-US">
                <a:solidFill>
                  <a:srgbClr val="FFC000"/>
                </a:solidFill>
                <a:cs typeface="+mn-ea"/>
                <a:sym typeface="+mn-lt"/>
              </a:endParaRPr>
            </a:p>
          </p:txBody>
        </p:sp>
        <p:sp>
          <p:nvSpPr>
            <p:cNvPr id="163" name="Freeform 156"/>
            <p:cNvSpPr/>
            <p:nvPr/>
          </p:nvSpPr>
          <p:spPr bwMode="auto">
            <a:xfrm>
              <a:off x="5100638" y="3384550"/>
              <a:ext cx="246063" cy="285750"/>
            </a:xfrm>
            <a:custGeom>
              <a:avLst/>
              <a:gdLst>
                <a:gd name="T0" fmla="*/ 112713 w 155"/>
                <a:gd name="T1" fmla="*/ 130175 h 180"/>
                <a:gd name="T2" fmla="*/ 98425 w 155"/>
                <a:gd name="T3" fmla="*/ 0 h 180"/>
                <a:gd name="T4" fmla="*/ 142875 w 155"/>
                <a:gd name="T5" fmla="*/ 133350 h 180"/>
                <a:gd name="T6" fmla="*/ 246063 w 155"/>
                <a:gd name="T7" fmla="*/ 112713 h 180"/>
                <a:gd name="T8" fmla="*/ 149225 w 155"/>
                <a:gd name="T9" fmla="*/ 152400 h 180"/>
                <a:gd name="T10" fmla="*/ 155575 w 155"/>
                <a:gd name="T11" fmla="*/ 285750 h 180"/>
                <a:gd name="T12" fmla="*/ 122238 w 155"/>
                <a:gd name="T13" fmla="*/ 155575 h 180"/>
                <a:gd name="T14" fmla="*/ 0 w 155"/>
                <a:gd name="T15" fmla="*/ 161925 h 180"/>
                <a:gd name="T16" fmla="*/ 112713 w 155"/>
                <a:gd name="T17" fmla="*/ 130175 h 1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180"/>
                <a:gd name="T29" fmla="*/ 155 w 155"/>
                <a:gd name="T30" fmla="*/ 180 h 1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180">
                  <a:moveTo>
                    <a:pt x="71" y="82"/>
                  </a:moveTo>
                  <a:lnTo>
                    <a:pt x="62" y="0"/>
                  </a:lnTo>
                  <a:lnTo>
                    <a:pt x="90" y="84"/>
                  </a:lnTo>
                  <a:lnTo>
                    <a:pt x="155" y="71"/>
                  </a:lnTo>
                  <a:lnTo>
                    <a:pt x="94" y="96"/>
                  </a:lnTo>
                  <a:lnTo>
                    <a:pt x="98" y="180"/>
                  </a:lnTo>
                  <a:lnTo>
                    <a:pt x="77" y="98"/>
                  </a:lnTo>
                  <a:lnTo>
                    <a:pt x="0" y="102"/>
                  </a:lnTo>
                  <a:lnTo>
                    <a:pt x="71" y="82"/>
                  </a:lnTo>
                  <a:close/>
                </a:path>
              </a:pathLst>
            </a:custGeom>
            <a:solidFill>
              <a:srgbClr val="FFFFFF"/>
            </a:solidFill>
            <a:ln w="9525">
              <a:noFill/>
              <a:miter lim="800000"/>
            </a:ln>
          </p:spPr>
          <p:txBody>
            <a:bodyPr/>
            <a:lstStyle/>
            <a:p>
              <a:endParaRPr lang="zh-CN" altLang="en-US">
                <a:solidFill>
                  <a:srgbClr val="FFC000"/>
                </a:solidFill>
                <a:cs typeface="+mn-ea"/>
                <a:sym typeface="+mn-lt"/>
              </a:endParaRPr>
            </a:p>
          </p:txBody>
        </p:sp>
        <p:sp>
          <p:nvSpPr>
            <p:cNvPr id="164" name="Freeform 157"/>
            <p:cNvSpPr/>
            <p:nvPr/>
          </p:nvSpPr>
          <p:spPr bwMode="auto">
            <a:xfrm>
              <a:off x="6738938" y="3867150"/>
              <a:ext cx="242888" cy="285750"/>
            </a:xfrm>
            <a:custGeom>
              <a:avLst/>
              <a:gdLst>
                <a:gd name="T0" fmla="*/ 112713 w 153"/>
                <a:gd name="T1" fmla="*/ 130175 h 180"/>
                <a:gd name="T2" fmla="*/ 96838 w 153"/>
                <a:gd name="T3" fmla="*/ 0 h 180"/>
                <a:gd name="T4" fmla="*/ 139700 w 153"/>
                <a:gd name="T5" fmla="*/ 133350 h 180"/>
                <a:gd name="T6" fmla="*/ 242888 w 153"/>
                <a:gd name="T7" fmla="*/ 112713 h 180"/>
                <a:gd name="T8" fmla="*/ 146050 w 153"/>
                <a:gd name="T9" fmla="*/ 152400 h 180"/>
                <a:gd name="T10" fmla="*/ 155575 w 153"/>
                <a:gd name="T11" fmla="*/ 285750 h 180"/>
                <a:gd name="T12" fmla="*/ 122238 w 153"/>
                <a:gd name="T13" fmla="*/ 158750 h 180"/>
                <a:gd name="T14" fmla="*/ 0 w 153"/>
                <a:gd name="T15" fmla="*/ 161925 h 180"/>
                <a:gd name="T16" fmla="*/ 112713 w 153"/>
                <a:gd name="T17" fmla="*/ 130175 h 1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3"/>
                <a:gd name="T28" fmla="*/ 0 h 180"/>
                <a:gd name="T29" fmla="*/ 153 w 153"/>
                <a:gd name="T30" fmla="*/ 180 h 1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3" h="180">
                  <a:moveTo>
                    <a:pt x="71" y="82"/>
                  </a:moveTo>
                  <a:lnTo>
                    <a:pt x="61" y="0"/>
                  </a:lnTo>
                  <a:lnTo>
                    <a:pt x="88" y="84"/>
                  </a:lnTo>
                  <a:lnTo>
                    <a:pt x="153" y="71"/>
                  </a:lnTo>
                  <a:lnTo>
                    <a:pt x="92" y="96"/>
                  </a:lnTo>
                  <a:lnTo>
                    <a:pt x="98" y="180"/>
                  </a:lnTo>
                  <a:lnTo>
                    <a:pt x="77" y="100"/>
                  </a:lnTo>
                  <a:lnTo>
                    <a:pt x="0" y="102"/>
                  </a:lnTo>
                  <a:lnTo>
                    <a:pt x="71" y="82"/>
                  </a:lnTo>
                  <a:close/>
                </a:path>
              </a:pathLst>
            </a:custGeom>
            <a:solidFill>
              <a:srgbClr val="FFFFFF"/>
            </a:solidFill>
            <a:ln w="9525">
              <a:noFill/>
              <a:miter lim="800000"/>
            </a:ln>
          </p:spPr>
          <p:txBody>
            <a:bodyPr/>
            <a:lstStyle/>
            <a:p>
              <a:endParaRPr lang="zh-CN" altLang="en-US">
                <a:solidFill>
                  <a:srgbClr val="FFC000"/>
                </a:solidFill>
                <a:cs typeface="+mn-ea"/>
                <a:sym typeface="+mn-lt"/>
              </a:endParaRPr>
            </a:p>
          </p:txBody>
        </p:sp>
        <p:sp>
          <p:nvSpPr>
            <p:cNvPr id="165" name="Freeform 158"/>
            <p:cNvSpPr/>
            <p:nvPr/>
          </p:nvSpPr>
          <p:spPr bwMode="auto">
            <a:xfrm>
              <a:off x="6324601" y="4914900"/>
              <a:ext cx="242888" cy="288925"/>
            </a:xfrm>
            <a:custGeom>
              <a:avLst/>
              <a:gdLst>
                <a:gd name="T0" fmla="*/ 112713 w 153"/>
                <a:gd name="T1" fmla="*/ 133350 h 182"/>
                <a:gd name="T2" fmla="*/ 96838 w 153"/>
                <a:gd name="T3" fmla="*/ 0 h 182"/>
                <a:gd name="T4" fmla="*/ 139700 w 153"/>
                <a:gd name="T5" fmla="*/ 136525 h 182"/>
                <a:gd name="T6" fmla="*/ 242888 w 153"/>
                <a:gd name="T7" fmla="*/ 115888 h 182"/>
                <a:gd name="T8" fmla="*/ 146050 w 153"/>
                <a:gd name="T9" fmla="*/ 153987 h 182"/>
                <a:gd name="T10" fmla="*/ 153988 w 153"/>
                <a:gd name="T11" fmla="*/ 288925 h 182"/>
                <a:gd name="T12" fmla="*/ 120650 w 153"/>
                <a:gd name="T13" fmla="*/ 157162 h 182"/>
                <a:gd name="T14" fmla="*/ 0 w 153"/>
                <a:gd name="T15" fmla="*/ 160337 h 182"/>
                <a:gd name="T16" fmla="*/ 112713 w 153"/>
                <a:gd name="T17" fmla="*/ 133350 h 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3"/>
                <a:gd name="T28" fmla="*/ 0 h 182"/>
                <a:gd name="T29" fmla="*/ 153 w 153"/>
                <a:gd name="T30" fmla="*/ 182 h 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3" h="182">
                  <a:moveTo>
                    <a:pt x="71" y="84"/>
                  </a:moveTo>
                  <a:lnTo>
                    <a:pt x="61" y="0"/>
                  </a:lnTo>
                  <a:lnTo>
                    <a:pt x="88" y="86"/>
                  </a:lnTo>
                  <a:lnTo>
                    <a:pt x="153" y="73"/>
                  </a:lnTo>
                  <a:lnTo>
                    <a:pt x="92" y="97"/>
                  </a:lnTo>
                  <a:lnTo>
                    <a:pt x="97" y="182"/>
                  </a:lnTo>
                  <a:lnTo>
                    <a:pt x="76" y="99"/>
                  </a:lnTo>
                  <a:lnTo>
                    <a:pt x="0" y="101"/>
                  </a:lnTo>
                  <a:lnTo>
                    <a:pt x="71" y="84"/>
                  </a:lnTo>
                  <a:close/>
                </a:path>
              </a:pathLst>
            </a:custGeom>
            <a:solidFill>
              <a:srgbClr val="FFFFFF"/>
            </a:solidFill>
            <a:ln w="9525">
              <a:noFill/>
              <a:miter lim="800000"/>
            </a:ln>
          </p:spPr>
          <p:txBody>
            <a:bodyPr/>
            <a:lstStyle/>
            <a:p>
              <a:endParaRPr lang="zh-CN" altLang="en-US">
                <a:solidFill>
                  <a:srgbClr val="FFC000"/>
                </a:solidFill>
                <a:cs typeface="+mn-ea"/>
                <a:sym typeface="+mn-lt"/>
              </a:endParaRPr>
            </a:p>
          </p:txBody>
        </p:sp>
      </p:grpSp>
      <p:sp>
        <p:nvSpPr>
          <p:cNvPr id="11" name="矩形 10"/>
          <p:cNvSpPr/>
          <p:nvPr/>
        </p:nvSpPr>
        <p:spPr>
          <a:xfrm>
            <a:off x="1863348" y="2449559"/>
            <a:ext cx="8562374" cy="737235"/>
          </a:xfrm>
          <a:prstGeom prst="rect">
            <a:avLst/>
          </a:prstGeom>
        </p:spPr>
        <p:txBody>
          <a:bodyPr wrap="square">
            <a:spAutoFit/>
          </a:bodyPr>
          <a:lstStyle/>
          <a:p>
            <a:pPr>
              <a:lnSpc>
                <a:spcPct val="150000"/>
              </a:lnSpc>
            </a:pPr>
            <a:r>
              <a:rPr lang="zh-CN" altLang="en-US" sz="2800" b="1" dirty="0">
                <a:solidFill>
                  <a:srgbClr val="FFC000"/>
                </a:solidFill>
                <a:latin typeface="海派腔调奶油简" panose="02010600030101010101" pitchFamily="50" charset="-122"/>
                <a:ea typeface="海派腔调奶油简" panose="02010600030101010101" pitchFamily="50" charset="-122"/>
                <a:cs typeface="+mn-ea"/>
                <a:sym typeface="+mn-lt"/>
              </a:rPr>
              <a:t> </a:t>
            </a:r>
            <a:endParaRPr lang="zh-CN" altLang="en-US" sz="1600" dirty="0">
              <a:solidFill>
                <a:srgbClr val="FFC000"/>
              </a:solidFill>
              <a:latin typeface="Microsoft YaHei" panose="020B0503020204020204" pitchFamily="34" charset="-122"/>
              <a:ea typeface="Microsoft YaHei" panose="020B0503020204020204" pitchFamily="34" charset="-122"/>
              <a:cs typeface="+mn-ea"/>
              <a:sym typeface="+mn-lt"/>
            </a:endParaRPr>
          </a:p>
        </p:txBody>
      </p:sp>
      <p:grpSp>
        <p:nvGrpSpPr>
          <p:cNvPr id="172" name="组合 171"/>
          <p:cNvGrpSpPr/>
          <p:nvPr/>
        </p:nvGrpSpPr>
        <p:grpSpPr>
          <a:xfrm>
            <a:off x="2915410" y="369360"/>
            <a:ext cx="7036435" cy="797560"/>
            <a:chOff x="2915410" y="369360"/>
            <a:chExt cx="7036435" cy="797560"/>
          </a:xfrm>
        </p:grpSpPr>
        <p:sp>
          <p:nvSpPr>
            <p:cNvPr id="167" name="前凸弯带形 166"/>
            <p:cNvSpPr/>
            <p:nvPr/>
          </p:nvSpPr>
          <p:spPr>
            <a:xfrm>
              <a:off x="2915410" y="369360"/>
              <a:ext cx="7036435" cy="797560"/>
            </a:xfrm>
            <a:prstGeom prst="ellipseRibbon">
              <a:avLst/>
            </a:prstGeom>
            <a:solidFill>
              <a:schemeClr val="bg1"/>
            </a:solidFill>
            <a:ln w="28575">
              <a:gradFill>
                <a:gsLst>
                  <a:gs pos="0">
                    <a:srgbClr val="007BD3"/>
                  </a:gs>
                  <a:gs pos="100000">
                    <a:srgbClr val="034373"/>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ffectLst>
                  <a:outerShdw blurRad="38100" dist="38100" dir="2700000" algn="tl">
                    <a:srgbClr val="000000">
                      <a:alpha val="43137"/>
                    </a:srgbClr>
                  </a:outerShdw>
                </a:effectLst>
              </a:endParaRPr>
            </a:p>
          </p:txBody>
        </p:sp>
        <p:sp>
          <p:nvSpPr>
            <p:cNvPr id="168" name="文本框 167"/>
            <p:cNvSpPr txBox="1"/>
            <p:nvPr/>
          </p:nvSpPr>
          <p:spPr>
            <a:xfrm>
              <a:off x="4980430" y="513505"/>
              <a:ext cx="2968625" cy="645160"/>
            </a:xfrm>
            <a:prstGeom prst="rect">
              <a:avLst/>
            </a:prstGeom>
            <a:noFill/>
          </p:spPr>
          <p:txBody>
            <a:bodyPr wrap="square" rtlCol="0">
              <a:spAutoFit/>
              <a:scene3d>
                <a:camera prst="orthographicFront"/>
                <a:lightRig rig="threePt" dir="t"/>
              </a:scene3d>
            </a:bodyPr>
            <a:lstStyle/>
            <a:p>
              <a:r>
                <a:rPr lang="en-US" altLang="zh-CN" sz="3600" b="1" dirty="0">
                  <a:ln w="22225">
                    <a:solidFill>
                      <a:schemeClr val="accent2"/>
                    </a:solidFill>
                    <a:prstDash val="solid"/>
                  </a:ln>
                  <a:solidFill>
                    <a:srgbClr val="FF0000"/>
                  </a:solidFill>
                  <a:effectLst>
                    <a:outerShdw blurRad="38100" dist="38100" dir="2700000" algn="tl">
                      <a:srgbClr val="000000">
                        <a:alpha val="43137"/>
                      </a:srgbClr>
                    </a:outerShdw>
                  </a:effectLst>
                  <a:latin typeface="Arabia" panose="00000400000000000000" charset="0"/>
                  <a:ea typeface="海派腔调奶油简" panose="02010600030101010101" pitchFamily="50" charset="-122"/>
                  <a:cs typeface="Arabia" panose="00000400000000000000" charset="0"/>
                </a:rPr>
                <a:t>KHỞI ĐỘNG</a:t>
              </a:r>
            </a:p>
          </p:txBody>
        </p:sp>
      </p:grpSp>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72"/>
                                        </p:tgtEl>
                                        <p:attrNameLst>
                                          <p:attrName>style.visibility</p:attrName>
                                        </p:attrNameLst>
                                      </p:cBhvr>
                                      <p:to>
                                        <p:strVal val="visible"/>
                                      </p:to>
                                    </p:set>
                                    <p:anim calcmode="lin" valueType="num">
                                      <p:cBhvr>
                                        <p:cTn id="21" dur="1000" fill="hold"/>
                                        <p:tgtEl>
                                          <p:spTgt spid="172"/>
                                        </p:tgtEl>
                                        <p:attrNameLst>
                                          <p:attrName>ppt_x</p:attrName>
                                        </p:attrNameLst>
                                      </p:cBhvr>
                                      <p:tavLst>
                                        <p:tav tm="0">
                                          <p:val>
                                            <p:strVal val="#ppt_x-.2"/>
                                          </p:val>
                                        </p:tav>
                                        <p:tav tm="100000">
                                          <p:val>
                                            <p:strVal val="#ppt_x"/>
                                          </p:val>
                                        </p:tav>
                                      </p:tavLst>
                                    </p:anim>
                                    <p:anim calcmode="lin" valueType="num">
                                      <p:cBhvr>
                                        <p:cTn id="22" dur="1000" fill="hold"/>
                                        <p:tgtEl>
                                          <p:spTgt spid="172"/>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2"/>
                                        </p:tgtEl>
                                      </p:cBhvr>
                                    </p:animEffec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70"/>
                                        </p:tgtEl>
                                        <p:attrNameLst>
                                          <p:attrName>style.visibility</p:attrName>
                                        </p:attrNameLst>
                                      </p:cBhvr>
                                      <p:to>
                                        <p:strVal val="visible"/>
                                      </p:to>
                                    </p:set>
                                    <p:anim calcmode="discrete" valueType="clr">
                                      <p:cBhvr override="childStyle">
                                        <p:cTn id="28" dur="80"/>
                                        <p:tgtEl>
                                          <p:spTgt spid="170"/>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70"/>
                                        </p:tgtEl>
                                        <p:attrNameLst>
                                          <p:attrName>fillcolor</p:attrName>
                                        </p:attrNameLst>
                                      </p:cBhvr>
                                      <p:tavLst>
                                        <p:tav tm="0">
                                          <p:val>
                                            <p:clrVal>
                                              <a:schemeClr val="accent2"/>
                                            </p:clrVal>
                                          </p:val>
                                        </p:tav>
                                        <p:tav tm="50000">
                                          <p:val>
                                            <p:clrVal>
                                              <a:schemeClr val="hlink"/>
                                            </p:clrVal>
                                          </p:val>
                                        </p:tav>
                                      </p:tavLst>
                                    </p:anim>
                                    <p:set>
                                      <p:cBhvr>
                                        <p:cTn id="30" dur="80"/>
                                        <p:tgtEl>
                                          <p:spTgt spid="17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animBg="1"/>
      <p:bldP spid="170" grpId="1"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b="61111"/>
          <a:stretch>
            <a:fillRect/>
          </a:stretch>
        </p:blipFill>
        <p:spPr>
          <a:xfrm>
            <a:off x="-180975" y="102458"/>
            <a:ext cx="12281552" cy="6755954"/>
          </a:xfrm>
          <a:prstGeom prst="rect">
            <a:avLst/>
          </a:prstGeom>
        </p:spPr>
      </p:pic>
      <p:pic>
        <p:nvPicPr>
          <p:cNvPr id="13" name="图片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10000" r="100000">
                        <a14:backgroundMark x1="15636" y1="14424" x2="25364" y2="50909"/>
                        <a14:backgroundMark x1="37636" y1="27333" x2="32000" y2="667"/>
                        <a14:backgroundMark x1="41636" y1="1758" x2="41636" y2="1576"/>
                        <a14:backgroundMark x1="69000" y1="17576" x2="67364" y2="242"/>
                        <a14:backgroundMark x1="97000" y1="1333" x2="99636" y2="6000"/>
                      </a14:backgroundRemoval>
                    </a14:imgEffect>
                  </a14:imgLayer>
                </a14:imgProps>
              </a:ext>
              <a:ext uri="{28A0092B-C50C-407E-A947-70E740481C1C}">
                <a14:useLocalDpi xmlns:a14="http://schemas.microsoft.com/office/drawing/2010/main" val="0"/>
              </a:ext>
            </a:extLst>
          </a:blip>
          <a:srcRect l="34658"/>
          <a:stretch>
            <a:fillRect/>
          </a:stretch>
        </p:blipFill>
        <p:spPr>
          <a:xfrm flipH="1">
            <a:off x="0" y="0"/>
            <a:ext cx="2987040" cy="6858000"/>
          </a:xfrm>
          <a:prstGeom prst="rect">
            <a:avLst/>
          </a:prstGeom>
        </p:spPr>
      </p:pic>
      <p:pic>
        <p:nvPicPr>
          <p:cNvPr id="3" name="图片 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885" b="98545" l="9949" r="98285">
                        <a14:foregroundMark x1="78988" y1="61552" x2="71098" y2="97817"/>
                        <a14:foregroundMark x1="94854" y1="60582" x2="92453" y2="97089"/>
                        <a14:foregroundMark x1="98285" y1="59612" x2="97256" y2="98059"/>
                        <a14:foregroundMark x1="90051" y1="53548" x2="90051" y2="53548"/>
                        <a14:foregroundMark x1="73499" y1="63736" x2="24614" y2="98545"/>
                        <a14:backgroundMark x1="56261" y1="49363" x2="12264" y2="96847"/>
                        <a14:backgroundMark x1="18096" y1="94906" x2="61835" y2="56216"/>
                        <a14:backgroundMark x1="65952" y1="16313" x2="65952" y2="53305"/>
                        <a14:backgroundMark x1="28731" y1="89266" x2="56261" y2="69557"/>
                        <a14:backgroundMark x1="46312" y1="79563" x2="52830" y2="76410"/>
                        <a14:backgroundMark x1="51801" y1="77380" x2="51115" y2="80776"/>
                      </a14:backgroundRemoval>
                    </a14:imgEffect>
                  </a14:imgLayer>
                </a14:imgProps>
              </a:ext>
              <a:ext uri="{28A0092B-C50C-407E-A947-70E740481C1C}">
                <a14:useLocalDpi xmlns:a14="http://schemas.microsoft.com/office/drawing/2010/main" val="0"/>
              </a:ext>
            </a:extLst>
          </a:blip>
          <a:srcRect t="46228"/>
          <a:stretch>
            <a:fillRect/>
          </a:stretch>
        </p:blipFill>
        <p:spPr>
          <a:xfrm>
            <a:off x="7763885" y="3489960"/>
            <a:ext cx="4428115" cy="3368040"/>
          </a:xfrm>
          <a:prstGeom prst="rect">
            <a:avLst/>
          </a:prstGeom>
        </p:spPr>
      </p:pic>
      <p:sp>
        <p:nvSpPr>
          <p:cNvPr id="5" name="任意多边形 4"/>
          <p:cNvSpPr/>
          <p:nvPr/>
        </p:nvSpPr>
        <p:spPr>
          <a:xfrm>
            <a:off x="0" y="5463539"/>
            <a:ext cx="9446542" cy="1394461"/>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rotWithShape="1">
          <a:blip r:embed="rId9" cstate="print">
            <a:extLst>
              <a:ext uri="{28A0092B-C50C-407E-A947-70E740481C1C}">
                <a14:useLocalDpi xmlns:a14="http://schemas.microsoft.com/office/drawing/2010/main" val="0"/>
              </a:ext>
            </a:extLst>
          </a:blip>
          <a:srcRect l="41544" t="10413" r="20071" b="63452"/>
          <a:stretch>
            <a:fillRect/>
          </a:stretch>
        </p:blipFill>
        <p:spPr>
          <a:xfrm>
            <a:off x="9834925" y="355396"/>
            <a:ext cx="1861033" cy="1792341"/>
          </a:xfrm>
          <a:prstGeom prst="rect">
            <a:avLst/>
          </a:prstGeom>
        </p:spPr>
      </p:pic>
      <p:pic>
        <p:nvPicPr>
          <p:cNvPr id="8" name="图片 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backgroundMark x1="50000" y1="64485" x2="85091" y2="20121"/>
                        <a14:backgroundMark x1="45727" y1="69091" x2="49727" y2="63879"/>
                      </a14:backgroundRemoval>
                    </a14:imgEffect>
                  </a14:imgLayer>
                </a14:imgProps>
              </a:ext>
              <a:ext uri="{28A0092B-C50C-407E-A947-70E740481C1C}">
                <a14:useLocalDpi xmlns:a14="http://schemas.microsoft.com/office/drawing/2010/main" val="0"/>
              </a:ext>
            </a:extLst>
          </a:blip>
          <a:srcRect t="38412" r="42654" b="12769"/>
          <a:stretch>
            <a:fillRect/>
          </a:stretch>
        </p:blipFill>
        <p:spPr>
          <a:xfrm rot="2443073">
            <a:off x="8899011" y="4512294"/>
            <a:ext cx="2159236" cy="2757621"/>
          </a:xfrm>
          <a:prstGeom prst="rect">
            <a:avLst/>
          </a:prstGeom>
        </p:spPr>
      </p:pic>
      <p:pic>
        <p:nvPicPr>
          <p:cNvPr id="9" name="图片 8"/>
          <p:cNvPicPr>
            <a:picLocks noChangeAspect="1"/>
          </p:cNvPicPr>
          <p:nvPr/>
        </p:nvPicPr>
        <p:blipFill rotWithShape="1">
          <a:blip r:embed="rId12">
            <a:extLst>
              <a:ext uri="{28A0092B-C50C-407E-A947-70E740481C1C}">
                <a14:useLocalDpi xmlns:a14="http://schemas.microsoft.com/office/drawing/2010/main" val="0"/>
              </a:ext>
            </a:extLst>
          </a:blip>
          <a:srcRect l="13529" t="25011" r="80441" b="66584"/>
          <a:stretch>
            <a:fillRect/>
          </a:stretch>
        </p:blipFill>
        <p:spPr>
          <a:xfrm rot="3447075" flipV="1">
            <a:off x="1323927" y="2120164"/>
            <a:ext cx="735106" cy="532656"/>
          </a:xfrm>
          <a:prstGeom prst="rect">
            <a:avLst/>
          </a:prstGeom>
        </p:spPr>
      </p:pic>
      <p:pic>
        <p:nvPicPr>
          <p:cNvPr id="10" name="图片 9"/>
          <p:cNvPicPr>
            <a:picLocks noChangeAspect="1"/>
          </p:cNvPicPr>
          <p:nvPr/>
        </p:nvPicPr>
        <p:blipFill rotWithShape="1">
          <a:blip r:embed="rId12">
            <a:extLst>
              <a:ext uri="{28A0092B-C50C-407E-A947-70E740481C1C}">
                <a14:useLocalDpi xmlns:a14="http://schemas.microsoft.com/office/drawing/2010/main" val="0"/>
              </a:ext>
            </a:extLst>
          </a:blip>
          <a:srcRect l="13529" t="25011" r="80441" b="66584"/>
          <a:stretch>
            <a:fillRect/>
          </a:stretch>
        </p:blipFill>
        <p:spPr>
          <a:xfrm rot="6639583">
            <a:off x="572815" y="990368"/>
            <a:ext cx="953610" cy="747776"/>
          </a:xfrm>
          <a:prstGeom prst="rect">
            <a:avLst/>
          </a:prstGeom>
        </p:spPr>
      </p:pic>
      <p:pic>
        <p:nvPicPr>
          <p:cNvPr id="11" name="图片 10"/>
          <p:cNvPicPr>
            <a:picLocks noChangeAspect="1"/>
          </p:cNvPicPr>
          <p:nvPr/>
        </p:nvPicPr>
        <p:blipFill rotWithShape="1">
          <a:blip r:embed="rId12">
            <a:extLst>
              <a:ext uri="{28A0092B-C50C-407E-A947-70E740481C1C}">
                <a14:useLocalDpi xmlns:a14="http://schemas.microsoft.com/office/drawing/2010/main" val="0"/>
              </a:ext>
            </a:extLst>
          </a:blip>
          <a:srcRect l="13529" t="25011" r="80441" b="66584"/>
          <a:stretch>
            <a:fillRect/>
          </a:stretch>
        </p:blipFill>
        <p:spPr>
          <a:xfrm>
            <a:off x="1941559" y="-105575"/>
            <a:ext cx="594414" cy="466112"/>
          </a:xfrm>
          <a:prstGeom prst="rect">
            <a:avLst/>
          </a:prstGeom>
        </p:spPr>
      </p:pic>
      <p:pic>
        <p:nvPicPr>
          <p:cNvPr id="12" name="图片 11"/>
          <p:cNvPicPr>
            <a:picLocks noChangeAspect="1"/>
          </p:cNvPicPr>
          <p:nvPr/>
        </p:nvPicPr>
        <p:blipFill rotWithShape="1">
          <a:blip r:embed="rId12" cstate="print">
            <a:extLst>
              <a:ext uri="{28A0092B-C50C-407E-A947-70E740481C1C}">
                <a14:useLocalDpi xmlns:a14="http://schemas.microsoft.com/office/drawing/2010/main" val="0"/>
              </a:ext>
            </a:extLst>
          </a:blip>
          <a:srcRect l="13529" t="25011" r="80441" b="66584"/>
          <a:stretch>
            <a:fillRect/>
          </a:stretch>
        </p:blipFill>
        <p:spPr>
          <a:xfrm>
            <a:off x="391408" y="86946"/>
            <a:ext cx="482001" cy="377963"/>
          </a:xfrm>
          <a:prstGeom prst="rect">
            <a:avLst/>
          </a:prstGeom>
        </p:spPr>
      </p:pic>
      <p:pic>
        <p:nvPicPr>
          <p:cNvPr id="16389" name="Picture 6" descr="https://f9-zpcloud.zdn.vn/8258031492832925119/c9ce9413a1837ddd2492.jpg"/>
          <p:cNvPicPr>
            <a:picLocks noChangeAspect="1"/>
          </p:cNvPicPr>
          <p:nvPr/>
        </p:nvPicPr>
        <p:blipFill>
          <a:blip r:embed="rId13"/>
          <a:stretch>
            <a:fillRect/>
          </a:stretch>
        </p:blipFill>
        <p:spPr>
          <a:xfrm>
            <a:off x="15240" y="2720340"/>
            <a:ext cx="3352800" cy="3692525"/>
          </a:xfrm>
          <a:prstGeom prst="rect">
            <a:avLst/>
          </a:prstGeom>
          <a:noFill/>
          <a:ln w="9525">
            <a:noFill/>
          </a:ln>
        </p:spPr>
      </p:pic>
      <p:pic>
        <p:nvPicPr>
          <p:cNvPr id="4" name="Picture 3"/>
          <p:cNvPicPr>
            <a:picLocks noChangeAspect="1"/>
          </p:cNvPicPr>
          <p:nvPr/>
        </p:nvPicPr>
        <p:blipFill>
          <a:blip r:embed="rId14"/>
          <a:stretch>
            <a:fillRect/>
          </a:stretch>
        </p:blipFill>
        <p:spPr>
          <a:xfrm>
            <a:off x="3434080" y="996315"/>
            <a:ext cx="3143885" cy="4582795"/>
          </a:xfrm>
          <a:prstGeom prst="rect">
            <a:avLst/>
          </a:prstGeom>
          <a:noFill/>
          <a:ln w="9525">
            <a:noFill/>
          </a:ln>
        </p:spPr>
      </p:pic>
      <p:pic>
        <p:nvPicPr>
          <p:cNvPr id="14" name="Picture 13"/>
          <p:cNvPicPr>
            <a:picLocks noChangeAspect="1"/>
          </p:cNvPicPr>
          <p:nvPr/>
        </p:nvPicPr>
        <p:blipFill>
          <a:blip r:embed="rId15"/>
          <a:stretch>
            <a:fillRect/>
          </a:stretch>
        </p:blipFill>
        <p:spPr>
          <a:xfrm>
            <a:off x="6697345" y="0"/>
            <a:ext cx="2637790" cy="641223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additive="base">
                                        <p:cTn id="7" dur="500" fill="hold"/>
                                        <p:tgtEl>
                                          <p:spTgt spid="16389"/>
                                        </p:tgtEl>
                                        <p:attrNameLst>
                                          <p:attrName>ppt_x</p:attrName>
                                        </p:attrNameLst>
                                      </p:cBhvr>
                                      <p:tavLst>
                                        <p:tav tm="0">
                                          <p:val>
                                            <p:strVal val="#ppt_x"/>
                                          </p:val>
                                        </p:tav>
                                        <p:tav tm="100000">
                                          <p:val>
                                            <p:strVal val="#ppt_x"/>
                                          </p:val>
                                        </p:tav>
                                      </p:tavLst>
                                    </p:anim>
                                    <p:anim calcmode="lin" valueType="num">
                                      <p:cBhvr additive="base">
                                        <p:cTn id="8"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ppt_x</p:attrName>
                                        </p:attrNameLst>
                                      </p:cBhvr>
                                      <p:tavLst>
                                        <p:tav tm="0">
                                          <p:val>
                                            <p:strVal val="#ppt_x-.2"/>
                                          </p:val>
                                        </p:tav>
                                        <p:tav tm="100000">
                                          <p:val>
                                            <p:strVal val="#ppt_x"/>
                                          </p:val>
                                        </p:tav>
                                      </p:tavLst>
                                    </p:anim>
                                    <p:anim calcmode="lin" valueType="num">
                                      <p:cBhvr>
                                        <p:cTn id="14"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plus(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2402" y="-5181"/>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358140" y="480060"/>
              <a:ext cx="2456103" cy="769620"/>
              <a:chOff x="358140" y="480060"/>
              <a:chExt cx="2456103" cy="76962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 y="480060"/>
                <a:ext cx="769620" cy="769620"/>
              </a:xfrm>
              <a:prstGeom prst="rect">
                <a:avLst/>
              </a:prstGeom>
            </p:spPr>
          </p:pic>
          <p:sp>
            <p:nvSpPr>
              <p:cNvPr id="8" name="文本框 7"/>
              <p:cNvSpPr txBox="1"/>
              <p:nvPr/>
            </p:nvSpPr>
            <p:spPr>
              <a:xfrm>
                <a:off x="1127760" y="634037"/>
                <a:ext cx="1686483" cy="461665"/>
              </a:xfrm>
              <a:prstGeom prst="rect">
                <a:avLst/>
              </a:prstGeom>
              <a:noFill/>
            </p:spPr>
            <p:txBody>
              <a:bodyPr wrap="square" rtlCol="0">
                <a:spAutoFit/>
              </a:bodyPr>
              <a:lstStyle/>
              <a:p>
                <a:r>
                  <a:rPr lang="zh-CN" altLang="en-US" sz="2400" b="1" dirty="0">
                    <a:solidFill>
                      <a:srgbClr val="FFC000"/>
                    </a:solidFill>
                    <a:latin typeface="Microsoft YaHei" panose="020B0503020204020204" pitchFamily="34" charset="-122"/>
                    <a:ea typeface="Microsoft YaHei" panose="020B0503020204020204" pitchFamily="34" charset="-122"/>
                  </a:rPr>
                  <a:t>节目设计</a:t>
                </a:r>
              </a:p>
            </p:txBody>
          </p:sp>
        </p:grpSp>
      </p:grpSp>
      <p:pic>
        <p:nvPicPr>
          <p:cNvPr id="63" name="图片 62"/>
          <p:cNvPicPr>
            <a:picLocks noChangeAspect="1"/>
          </p:cNvPicPr>
          <p:nvPr/>
        </p:nvPicPr>
        <p:blipFill rotWithShape="1">
          <a:blip r:embed="rId6" cstate="print">
            <a:extLst>
              <a:ext uri="{28A0092B-C50C-407E-A947-70E740481C1C}">
                <a14:useLocalDpi xmlns:a14="http://schemas.microsoft.com/office/drawing/2010/main" val="0"/>
              </a:ext>
            </a:extLst>
          </a:blip>
          <a:srcRect b="61111"/>
          <a:stretch>
            <a:fillRect/>
          </a:stretch>
        </p:blipFill>
        <p:spPr>
          <a:xfrm>
            <a:off x="0" y="223"/>
            <a:ext cx="12281552" cy="6755954"/>
          </a:xfrm>
          <a:prstGeom prst="rect">
            <a:avLst/>
          </a:prstGeom>
        </p:spPr>
      </p:pic>
      <p:grpSp>
        <p:nvGrpSpPr>
          <p:cNvPr id="11" name="Group 4"/>
          <p:cNvGrpSpPr>
            <a:grpSpLocks noChangeAspect="1"/>
          </p:cNvGrpSpPr>
          <p:nvPr/>
        </p:nvGrpSpPr>
        <p:grpSpPr bwMode="auto">
          <a:xfrm rot="19295901">
            <a:off x="17780" y="74930"/>
            <a:ext cx="1403350" cy="1483360"/>
            <a:chOff x="-1114" y="-522"/>
            <a:chExt cx="5849" cy="6183"/>
          </a:xfrm>
        </p:grpSpPr>
        <p:sp>
          <p:nvSpPr>
            <p:cNvPr id="12" name="Freeform 5"/>
            <p:cNvSpPr/>
            <p:nvPr/>
          </p:nvSpPr>
          <p:spPr bwMode="auto">
            <a:xfrm>
              <a:off x="2888" y="1269"/>
              <a:ext cx="1847" cy="791"/>
            </a:xfrm>
            <a:custGeom>
              <a:avLst/>
              <a:gdLst>
                <a:gd name="T0" fmla="*/ 69 w 1258"/>
                <a:gd name="T1" fmla="*/ 334 h 537"/>
                <a:gd name="T2" fmla="*/ 324 w 1258"/>
                <a:gd name="T3" fmla="*/ 315 h 537"/>
                <a:gd name="T4" fmla="*/ 1131 w 1258"/>
                <a:gd name="T5" fmla="*/ 772 h 537"/>
                <a:gd name="T6" fmla="*/ 1815 w 1258"/>
                <a:gd name="T7" fmla="*/ 309 h 537"/>
                <a:gd name="T8" fmla="*/ 1556 w 1258"/>
                <a:gd name="T9" fmla="*/ 97 h 537"/>
                <a:gd name="T10" fmla="*/ 1204 w 1258"/>
                <a:gd name="T11" fmla="*/ 370 h 537"/>
                <a:gd name="T12" fmla="*/ 1170 w 1258"/>
                <a:gd name="T13" fmla="*/ 147 h 537"/>
                <a:gd name="T14" fmla="*/ 863 w 1258"/>
                <a:gd name="T15" fmla="*/ 280 h 537"/>
                <a:gd name="T16" fmla="*/ 866 w 1258"/>
                <a:gd name="T17" fmla="*/ 78 h 537"/>
                <a:gd name="T18" fmla="*/ 551 w 1258"/>
                <a:gd name="T19" fmla="*/ 199 h 537"/>
                <a:gd name="T20" fmla="*/ 192 w 1258"/>
                <a:gd name="T21" fmla="*/ 115 h 537"/>
                <a:gd name="T22" fmla="*/ 69 w 1258"/>
                <a:gd name="T23" fmla="*/ 334 h 5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58"/>
                <a:gd name="T37" fmla="*/ 0 h 537"/>
                <a:gd name="T38" fmla="*/ 1258 w 1258"/>
                <a:gd name="T39" fmla="*/ 537 h 5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58" h="537">
                  <a:moveTo>
                    <a:pt x="47" y="227"/>
                  </a:moveTo>
                  <a:cubicBezTo>
                    <a:pt x="94" y="261"/>
                    <a:pt x="104" y="154"/>
                    <a:pt x="221" y="214"/>
                  </a:cubicBezTo>
                  <a:cubicBezTo>
                    <a:pt x="338" y="273"/>
                    <a:pt x="505" y="537"/>
                    <a:pt x="770" y="524"/>
                  </a:cubicBezTo>
                  <a:cubicBezTo>
                    <a:pt x="1035" y="511"/>
                    <a:pt x="1213" y="340"/>
                    <a:pt x="1236" y="210"/>
                  </a:cubicBezTo>
                  <a:cubicBezTo>
                    <a:pt x="1258" y="80"/>
                    <a:pt x="1141" y="0"/>
                    <a:pt x="1060" y="66"/>
                  </a:cubicBezTo>
                  <a:cubicBezTo>
                    <a:pt x="979" y="132"/>
                    <a:pt x="884" y="285"/>
                    <a:pt x="820" y="251"/>
                  </a:cubicBezTo>
                  <a:cubicBezTo>
                    <a:pt x="756" y="216"/>
                    <a:pt x="892" y="151"/>
                    <a:pt x="797" y="100"/>
                  </a:cubicBezTo>
                  <a:cubicBezTo>
                    <a:pt x="702" y="50"/>
                    <a:pt x="645" y="216"/>
                    <a:pt x="588" y="190"/>
                  </a:cubicBezTo>
                  <a:cubicBezTo>
                    <a:pt x="531" y="165"/>
                    <a:pt x="670" y="98"/>
                    <a:pt x="590" y="53"/>
                  </a:cubicBezTo>
                  <a:cubicBezTo>
                    <a:pt x="509" y="8"/>
                    <a:pt x="493" y="157"/>
                    <a:pt x="375" y="135"/>
                  </a:cubicBezTo>
                  <a:cubicBezTo>
                    <a:pt x="258" y="113"/>
                    <a:pt x="225" y="40"/>
                    <a:pt x="131" y="78"/>
                  </a:cubicBezTo>
                  <a:cubicBezTo>
                    <a:pt x="35" y="116"/>
                    <a:pt x="0" y="193"/>
                    <a:pt x="47" y="227"/>
                  </a:cubicBezTo>
                  <a:close/>
                </a:path>
              </a:pathLst>
            </a:custGeom>
            <a:solidFill>
              <a:srgbClr val="766A59"/>
            </a:solidFill>
            <a:ln w="9525">
              <a:noFill/>
              <a:miter lim="800000"/>
            </a:ln>
          </p:spPr>
          <p:txBody>
            <a:bodyPr/>
            <a:lstStyle/>
            <a:p>
              <a:endParaRPr lang="zh-CN" altLang="en-US">
                <a:cs typeface="+mn-ea"/>
                <a:sym typeface="+mn-lt"/>
              </a:endParaRPr>
            </a:p>
          </p:txBody>
        </p:sp>
        <p:sp>
          <p:nvSpPr>
            <p:cNvPr id="13" name="Freeform 6"/>
            <p:cNvSpPr/>
            <p:nvPr/>
          </p:nvSpPr>
          <p:spPr bwMode="auto">
            <a:xfrm>
              <a:off x="1792" y="-522"/>
              <a:ext cx="947" cy="1841"/>
            </a:xfrm>
            <a:custGeom>
              <a:avLst/>
              <a:gdLst>
                <a:gd name="T0" fmla="*/ 740 w 645"/>
                <a:gd name="T1" fmla="*/ 1785 h 1250"/>
                <a:gd name="T2" fmla="*/ 700 w 645"/>
                <a:gd name="T3" fmla="*/ 1532 h 1250"/>
                <a:gd name="T4" fmla="*/ 72 w 645"/>
                <a:gd name="T5" fmla="*/ 850 h 1250"/>
                <a:gd name="T6" fmla="*/ 364 w 645"/>
                <a:gd name="T7" fmla="*/ 75 h 1250"/>
                <a:gd name="T8" fmla="*/ 628 w 645"/>
                <a:gd name="T9" fmla="*/ 280 h 1250"/>
                <a:gd name="T10" fmla="*/ 445 w 645"/>
                <a:gd name="T11" fmla="*/ 685 h 1250"/>
                <a:gd name="T12" fmla="*/ 668 w 645"/>
                <a:gd name="T13" fmla="*/ 667 h 1250"/>
                <a:gd name="T14" fmla="*/ 609 w 645"/>
                <a:gd name="T15" fmla="*/ 997 h 1250"/>
                <a:gd name="T16" fmla="*/ 806 w 645"/>
                <a:gd name="T17" fmla="*/ 948 h 1250"/>
                <a:gd name="T18" fmla="*/ 761 w 645"/>
                <a:gd name="T19" fmla="*/ 1284 h 1250"/>
                <a:gd name="T20" fmla="*/ 925 w 645"/>
                <a:gd name="T21" fmla="*/ 1614 h 1250"/>
                <a:gd name="T22" fmla="*/ 740 w 645"/>
                <a:gd name="T23" fmla="*/ 1785 h 12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5"/>
                <a:gd name="T37" fmla="*/ 0 h 1250"/>
                <a:gd name="T38" fmla="*/ 645 w 645"/>
                <a:gd name="T39" fmla="*/ 1250 h 12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5" h="1250">
                  <a:moveTo>
                    <a:pt x="504" y="1212"/>
                  </a:moveTo>
                  <a:cubicBezTo>
                    <a:pt x="460" y="1175"/>
                    <a:pt x="562" y="1140"/>
                    <a:pt x="477" y="1040"/>
                  </a:cubicBezTo>
                  <a:cubicBezTo>
                    <a:pt x="392" y="940"/>
                    <a:pt x="97" y="838"/>
                    <a:pt x="49" y="577"/>
                  </a:cubicBezTo>
                  <a:cubicBezTo>
                    <a:pt x="0" y="316"/>
                    <a:pt x="126" y="103"/>
                    <a:pt x="248" y="51"/>
                  </a:cubicBezTo>
                  <a:cubicBezTo>
                    <a:pt x="369" y="0"/>
                    <a:pt x="473" y="96"/>
                    <a:pt x="428" y="190"/>
                  </a:cubicBezTo>
                  <a:cubicBezTo>
                    <a:pt x="382" y="283"/>
                    <a:pt x="255" y="411"/>
                    <a:pt x="303" y="465"/>
                  </a:cubicBezTo>
                  <a:cubicBezTo>
                    <a:pt x="352" y="520"/>
                    <a:pt x="384" y="373"/>
                    <a:pt x="455" y="453"/>
                  </a:cubicBezTo>
                  <a:cubicBezTo>
                    <a:pt x="526" y="534"/>
                    <a:pt x="377" y="627"/>
                    <a:pt x="415" y="677"/>
                  </a:cubicBezTo>
                  <a:cubicBezTo>
                    <a:pt x="453" y="728"/>
                    <a:pt x="486" y="576"/>
                    <a:pt x="549" y="644"/>
                  </a:cubicBezTo>
                  <a:cubicBezTo>
                    <a:pt x="611" y="713"/>
                    <a:pt x="470" y="762"/>
                    <a:pt x="518" y="872"/>
                  </a:cubicBezTo>
                  <a:cubicBezTo>
                    <a:pt x="566" y="981"/>
                    <a:pt x="645" y="996"/>
                    <a:pt x="630" y="1096"/>
                  </a:cubicBezTo>
                  <a:cubicBezTo>
                    <a:pt x="614" y="1199"/>
                    <a:pt x="548" y="1250"/>
                    <a:pt x="504" y="1212"/>
                  </a:cubicBezTo>
                  <a:close/>
                </a:path>
              </a:pathLst>
            </a:custGeom>
            <a:solidFill>
              <a:srgbClr val="766A59"/>
            </a:solidFill>
            <a:ln w="9525">
              <a:noFill/>
              <a:miter lim="800000"/>
            </a:ln>
          </p:spPr>
          <p:txBody>
            <a:bodyPr/>
            <a:lstStyle/>
            <a:p>
              <a:endParaRPr lang="zh-CN" altLang="en-US">
                <a:cs typeface="+mn-ea"/>
                <a:sym typeface="+mn-lt"/>
              </a:endParaRPr>
            </a:p>
          </p:txBody>
        </p:sp>
        <p:sp>
          <p:nvSpPr>
            <p:cNvPr id="14" name="Freeform 7"/>
            <p:cNvSpPr/>
            <p:nvPr/>
          </p:nvSpPr>
          <p:spPr bwMode="auto">
            <a:xfrm>
              <a:off x="399" y="3888"/>
              <a:ext cx="0" cy="1"/>
            </a:xfrm>
            <a:custGeom>
              <a:avLst/>
              <a:gdLst>
                <a:gd name="T0" fmla="*/ 1 h 1"/>
                <a:gd name="T1" fmla="*/ 0 h 1"/>
                <a:gd name="T2" fmla="*/ 1 h 1"/>
                <a:gd name="T3" fmla="*/ 0 60000 65536"/>
                <a:gd name="T4" fmla="*/ 0 60000 65536"/>
                <a:gd name="T5" fmla="*/ 0 60000 65536"/>
                <a:gd name="T6" fmla="*/ 0 h 1"/>
                <a:gd name="T7" fmla="*/ 1 h 1"/>
              </a:gdLst>
              <a:ahLst/>
              <a:cxnLst>
                <a:cxn ang="T3">
                  <a:pos x="0" y="T0"/>
                </a:cxn>
                <a:cxn ang="T4">
                  <a:pos x="0" y="T1"/>
                </a:cxn>
                <a:cxn ang="T5">
                  <a:pos x="0" y="T2"/>
                </a:cxn>
              </a:cxnLst>
              <a:rect l="0" t="T6" r="0" b="T7"/>
              <a:pathLst>
                <a:path h="1">
                  <a:moveTo>
                    <a:pt x="0" y="1"/>
                  </a:moveTo>
                  <a:cubicBezTo>
                    <a:pt x="0" y="1"/>
                    <a:pt x="0" y="0"/>
                    <a:pt x="0" y="0"/>
                  </a:cubicBezTo>
                  <a:cubicBezTo>
                    <a:pt x="0" y="0"/>
                    <a:pt x="0" y="1"/>
                    <a:pt x="0" y="1"/>
                  </a:cubicBezTo>
                  <a:close/>
                </a:path>
              </a:pathLst>
            </a:custGeom>
            <a:solidFill>
              <a:srgbClr val="C3B89E"/>
            </a:solidFill>
            <a:ln w="9525">
              <a:noFill/>
              <a:miter lim="800000"/>
            </a:ln>
          </p:spPr>
          <p:txBody>
            <a:bodyPr/>
            <a:lstStyle/>
            <a:p>
              <a:endParaRPr lang="zh-CN" altLang="en-US">
                <a:cs typeface="+mn-ea"/>
                <a:sym typeface="+mn-lt"/>
              </a:endParaRPr>
            </a:p>
          </p:txBody>
        </p:sp>
        <p:sp>
          <p:nvSpPr>
            <p:cNvPr id="15" name="Freeform 8"/>
            <p:cNvSpPr/>
            <p:nvPr/>
          </p:nvSpPr>
          <p:spPr bwMode="auto">
            <a:xfrm>
              <a:off x="-399" y="3602"/>
              <a:ext cx="786" cy="779"/>
            </a:xfrm>
            <a:custGeom>
              <a:avLst/>
              <a:gdLst>
                <a:gd name="T0" fmla="*/ 786 w 535"/>
                <a:gd name="T1" fmla="*/ 292 h 529"/>
                <a:gd name="T2" fmla="*/ 466 w 535"/>
                <a:gd name="T3" fmla="*/ 465 h 529"/>
                <a:gd name="T4" fmla="*/ 173 w 535"/>
                <a:gd name="T5" fmla="*/ 779 h 529"/>
                <a:gd name="T6" fmla="*/ 172 w 535"/>
                <a:gd name="T7" fmla="*/ 772 h 529"/>
                <a:gd name="T8" fmla="*/ 0 w 535"/>
                <a:gd name="T9" fmla="*/ 570 h 529"/>
                <a:gd name="T10" fmla="*/ 203 w 535"/>
                <a:gd name="T11" fmla="*/ 339 h 529"/>
                <a:gd name="T12" fmla="*/ 586 w 535"/>
                <a:gd name="T13" fmla="*/ 0 h 529"/>
                <a:gd name="T14" fmla="*/ 783 w 535"/>
                <a:gd name="T15" fmla="*/ 293 h 529"/>
                <a:gd name="T16" fmla="*/ 786 w 535"/>
                <a:gd name="T17" fmla="*/ 292 h 5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5"/>
                <a:gd name="T28" fmla="*/ 0 h 529"/>
                <a:gd name="T29" fmla="*/ 535 w 535"/>
                <a:gd name="T30" fmla="*/ 529 h 5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5" h="529">
                  <a:moveTo>
                    <a:pt x="535" y="198"/>
                  </a:moveTo>
                  <a:cubicBezTo>
                    <a:pt x="473" y="224"/>
                    <a:pt x="389" y="264"/>
                    <a:pt x="317" y="316"/>
                  </a:cubicBezTo>
                  <a:cubicBezTo>
                    <a:pt x="218" y="388"/>
                    <a:pt x="148" y="484"/>
                    <a:pt x="118" y="529"/>
                  </a:cubicBezTo>
                  <a:cubicBezTo>
                    <a:pt x="118" y="528"/>
                    <a:pt x="117" y="526"/>
                    <a:pt x="117" y="524"/>
                  </a:cubicBezTo>
                  <a:cubicBezTo>
                    <a:pt x="98" y="478"/>
                    <a:pt x="56" y="428"/>
                    <a:pt x="0" y="387"/>
                  </a:cubicBezTo>
                  <a:cubicBezTo>
                    <a:pt x="28" y="351"/>
                    <a:pt x="73" y="297"/>
                    <a:pt x="138" y="230"/>
                  </a:cubicBezTo>
                  <a:cubicBezTo>
                    <a:pt x="218" y="146"/>
                    <a:pt x="333" y="52"/>
                    <a:pt x="399" y="0"/>
                  </a:cubicBezTo>
                  <a:cubicBezTo>
                    <a:pt x="432" y="69"/>
                    <a:pt x="478" y="137"/>
                    <a:pt x="533" y="199"/>
                  </a:cubicBezTo>
                  <a:cubicBezTo>
                    <a:pt x="534" y="198"/>
                    <a:pt x="534" y="198"/>
                    <a:pt x="535" y="198"/>
                  </a:cubicBezTo>
                  <a:close/>
                </a:path>
              </a:pathLst>
            </a:custGeom>
            <a:solidFill>
              <a:srgbClr val="C3B89E"/>
            </a:solidFill>
            <a:ln w="9525">
              <a:noFill/>
              <a:miter lim="800000"/>
            </a:ln>
          </p:spPr>
          <p:txBody>
            <a:bodyPr/>
            <a:lstStyle/>
            <a:p>
              <a:endParaRPr lang="zh-CN" altLang="en-US">
                <a:cs typeface="+mn-ea"/>
                <a:sym typeface="+mn-lt"/>
              </a:endParaRPr>
            </a:p>
          </p:txBody>
        </p:sp>
        <p:sp>
          <p:nvSpPr>
            <p:cNvPr id="16" name="Freeform 9"/>
            <p:cNvSpPr/>
            <p:nvPr/>
          </p:nvSpPr>
          <p:spPr bwMode="auto">
            <a:xfrm>
              <a:off x="739" y="4175"/>
              <a:ext cx="0" cy="4"/>
            </a:xfrm>
            <a:custGeom>
              <a:avLst/>
              <a:gdLst>
                <a:gd name="T0" fmla="*/ 0 h 3"/>
                <a:gd name="T1" fmla="*/ 4 h 3"/>
                <a:gd name="T2" fmla="*/ 0 h 3"/>
                <a:gd name="T3" fmla="*/ 0 60000 65536"/>
                <a:gd name="T4" fmla="*/ 0 60000 65536"/>
                <a:gd name="T5" fmla="*/ 0 60000 65536"/>
                <a:gd name="T6" fmla="*/ 0 h 3"/>
                <a:gd name="T7" fmla="*/ 3 h 3"/>
              </a:gdLst>
              <a:ahLst/>
              <a:cxnLst>
                <a:cxn ang="T3">
                  <a:pos x="0" y="T0"/>
                </a:cxn>
                <a:cxn ang="T4">
                  <a:pos x="0" y="T1"/>
                </a:cxn>
                <a:cxn ang="T5">
                  <a:pos x="0" y="T2"/>
                </a:cxn>
              </a:cxnLst>
              <a:rect l="0" t="T6" r="0" b="T7"/>
              <a:pathLst>
                <a:path h="3">
                  <a:moveTo>
                    <a:pt x="0" y="0"/>
                  </a:moveTo>
                  <a:cubicBezTo>
                    <a:pt x="0" y="1"/>
                    <a:pt x="0" y="2"/>
                    <a:pt x="0" y="3"/>
                  </a:cubicBezTo>
                  <a:cubicBezTo>
                    <a:pt x="0" y="2"/>
                    <a:pt x="0" y="1"/>
                    <a:pt x="0" y="0"/>
                  </a:cubicBezTo>
                  <a:close/>
                </a:path>
              </a:pathLst>
            </a:custGeom>
            <a:solidFill>
              <a:srgbClr val="C3B89E"/>
            </a:solidFill>
            <a:ln w="9525">
              <a:noFill/>
              <a:miter lim="800000"/>
            </a:ln>
          </p:spPr>
          <p:txBody>
            <a:bodyPr/>
            <a:lstStyle/>
            <a:p>
              <a:endParaRPr lang="zh-CN" altLang="en-US">
                <a:cs typeface="+mn-ea"/>
                <a:sym typeface="+mn-lt"/>
              </a:endParaRPr>
            </a:p>
          </p:txBody>
        </p:sp>
        <p:sp>
          <p:nvSpPr>
            <p:cNvPr id="17" name="Freeform 10"/>
            <p:cNvSpPr/>
            <p:nvPr/>
          </p:nvSpPr>
          <p:spPr bwMode="auto">
            <a:xfrm>
              <a:off x="504" y="4200"/>
              <a:ext cx="514" cy="773"/>
            </a:xfrm>
            <a:custGeom>
              <a:avLst/>
              <a:gdLst>
                <a:gd name="T0" fmla="*/ 514 w 350"/>
                <a:gd name="T1" fmla="*/ 141 h 525"/>
                <a:gd name="T2" fmla="*/ 399 w 350"/>
                <a:gd name="T3" fmla="*/ 501 h 525"/>
                <a:gd name="T4" fmla="*/ 258 w 350"/>
                <a:gd name="T5" fmla="*/ 773 h 525"/>
                <a:gd name="T6" fmla="*/ 7 w 350"/>
                <a:gd name="T7" fmla="*/ 685 h 525"/>
                <a:gd name="T8" fmla="*/ 0 w 350"/>
                <a:gd name="T9" fmla="*/ 685 h 525"/>
                <a:gd name="T10" fmla="*/ 188 w 350"/>
                <a:gd name="T11" fmla="*/ 300 h 525"/>
                <a:gd name="T12" fmla="*/ 234 w 350"/>
                <a:gd name="T13" fmla="*/ 0 h 525"/>
                <a:gd name="T14" fmla="*/ 234 w 350"/>
                <a:gd name="T15" fmla="*/ 0 h 525"/>
                <a:gd name="T16" fmla="*/ 514 w 350"/>
                <a:gd name="T17" fmla="*/ 141 h 5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0"/>
                <a:gd name="T28" fmla="*/ 0 h 525"/>
                <a:gd name="T29" fmla="*/ 350 w 350"/>
                <a:gd name="T30" fmla="*/ 525 h 5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0" h="525">
                  <a:moveTo>
                    <a:pt x="350" y="96"/>
                  </a:moveTo>
                  <a:cubicBezTo>
                    <a:pt x="343" y="140"/>
                    <a:pt x="324" y="231"/>
                    <a:pt x="272" y="340"/>
                  </a:cubicBezTo>
                  <a:cubicBezTo>
                    <a:pt x="233" y="424"/>
                    <a:pt x="199" y="486"/>
                    <a:pt x="176" y="525"/>
                  </a:cubicBezTo>
                  <a:cubicBezTo>
                    <a:pt x="117" y="487"/>
                    <a:pt x="56" y="466"/>
                    <a:pt x="5" y="465"/>
                  </a:cubicBezTo>
                  <a:cubicBezTo>
                    <a:pt x="4" y="465"/>
                    <a:pt x="2" y="465"/>
                    <a:pt x="0" y="465"/>
                  </a:cubicBezTo>
                  <a:cubicBezTo>
                    <a:pt x="32" y="421"/>
                    <a:pt x="97" y="322"/>
                    <a:pt x="128" y="204"/>
                  </a:cubicBezTo>
                  <a:cubicBezTo>
                    <a:pt x="146" y="135"/>
                    <a:pt x="155" y="61"/>
                    <a:pt x="159" y="0"/>
                  </a:cubicBezTo>
                  <a:cubicBezTo>
                    <a:pt x="159" y="0"/>
                    <a:pt x="159" y="0"/>
                    <a:pt x="159" y="0"/>
                  </a:cubicBezTo>
                  <a:cubicBezTo>
                    <a:pt x="221" y="41"/>
                    <a:pt x="285" y="73"/>
                    <a:pt x="350" y="96"/>
                  </a:cubicBezTo>
                  <a:close/>
                </a:path>
              </a:pathLst>
            </a:custGeom>
            <a:solidFill>
              <a:srgbClr val="C3B89E"/>
            </a:solidFill>
            <a:ln w="9525">
              <a:noFill/>
              <a:miter lim="800000"/>
            </a:ln>
          </p:spPr>
          <p:txBody>
            <a:bodyPr/>
            <a:lstStyle/>
            <a:p>
              <a:endParaRPr lang="zh-CN" altLang="en-US">
                <a:cs typeface="+mn-ea"/>
                <a:sym typeface="+mn-lt"/>
              </a:endParaRPr>
            </a:p>
          </p:txBody>
        </p:sp>
        <p:sp>
          <p:nvSpPr>
            <p:cNvPr id="18" name="Freeform 11"/>
            <p:cNvSpPr/>
            <p:nvPr/>
          </p:nvSpPr>
          <p:spPr bwMode="auto">
            <a:xfrm>
              <a:off x="239" y="4885"/>
              <a:ext cx="863" cy="776"/>
            </a:xfrm>
            <a:custGeom>
              <a:avLst/>
              <a:gdLst>
                <a:gd name="T0" fmla="*/ 524 w 588"/>
                <a:gd name="T1" fmla="*/ 88 h 527"/>
                <a:gd name="T2" fmla="*/ 746 w 588"/>
                <a:gd name="T3" fmla="*/ 321 h 527"/>
                <a:gd name="T4" fmla="*/ 731 w 588"/>
                <a:gd name="T5" fmla="*/ 776 h 527"/>
                <a:gd name="T6" fmla="*/ 0 w 588"/>
                <a:gd name="T7" fmla="*/ 271 h 527"/>
                <a:gd name="T8" fmla="*/ 266 w 588"/>
                <a:gd name="T9" fmla="*/ 0 h 527"/>
                <a:gd name="T10" fmla="*/ 273 w 588"/>
                <a:gd name="T11" fmla="*/ 0 h 527"/>
                <a:gd name="T12" fmla="*/ 524 w 588"/>
                <a:gd name="T13" fmla="*/ 88 h 527"/>
                <a:gd name="T14" fmla="*/ 0 60000 65536"/>
                <a:gd name="T15" fmla="*/ 0 60000 65536"/>
                <a:gd name="T16" fmla="*/ 0 60000 65536"/>
                <a:gd name="T17" fmla="*/ 0 60000 65536"/>
                <a:gd name="T18" fmla="*/ 0 60000 65536"/>
                <a:gd name="T19" fmla="*/ 0 60000 65536"/>
                <a:gd name="T20" fmla="*/ 0 60000 65536"/>
                <a:gd name="T21" fmla="*/ 0 w 588"/>
                <a:gd name="T22" fmla="*/ 0 h 527"/>
                <a:gd name="T23" fmla="*/ 588 w 588"/>
                <a:gd name="T24" fmla="*/ 527 h 5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8" h="527">
                  <a:moveTo>
                    <a:pt x="357" y="60"/>
                  </a:moveTo>
                  <a:cubicBezTo>
                    <a:pt x="414" y="97"/>
                    <a:pt x="469" y="151"/>
                    <a:pt x="508" y="218"/>
                  </a:cubicBezTo>
                  <a:cubicBezTo>
                    <a:pt x="588" y="356"/>
                    <a:pt x="498" y="527"/>
                    <a:pt x="498" y="527"/>
                  </a:cubicBezTo>
                  <a:cubicBezTo>
                    <a:pt x="0" y="184"/>
                    <a:pt x="0" y="184"/>
                    <a:pt x="0" y="184"/>
                  </a:cubicBezTo>
                  <a:cubicBezTo>
                    <a:pt x="0" y="184"/>
                    <a:pt x="84" y="5"/>
                    <a:pt x="181" y="0"/>
                  </a:cubicBezTo>
                  <a:cubicBezTo>
                    <a:pt x="183" y="0"/>
                    <a:pt x="185" y="0"/>
                    <a:pt x="186" y="0"/>
                  </a:cubicBezTo>
                  <a:cubicBezTo>
                    <a:pt x="237" y="1"/>
                    <a:pt x="298" y="22"/>
                    <a:pt x="357" y="60"/>
                  </a:cubicBezTo>
                  <a:close/>
                </a:path>
              </a:pathLst>
            </a:custGeom>
            <a:solidFill>
              <a:srgbClr val="393937"/>
            </a:solidFill>
            <a:ln w="9525">
              <a:noFill/>
              <a:miter lim="800000"/>
            </a:ln>
          </p:spPr>
          <p:txBody>
            <a:bodyPr/>
            <a:lstStyle/>
            <a:p>
              <a:endParaRPr lang="zh-CN" altLang="en-US">
                <a:cs typeface="+mn-ea"/>
                <a:sym typeface="+mn-lt"/>
              </a:endParaRPr>
            </a:p>
          </p:txBody>
        </p:sp>
        <p:sp>
          <p:nvSpPr>
            <p:cNvPr id="19" name="Freeform 12"/>
            <p:cNvSpPr/>
            <p:nvPr/>
          </p:nvSpPr>
          <p:spPr bwMode="auto">
            <a:xfrm>
              <a:off x="-1114" y="4008"/>
              <a:ext cx="933" cy="719"/>
            </a:xfrm>
            <a:custGeom>
              <a:avLst/>
              <a:gdLst>
                <a:gd name="T0" fmla="*/ 889 w 635"/>
                <a:gd name="T1" fmla="*/ 373 h 488"/>
                <a:gd name="T2" fmla="*/ 733 w 635"/>
                <a:gd name="T3" fmla="*/ 719 h 488"/>
                <a:gd name="T4" fmla="*/ 0 w 635"/>
                <a:gd name="T5" fmla="*/ 214 h 488"/>
                <a:gd name="T6" fmla="*/ 419 w 635"/>
                <a:gd name="T7" fmla="*/ 38 h 488"/>
                <a:gd name="T8" fmla="*/ 716 w 635"/>
                <a:gd name="T9" fmla="*/ 164 h 488"/>
                <a:gd name="T10" fmla="*/ 887 w 635"/>
                <a:gd name="T11" fmla="*/ 365 h 488"/>
                <a:gd name="T12" fmla="*/ 889 w 635"/>
                <a:gd name="T13" fmla="*/ 373 h 488"/>
                <a:gd name="T14" fmla="*/ 0 60000 65536"/>
                <a:gd name="T15" fmla="*/ 0 60000 65536"/>
                <a:gd name="T16" fmla="*/ 0 60000 65536"/>
                <a:gd name="T17" fmla="*/ 0 60000 65536"/>
                <a:gd name="T18" fmla="*/ 0 60000 65536"/>
                <a:gd name="T19" fmla="*/ 0 60000 65536"/>
                <a:gd name="T20" fmla="*/ 0 60000 65536"/>
                <a:gd name="T21" fmla="*/ 0 w 635"/>
                <a:gd name="T22" fmla="*/ 0 h 488"/>
                <a:gd name="T23" fmla="*/ 635 w 63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5" h="488">
                  <a:moveTo>
                    <a:pt x="605" y="253"/>
                  </a:moveTo>
                  <a:cubicBezTo>
                    <a:pt x="635" y="346"/>
                    <a:pt x="499" y="488"/>
                    <a:pt x="499" y="488"/>
                  </a:cubicBezTo>
                  <a:cubicBezTo>
                    <a:pt x="0" y="145"/>
                    <a:pt x="0" y="145"/>
                    <a:pt x="0" y="145"/>
                  </a:cubicBezTo>
                  <a:cubicBezTo>
                    <a:pt x="0" y="145"/>
                    <a:pt x="128" y="0"/>
                    <a:pt x="285" y="26"/>
                  </a:cubicBezTo>
                  <a:cubicBezTo>
                    <a:pt x="361" y="38"/>
                    <a:pt x="431" y="70"/>
                    <a:pt x="487" y="111"/>
                  </a:cubicBezTo>
                  <a:cubicBezTo>
                    <a:pt x="543" y="152"/>
                    <a:pt x="585" y="202"/>
                    <a:pt x="604" y="248"/>
                  </a:cubicBezTo>
                  <a:cubicBezTo>
                    <a:pt x="604" y="250"/>
                    <a:pt x="605" y="252"/>
                    <a:pt x="605" y="253"/>
                  </a:cubicBezTo>
                  <a:close/>
                </a:path>
              </a:pathLst>
            </a:custGeom>
            <a:solidFill>
              <a:srgbClr val="393937"/>
            </a:solidFill>
            <a:ln w="9525">
              <a:noFill/>
              <a:miter lim="800000"/>
            </a:ln>
          </p:spPr>
          <p:txBody>
            <a:bodyPr/>
            <a:lstStyle/>
            <a:p>
              <a:endParaRPr lang="zh-CN" altLang="en-US">
                <a:cs typeface="+mn-ea"/>
                <a:sym typeface="+mn-lt"/>
              </a:endParaRPr>
            </a:p>
          </p:txBody>
        </p:sp>
        <p:sp>
          <p:nvSpPr>
            <p:cNvPr id="20" name="Freeform 13"/>
            <p:cNvSpPr/>
            <p:nvPr/>
          </p:nvSpPr>
          <p:spPr bwMode="auto">
            <a:xfrm>
              <a:off x="187" y="3583"/>
              <a:ext cx="228" cy="312"/>
            </a:xfrm>
            <a:custGeom>
              <a:avLst/>
              <a:gdLst>
                <a:gd name="T0" fmla="*/ 228 w 155"/>
                <a:gd name="T1" fmla="*/ 299 h 212"/>
                <a:gd name="T2" fmla="*/ 212 w 155"/>
                <a:gd name="T3" fmla="*/ 305 h 212"/>
                <a:gd name="T4" fmla="*/ 212 w 155"/>
                <a:gd name="T5" fmla="*/ 306 h 212"/>
                <a:gd name="T6" fmla="*/ 200 w 155"/>
                <a:gd name="T7" fmla="*/ 311 h 212"/>
                <a:gd name="T8" fmla="*/ 197 w 155"/>
                <a:gd name="T9" fmla="*/ 312 h 212"/>
                <a:gd name="T10" fmla="*/ 0 w 155"/>
                <a:gd name="T11" fmla="*/ 19 h 212"/>
                <a:gd name="T12" fmla="*/ 0 w 155"/>
                <a:gd name="T13" fmla="*/ 19 h 212"/>
                <a:gd name="T14" fmla="*/ 0 w 155"/>
                <a:gd name="T15" fmla="*/ 18 h 212"/>
                <a:gd name="T16" fmla="*/ 22 w 155"/>
                <a:gd name="T17" fmla="*/ 0 h 212"/>
                <a:gd name="T18" fmla="*/ 228 w 155"/>
                <a:gd name="T19" fmla="*/ 299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212"/>
                <a:gd name="T32" fmla="*/ 155 w 155"/>
                <a:gd name="T33" fmla="*/ 212 h 2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212">
                  <a:moveTo>
                    <a:pt x="155" y="203"/>
                  </a:moveTo>
                  <a:cubicBezTo>
                    <a:pt x="151" y="204"/>
                    <a:pt x="148" y="206"/>
                    <a:pt x="144" y="207"/>
                  </a:cubicBezTo>
                  <a:cubicBezTo>
                    <a:pt x="144" y="207"/>
                    <a:pt x="144" y="208"/>
                    <a:pt x="144" y="208"/>
                  </a:cubicBezTo>
                  <a:cubicBezTo>
                    <a:pt x="141" y="209"/>
                    <a:pt x="139" y="210"/>
                    <a:pt x="136" y="211"/>
                  </a:cubicBezTo>
                  <a:cubicBezTo>
                    <a:pt x="135" y="211"/>
                    <a:pt x="135" y="211"/>
                    <a:pt x="134" y="212"/>
                  </a:cubicBezTo>
                  <a:cubicBezTo>
                    <a:pt x="79" y="150"/>
                    <a:pt x="33" y="82"/>
                    <a:pt x="0" y="13"/>
                  </a:cubicBezTo>
                  <a:cubicBezTo>
                    <a:pt x="0" y="13"/>
                    <a:pt x="0" y="13"/>
                    <a:pt x="0" y="13"/>
                  </a:cubicBezTo>
                  <a:cubicBezTo>
                    <a:pt x="0" y="13"/>
                    <a:pt x="0" y="13"/>
                    <a:pt x="0" y="12"/>
                  </a:cubicBezTo>
                  <a:cubicBezTo>
                    <a:pt x="5" y="8"/>
                    <a:pt x="10" y="4"/>
                    <a:pt x="15" y="0"/>
                  </a:cubicBezTo>
                  <a:cubicBezTo>
                    <a:pt x="50" y="71"/>
                    <a:pt x="98" y="140"/>
                    <a:pt x="155" y="203"/>
                  </a:cubicBezTo>
                  <a:close/>
                </a:path>
              </a:pathLst>
            </a:custGeom>
            <a:solidFill>
              <a:srgbClr val="A8937F"/>
            </a:solidFill>
            <a:ln w="9525">
              <a:noFill/>
              <a:miter lim="800000"/>
            </a:ln>
          </p:spPr>
          <p:txBody>
            <a:bodyPr/>
            <a:lstStyle/>
            <a:p>
              <a:endParaRPr lang="zh-CN" altLang="en-US">
                <a:cs typeface="+mn-ea"/>
                <a:sym typeface="+mn-lt"/>
              </a:endParaRPr>
            </a:p>
          </p:txBody>
        </p:sp>
        <p:sp>
          <p:nvSpPr>
            <p:cNvPr id="21" name="Freeform 14"/>
            <p:cNvSpPr/>
            <p:nvPr/>
          </p:nvSpPr>
          <p:spPr bwMode="auto">
            <a:xfrm>
              <a:off x="738" y="4163"/>
              <a:ext cx="283" cy="178"/>
            </a:xfrm>
            <a:custGeom>
              <a:avLst/>
              <a:gdLst>
                <a:gd name="T0" fmla="*/ 283 w 193"/>
                <a:gd name="T1" fmla="*/ 146 h 121"/>
                <a:gd name="T2" fmla="*/ 280 w 193"/>
                <a:gd name="T3" fmla="*/ 177 h 121"/>
                <a:gd name="T4" fmla="*/ 280 w 193"/>
                <a:gd name="T5" fmla="*/ 178 h 121"/>
                <a:gd name="T6" fmla="*/ 280 w 193"/>
                <a:gd name="T7" fmla="*/ 178 h 121"/>
                <a:gd name="T8" fmla="*/ 0 w 193"/>
                <a:gd name="T9" fmla="*/ 37 h 121"/>
                <a:gd name="T10" fmla="*/ 0 w 193"/>
                <a:gd name="T11" fmla="*/ 37 h 121"/>
                <a:gd name="T12" fmla="*/ 1 w 193"/>
                <a:gd name="T13" fmla="*/ 16 h 121"/>
                <a:gd name="T14" fmla="*/ 1 w 193"/>
                <a:gd name="T15" fmla="*/ 12 h 121"/>
                <a:gd name="T16" fmla="*/ 1 w 193"/>
                <a:gd name="T17" fmla="*/ 0 h 121"/>
                <a:gd name="T18" fmla="*/ 283 w 193"/>
                <a:gd name="T19" fmla="*/ 146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3"/>
                <a:gd name="T31" fmla="*/ 0 h 121"/>
                <a:gd name="T32" fmla="*/ 193 w 193"/>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3" h="121">
                  <a:moveTo>
                    <a:pt x="193" y="99"/>
                  </a:moveTo>
                  <a:cubicBezTo>
                    <a:pt x="193" y="104"/>
                    <a:pt x="192" y="111"/>
                    <a:pt x="191" y="120"/>
                  </a:cubicBezTo>
                  <a:cubicBezTo>
                    <a:pt x="191" y="120"/>
                    <a:pt x="191" y="120"/>
                    <a:pt x="191" y="121"/>
                  </a:cubicBezTo>
                  <a:cubicBezTo>
                    <a:pt x="191" y="121"/>
                    <a:pt x="191" y="121"/>
                    <a:pt x="191" y="121"/>
                  </a:cubicBezTo>
                  <a:cubicBezTo>
                    <a:pt x="126" y="98"/>
                    <a:pt x="62" y="66"/>
                    <a:pt x="0" y="25"/>
                  </a:cubicBezTo>
                  <a:cubicBezTo>
                    <a:pt x="0" y="25"/>
                    <a:pt x="0" y="25"/>
                    <a:pt x="0" y="25"/>
                  </a:cubicBezTo>
                  <a:cubicBezTo>
                    <a:pt x="0" y="20"/>
                    <a:pt x="0" y="16"/>
                    <a:pt x="1" y="11"/>
                  </a:cubicBezTo>
                  <a:cubicBezTo>
                    <a:pt x="1" y="10"/>
                    <a:pt x="1" y="9"/>
                    <a:pt x="1" y="8"/>
                  </a:cubicBezTo>
                  <a:cubicBezTo>
                    <a:pt x="1" y="5"/>
                    <a:pt x="1" y="2"/>
                    <a:pt x="1" y="0"/>
                  </a:cubicBezTo>
                  <a:cubicBezTo>
                    <a:pt x="64" y="41"/>
                    <a:pt x="129" y="75"/>
                    <a:pt x="193" y="99"/>
                  </a:cubicBezTo>
                  <a:close/>
                </a:path>
              </a:pathLst>
            </a:custGeom>
            <a:solidFill>
              <a:srgbClr val="A8937F"/>
            </a:solidFill>
            <a:ln w="9525">
              <a:noFill/>
              <a:miter lim="800000"/>
            </a:ln>
          </p:spPr>
          <p:txBody>
            <a:bodyPr/>
            <a:lstStyle/>
            <a:p>
              <a:endParaRPr lang="zh-CN" altLang="en-US">
                <a:cs typeface="+mn-ea"/>
                <a:sym typeface="+mn-lt"/>
              </a:endParaRPr>
            </a:p>
          </p:txBody>
        </p:sp>
        <p:sp>
          <p:nvSpPr>
            <p:cNvPr id="22" name="Freeform 15"/>
            <p:cNvSpPr>
              <a:spLocks noEditPoints="1"/>
            </p:cNvSpPr>
            <p:nvPr/>
          </p:nvSpPr>
          <p:spPr bwMode="auto">
            <a:xfrm>
              <a:off x="76" y="1423"/>
              <a:ext cx="2456" cy="3008"/>
            </a:xfrm>
            <a:custGeom>
              <a:avLst/>
              <a:gdLst>
                <a:gd name="T0" fmla="*/ 862 w 1673"/>
                <a:gd name="T1" fmla="*/ 0 h 2042"/>
                <a:gd name="T2" fmla="*/ 860 w 1673"/>
                <a:gd name="T3" fmla="*/ 675 h 2042"/>
                <a:gd name="T4" fmla="*/ 920 w 1673"/>
                <a:gd name="T5" fmla="*/ 1052 h 2042"/>
                <a:gd name="T6" fmla="*/ 161 w 1673"/>
                <a:gd name="T7" fmla="*/ 1424 h 2042"/>
                <a:gd name="T8" fmla="*/ 134 w 1673"/>
                <a:gd name="T9" fmla="*/ 2160 h 2042"/>
                <a:gd name="T10" fmla="*/ 112 w 1673"/>
                <a:gd name="T11" fmla="*/ 2177 h 2042"/>
                <a:gd name="T12" fmla="*/ 134 w 1673"/>
                <a:gd name="T13" fmla="*/ 2160 h 2042"/>
                <a:gd name="T14" fmla="*/ 339 w 1673"/>
                <a:gd name="T15" fmla="*/ 2459 h 2042"/>
                <a:gd name="T16" fmla="*/ 599 w 1673"/>
                <a:gd name="T17" fmla="*/ 2694 h 2042"/>
                <a:gd name="T18" fmla="*/ 664 w 1673"/>
                <a:gd name="T19" fmla="*/ 2740 h 2042"/>
                <a:gd name="T20" fmla="*/ 945 w 1673"/>
                <a:gd name="T21" fmla="*/ 2886 h 2042"/>
                <a:gd name="T22" fmla="*/ 942 w 1673"/>
                <a:gd name="T23" fmla="*/ 2917 h 2042"/>
                <a:gd name="T24" fmla="*/ 945 w 1673"/>
                <a:gd name="T25" fmla="*/ 2886 h 2042"/>
                <a:gd name="T26" fmla="*/ 1828 w 1673"/>
                <a:gd name="T27" fmla="*/ 2654 h 2042"/>
                <a:gd name="T28" fmla="*/ 1988 w 1673"/>
                <a:gd name="T29" fmla="*/ 2245 h 2042"/>
                <a:gd name="T30" fmla="*/ 2270 w 1673"/>
                <a:gd name="T31" fmla="*/ 2652 h 2042"/>
                <a:gd name="T32" fmla="*/ 2447 w 1673"/>
                <a:gd name="T33" fmla="*/ 2464 h 2042"/>
                <a:gd name="T34" fmla="*/ 2447 w 1673"/>
                <a:gd name="T35" fmla="*/ 2466 h 2042"/>
                <a:gd name="T36" fmla="*/ 2456 w 1673"/>
                <a:gd name="T37" fmla="*/ 2461 h 2042"/>
                <a:gd name="T38" fmla="*/ 2228 w 1673"/>
                <a:gd name="T39" fmla="*/ 2101 h 2042"/>
                <a:gd name="T40" fmla="*/ 1952 w 1673"/>
                <a:gd name="T41" fmla="*/ 1559 h 2042"/>
                <a:gd name="T42" fmla="*/ 2039 w 1673"/>
                <a:gd name="T43" fmla="*/ 1414 h 2042"/>
                <a:gd name="T44" fmla="*/ 1420 w 1673"/>
                <a:gd name="T45" fmla="*/ 707 h 2042"/>
                <a:gd name="T46" fmla="*/ 1158 w 1673"/>
                <a:gd name="T47" fmla="*/ 907 h 2042"/>
                <a:gd name="T48" fmla="*/ 1126 w 1673"/>
                <a:gd name="T49" fmla="*/ 485 h 2042"/>
                <a:gd name="T50" fmla="*/ 1120 w 1673"/>
                <a:gd name="T51" fmla="*/ 57 h 2042"/>
                <a:gd name="T52" fmla="*/ 1111 w 1673"/>
                <a:gd name="T53" fmla="*/ 57 h 2042"/>
                <a:gd name="T54" fmla="*/ 1111 w 1673"/>
                <a:gd name="T55" fmla="*/ 59 h 2042"/>
                <a:gd name="T56" fmla="*/ 862 w 1673"/>
                <a:gd name="T57" fmla="*/ 0 h 2042"/>
                <a:gd name="T58" fmla="*/ 1364 w 1673"/>
                <a:gd name="T59" fmla="*/ 1290 h 2042"/>
                <a:gd name="T60" fmla="*/ 1627 w 1673"/>
                <a:gd name="T61" fmla="*/ 2129 h 2042"/>
                <a:gd name="T62" fmla="*/ 829 w 1673"/>
                <a:gd name="T63" fmla="*/ 2495 h 2042"/>
                <a:gd name="T64" fmla="*/ 568 w 1673"/>
                <a:gd name="T65" fmla="*/ 1657 h 2042"/>
                <a:gd name="T66" fmla="*/ 1364 w 1673"/>
                <a:gd name="T67" fmla="*/ 1290 h 20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73"/>
                <a:gd name="T103" fmla="*/ 0 h 2042"/>
                <a:gd name="T104" fmla="*/ 1673 w 1673"/>
                <a:gd name="T105" fmla="*/ 2042 h 20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73" h="2042">
                  <a:moveTo>
                    <a:pt x="587" y="0"/>
                  </a:moveTo>
                  <a:cubicBezTo>
                    <a:pt x="579" y="98"/>
                    <a:pt x="567" y="306"/>
                    <a:pt x="586" y="458"/>
                  </a:cubicBezTo>
                  <a:cubicBezTo>
                    <a:pt x="597" y="549"/>
                    <a:pt x="613" y="640"/>
                    <a:pt x="627" y="714"/>
                  </a:cubicBezTo>
                  <a:cubicBezTo>
                    <a:pt x="456" y="786"/>
                    <a:pt x="272" y="735"/>
                    <a:pt x="110" y="967"/>
                  </a:cubicBezTo>
                  <a:cubicBezTo>
                    <a:pt x="0" y="1128"/>
                    <a:pt x="11" y="1304"/>
                    <a:pt x="91" y="1466"/>
                  </a:cubicBezTo>
                  <a:cubicBezTo>
                    <a:pt x="86" y="1470"/>
                    <a:pt x="81" y="1474"/>
                    <a:pt x="76" y="1478"/>
                  </a:cubicBezTo>
                  <a:cubicBezTo>
                    <a:pt x="81" y="1474"/>
                    <a:pt x="86" y="1470"/>
                    <a:pt x="91" y="1466"/>
                  </a:cubicBezTo>
                  <a:cubicBezTo>
                    <a:pt x="126" y="1537"/>
                    <a:pt x="174" y="1606"/>
                    <a:pt x="231" y="1669"/>
                  </a:cubicBezTo>
                  <a:cubicBezTo>
                    <a:pt x="284" y="1728"/>
                    <a:pt x="344" y="1782"/>
                    <a:pt x="408" y="1829"/>
                  </a:cubicBezTo>
                  <a:cubicBezTo>
                    <a:pt x="422" y="1839"/>
                    <a:pt x="437" y="1850"/>
                    <a:pt x="452" y="1860"/>
                  </a:cubicBezTo>
                  <a:cubicBezTo>
                    <a:pt x="515" y="1901"/>
                    <a:pt x="580" y="1935"/>
                    <a:pt x="644" y="1959"/>
                  </a:cubicBezTo>
                  <a:cubicBezTo>
                    <a:pt x="644" y="1964"/>
                    <a:pt x="643" y="1971"/>
                    <a:pt x="642" y="1980"/>
                  </a:cubicBezTo>
                  <a:cubicBezTo>
                    <a:pt x="643" y="1971"/>
                    <a:pt x="644" y="1964"/>
                    <a:pt x="644" y="1959"/>
                  </a:cubicBezTo>
                  <a:cubicBezTo>
                    <a:pt x="869" y="2042"/>
                    <a:pt x="1095" y="2011"/>
                    <a:pt x="1245" y="1802"/>
                  </a:cubicBezTo>
                  <a:cubicBezTo>
                    <a:pt x="1319" y="1700"/>
                    <a:pt x="1348" y="1608"/>
                    <a:pt x="1354" y="1524"/>
                  </a:cubicBezTo>
                  <a:cubicBezTo>
                    <a:pt x="1420" y="1632"/>
                    <a:pt x="1501" y="1741"/>
                    <a:pt x="1546" y="1800"/>
                  </a:cubicBezTo>
                  <a:cubicBezTo>
                    <a:pt x="1572" y="1709"/>
                    <a:pt x="1667" y="1673"/>
                    <a:pt x="1667" y="1673"/>
                  </a:cubicBezTo>
                  <a:cubicBezTo>
                    <a:pt x="1667" y="1674"/>
                    <a:pt x="1667" y="1674"/>
                    <a:pt x="1667" y="1674"/>
                  </a:cubicBezTo>
                  <a:cubicBezTo>
                    <a:pt x="1669" y="1673"/>
                    <a:pt x="1671" y="1672"/>
                    <a:pt x="1673" y="1671"/>
                  </a:cubicBezTo>
                  <a:cubicBezTo>
                    <a:pt x="1652" y="1634"/>
                    <a:pt x="1601" y="1548"/>
                    <a:pt x="1518" y="1426"/>
                  </a:cubicBezTo>
                  <a:cubicBezTo>
                    <a:pt x="1444" y="1316"/>
                    <a:pt x="1371" y="1156"/>
                    <a:pt x="1330" y="1058"/>
                  </a:cubicBezTo>
                  <a:cubicBezTo>
                    <a:pt x="1344" y="1019"/>
                    <a:pt x="1366" y="986"/>
                    <a:pt x="1389" y="960"/>
                  </a:cubicBezTo>
                  <a:cubicBezTo>
                    <a:pt x="1146" y="913"/>
                    <a:pt x="951" y="697"/>
                    <a:pt x="967" y="480"/>
                  </a:cubicBezTo>
                  <a:cubicBezTo>
                    <a:pt x="922" y="518"/>
                    <a:pt x="859" y="568"/>
                    <a:pt x="789" y="616"/>
                  </a:cubicBezTo>
                  <a:cubicBezTo>
                    <a:pt x="776" y="524"/>
                    <a:pt x="765" y="417"/>
                    <a:pt x="767" y="329"/>
                  </a:cubicBezTo>
                  <a:cubicBezTo>
                    <a:pt x="770" y="181"/>
                    <a:pt x="766" y="82"/>
                    <a:pt x="763" y="39"/>
                  </a:cubicBezTo>
                  <a:cubicBezTo>
                    <a:pt x="761" y="39"/>
                    <a:pt x="759" y="39"/>
                    <a:pt x="757" y="39"/>
                  </a:cubicBezTo>
                  <a:cubicBezTo>
                    <a:pt x="757" y="40"/>
                    <a:pt x="757" y="40"/>
                    <a:pt x="757" y="40"/>
                  </a:cubicBezTo>
                  <a:cubicBezTo>
                    <a:pt x="757" y="40"/>
                    <a:pt x="658" y="62"/>
                    <a:pt x="587" y="0"/>
                  </a:cubicBezTo>
                  <a:close/>
                  <a:moveTo>
                    <a:pt x="929" y="876"/>
                  </a:moveTo>
                  <a:cubicBezTo>
                    <a:pt x="1128" y="965"/>
                    <a:pt x="1208" y="1219"/>
                    <a:pt x="1108" y="1445"/>
                  </a:cubicBezTo>
                  <a:cubicBezTo>
                    <a:pt x="1007" y="1671"/>
                    <a:pt x="764" y="1783"/>
                    <a:pt x="565" y="1694"/>
                  </a:cubicBezTo>
                  <a:cubicBezTo>
                    <a:pt x="367" y="1606"/>
                    <a:pt x="287" y="1351"/>
                    <a:pt x="387" y="1125"/>
                  </a:cubicBezTo>
                  <a:cubicBezTo>
                    <a:pt x="488" y="899"/>
                    <a:pt x="730" y="788"/>
                    <a:pt x="929" y="876"/>
                  </a:cubicBezTo>
                  <a:close/>
                </a:path>
              </a:pathLst>
            </a:custGeom>
            <a:solidFill>
              <a:srgbClr val="C3B89E"/>
            </a:solidFill>
            <a:ln w="9525">
              <a:noFill/>
              <a:miter lim="800000"/>
            </a:ln>
          </p:spPr>
          <p:txBody>
            <a:bodyPr/>
            <a:lstStyle/>
            <a:p>
              <a:endParaRPr lang="zh-CN" altLang="en-US">
                <a:cs typeface="+mn-ea"/>
                <a:sym typeface="+mn-lt"/>
              </a:endParaRPr>
            </a:p>
          </p:txBody>
        </p:sp>
        <p:sp>
          <p:nvSpPr>
            <p:cNvPr id="23" name="Freeform 16"/>
            <p:cNvSpPr/>
            <p:nvPr/>
          </p:nvSpPr>
          <p:spPr bwMode="auto">
            <a:xfrm>
              <a:off x="794" y="681"/>
              <a:ext cx="393" cy="834"/>
            </a:xfrm>
            <a:custGeom>
              <a:avLst/>
              <a:gdLst>
                <a:gd name="T0" fmla="*/ 304 w 268"/>
                <a:gd name="T1" fmla="*/ 0 h 566"/>
                <a:gd name="T2" fmla="*/ 213 w 268"/>
                <a:gd name="T3" fmla="*/ 305 h 566"/>
                <a:gd name="T4" fmla="*/ 390 w 268"/>
                <a:gd name="T5" fmla="*/ 800 h 566"/>
                <a:gd name="T6" fmla="*/ 393 w 268"/>
                <a:gd name="T7" fmla="*/ 800 h 566"/>
                <a:gd name="T8" fmla="*/ 393 w 268"/>
                <a:gd name="T9" fmla="*/ 802 h 566"/>
                <a:gd name="T10" fmla="*/ 144 w 268"/>
                <a:gd name="T11" fmla="*/ 743 h 566"/>
                <a:gd name="T12" fmla="*/ 43 w 268"/>
                <a:gd name="T13" fmla="*/ 530 h 566"/>
                <a:gd name="T14" fmla="*/ 304 w 268"/>
                <a:gd name="T15" fmla="*/ 0 h 566"/>
                <a:gd name="T16" fmla="*/ 0 60000 65536"/>
                <a:gd name="T17" fmla="*/ 0 60000 65536"/>
                <a:gd name="T18" fmla="*/ 0 60000 65536"/>
                <a:gd name="T19" fmla="*/ 0 60000 65536"/>
                <a:gd name="T20" fmla="*/ 0 60000 65536"/>
                <a:gd name="T21" fmla="*/ 0 60000 65536"/>
                <a:gd name="T22" fmla="*/ 0 60000 65536"/>
                <a:gd name="T23" fmla="*/ 0 60000 65536"/>
                <a:gd name="T24" fmla="*/ 0 w 268"/>
                <a:gd name="T25" fmla="*/ 0 h 566"/>
                <a:gd name="T26" fmla="*/ 268 w 268"/>
                <a:gd name="T27" fmla="*/ 566 h 5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8" h="566">
                  <a:moveTo>
                    <a:pt x="207" y="0"/>
                  </a:moveTo>
                  <a:cubicBezTo>
                    <a:pt x="180" y="42"/>
                    <a:pt x="154" y="110"/>
                    <a:pt x="145" y="207"/>
                  </a:cubicBezTo>
                  <a:cubicBezTo>
                    <a:pt x="129" y="391"/>
                    <a:pt x="167" y="542"/>
                    <a:pt x="266" y="543"/>
                  </a:cubicBezTo>
                  <a:cubicBezTo>
                    <a:pt x="267" y="543"/>
                    <a:pt x="268" y="543"/>
                    <a:pt x="268" y="543"/>
                  </a:cubicBezTo>
                  <a:cubicBezTo>
                    <a:pt x="268" y="544"/>
                    <a:pt x="268" y="544"/>
                    <a:pt x="268" y="544"/>
                  </a:cubicBezTo>
                  <a:cubicBezTo>
                    <a:pt x="268" y="544"/>
                    <a:pt x="169" y="566"/>
                    <a:pt x="98" y="504"/>
                  </a:cubicBezTo>
                  <a:cubicBezTo>
                    <a:pt x="65" y="476"/>
                    <a:pt x="39" y="431"/>
                    <a:pt x="29" y="360"/>
                  </a:cubicBezTo>
                  <a:cubicBezTo>
                    <a:pt x="0" y="151"/>
                    <a:pt x="177" y="21"/>
                    <a:pt x="207" y="0"/>
                  </a:cubicBezTo>
                  <a:close/>
                </a:path>
              </a:pathLst>
            </a:custGeom>
            <a:solidFill>
              <a:srgbClr val="393937"/>
            </a:solidFill>
            <a:ln w="9525">
              <a:noFill/>
              <a:miter lim="800000"/>
            </a:ln>
          </p:spPr>
          <p:txBody>
            <a:bodyPr/>
            <a:lstStyle/>
            <a:p>
              <a:endParaRPr lang="zh-CN" altLang="en-US">
                <a:cs typeface="+mn-ea"/>
                <a:sym typeface="+mn-lt"/>
              </a:endParaRPr>
            </a:p>
          </p:txBody>
        </p:sp>
        <p:sp>
          <p:nvSpPr>
            <p:cNvPr id="24" name="Freeform 17"/>
            <p:cNvSpPr/>
            <p:nvPr/>
          </p:nvSpPr>
          <p:spPr bwMode="auto">
            <a:xfrm>
              <a:off x="983" y="603"/>
              <a:ext cx="452" cy="878"/>
            </a:xfrm>
            <a:custGeom>
              <a:avLst/>
              <a:gdLst>
                <a:gd name="T0" fmla="*/ 201 w 308"/>
                <a:gd name="T1" fmla="*/ 878 h 596"/>
                <a:gd name="T2" fmla="*/ 23 w 308"/>
                <a:gd name="T3" fmla="*/ 383 h 596"/>
                <a:gd name="T4" fmla="*/ 114 w 308"/>
                <a:gd name="T5" fmla="*/ 78 h 596"/>
                <a:gd name="T6" fmla="*/ 211 w 308"/>
                <a:gd name="T7" fmla="*/ 6 h 596"/>
                <a:gd name="T8" fmla="*/ 282 w 308"/>
                <a:gd name="T9" fmla="*/ 499 h 596"/>
                <a:gd name="T10" fmla="*/ 429 w 308"/>
                <a:gd name="T11" fmla="*/ 383 h 596"/>
                <a:gd name="T12" fmla="*/ 213 w 308"/>
                <a:gd name="T13" fmla="*/ 878 h 596"/>
                <a:gd name="T14" fmla="*/ 204 w 308"/>
                <a:gd name="T15" fmla="*/ 878 h 596"/>
                <a:gd name="T16" fmla="*/ 201 w 308"/>
                <a:gd name="T17" fmla="*/ 878 h 5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8"/>
                <a:gd name="T28" fmla="*/ 0 h 596"/>
                <a:gd name="T29" fmla="*/ 308 w 308"/>
                <a:gd name="T30" fmla="*/ 596 h 5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8" h="596">
                  <a:moveTo>
                    <a:pt x="137" y="596"/>
                  </a:moveTo>
                  <a:cubicBezTo>
                    <a:pt x="38" y="595"/>
                    <a:pt x="0" y="444"/>
                    <a:pt x="16" y="260"/>
                  </a:cubicBezTo>
                  <a:cubicBezTo>
                    <a:pt x="25" y="163"/>
                    <a:pt x="51" y="95"/>
                    <a:pt x="78" y="53"/>
                  </a:cubicBezTo>
                  <a:cubicBezTo>
                    <a:pt x="103" y="15"/>
                    <a:pt x="129" y="0"/>
                    <a:pt x="144" y="4"/>
                  </a:cubicBezTo>
                  <a:cubicBezTo>
                    <a:pt x="176" y="14"/>
                    <a:pt x="192" y="339"/>
                    <a:pt x="192" y="339"/>
                  </a:cubicBezTo>
                  <a:cubicBezTo>
                    <a:pt x="192" y="339"/>
                    <a:pt x="277" y="247"/>
                    <a:pt x="292" y="260"/>
                  </a:cubicBezTo>
                  <a:cubicBezTo>
                    <a:pt x="308" y="273"/>
                    <a:pt x="273" y="584"/>
                    <a:pt x="145" y="596"/>
                  </a:cubicBezTo>
                  <a:cubicBezTo>
                    <a:pt x="143" y="596"/>
                    <a:pt x="141" y="596"/>
                    <a:pt x="139" y="596"/>
                  </a:cubicBezTo>
                  <a:cubicBezTo>
                    <a:pt x="139" y="596"/>
                    <a:pt x="138" y="596"/>
                    <a:pt x="137" y="596"/>
                  </a:cubicBezTo>
                  <a:close/>
                </a:path>
              </a:pathLst>
            </a:custGeom>
            <a:solidFill>
              <a:srgbClr val="656563"/>
            </a:solidFill>
            <a:ln w="9525">
              <a:noFill/>
              <a:miter lim="800000"/>
            </a:ln>
          </p:spPr>
          <p:txBody>
            <a:bodyPr/>
            <a:lstStyle/>
            <a:p>
              <a:endParaRPr lang="zh-CN" altLang="en-US">
                <a:cs typeface="+mn-ea"/>
                <a:sym typeface="+mn-lt"/>
              </a:endParaRPr>
            </a:p>
          </p:txBody>
        </p:sp>
        <p:sp>
          <p:nvSpPr>
            <p:cNvPr id="25" name="Freeform 18"/>
            <p:cNvSpPr/>
            <p:nvPr/>
          </p:nvSpPr>
          <p:spPr bwMode="auto">
            <a:xfrm>
              <a:off x="2328" y="3888"/>
              <a:ext cx="555" cy="721"/>
            </a:xfrm>
            <a:custGeom>
              <a:avLst/>
              <a:gdLst>
                <a:gd name="T0" fmla="*/ 195 w 378"/>
                <a:gd name="T1" fmla="*/ 0 h 490"/>
                <a:gd name="T2" fmla="*/ 195 w 378"/>
                <a:gd name="T3" fmla="*/ 1 h 490"/>
                <a:gd name="T4" fmla="*/ 192 w 378"/>
                <a:gd name="T5" fmla="*/ 3 h 490"/>
                <a:gd name="T6" fmla="*/ 313 w 378"/>
                <a:gd name="T7" fmla="*/ 515 h 490"/>
                <a:gd name="T8" fmla="*/ 555 w 378"/>
                <a:gd name="T9" fmla="*/ 721 h 490"/>
                <a:gd name="T10" fmla="*/ 47 w 378"/>
                <a:gd name="T11" fmla="*/ 419 h 490"/>
                <a:gd name="T12" fmla="*/ 18 w 378"/>
                <a:gd name="T13" fmla="*/ 187 h 490"/>
                <a:gd name="T14" fmla="*/ 195 w 378"/>
                <a:gd name="T15" fmla="*/ 0 h 490"/>
                <a:gd name="T16" fmla="*/ 0 60000 65536"/>
                <a:gd name="T17" fmla="*/ 0 60000 65536"/>
                <a:gd name="T18" fmla="*/ 0 60000 65536"/>
                <a:gd name="T19" fmla="*/ 0 60000 65536"/>
                <a:gd name="T20" fmla="*/ 0 60000 65536"/>
                <a:gd name="T21" fmla="*/ 0 60000 65536"/>
                <a:gd name="T22" fmla="*/ 0 60000 65536"/>
                <a:gd name="T23" fmla="*/ 0 60000 65536"/>
                <a:gd name="T24" fmla="*/ 0 w 378"/>
                <a:gd name="T25" fmla="*/ 0 h 490"/>
                <a:gd name="T26" fmla="*/ 378 w 378"/>
                <a:gd name="T27" fmla="*/ 490 h 4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8" h="490">
                  <a:moveTo>
                    <a:pt x="133" y="0"/>
                  </a:moveTo>
                  <a:cubicBezTo>
                    <a:pt x="133" y="1"/>
                    <a:pt x="133" y="1"/>
                    <a:pt x="133" y="1"/>
                  </a:cubicBezTo>
                  <a:cubicBezTo>
                    <a:pt x="133" y="1"/>
                    <a:pt x="132" y="1"/>
                    <a:pt x="131" y="2"/>
                  </a:cubicBezTo>
                  <a:cubicBezTo>
                    <a:pt x="49" y="57"/>
                    <a:pt x="99" y="204"/>
                    <a:pt x="213" y="350"/>
                  </a:cubicBezTo>
                  <a:cubicBezTo>
                    <a:pt x="273" y="427"/>
                    <a:pt x="332" y="470"/>
                    <a:pt x="378" y="490"/>
                  </a:cubicBezTo>
                  <a:cubicBezTo>
                    <a:pt x="343" y="489"/>
                    <a:pt x="122" y="477"/>
                    <a:pt x="32" y="285"/>
                  </a:cubicBezTo>
                  <a:cubicBezTo>
                    <a:pt x="2" y="220"/>
                    <a:pt x="0" y="168"/>
                    <a:pt x="12" y="127"/>
                  </a:cubicBezTo>
                  <a:cubicBezTo>
                    <a:pt x="38" y="36"/>
                    <a:pt x="133" y="0"/>
                    <a:pt x="133" y="0"/>
                  </a:cubicBezTo>
                  <a:close/>
                </a:path>
              </a:pathLst>
            </a:custGeom>
            <a:solidFill>
              <a:srgbClr val="393937"/>
            </a:solidFill>
            <a:ln w="9525">
              <a:noFill/>
              <a:miter lim="800000"/>
            </a:ln>
          </p:spPr>
          <p:txBody>
            <a:bodyPr/>
            <a:lstStyle/>
            <a:p>
              <a:endParaRPr lang="zh-CN" altLang="en-US">
                <a:cs typeface="+mn-ea"/>
                <a:sym typeface="+mn-lt"/>
              </a:endParaRPr>
            </a:p>
          </p:txBody>
        </p:sp>
        <p:sp>
          <p:nvSpPr>
            <p:cNvPr id="26" name="Freeform 19"/>
            <p:cNvSpPr/>
            <p:nvPr/>
          </p:nvSpPr>
          <p:spPr bwMode="auto">
            <a:xfrm>
              <a:off x="2400" y="3796"/>
              <a:ext cx="635" cy="840"/>
            </a:xfrm>
            <a:custGeom>
              <a:avLst/>
              <a:gdLst>
                <a:gd name="T0" fmla="*/ 241 w 432"/>
                <a:gd name="T1" fmla="*/ 607 h 570"/>
                <a:gd name="T2" fmla="*/ 121 w 432"/>
                <a:gd name="T3" fmla="*/ 94 h 570"/>
                <a:gd name="T4" fmla="*/ 123 w 432"/>
                <a:gd name="T5" fmla="*/ 93 h 570"/>
                <a:gd name="T6" fmla="*/ 132 w 432"/>
                <a:gd name="T7" fmla="*/ 88 h 570"/>
                <a:gd name="T8" fmla="*/ 582 w 432"/>
                <a:gd name="T9" fmla="*/ 386 h 570"/>
                <a:gd name="T10" fmla="*/ 395 w 432"/>
                <a:gd name="T11" fmla="*/ 368 h 570"/>
                <a:gd name="T12" fmla="*/ 604 w 432"/>
                <a:gd name="T13" fmla="*/ 821 h 570"/>
                <a:gd name="T14" fmla="*/ 484 w 432"/>
                <a:gd name="T15" fmla="*/ 813 h 570"/>
                <a:gd name="T16" fmla="*/ 241 w 432"/>
                <a:gd name="T17" fmla="*/ 607 h 5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2"/>
                <a:gd name="T28" fmla="*/ 0 h 570"/>
                <a:gd name="T29" fmla="*/ 432 w 432"/>
                <a:gd name="T30" fmla="*/ 570 h 5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2" h="570">
                  <a:moveTo>
                    <a:pt x="164" y="412"/>
                  </a:moveTo>
                  <a:cubicBezTo>
                    <a:pt x="50" y="266"/>
                    <a:pt x="0" y="119"/>
                    <a:pt x="82" y="64"/>
                  </a:cubicBezTo>
                  <a:cubicBezTo>
                    <a:pt x="83" y="63"/>
                    <a:pt x="84" y="63"/>
                    <a:pt x="84" y="63"/>
                  </a:cubicBezTo>
                  <a:cubicBezTo>
                    <a:pt x="86" y="62"/>
                    <a:pt x="88" y="61"/>
                    <a:pt x="90" y="60"/>
                  </a:cubicBezTo>
                  <a:cubicBezTo>
                    <a:pt x="203" y="0"/>
                    <a:pt x="401" y="242"/>
                    <a:pt x="396" y="262"/>
                  </a:cubicBezTo>
                  <a:cubicBezTo>
                    <a:pt x="390" y="282"/>
                    <a:pt x="269" y="250"/>
                    <a:pt x="269" y="250"/>
                  </a:cubicBezTo>
                  <a:cubicBezTo>
                    <a:pt x="269" y="250"/>
                    <a:pt x="432" y="532"/>
                    <a:pt x="411" y="557"/>
                  </a:cubicBezTo>
                  <a:cubicBezTo>
                    <a:pt x="401" y="569"/>
                    <a:pt x="370" y="570"/>
                    <a:pt x="329" y="552"/>
                  </a:cubicBezTo>
                  <a:cubicBezTo>
                    <a:pt x="283" y="532"/>
                    <a:pt x="224" y="489"/>
                    <a:pt x="164" y="412"/>
                  </a:cubicBezTo>
                  <a:close/>
                </a:path>
              </a:pathLst>
            </a:custGeom>
            <a:solidFill>
              <a:srgbClr val="656563"/>
            </a:solidFill>
            <a:ln w="9525">
              <a:noFill/>
              <a:miter lim="800000"/>
            </a:ln>
          </p:spPr>
          <p:txBody>
            <a:bodyPr/>
            <a:lstStyle/>
            <a:p>
              <a:endParaRPr lang="zh-CN" altLang="en-US">
                <a:cs typeface="+mn-ea"/>
                <a:sym typeface="+mn-lt"/>
              </a:endParaRPr>
            </a:p>
          </p:txBody>
        </p:sp>
        <p:sp>
          <p:nvSpPr>
            <p:cNvPr id="27" name="Freeform 20"/>
            <p:cNvSpPr/>
            <p:nvPr/>
          </p:nvSpPr>
          <p:spPr bwMode="auto">
            <a:xfrm>
              <a:off x="497" y="2584"/>
              <a:ext cx="1352" cy="1466"/>
            </a:xfrm>
            <a:custGeom>
              <a:avLst/>
              <a:gdLst>
                <a:gd name="T0" fmla="*/ 942 w 921"/>
                <a:gd name="T1" fmla="*/ 130 h 995"/>
                <a:gd name="T2" fmla="*/ 1205 w 921"/>
                <a:gd name="T3" fmla="*/ 968 h 995"/>
                <a:gd name="T4" fmla="*/ 408 w 921"/>
                <a:gd name="T5" fmla="*/ 1335 h 995"/>
                <a:gd name="T6" fmla="*/ 147 w 921"/>
                <a:gd name="T7" fmla="*/ 497 h 995"/>
                <a:gd name="T8" fmla="*/ 942 w 921"/>
                <a:gd name="T9" fmla="*/ 130 h 995"/>
                <a:gd name="T10" fmla="*/ 0 60000 65536"/>
                <a:gd name="T11" fmla="*/ 0 60000 65536"/>
                <a:gd name="T12" fmla="*/ 0 60000 65536"/>
                <a:gd name="T13" fmla="*/ 0 60000 65536"/>
                <a:gd name="T14" fmla="*/ 0 60000 65536"/>
                <a:gd name="T15" fmla="*/ 0 w 921"/>
                <a:gd name="T16" fmla="*/ 0 h 995"/>
                <a:gd name="T17" fmla="*/ 921 w 921"/>
                <a:gd name="T18" fmla="*/ 995 h 995"/>
              </a:gdLst>
              <a:ahLst/>
              <a:cxnLst>
                <a:cxn ang="T10">
                  <a:pos x="T0" y="T1"/>
                </a:cxn>
                <a:cxn ang="T11">
                  <a:pos x="T2" y="T3"/>
                </a:cxn>
                <a:cxn ang="T12">
                  <a:pos x="T4" y="T5"/>
                </a:cxn>
                <a:cxn ang="T13">
                  <a:pos x="T6" y="T7"/>
                </a:cxn>
                <a:cxn ang="T14">
                  <a:pos x="T8" y="T9"/>
                </a:cxn>
              </a:cxnLst>
              <a:rect l="T15" t="T16" r="T17" b="T18"/>
              <a:pathLst>
                <a:path w="921" h="995">
                  <a:moveTo>
                    <a:pt x="642" y="88"/>
                  </a:moveTo>
                  <a:cubicBezTo>
                    <a:pt x="841" y="177"/>
                    <a:pt x="921" y="431"/>
                    <a:pt x="821" y="657"/>
                  </a:cubicBezTo>
                  <a:cubicBezTo>
                    <a:pt x="720" y="883"/>
                    <a:pt x="477" y="995"/>
                    <a:pt x="278" y="906"/>
                  </a:cubicBezTo>
                  <a:cubicBezTo>
                    <a:pt x="80" y="818"/>
                    <a:pt x="0" y="563"/>
                    <a:pt x="100" y="337"/>
                  </a:cubicBezTo>
                  <a:cubicBezTo>
                    <a:pt x="201" y="111"/>
                    <a:pt x="443" y="0"/>
                    <a:pt x="642" y="88"/>
                  </a:cubicBezTo>
                  <a:close/>
                </a:path>
              </a:pathLst>
            </a:custGeom>
            <a:solidFill>
              <a:srgbClr val="FFFFFF"/>
            </a:solidFill>
            <a:ln w="9525">
              <a:noFill/>
              <a:miter lim="800000"/>
            </a:ln>
          </p:spPr>
          <p:txBody>
            <a:bodyPr/>
            <a:lstStyle/>
            <a:p>
              <a:endParaRPr lang="zh-CN" altLang="en-US">
                <a:cs typeface="+mn-ea"/>
                <a:sym typeface="+mn-lt"/>
              </a:endParaRPr>
            </a:p>
          </p:txBody>
        </p:sp>
        <p:sp>
          <p:nvSpPr>
            <p:cNvPr id="28" name="Freeform 21"/>
            <p:cNvSpPr/>
            <p:nvPr/>
          </p:nvSpPr>
          <p:spPr bwMode="auto">
            <a:xfrm>
              <a:off x="1472" y="2116"/>
              <a:ext cx="667" cy="721"/>
            </a:xfrm>
            <a:custGeom>
              <a:avLst/>
              <a:gdLst>
                <a:gd name="T0" fmla="*/ 24 w 454"/>
                <a:gd name="T1" fmla="*/ 15 h 490"/>
                <a:gd name="T2" fmla="*/ 24 w 454"/>
                <a:gd name="T3" fmla="*/ 15 h 490"/>
                <a:gd name="T4" fmla="*/ 41 w 454"/>
                <a:gd name="T5" fmla="*/ 0 h 490"/>
                <a:gd name="T6" fmla="*/ 667 w 454"/>
                <a:gd name="T7" fmla="*/ 695 h 490"/>
                <a:gd name="T8" fmla="*/ 643 w 454"/>
                <a:gd name="T9" fmla="*/ 721 h 490"/>
                <a:gd name="T10" fmla="*/ 643 w 454"/>
                <a:gd name="T11" fmla="*/ 721 h 490"/>
                <a:gd name="T12" fmla="*/ 24 w 454"/>
                <a:gd name="T13" fmla="*/ 15 h 490"/>
                <a:gd name="T14" fmla="*/ 0 60000 65536"/>
                <a:gd name="T15" fmla="*/ 0 60000 65536"/>
                <a:gd name="T16" fmla="*/ 0 60000 65536"/>
                <a:gd name="T17" fmla="*/ 0 60000 65536"/>
                <a:gd name="T18" fmla="*/ 0 60000 65536"/>
                <a:gd name="T19" fmla="*/ 0 60000 65536"/>
                <a:gd name="T20" fmla="*/ 0 60000 65536"/>
                <a:gd name="T21" fmla="*/ 0 w 454"/>
                <a:gd name="T22" fmla="*/ 0 h 490"/>
                <a:gd name="T23" fmla="*/ 454 w 454"/>
                <a:gd name="T24" fmla="*/ 490 h 4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4" h="490">
                  <a:moveTo>
                    <a:pt x="16" y="10"/>
                  </a:moveTo>
                  <a:cubicBezTo>
                    <a:pt x="16" y="10"/>
                    <a:pt x="16" y="10"/>
                    <a:pt x="16" y="10"/>
                  </a:cubicBezTo>
                  <a:cubicBezTo>
                    <a:pt x="20" y="6"/>
                    <a:pt x="24" y="3"/>
                    <a:pt x="28" y="0"/>
                  </a:cubicBezTo>
                  <a:cubicBezTo>
                    <a:pt x="17" y="215"/>
                    <a:pt x="212" y="428"/>
                    <a:pt x="454" y="472"/>
                  </a:cubicBezTo>
                  <a:cubicBezTo>
                    <a:pt x="448" y="478"/>
                    <a:pt x="443" y="483"/>
                    <a:pt x="438" y="490"/>
                  </a:cubicBezTo>
                  <a:cubicBezTo>
                    <a:pt x="438" y="490"/>
                    <a:pt x="438" y="490"/>
                    <a:pt x="438" y="490"/>
                  </a:cubicBezTo>
                  <a:cubicBezTo>
                    <a:pt x="195" y="443"/>
                    <a:pt x="0" y="227"/>
                    <a:pt x="16" y="10"/>
                  </a:cubicBezTo>
                  <a:close/>
                </a:path>
              </a:pathLst>
            </a:custGeom>
            <a:solidFill>
              <a:srgbClr val="A8937F"/>
            </a:solidFill>
            <a:ln w="9525">
              <a:noFill/>
              <a:miter lim="800000"/>
            </a:ln>
          </p:spPr>
          <p:txBody>
            <a:bodyPr/>
            <a:lstStyle/>
            <a:p>
              <a:endParaRPr lang="zh-CN" altLang="en-US">
                <a:cs typeface="+mn-ea"/>
                <a:sym typeface="+mn-lt"/>
              </a:endParaRPr>
            </a:p>
          </p:txBody>
        </p:sp>
        <p:sp>
          <p:nvSpPr>
            <p:cNvPr id="29" name="Freeform 22"/>
            <p:cNvSpPr/>
            <p:nvPr/>
          </p:nvSpPr>
          <p:spPr bwMode="auto">
            <a:xfrm>
              <a:off x="1497" y="600"/>
              <a:ext cx="2169" cy="2229"/>
            </a:xfrm>
            <a:custGeom>
              <a:avLst/>
              <a:gdLst>
                <a:gd name="T0" fmla="*/ 16 w 1477"/>
                <a:gd name="T1" fmla="*/ 1516 h 1513"/>
                <a:gd name="T2" fmla="*/ 47 w 1477"/>
                <a:gd name="T3" fmla="*/ 1366 h 1513"/>
                <a:gd name="T4" fmla="*/ 655 w 1477"/>
                <a:gd name="T5" fmla="*/ 732 h 1513"/>
                <a:gd name="T6" fmla="*/ 736 w 1477"/>
                <a:gd name="T7" fmla="*/ 550 h 1513"/>
                <a:gd name="T8" fmla="*/ 554 w 1477"/>
                <a:gd name="T9" fmla="*/ 309 h 1513"/>
                <a:gd name="T10" fmla="*/ 651 w 1477"/>
                <a:gd name="T11" fmla="*/ 0 h 1513"/>
                <a:gd name="T12" fmla="*/ 841 w 1477"/>
                <a:gd name="T13" fmla="*/ 197 h 1513"/>
                <a:gd name="T14" fmla="*/ 909 w 1477"/>
                <a:gd name="T15" fmla="*/ 393 h 1513"/>
                <a:gd name="T16" fmla="*/ 1000 w 1477"/>
                <a:gd name="T17" fmla="*/ 349 h 1513"/>
                <a:gd name="T18" fmla="*/ 1790 w 1477"/>
                <a:gd name="T19" fmla="*/ 1080 h 1513"/>
                <a:gd name="T20" fmla="*/ 1774 w 1477"/>
                <a:gd name="T21" fmla="*/ 1126 h 1513"/>
                <a:gd name="T22" fmla="*/ 1985 w 1477"/>
                <a:gd name="T23" fmla="*/ 1214 h 1513"/>
                <a:gd name="T24" fmla="*/ 2169 w 1477"/>
                <a:gd name="T25" fmla="*/ 1417 h 1513"/>
                <a:gd name="T26" fmla="*/ 1855 w 1477"/>
                <a:gd name="T27" fmla="*/ 1492 h 1513"/>
                <a:gd name="T28" fmla="*/ 1652 w 1477"/>
                <a:gd name="T29" fmla="*/ 1335 h 1513"/>
                <a:gd name="T30" fmla="*/ 1493 w 1477"/>
                <a:gd name="T31" fmla="*/ 1472 h 1513"/>
                <a:gd name="T32" fmla="*/ 940 w 1477"/>
                <a:gd name="T33" fmla="*/ 2204 h 1513"/>
                <a:gd name="T34" fmla="*/ 642 w 1477"/>
                <a:gd name="T35" fmla="*/ 2211 h 1513"/>
                <a:gd name="T36" fmla="*/ 16 w 1477"/>
                <a:gd name="T37" fmla="*/ 1516 h 15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77"/>
                <a:gd name="T58" fmla="*/ 0 h 1513"/>
                <a:gd name="T59" fmla="*/ 1477 w 1477"/>
                <a:gd name="T60" fmla="*/ 1513 h 15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77" h="1513">
                  <a:moveTo>
                    <a:pt x="11" y="1029"/>
                  </a:moveTo>
                  <a:cubicBezTo>
                    <a:pt x="13" y="995"/>
                    <a:pt x="20" y="961"/>
                    <a:pt x="32" y="927"/>
                  </a:cubicBezTo>
                  <a:cubicBezTo>
                    <a:pt x="147" y="624"/>
                    <a:pt x="446" y="497"/>
                    <a:pt x="446" y="497"/>
                  </a:cubicBezTo>
                  <a:cubicBezTo>
                    <a:pt x="446" y="497"/>
                    <a:pt x="453" y="439"/>
                    <a:pt x="501" y="373"/>
                  </a:cubicBezTo>
                  <a:cubicBezTo>
                    <a:pt x="458" y="346"/>
                    <a:pt x="389" y="291"/>
                    <a:pt x="377" y="210"/>
                  </a:cubicBezTo>
                  <a:cubicBezTo>
                    <a:pt x="361" y="91"/>
                    <a:pt x="443" y="0"/>
                    <a:pt x="443" y="0"/>
                  </a:cubicBezTo>
                  <a:cubicBezTo>
                    <a:pt x="443" y="0"/>
                    <a:pt x="519" y="39"/>
                    <a:pt x="573" y="134"/>
                  </a:cubicBezTo>
                  <a:cubicBezTo>
                    <a:pt x="600" y="182"/>
                    <a:pt x="613" y="231"/>
                    <a:pt x="619" y="267"/>
                  </a:cubicBezTo>
                  <a:cubicBezTo>
                    <a:pt x="638" y="256"/>
                    <a:pt x="658" y="246"/>
                    <a:pt x="681" y="237"/>
                  </a:cubicBezTo>
                  <a:cubicBezTo>
                    <a:pt x="894" y="151"/>
                    <a:pt x="1305" y="433"/>
                    <a:pt x="1219" y="733"/>
                  </a:cubicBezTo>
                  <a:cubicBezTo>
                    <a:pt x="1215" y="744"/>
                    <a:pt x="1212" y="754"/>
                    <a:pt x="1208" y="764"/>
                  </a:cubicBezTo>
                  <a:cubicBezTo>
                    <a:pt x="1245" y="772"/>
                    <a:pt x="1300" y="789"/>
                    <a:pt x="1352" y="824"/>
                  </a:cubicBezTo>
                  <a:cubicBezTo>
                    <a:pt x="1443" y="884"/>
                    <a:pt x="1477" y="962"/>
                    <a:pt x="1477" y="962"/>
                  </a:cubicBezTo>
                  <a:cubicBezTo>
                    <a:pt x="1477" y="962"/>
                    <a:pt x="1380" y="1038"/>
                    <a:pt x="1263" y="1013"/>
                  </a:cubicBezTo>
                  <a:cubicBezTo>
                    <a:pt x="1198" y="999"/>
                    <a:pt x="1152" y="948"/>
                    <a:pt x="1125" y="906"/>
                  </a:cubicBezTo>
                  <a:cubicBezTo>
                    <a:pt x="1071" y="969"/>
                    <a:pt x="1017" y="999"/>
                    <a:pt x="1017" y="999"/>
                  </a:cubicBezTo>
                  <a:cubicBezTo>
                    <a:pt x="1017" y="999"/>
                    <a:pt x="1004" y="1411"/>
                    <a:pt x="640" y="1496"/>
                  </a:cubicBezTo>
                  <a:cubicBezTo>
                    <a:pt x="571" y="1513"/>
                    <a:pt x="502" y="1513"/>
                    <a:pt x="437" y="1501"/>
                  </a:cubicBezTo>
                  <a:cubicBezTo>
                    <a:pt x="195" y="1457"/>
                    <a:pt x="0" y="1244"/>
                    <a:pt x="11" y="1029"/>
                  </a:cubicBezTo>
                  <a:close/>
                </a:path>
              </a:pathLst>
            </a:custGeom>
            <a:solidFill>
              <a:srgbClr val="C3B89E"/>
            </a:solidFill>
            <a:ln w="9525">
              <a:noFill/>
              <a:miter lim="800000"/>
            </a:ln>
          </p:spPr>
          <p:txBody>
            <a:bodyPr/>
            <a:lstStyle/>
            <a:p>
              <a:endParaRPr lang="zh-CN" altLang="en-US">
                <a:cs typeface="+mn-ea"/>
                <a:sym typeface="+mn-lt"/>
              </a:endParaRPr>
            </a:p>
          </p:txBody>
        </p:sp>
        <p:sp>
          <p:nvSpPr>
            <p:cNvPr id="30" name="Freeform 23"/>
            <p:cNvSpPr/>
            <p:nvPr/>
          </p:nvSpPr>
          <p:spPr bwMode="auto">
            <a:xfrm>
              <a:off x="1707" y="1823"/>
              <a:ext cx="913" cy="792"/>
            </a:xfrm>
            <a:custGeom>
              <a:avLst/>
              <a:gdLst>
                <a:gd name="T0" fmla="*/ 98 w 622"/>
                <a:gd name="T1" fmla="*/ 149 h 538"/>
                <a:gd name="T2" fmla="*/ 279 w 622"/>
                <a:gd name="T3" fmla="*/ 655 h 538"/>
                <a:gd name="T4" fmla="*/ 816 w 622"/>
                <a:gd name="T5" fmla="*/ 643 h 538"/>
                <a:gd name="T6" fmla="*/ 634 w 622"/>
                <a:gd name="T7" fmla="*/ 137 h 538"/>
                <a:gd name="T8" fmla="*/ 98 w 622"/>
                <a:gd name="T9" fmla="*/ 149 h 538"/>
                <a:gd name="T10" fmla="*/ 0 60000 65536"/>
                <a:gd name="T11" fmla="*/ 0 60000 65536"/>
                <a:gd name="T12" fmla="*/ 0 60000 65536"/>
                <a:gd name="T13" fmla="*/ 0 60000 65536"/>
                <a:gd name="T14" fmla="*/ 0 60000 65536"/>
                <a:gd name="T15" fmla="*/ 0 w 622"/>
                <a:gd name="T16" fmla="*/ 0 h 538"/>
                <a:gd name="T17" fmla="*/ 622 w 622"/>
                <a:gd name="T18" fmla="*/ 538 h 538"/>
              </a:gdLst>
              <a:ahLst/>
              <a:cxnLst>
                <a:cxn ang="T10">
                  <a:pos x="T0" y="T1"/>
                </a:cxn>
                <a:cxn ang="T11">
                  <a:pos x="T2" y="T3"/>
                </a:cxn>
                <a:cxn ang="T12">
                  <a:pos x="T4" y="T5"/>
                </a:cxn>
                <a:cxn ang="T13">
                  <a:pos x="T6" y="T7"/>
                </a:cxn>
                <a:cxn ang="T14">
                  <a:pos x="T8" y="T9"/>
                </a:cxn>
              </a:cxnLst>
              <a:rect l="T15" t="T16" r="T17" b="T18"/>
              <a:pathLst>
                <a:path w="622" h="538">
                  <a:moveTo>
                    <a:pt x="67" y="101"/>
                  </a:moveTo>
                  <a:cubicBezTo>
                    <a:pt x="0" y="198"/>
                    <a:pt x="55" y="352"/>
                    <a:pt x="190" y="445"/>
                  </a:cubicBezTo>
                  <a:cubicBezTo>
                    <a:pt x="325" y="538"/>
                    <a:pt x="489" y="534"/>
                    <a:pt x="556" y="437"/>
                  </a:cubicBezTo>
                  <a:cubicBezTo>
                    <a:pt x="622" y="340"/>
                    <a:pt x="567" y="186"/>
                    <a:pt x="432" y="93"/>
                  </a:cubicBezTo>
                  <a:cubicBezTo>
                    <a:pt x="297" y="0"/>
                    <a:pt x="134" y="4"/>
                    <a:pt x="67" y="101"/>
                  </a:cubicBezTo>
                  <a:close/>
                </a:path>
              </a:pathLst>
            </a:custGeom>
            <a:solidFill>
              <a:srgbClr val="A8937F"/>
            </a:solidFill>
            <a:ln w="9525">
              <a:noFill/>
              <a:miter lim="800000"/>
            </a:ln>
          </p:spPr>
          <p:txBody>
            <a:bodyPr/>
            <a:lstStyle/>
            <a:p>
              <a:endParaRPr lang="zh-CN" altLang="en-US">
                <a:cs typeface="+mn-ea"/>
                <a:sym typeface="+mn-lt"/>
              </a:endParaRPr>
            </a:p>
          </p:txBody>
        </p:sp>
        <p:sp>
          <p:nvSpPr>
            <p:cNvPr id="31" name="Freeform 24"/>
            <p:cNvSpPr/>
            <p:nvPr/>
          </p:nvSpPr>
          <p:spPr bwMode="auto">
            <a:xfrm>
              <a:off x="1739" y="1805"/>
              <a:ext cx="914" cy="792"/>
            </a:xfrm>
            <a:custGeom>
              <a:avLst/>
              <a:gdLst>
                <a:gd name="T0" fmla="*/ 98 w 622"/>
                <a:gd name="T1" fmla="*/ 149 h 538"/>
                <a:gd name="T2" fmla="*/ 279 w 622"/>
                <a:gd name="T3" fmla="*/ 655 h 538"/>
                <a:gd name="T4" fmla="*/ 816 w 622"/>
                <a:gd name="T5" fmla="*/ 643 h 538"/>
                <a:gd name="T6" fmla="*/ 635 w 622"/>
                <a:gd name="T7" fmla="*/ 137 h 538"/>
                <a:gd name="T8" fmla="*/ 98 w 622"/>
                <a:gd name="T9" fmla="*/ 149 h 538"/>
                <a:gd name="T10" fmla="*/ 0 60000 65536"/>
                <a:gd name="T11" fmla="*/ 0 60000 65536"/>
                <a:gd name="T12" fmla="*/ 0 60000 65536"/>
                <a:gd name="T13" fmla="*/ 0 60000 65536"/>
                <a:gd name="T14" fmla="*/ 0 60000 65536"/>
                <a:gd name="T15" fmla="*/ 0 w 622"/>
                <a:gd name="T16" fmla="*/ 0 h 538"/>
                <a:gd name="T17" fmla="*/ 622 w 622"/>
                <a:gd name="T18" fmla="*/ 538 h 538"/>
              </a:gdLst>
              <a:ahLst/>
              <a:cxnLst>
                <a:cxn ang="T10">
                  <a:pos x="T0" y="T1"/>
                </a:cxn>
                <a:cxn ang="T11">
                  <a:pos x="T2" y="T3"/>
                </a:cxn>
                <a:cxn ang="T12">
                  <a:pos x="T4" y="T5"/>
                </a:cxn>
                <a:cxn ang="T13">
                  <a:pos x="T6" y="T7"/>
                </a:cxn>
                <a:cxn ang="T14">
                  <a:pos x="T8" y="T9"/>
                </a:cxn>
              </a:cxnLst>
              <a:rect l="T15" t="T16" r="T17" b="T18"/>
              <a:pathLst>
                <a:path w="622" h="538">
                  <a:moveTo>
                    <a:pt x="67" y="101"/>
                  </a:moveTo>
                  <a:cubicBezTo>
                    <a:pt x="0" y="198"/>
                    <a:pt x="55" y="352"/>
                    <a:pt x="190" y="445"/>
                  </a:cubicBezTo>
                  <a:cubicBezTo>
                    <a:pt x="325" y="538"/>
                    <a:pt x="488" y="534"/>
                    <a:pt x="555" y="437"/>
                  </a:cubicBezTo>
                  <a:cubicBezTo>
                    <a:pt x="622" y="340"/>
                    <a:pt x="567" y="186"/>
                    <a:pt x="432" y="93"/>
                  </a:cubicBezTo>
                  <a:cubicBezTo>
                    <a:pt x="297" y="0"/>
                    <a:pt x="133" y="4"/>
                    <a:pt x="67" y="101"/>
                  </a:cubicBezTo>
                  <a:close/>
                </a:path>
              </a:pathLst>
            </a:custGeom>
            <a:solidFill>
              <a:srgbClr val="BF0411"/>
            </a:solidFill>
            <a:ln w="9525">
              <a:noFill/>
              <a:miter lim="800000"/>
            </a:ln>
          </p:spPr>
          <p:txBody>
            <a:bodyPr/>
            <a:lstStyle/>
            <a:p>
              <a:endParaRPr lang="zh-CN" altLang="en-US">
                <a:cs typeface="+mn-ea"/>
                <a:sym typeface="+mn-lt"/>
              </a:endParaRPr>
            </a:p>
          </p:txBody>
        </p:sp>
        <p:sp>
          <p:nvSpPr>
            <p:cNvPr id="32" name="Freeform 25"/>
            <p:cNvSpPr/>
            <p:nvPr/>
          </p:nvSpPr>
          <p:spPr bwMode="auto">
            <a:xfrm>
              <a:off x="2167" y="2007"/>
              <a:ext cx="346" cy="300"/>
            </a:xfrm>
            <a:custGeom>
              <a:avLst/>
              <a:gdLst>
                <a:gd name="T0" fmla="*/ 37 w 236"/>
                <a:gd name="T1" fmla="*/ 56 h 204"/>
                <a:gd name="T2" fmla="*/ 106 w 236"/>
                <a:gd name="T3" fmla="*/ 249 h 204"/>
                <a:gd name="T4" fmla="*/ 308 w 236"/>
                <a:gd name="T5" fmla="*/ 244 h 204"/>
                <a:gd name="T6" fmla="*/ 240 w 236"/>
                <a:gd name="T7" fmla="*/ 51 h 204"/>
                <a:gd name="T8" fmla="*/ 37 w 236"/>
                <a:gd name="T9" fmla="*/ 56 h 204"/>
                <a:gd name="T10" fmla="*/ 0 60000 65536"/>
                <a:gd name="T11" fmla="*/ 0 60000 65536"/>
                <a:gd name="T12" fmla="*/ 0 60000 65536"/>
                <a:gd name="T13" fmla="*/ 0 60000 65536"/>
                <a:gd name="T14" fmla="*/ 0 60000 65536"/>
                <a:gd name="T15" fmla="*/ 0 w 236"/>
                <a:gd name="T16" fmla="*/ 0 h 204"/>
                <a:gd name="T17" fmla="*/ 236 w 236"/>
                <a:gd name="T18" fmla="*/ 204 h 204"/>
              </a:gdLst>
              <a:ahLst/>
              <a:cxnLst>
                <a:cxn ang="T10">
                  <a:pos x="T0" y="T1"/>
                </a:cxn>
                <a:cxn ang="T11">
                  <a:pos x="T2" y="T3"/>
                </a:cxn>
                <a:cxn ang="T12">
                  <a:pos x="T4" y="T5"/>
                </a:cxn>
                <a:cxn ang="T13">
                  <a:pos x="T6" y="T7"/>
                </a:cxn>
                <a:cxn ang="T14">
                  <a:pos x="T8" y="T9"/>
                </a:cxn>
              </a:cxnLst>
              <a:rect l="T15" t="T16" r="T17" b="T18"/>
              <a:pathLst>
                <a:path w="236" h="204">
                  <a:moveTo>
                    <a:pt x="25" y="38"/>
                  </a:moveTo>
                  <a:cubicBezTo>
                    <a:pt x="0" y="75"/>
                    <a:pt x="21" y="134"/>
                    <a:pt x="72" y="169"/>
                  </a:cubicBezTo>
                  <a:cubicBezTo>
                    <a:pt x="123" y="204"/>
                    <a:pt x="185" y="203"/>
                    <a:pt x="210" y="166"/>
                  </a:cubicBezTo>
                  <a:cubicBezTo>
                    <a:pt x="236" y="129"/>
                    <a:pt x="215" y="70"/>
                    <a:pt x="164" y="35"/>
                  </a:cubicBezTo>
                  <a:cubicBezTo>
                    <a:pt x="112" y="0"/>
                    <a:pt x="50" y="1"/>
                    <a:pt x="25" y="38"/>
                  </a:cubicBezTo>
                  <a:close/>
                </a:path>
              </a:pathLst>
            </a:custGeom>
            <a:solidFill>
              <a:srgbClr val="FFFFFF"/>
            </a:solidFill>
            <a:ln w="9525">
              <a:noFill/>
              <a:miter lim="800000"/>
            </a:ln>
          </p:spPr>
          <p:txBody>
            <a:bodyPr/>
            <a:lstStyle/>
            <a:p>
              <a:endParaRPr lang="zh-CN" altLang="en-US">
                <a:cs typeface="+mn-ea"/>
                <a:sym typeface="+mn-lt"/>
              </a:endParaRPr>
            </a:p>
          </p:txBody>
        </p:sp>
        <p:sp>
          <p:nvSpPr>
            <p:cNvPr id="33" name="Freeform 26"/>
            <p:cNvSpPr/>
            <p:nvPr/>
          </p:nvSpPr>
          <p:spPr bwMode="auto">
            <a:xfrm>
              <a:off x="2319" y="1417"/>
              <a:ext cx="150" cy="185"/>
            </a:xfrm>
            <a:custGeom>
              <a:avLst/>
              <a:gdLst>
                <a:gd name="T0" fmla="*/ 35 w 102"/>
                <a:gd name="T1" fmla="*/ 65 h 125"/>
                <a:gd name="T2" fmla="*/ 22 w 102"/>
                <a:gd name="T3" fmla="*/ 170 h 125"/>
                <a:gd name="T4" fmla="*/ 115 w 102"/>
                <a:gd name="T5" fmla="*/ 120 h 125"/>
                <a:gd name="T6" fmla="*/ 128 w 102"/>
                <a:gd name="T7" fmla="*/ 15 h 125"/>
                <a:gd name="T8" fmla="*/ 35 w 102"/>
                <a:gd name="T9" fmla="*/ 65 h 125"/>
                <a:gd name="T10" fmla="*/ 0 60000 65536"/>
                <a:gd name="T11" fmla="*/ 0 60000 65536"/>
                <a:gd name="T12" fmla="*/ 0 60000 65536"/>
                <a:gd name="T13" fmla="*/ 0 60000 65536"/>
                <a:gd name="T14" fmla="*/ 0 60000 65536"/>
                <a:gd name="T15" fmla="*/ 0 w 102"/>
                <a:gd name="T16" fmla="*/ 0 h 125"/>
                <a:gd name="T17" fmla="*/ 102 w 102"/>
                <a:gd name="T18" fmla="*/ 125 h 125"/>
              </a:gdLst>
              <a:ahLst/>
              <a:cxnLst>
                <a:cxn ang="T10">
                  <a:pos x="T0" y="T1"/>
                </a:cxn>
                <a:cxn ang="T11">
                  <a:pos x="T2" y="T3"/>
                </a:cxn>
                <a:cxn ang="T12">
                  <a:pos x="T4" y="T5"/>
                </a:cxn>
                <a:cxn ang="T13">
                  <a:pos x="T6" y="T7"/>
                </a:cxn>
                <a:cxn ang="T14">
                  <a:pos x="T8" y="T9"/>
                </a:cxn>
              </a:cxnLst>
              <a:rect l="T15" t="T16" r="T17" b="T18"/>
              <a:pathLst>
                <a:path w="102" h="125">
                  <a:moveTo>
                    <a:pt x="24" y="44"/>
                  </a:moveTo>
                  <a:cubicBezTo>
                    <a:pt x="4" y="73"/>
                    <a:pt x="0" y="105"/>
                    <a:pt x="15" y="115"/>
                  </a:cubicBezTo>
                  <a:cubicBezTo>
                    <a:pt x="30" y="125"/>
                    <a:pt x="58" y="110"/>
                    <a:pt x="78" y="81"/>
                  </a:cubicBezTo>
                  <a:cubicBezTo>
                    <a:pt x="98" y="52"/>
                    <a:pt x="102" y="21"/>
                    <a:pt x="87" y="10"/>
                  </a:cubicBezTo>
                  <a:cubicBezTo>
                    <a:pt x="72" y="0"/>
                    <a:pt x="44" y="15"/>
                    <a:pt x="24" y="44"/>
                  </a:cubicBezTo>
                  <a:close/>
                </a:path>
              </a:pathLst>
            </a:custGeom>
            <a:solidFill>
              <a:srgbClr val="393937"/>
            </a:solidFill>
            <a:ln w="9525">
              <a:noFill/>
              <a:miter lim="800000"/>
            </a:ln>
          </p:spPr>
          <p:txBody>
            <a:bodyPr/>
            <a:lstStyle/>
            <a:p>
              <a:endParaRPr lang="zh-CN" altLang="en-US">
                <a:cs typeface="+mn-ea"/>
                <a:sym typeface="+mn-lt"/>
              </a:endParaRPr>
            </a:p>
          </p:txBody>
        </p:sp>
        <p:sp>
          <p:nvSpPr>
            <p:cNvPr id="34" name="Freeform 27"/>
            <p:cNvSpPr/>
            <p:nvPr/>
          </p:nvSpPr>
          <p:spPr bwMode="auto">
            <a:xfrm>
              <a:off x="2639" y="1730"/>
              <a:ext cx="231" cy="206"/>
            </a:xfrm>
            <a:custGeom>
              <a:avLst/>
              <a:gdLst>
                <a:gd name="T0" fmla="*/ 174 w 157"/>
                <a:gd name="T1" fmla="*/ 177 h 140"/>
                <a:gd name="T2" fmla="*/ 147 w 157"/>
                <a:gd name="T3" fmla="*/ 62 h 140"/>
                <a:gd name="T4" fmla="*/ 37 w 157"/>
                <a:gd name="T5" fmla="*/ 63 h 140"/>
                <a:gd name="T6" fmla="*/ 16 w 157"/>
                <a:gd name="T7" fmla="*/ 40 h 140"/>
                <a:gd name="T8" fmla="*/ 166 w 157"/>
                <a:gd name="T9" fmla="*/ 35 h 140"/>
                <a:gd name="T10" fmla="*/ 203 w 157"/>
                <a:gd name="T11" fmla="*/ 188 h 140"/>
                <a:gd name="T12" fmla="*/ 174 w 157"/>
                <a:gd name="T13" fmla="*/ 177 h 140"/>
                <a:gd name="T14" fmla="*/ 0 60000 65536"/>
                <a:gd name="T15" fmla="*/ 0 60000 65536"/>
                <a:gd name="T16" fmla="*/ 0 60000 65536"/>
                <a:gd name="T17" fmla="*/ 0 60000 65536"/>
                <a:gd name="T18" fmla="*/ 0 60000 65536"/>
                <a:gd name="T19" fmla="*/ 0 60000 65536"/>
                <a:gd name="T20" fmla="*/ 0 60000 65536"/>
                <a:gd name="T21" fmla="*/ 0 w 157"/>
                <a:gd name="T22" fmla="*/ 0 h 140"/>
                <a:gd name="T23" fmla="*/ 157 w 157"/>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7" h="140">
                  <a:moveTo>
                    <a:pt x="118" y="120"/>
                  </a:moveTo>
                  <a:cubicBezTo>
                    <a:pt x="132" y="91"/>
                    <a:pt x="127" y="62"/>
                    <a:pt x="100" y="42"/>
                  </a:cubicBezTo>
                  <a:cubicBezTo>
                    <a:pt x="78" y="26"/>
                    <a:pt x="46" y="25"/>
                    <a:pt x="25" y="43"/>
                  </a:cubicBezTo>
                  <a:cubicBezTo>
                    <a:pt x="15" y="53"/>
                    <a:pt x="0" y="36"/>
                    <a:pt x="11" y="27"/>
                  </a:cubicBezTo>
                  <a:cubicBezTo>
                    <a:pt x="40" y="0"/>
                    <a:pt x="81" y="4"/>
                    <a:pt x="113" y="24"/>
                  </a:cubicBezTo>
                  <a:cubicBezTo>
                    <a:pt x="149" y="47"/>
                    <a:pt x="157" y="91"/>
                    <a:pt x="138" y="128"/>
                  </a:cubicBezTo>
                  <a:cubicBezTo>
                    <a:pt x="132" y="140"/>
                    <a:pt x="111" y="133"/>
                    <a:pt x="118" y="120"/>
                  </a:cubicBezTo>
                  <a:close/>
                </a:path>
              </a:pathLst>
            </a:custGeom>
            <a:solidFill>
              <a:srgbClr val="393937"/>
            </a:solidFill>
            <a:ln w="9525">
              <a:noFill/>
              <a:miter lim="800000"/>
            </a:ln>
          </p:spPr>
          <p:txBody>
            <a:bodyPr/>
            <a:lstStyle/>
            <a:p>
              <a:endParaRPr lang="zh-CN" altLang="en-US">
                <a:cs typeface="+mn-ea"/>
                <a:sym typeface="+mn-lt"/>
              </a:endParaRPr>
            </a:p>
          </p:txBody>
        </p:sp>
        <p:sp>
          <p:nvSpPr>
            <p:cNvPr id="35" name="Freeform 28"/>
            <p:cNvSpPr/>
            <p:nvPr/>
          </p:nvSpPr>
          <p:spPr bwMode="auto">
            <a:xfrm>
              <a:off x="1566" y="2041"/>
              <a:ext cx="357" cy="537"/>
            </a:xfrm>
            <a:custGeom>
              <a:avLst/>
              <a:gdLst>
                <a:gd name="T0" fmla="*/ 50 w 243"/>
                <a:gd name="T1" fmla="*/ 15 h 365"/>
                <a:gd name="T2" fmla="*/ 154 w 243"/>
                <a:gd name="T3" fmla="*/ 72 h 365"/>
                <a:gd name="T4" fmla="*/ 143 w 243"/>
                <a:gd name="T5" fmla="*/ 102 h 365"/>
                <a:gd name="T6" fmla="*/ 93 w 243"/>
                <a:gd name="T7" fmla="*/ 82 h 365"/>
                <a:gd name="T8" fmla="*/ 338 w 243"/>
                <a:gd name="T9" fmla="*/ 499 h 365"/>
                <a:gd name="T10" fmla="*/ 320 w 243"/>
                <a:gd name="T11" fmla="*/ 525 h 365"/>
                <a:gd name="T12" fmla="*/ 63 w 243"/>
                <a:gd name="T13" fmla="*/ 68 h 365"/>
                <a:gd name="T14" fmla="*/ 65 w 243"/>
                <a:gd name="T15" fmla="*/ 66 h 365"/>
                <a:gd name="T16" fmla="*/ 25 w 243"/>
                <a:gd name="T17" fmla="*/ 35 h 365"/>
                <a:gd name="T18" fmla="*/ 50 w 243"/>
                <a:gd name="T19" fmla="*/ 15 h 3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3"/>
                <a:gd name="T31" fmla="*/ 0 h 365"/>
                <a:gd name="T32" fmla="*/ 243 w 243"/>
                <a:gd name="T33" fmla="*/ 365 h 3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3" h="365">
                  <a:moveTo>
                    <a:pt x="34" y="10"/>
                  </a:moveTo>
                  <a:cubicBezTo>
                    <a:pt x="54" y="30"/>
                    <a:pt x="78" y="40"/>
                    <a:pt x="105" y="49"/>
                  </a:cubicBezTo>
                  <a:cubicBezTo>
                    <a:pt x="118" y="53"/>
                    <a:pt x="111" y="74"/>
                    <a:pt x="97" y="69"/>
                  </a:cubicBezTo>
                  <a:cubicBezTo>
                    <a:pt x="85" y="66"/>
                    <a:pt x="74" y="61"/>
                    <a:pt x="63" y="56"/>
                  </a:cubicBezTo>
                  <a:cubicBezTo>
                    <a:pt x="26" y="177"/>
                    <a:pt x="137" y="284"/>
                    <a:pt x="230" y="339"/>
                  </a:cubicBezTo>
                  <a:cubicBezTo>
                    <a:pt x="243" y="346"/>
                    <a:pt x="230" y="365"/>
                    <a:pt x="218" y="357"/>
                  </a:cubicBezTo>
                  <a:cubicBezTo>
                    <a:pt x="115" y="296"/>
                    <a:pt x="0" y="177"/>
                    <a:pt x="43" y="46"/>
                  </a:cubicBezTo>
                  <a:cubicBezTo>
                    <a:pt x="43" y="46"/>
                    <a:pt x="44" y="46"/>
                    <a:pt x="44" y="45"/>
                  </a:cubicBezTo>
                  <a:cubicBezTo>
                    <a:pt x="34" y="39"/>
                    <a:pt x="26" y="33"/>
                    <a:pt x="17" y="24"/>
                  </a:cubicBezTo>
                  <a:cubicBezTo>
                    <a:pt x="7" y="14"/>
                    <a:pt x="24" y="0"/>
                    <a:pt x="34" y="10"/>
                  </a:cubicBezTo>
                  <a:close/>
                </a:path>
              </a:pathLst>
            </a:custGeom>
            <a:solidFill>
              <a:srgbClr val="83796A"/>
            </a:solidFill>
            <a:ln w="9525">
              <a:noFill/>
              <a:miter lim="800000"/>
            </a:ln>
          </p:spPr>
          <p:txBody>
            <a:bodyPr/>
            <a:lstStyle/>
            <a:p>
              <a:endParaRPr lang="zh-CN" altLang="en-US">
                <a:cs typeface="+mn-ea"/>
                <a:sym typeface="+mn-lt"/>
              </a:endParaRPr>
            </a:p>
          </p:txBody>
        </p:sp>
        <p:sp>
          <p:nvSpPr>
            <p:cNvPr id="36" name="Freeform 29"/>
            <p:cNvSpPr/>
            <p:nvPr/>
          </p:nvSpPr>
          <p:spPr bwMode="auto">
            <a:xfrm>
              <a:off x="1494" y="768"/>
              <a:ext cx="192" cy="211"/>
            </a:xfrm>
            <a:custGeom>
              <a:avLst/>
              <a:gdLst>
                <a:gd name="T0" fmla="*/ 182 w 131"/>
                <a:gd name="T1" fmla="*/ 131 h 143"/>
                <a:gd name="T2" fmla="*/ 79 w 131"/>
                <a:gd name="T3" fmla="*/ 204 h 143"/>
                <a:gd name="T4" fmla="*/ 7 w 131"/>
                <a:gd name="T5" fmla="*/ 100 h 143"/>
                <a:gd name="T6" fmla="*/ 12 w 131"/>
                <a:gd name="T7" fmla="*/ 59 h 143"/>
                <a:gd name="T8" fmla="*/ 191 w 131"/>
                <a:gd name="T9" fmla="*/ 0 h 143"/>
                <a:gd name="T10" fmla="*/ 182 w 131"/>
                <a:gd name="T11" fmla="*/ 131 h 143"/>
                <a:gd name="T12" fmla="*/ 0 60000 65536"/>
                <a:gd name="T13" fmla="*/ 0 60000 65536"/>
                <a:gd name="T14" fmla="*/ 0 60000 65536"/>
                <a:gd name="T15" fmla="*/ 0 60000 65536"/>
                <a:gd name="T16" fmla="*/ 0 60000 65536"/>
                <a:gd name="T17" fmla="*/ 0 60000 65536"/>
                <a:gd name="T18" fmla="*/ 0 w 131"/>
                <a:gd name="T19" fmla="*/ 0 h 143"/>
                <a:gd name="T20" fmla="*/ 131 w 131"/>
                <a:gd name="T21" fmla="*/ 143 h 143"/>
              </a:gdLst>
              <a:ahLst/>
              <a:cxnLst>
                <a:cxn ang="T12">
                  <a:pos x="T0" y="T1"/>
                </a:cxn>
                <a:cxn ang="T13">
                  <a:pos x="T2" y="T3"/>
                </a:cxn>
                <a:cxn ang="T14">
                  <a:pos x="T4" y="T5"/>
                </a:cxn>
                <a:cxn ang="T15">
                  <a:pos x="T6" y="T7"/>
                </a:cxn>
                <a:cxn ang="T16">
                  <a:pos x="T8" y="T9"/>
                </a:cxn>
                <a:cxn ang="T17">
                  <a:pos x="T10" y="T11"/>
                </a:cxn>
              </a:cxnLst>
              <a:rect l="T18" t="T19" r="T20" b="T21"/>
              <a:pathLst>
                <a:path w="131" h="143">
                  <a:moveTo>
                    <a:pt x="124" y="89"/>
                  </a:moveTo>
                  <a:cubicBezTo>
                    <a:pt x="118" y="121"/>
                    <a:pt x="87" y="143"/>
                    <a:pt x="54" y="138"/>
                  </a:cubicBezTo>
                  <a:cubicBezTo>
                    <a:pt x="21" y="132"/>
                    <a:pt x="0" y="101"/>
                    <a:pt x="5" y="68"/>
                  </a:cubicBezTo>
                  <a:cubicBezTo>
                    <a:pt x="6" y="61"/>
                    <a:pt x="7" y="51"/>
                    <a:pt x="8" y="40"/>
                  </a:cubicBezTo>
                  <a:cubicBezTo>
                    <a:pt x="51" y="32"/>
                    <a:pt x="90" y="14"/>
                    <a:pt x="130" y="0"/>
                  </a:cubicBezTo>
                  <a:cubicBezTo>
                    <a:pt x="131" y="46"/>
                    <a:pt x="125" y="80"/>
                    <a:pt x="124" y="89"/>
                  </a:cubicBezTo>
                  <a:close/>
                </a:path>
              </a:pathLst>
            </a:custGeom>
            <a:solidFill>
              <a:srgbClr val="BF0411"/>
            </a:solidFill>
            <a:ln w="9525">
              <a:noFill/>
              <a:miter lim="800000"/>
            </a:ln>
          </p:spPr>
          <p:txBody>
            <a:bodyPr/>
            <a:lstStyle/>
            <a:p>
              <a:endParaRPr lang="zh-CN" altLang="en-US">
                <a:cs typeface="+mn-ea"/>
                <a:sym typeface="+mn-lt"/>
              </a:endParaRPr>
            </a:p>
          </p:txBody>
        </p:sp>
        <p:sp>
          <p:nvSpPr>
            <p:cNvPr id="37" name="Freeform 30"/>
            <p:cNvSpPr/>
            <p:nvPr/>
          </p:nvSpPr>
          <p:spPr bwMode="auto">
            <a:xfrm>
              <a:off x="1055" y="565"/>
              <a:ext cx="179" cy="179"/>
            </a:xfrm>
            <a:custGeom>
              <a:avLst/>
              <a:gdLst>
                <a:gd name="T0" fmla="*/ 178 w 122"/>
                <a:gd name="T1" fmla="*/ 179 h 122"/>
                <a:gd name="T2" fmla="*/ 141 w 122"/>
                <a:gd name="T3" fmla="*/ 175 h 122"/>
                <a:gd name="T4" fmla="*/ 25 w 122"/>
                <a:gd name="T5" fmla="*/ 160 h 122"/>
                <a:gd name="T6" fmla="*/ 1 w 122"/>
                <a:gd name="T7" fmla="*/ 161 h 122"/>
                <a:gd name="T8" fmla="*/ 13 w 122"/>
                <a:gd name="T9" fmla="*/ 0 h 122"/>
                <a:gd name="T10" fmla="*/ 179 w 122"/>
                <a:gd name="T11" fmla="*/ 88 h 122"/>
                <a:gd name="T12" fmla="*/ 178 w 122"/>
                <a:gd name="T13" fmla="*/ 179 h 122"/>
                <a:gd name="T14" fmla="*/ 0 60000 65536"/>
                <a:gd name="T15" fmla="*/ 0 60000 65536"/>
                <a:gd name="T16" fmla="*/ 0 60000 65536"/>
                <a:gd name="T17" fmla="*/ 0 60000 65536"/>
                <a:gd name="T18" fmla="*/ 0 60000 65536"/>
                <a:gd name="T19" fmla="*/ 0 60000 65536"/>
                <a:gd name="T20" fmla="*/ 0 60000 65536"/>
                <a:gd name="T21" fmla="*/ 0 w 122"/>
                <a:gd name="T22" fmla="*/ 0 h 122"/>
                <a:gd name="T23" fmla="*/ 122 w 122"/>
                <a:gd name="T24" fmla="*/ 122 h 1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122">
                  <a:moveTo>
                    <a:pt x="121" y="122"/>
                  </a:moveTo>
                  <a:cubicBezTo>
                    <a:pt x="113" y="121"/>
                    <a:pt x="104" y="120"/>
                    <a:pt x="96" y="119"/>
                  </a:cubicBezTo>
                  <a:cubicBezTo>
                    <a:pt x="69" y="117"/>
                    <a:pt x="43" y="114"/>
                    <a:pt x="17" y="109"/>
                  </a:cubicBezTo>
                  <a:cubicBezTo>
                    <a:pt x="11" y="109"/>
                    <a:pt x="6" y="109"/>
                    <a:pt x="1" y="110"/>
                  </a:cubicBezTo>
                  <a:cubicBezTo>
                    <a:pt x="0" y="68"/>
                    <a:pt x="3" y="31"/>
                    <a:pt x="9" y="0"/>
                  </a:cubicBezTo>
                  <a:cubicBezTo>
                    <a:pt x="46" y="22"/>
                    <a:pt x="83" y="42"/>
                    <a:pt x="122" y="60"/>
                  </a:cubicBezTo>
                  <a:cubicBezTo>
                    <a:pt x="121" y="77"/>
                    <a:pt x="120" y="97"/>
                    <a:pt x="121" y="122"/>
                  </a:cubicBezTo>
                  <a:close/>
                </a:path>
              </a:pathLst>
            </a:custGeom>
            <a:solidFill>
              <a:srgbClr val="BF0411"/>
            </a:solidFill>
            <a:ln w="9525">
              <a:noFill/>
              <a:miter lim="800000"/>
            </a:ln>
          </p:spPr>
          <p:txBody>
            <a:bodyPr/>
            <a:lstStyle/>
            <a:p>
              <a:endParaRPr lang="zh-CN" altLang="en-US">
                <a:cs typeface="+mn-ea"/>
                <a:sym typeface="+mn-lt"/>
              </a:endParaRPr>
            </a:p>
          </p:txBody>
        </p:sp>
        <p:sp>
          <p:nvSpPr>
            <p:cNvPr id="38" name="Freeform 31"/>
            <p:cNvSpPr/>
            <p:nvPr/>
          </p:nvSpPr>
          <p:spPr bwMode="auto">
            <a:xfrm>
              <a:off x="1136" y="338"/>
              <a:ext cx="289" cy="185"/>
            </a:xfrm>
            <a:custGeom>
              <a:avLst/>
              <a:gdLst>
                <a:gd name="T0" fmla="*/ 241 w 197"/>
                <a:gd name="T1" fmla="*/ 185 h 126"/>
                <a:gd name="T2" fmla="*/ 191 w 197"/>
                <a:gd name="T3" fmla="*/ 179 h 126"/>
                <a:gd name="T4" fmla="*/ 188 w 197"/>
                <a:gd name="T5" fmla="*/ 176 h 126"/>
                <a:gd name="T6" fmla="*/ 0 w 197"/>
                <a:gd name="T7" fmla="*/ 76 h 126"/>
                <a:gd name="T8" fmla="*/ 151 w 197"/>
                <a:gd name="T9" fmla="*/ 3 h 126"/>
                <a:gd name="T10" fmla="*/ 289 w 197"/>
                <a:gd name="T11" fmla="*/ 15 h 126"/>
                <a:gd name="T12" fmla="*/ 252 w 197"/>
                <a:gd name="T13" fmla="*/ 110 h 126"/>
                <a:gd name="T14" fmla="*/ 241 w 197"/>
                <a:gd name="T15" fmla="*/ 185 h 126"/>
                <a:gd name="T16" fmla="*/ 0 60000 65536"/>
                <a:gd name="T17" fmla="*/ 0 60000 65536"/>
                <a:gd name="T18" fmla="*/ 0 60000 65536"/>
                <a:gd name="T19" fmla="*/ 0 60000 65536"/>
                <a:gd name="T20" fmla="*/ 0 60000 65536"/>
                <a:gd name="T21" fmla="*/ 0 60000 65536"/>
                <a:gd name="T22" fmla="*/ 0 60000 65536"/>
                <a:gd name="T23" fmla="*/ 0 60000 65536"/>
                <a:gd name="T24" fmla="*/ 0 w 197"/>
                <a:gd name="T25" fmla="*/ 0 h 126"/>
                <a:gd name="T26" fmla="*/ 197 w 197"/>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7" h="126">
                  <a:moveTo>
                    <a:pt x="164" y="126"/>
                  </a:moveTo>
                  <a:cubicBezTo>
                    <a:pt x="154" y="124"/>
                    <a:pt x="143" y="122"/>
                    <a:pt x="130" y="122"/>
                  </a:cubicBezTo>
                  <a:cubicBezTo>
                    <a:pt x="129" y="121"/>
                    <a:pt x="129" y="121"/>
                    <a:pt x="128" y="120"/>
                  </a:cubicBezTo>
                  <a:cubicBezTo>
                    <a:pt x="83" y="101"/>
                    <a:pt x="41" y="78"/>
                    <a:pt x="0" y="52"/>
                  </a:cubicBezTo>
                  <a:cubicBezTo>
                    <a:pt x="27" y="22"/>
                    <a:pt x="62" y="5"/>
                    <a:pt x="103" y="2"/>
                  </a:cubicBezTo>
                  <a:cubicBezTo>
                    <a:pt x="137" y="0"/>
                    <a:pt x="169" y="3"/>
                    <a:pt x="197" y="10"/>
                  </a:cubicBezTo>
                  <a:cubicBezTo>
                    <a:pt x="187" y="31"/>
                    <a:pt x="179" y="53"/>
                    <a:pt x="172" y="75"/>
                  </a:cubicBezTo>
                  <a:cubicBezTo>
                    <a:pt x="168" y="90"/>
                    <a:pt x="168" y="109"/>
                    <a:pt x="164" y="126"/>
                  </a:cubicBezTo>
                  <a:close/>
                </a:path>
              </a:pathLst>
            </a:custGeom>
            <a:solidFill>
              <a:srgbClr val="BF0411"/>
            </a:solidFill>
            <a:ln w="9525">
              <a:noFill/>
              <a:miter lim="800000"/>
            </a:ln>
          </p:spPr>
          <p:txBody>
            <a:bodyPr/>
            <a:lstStyle/>
            <a:p>
              <a:endParaRPr lang="zh-CN" altLang="en-US">
                <a:cs typeface="+mn-ea"/>
                <a:sym typeface="+mn-lt"/>
              </a:endParaRPr>
            </a:p>
          </p:txBody>
        </p:sp>
        <p:sp>
          <p:nvSpPr>
            <p:cNvPr id="39" name="Freeform 32"/>
            <p:cNvSpPr/>
            <p:nvPr/>
          </p:nvSpPr>
          <p:spPr bwMode="auto">
            <a:xfrm>
              <a:off x="1494" y="434"/>
              <a:ext cx="169" cy="229"/>
            </a:xfrm>
            <a:custGeom>
              <a:avLst/>
              <a:gdLst>
                <a:gd name="T0" fmla="*/ 0 w 115"/>
                <a:gd name="T1" fmla="*/ 225 h 156"/>
                <a:gd name="T2" fmla="*/ 6 w 115"/>
                <a:gd name="T3" fmla="*/ 216 h 156"/>
                <a:gd name="T4" fmla="*/ 44 w 115"/>
                <a:gd name="T5" fmla="*/ 81 h 156"/>
                <a:gd name="T6" fmla="*/ 73 w 115"/>
                <a:gd name="T7" fmla="*/ 0 h 156"/>
                <a:gd name="T8" fmla="*/ 87 w 115"/>
                <a:gd name="T9" fmla="*/ 13 h 156"/>
                <a:gd name="T10" fmla="*/ 169 w 115"/>
                <a:gd name="T11" fmla="*/ 170 h 156"/>
                <a:gd name="T12" fmla="*/ 1 w 115"/>
                <a:gd name="T13" fmla="*/ 229 h 156"/>
                <a:gd name="T14" fmla="*/ 0 w 115"/>
                <a:gd name="T15" fmla="*/ 225 h 156"/>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156"/>
                <a:gd name="T26" fmla="*/ 115 w 115"/>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156">
                  <a:moveTo>
                    <a:pt x="0" y="153"/>
                  </a:moveTo>
                  <a:cubicBezTo>
                    <a:pt x="1" y="151"/>
                    <a:pt x="3" y="149"/>
                    <a:pt x="4" y="147"/>
                  </a:cubicBezTo>
                  <a:cubicBezTo>
                    <a:pt x="21" y="117"/>
                    <a:pt x="21" y="88"/>
                    <a:pt x="30" y="55"/>
                  </a:cubicBezTo>
                  <a:cubicBezTo>
                    <a:pt x="36" y="36"/>
                    <a:pt x="42" y="18"/>
                    <a:pt x="50" y="0"/>
                  </a:cubicBezTo>
                  <a:cubicBezTo>
                    <a:pt x="53" y="3"/>
                    <a:pt x="56" y="6"/>
                    <a:pt x="59" y="9"/>
                  </a:cubicBezTo>
                  <a:cubicBezTo>
                    <a:pt x="87" y="40"/>
                    <a:pt x="104" y="78"/>
                    <a:pt x="115" y="116"/>
                  </a:cubicBezTo>
                  <a:cubicBezTo>
                    <a:pt x="77" y="130"/>
                    <a:pt x="40" y="147"/>
                    <a:pt x="1" y="156"/>
                  </a:cubicBezTo>
                  <a:cubicBezTo>
                    <a:pt x="1" y="155"/>
                    <a:pt x="0" y="154"/>
                    <a:pt x="0" y="153"/>
                  </a:cubicBezTo>
                  <a:close/>
                </a:path>
              </a:pathLst>
            </a:custGeom>
            <a:solidFill>
              <a:srgbClr val="BF0411"/>
            </a:solidFill>
            <a:ln w="9525">
              <a:noFill/>
              <a:miter lim="800000"/>
            </a:ln>
          </p:spPr>
          <p:txBody>
            <a:bodyPr/>
            <a:lstStyle/>
            <a:p>
              <a:endParaRPr lang="zh-CN" altLang="en-US">
                <a:cs typeface="+mn-ea"/>
                <a:sym typeface="+mn-lt"/>
              </a:endParaRPr>
            </a:p>
          </p:txBody>
        </p:sp>
        <p:sp>
          <p:nvSpPr>
            <p:cNvPr id="40" name="Freeform 33"/>
            <p:cNvSpPr/>
            <p:nvPr/>
          </p:nvSpPr>
          <p:spPr bwMode="auto">
            <a:xfrm>
              <a:off x="1183" y="1363"/>
              <a:ext cx="199" cy="169"/>
            </a:xfrm>
            <a:custGeom>
              <a:avLst/>
              <a:gdLst>
                <a:gd name="T0" fmla="*/ 199 w 136"/>
                <a:gd name="T1" fmla="*/ 106 h 115"/>
                <a:gd name="T2" fmla="*/ 34 w 136"/>
                <a:gd name="T3" fmla="*/ 169 h 115"/>
                <a:gd name="T4" fmla="*/ 0 w 136"/>
                <a:gd name="T5" fmla="*/ 54 h 115"/>
                <a:gd name="T6" fmla="*/ 167 w 136"/>
                <a:gd name="T7" fmla="*/ 0 h 115"/>
                <a:gd name="T8" fmla="*/ 199 w 136"/>
                <a:gd name="T9" fmla="*/ 106 h 115"/>
                <a:gd name="T10" fmla="*/ 0 60000 65536"/>
                <a:gd name="T11" fmla="*/ 0 60000 65536"/>
                <a:gd name="T12" fmla="*/ 0 60000 65536"/>
                <a:gd name="T13" fmla="*/ 0 60000 65536"/>
                <a:gd name="T14" fmla="*/ 0 60000 65536"/>
                <a:gd name="T15" fmla="*/ 0 w 136"/>
                <a:gd name="T16" fmla="*/ 0 h 115"/>
                <a:gd name="T17" fmla="*/ 136 w 136"/>
                <a:gd name="T18" fmla="*/ 115 h 115"/>
              </a:gdLst>
              <a:ahLst/>
              <a:cxnLst>
                <a:cxn ang="T10">
                  <a:pos x="T0" y="T1"/>
                </a:cxn>
                <a:cxn ang="T11">
                  <a:pos x="T2" y="T3"/>
                </a:cxn>
                <a:cxn ang="T12">
                  <a:pos x="T4" y="T5"/>
                </a:cxn>
                <a:cxn ang="T13">
                  <a:pos x="T6" y="T7"/>
                </a:cxn>
                <a:cxn ang="T14">
                  <a:pos x="T8" y="T9"/>
                </a:cxn>
              </a:cxnLst>
              <a:rect l="T15" t="T16" r="T17" b="T18"/>
              <a:pathLst>
                <a:path w="136" h="115">
                  <a:moveTo>
                    <a:pt x="136" y="72"/>
                  </a:moveTo>
                  <a:cubicBezTo>
                    <a:pt x="102" y="96"/>
                    <a:pt x="65" y="115"/>
                    <a:pt x="23" y="115"/>
                  </a:cubicBezTo>
                  <a:cubicBezTo>
                    <a:pt x="15" y="91"/>
                    <a:pt x="8" y="65"/>
                    <a:pt x="0" y="37"/>
                  </a:cubicBezTo>
                  <a:cubicBezTo>
                    <a:pt x="39" y="27"/>
                    <a:pt x="76" y="11"/>
                    <a:pt x="114" y="0"/>
                  </a:cubicBezTo>
                  <a:cubicBezTo>
                    <a:pt x="122" y="25"/>
                    <a:pt x="129" y="49"/>
                    <a:pt x="136" y="72"/>
                  </a:cubicBezTo>
                  <a:close/>
                </a:path>
              </a:pathLst>
            </a:custGeom>
            <a:solidFill>
              <a:srgbClr val="BF0411"/>
            </a:solidFill>
            <a:ln w="9525">
              <a:noFill/>
              <a:miter lim="800000"/>
            </a:ln>
          </p:spPr>
          <p:txBody>
            <a:bodyPr/>
            <a:lstStyle/>
            <a:p>
              <a:endParaRPr lang="zh-CN" altLang="en-US">
                <a:cs typeface="+mn-ea"/>
                <a:sym typeface="+mn-lt"/>
              </a:endParaRPr>
            </a:p>
          </p:txBody>
        </p:sp>
        <p:sp>
          <p:nvSpPr>
            <p:cNvPr id="41" name="Freeform 34"/>
            <p:cNvSpPr/>
            <p:nvPr/>
          </p:nvSpPr>
          <p:spPr bwMode="auto">
            <a:xfrm>
              <a:off x="1266" y="1628"/>
              <a:ext cx="202" cy="202"/>
            </a:xfrm>
            <a:custGeom>
              <a:avLst/>
              <a:gdLst>
                <a:gd name="T0" fmla="*/ 167 w 137"/>
                <a:gd name="T1" fmla="*/ 0 h 137"/>
                <a:gd name="T2" fmla="*/ 195 w 137"/>
                <a:gd name="T3" fmla="*/ 83 h 137"/>
                <a:gd name="T4" fmla="*/ 192 w 137"/>
                <a:gd name="T5" fmla="*/ 150 h 137"/>
                <a:gd name="T6" fmla="*/ 142 w 137"/>
                <a:gd name="T7" fmla="*/ 196 h 137"/>
                <a:gd name="T8" fmla="*/ 116 w 137"/>
                <a:gd name="T9" fmla="*/ 202 h 137"/>
                <a:gd name="T10" fmla="*/ 88 w 137"/>
                <a:gd name="T11" fmla="*/ 199 h 137"/>
                <a:gd name="T12" fmla="*/ 28 w 137"/>
                <a:gd name="T13" fmla="*/ 143 h 137"/>
                <a:gd name="T14" fmla="*/ 0 w 137"/>
                <a:gd name="T15" fmla="*/ 63 h 137"/>
                <a:gd name="T16" fmla="*/ 167 w 137"/>
                <a:gd name="T17" fmla="*/ 0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
                <a:gd name="T28" fmla="*/ 0 h 137"/>
                <a:gd name="T29" fmla="*/ 137 w 137"/>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 h="137">
                  <a:moveTo>
                    <a:pt x="113" y="0"/>
                  </a:moveTo>
                  <a:cubicBezTo>
                    <a:pt x="124" y="34"/>
                    <a:pt x="131" y="54"/>
                    <a:pt x="132" y="56"/>
                  </a:cubicBezTo>
                  <a:cubicBezTo>
                    <a:pt x="137" y="72"/>
                    <a:pt x="137" y="88"/>
                    <a:pt x="130" y="102"/>
                  </a:cubicBezTo>
                  <a:cubicBezTo>
                    <a:pt x="123" y="117"/>
                    <a:pt x="111" y="128"/>
                    <a:pt x="96" y="133"/>
                  </a:cubicBezTo>
                  <a:cubicBezTo>
                    <a:pt x="90" y="135"/>
                    <a:pt x="85" y="137"/>
                    <a:pt x="79" y="137"/>
                  </a:cubicBezTo>
                  <a:cubicBezTo>
                    <a:pt x="73" y="137"/>
                    <a:pt x="66" y="137"/>
                    <a:pt x="60" y="135"/>
                  </a:cubicBezTo>
                  <a:cubicBezTo>
                    <a:pt x="41" y="130"/>
                    <a:pt x="25" y="116"/>
                    <a:pt x="19" y="97"/>
                  </a:cubicBezTo>
                  <a:cubicBezTo>
                    <a:pt x="18" y="95"/>
                    <a:pt x="11" y="75"/>
                    <a:pt x="0" y="43"/>
                  </a:cubicBezTo>
                  <a:cubicBezTo>
                    <a:pt x="41" y="37"/>
                    <a:pt x="78" y="21"/>
                    <a:pt x="113" y="0"/>
                  </a:cubicBezTo>
                  <a:close/>
                </a:path>
              </a:pathLst>
            </a:custGeom>
            <a:solidFill>
              <a:srgbClr val="BF0411"/>
            </a:solidFill>
            <a:ln w="9525">
              <a:noFill/>
              <a:miter lim="800000"/>
            </a:ln>
          </p:spPr>
          <p:txBody>
            <a:bodyPr/>
            <a:lstStyle/>
            <a:p>
              <a:endParaRPr lang="zh-CN" altLang="en-US">
                <a:cs typeface="+mn-ea"/>
                <a:sym typeface="+mn-lt"/>
              </a:endParaRPr>
            </a:p>
          </p:txBody>
        </p:sp>
        <p:sp>
          <p:nvSpPr>
            <p:cNvPr id="42" name="Freeform 35"/>
            <p:cNvSpPr/>
            <p:nvPr/>
          </p:nvSpPr>
          <p:spPr bwMode="auto">
            <a:xfrm>
              <a:off x="1068" y="889"/>
              <a:ext cx="193" cy="112"/>
            </a:xfrm>
            <a:custGeom>
              <a:avLst/>
              <a:gdLst>
                <a:gd name="T0" fmla="*/ 193 w 131"/>
                <a:gd name="T1" fmla="*/ 88 h 76"/>
                <a:gd name="T2" fmla="*/ 99 w 131"/>
                <a:gd name="T3" fmla="*/ 105 h 76"/>
                <a:gd name="T4" fmla="*/ 18 w 131"/>
                <a:gd name="T5" fmla="*/ 112 h 76"/>
                <a:gd name="T6" fmla="*/ 0 w 131"/>
                <a:gd name="T7" fmla="*/ 0 h 76"/>
                <a:gd name="T8" fmla="*/ 183 w 131"/>
                <a:gd name="T9" fmla="*/ 21 h 76"/>
                <a:gd name="T10" fmla="*/ 193 w 131"/>
                <a:gd name="T11" fmla="*/ 88 h 76"/>
                <a:gd name="T12" fmla="*/ 0 60000 65536"/>
                <a:gd name="T13" fmla="*/ 0 60000 65536"/>
                <a:gd name="T14" fmla="*/ 0 60000 65536"/>
                <a:gd name="T15" fmla="*/ 0 60000 65536"/>
                <a:gd name="T16" fmla="*/ 0 60000 65536"/>
                <a:gd name="T17" fmla="*/ 0 60000 65536"/>
                <a:gd name="T18" fmla="*/ 0 w 131"/>
                <a:gd name="T19" fmla="*/ 0 h 76"/>
                <a:gd name="T20" fmla="*/ 131 w 131"/>
                <a:gd name="T21" fmla="*/ 76 h 76"/>
              </a:gdLst>
              <a:ahLst/>
              <a:cxnLst>
                <a:cxn ang="T12">
                  <a:pos x="T0" y="T1"/>
                </a:cxn>
                <a:cxn ang="T13">
                  <a:pos x="T2" y="T3"/>
                </a:cxn>
                <a:cxn ang="T14">
                  <a:pos x="T4" y="T5"/>
                </a:cxn>
                <a:cxn ang="T15">
                  <a:pos x="T6" y="T7"/>
                </a:cxn>
                <a:cxn ang="T16">
                  <a:pos x="T8" y="T9"/>
                </a:cxn>
                <a:cxn ang="T17">
                  <a:pos x="T10" y="T11"/>
                </a:cxn>
              </a:cxnLst>
              <a:rect l="T18" t="T19" r="T20" b="T21"/>
              <a:pathLst>
                <a:path w="131" h="76">
                  <a:moveTo>
                    <a:pt x="131" y="60"/>
                  </a:moveTo>
                  <a:cubicBezTo>
                    <a:pt x="111" y="67"/>
                    <a:pt x="88" y="68"/>
                    <a:pt x="67" y="71"/>
                  </a:cubicBezTo>
                  <a:cubicBezTo>
                    <a:pt x="48" y="74"/>
                    <a:pt x="30" y="76"/>
                    <a:pt x="12" y="76"/>
                  </a:cubicBezTo>
                  <a:cubicBezTo>
                    <a:pt x="7" y="50"/>
                    <a:pt x="3" y="24"/>
                    <a:pt x="0" y="0"/>
                  </a:cubicBezTo>
                  <a:cubicBezTo>
                    <a:pt x="39" y="6"/>
                    <a:pt x="82" y="13"/>
                    <a:pt x="124" y="14"/>
                  </a:cubicBezTo>
                  <a:cubicBezTo>
                    <a:pt x="126" y="28"/>
                    <a:pt x="128" y="44"/>
                    <a:pt x="131" y="60"/>
                  </a:cubicBezTo>
                  <a:close/>
                </a:path>
              </a:pathLst>
            </a:custGeom>
            <a:solidFill>
              <a:srgbClr val="BF0411"/>
            </a:solidFill>
            <a:ln w="9525">
              <a:noFill/>
              <a:miter lim="800000"/>
            </a:ln>
          </p:spPr>
          <p:txBody>
            <a:bodyPr/>
            <a:lstStyle/>
            <a:p>
              <a:endParaRPr lang="zh-CN" altLang="en-US">
                <a:cs typeface="+mn-ea"/>
                <a:sym typeface="+mn-lt"/>
              </a:endParaRPr>
            </a:p>
          </p:txBody>
        </p:sp>
        <p:sp>
          <p:nvSpPr>
            <p:cNvPr id="43" name="Freeform 36"/>
            <p:cNvSpPr/>
            <p:nvPr/>
          </p:nvSpPr>
          <p:spPr bwMode="auto">
            <a:xfrm>
              <a:off x="1118" y="1138"/>
              <a:ext cx="191" cy="123"/>
            </a:xfrm>
            <a:custGeom>
              <a:avLst/>
              <a:gdLst>
                <a:gd name="T0" fmla="*/ 175 w 130"/>
                <a:gd name="T1" fmla="*/ 0 h 84"/>
                <a:gd name="T2" fmla="*/ 188 w 130"/>
                <a:gd name="T3" fmla="*/ 53 h 84"/>
                <a:gd name="T4" fmla="*/ 191 w 130"/>
                <a:gd name="T5" fmla="*/ 67 h 84"/>
                <a:gd name="T6" fmla="*/ 24 w 130"/>
                <a:gd name="T7" fmla="*/ 123 h 84"/>
                <a:gd name="T8" fmla="*/ 16 w 130"/>
                <a:gd name="T9" fmla="*/ 95 h 84"/>
                <a:gd name="T10" fmla="*/ 0 w 130"/>
                <a:gd name="T11" fmla="*/ 25 h 84"/>
                <a:gd name="T12" fmla="*/ 78 w 130"/>
                <a:gd name="T13" fmla="*/ 16 h 84"/>
                <a:gd name="T14" fmla="*/ 175 w 130"/>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84"/>
                <a:gd name="T26" fmla="*/ 130 w 130"/>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84">
                  <a:moveTo>
                    <a:pt x="119" y="0"/>
                  </a:moveTo>
                  <a:cubicBezTo>
                    <a:pt x="122" y="12"/>
                    <a:pt x="125" y="23"/>
                    <a:pt x="128" y="36"/>
                  </a:cubicBezTo>
                  <a:cubicBezTo>
                    <a:pt x="129" y="39"/>
                    <a:pt x="130" y="43"/>
                    <a:pt x="130" y="46"/>
                  </a:cubicBezTo>
                  <a:cubicBezTo>
                    <a:pt x="92" y="59"/>
                    <a:pt x="55" y="75"/>
                    <a:pt x="16" y="84"/>
                  </a:cubicBezTo>
                  <a:cubicBezTo>
                    <a:pt x="14" y="77"/>
                    <a:pt x="12" y="71"/>
                    <a:pt x="11" y="65"/>
                  </a:cubicBezTo>
                  <a:cubicBezTo>
                    <a:pt x="7" y="49"/>
                    <a:pt x="3" y="33"/>
                    <a:pt x="0" y="17"/>
                  </a:cubicBezTo>
                  <a:cubicBezTo>
                    <a:pt x="18" y="16"/>
                    <a:pt x="35" y="13"/>
                    <a:pt x="53" y="11"/>
                  </a:cubicBezTo>
                  <a:cubicBezTo>
                    <a:pt x="75" y="8"/>
                    <a:pt x="98" y="6"/>
                    <a:pt x="119" y="0"/>
                  </a:cubicBezTo>
                  <a:close/>
                </a:path>
              </a:pathLst>
            </a:custGeom>
            <a:solidFill>
              <a:srgbClr val="BF0411"/>
            </a:solidFill>
            <a:ln w="9525">
              <a:noFill/>
              <a:miter lim="800000"/>
            </a:ln>
          </p:spPr>
          <p:txBody>
            <a:bodyPr/>
            <a:lstStyle/>
            <a:p>
              <a:endParaRPr lang="zh-CN" altLang="en-US">
                <a:cs typeface="+mn-ea"/>
                <a:sym typeface="+mn-lt"/>
              </a:endParaRPr>
            </a:p>
          </p:txBody>
        </p:sp>
        <p:sp>
          <p:nvSpPr>
            <p:cNvPr id="44" name="Freeform 37"/>
            <p:cNvSpPr/>
            <p:nvPr/>
          </p:nvSpPr>
          <p:spPr bwMode="auto">
            <a:xfrm>
              <a:off x="1217" y="1469"/>
              <a:ext cx="215" cy="222"/>
            </a:xfrm>
            <a:custGeom>
              <a:avLst/>
              <a:gdLst>
                <a:gd name="T0" fmla="*/ 165 w 147"/>
                <a:gd name="T1" fmla="*/ 0 h 151"/>
                <a:gd name="T2" fmla="*/ 215 w 147"/>
                <a:gd name="T3" fmla="*/ 159 h 151"/>
                <a:gd name="T4" fmla="*/ 50 w 147"/>
                <a:gd name="T5" fmla="*/ 222 h 151"/>
                <a:gd name="T6" fmla="*/ 0 w 147"/>
                <a:gd name="T7" fmla="*/ 63 h 151"/>
                <a:gd name="T8" fmla="*/ 165 w 147"/>
                <a:gd name="T9" fmla="*/ 0 h 151"/>
                <a:gd name="T10" fmla="*/ 0 60000 65536"/>
                <a:gd name="T11" fmla="*/ 0 60000 65536"/>
                <a:gd name="T12" fmla="*/ 0 60000 65536"/>
                <a:gd name="T13" fmla="*/ 0 60000 65536"/>
                <a:gd name="T14" fmla="*/ 0 60000 65536"/>
                <a:gd name="T15" fmla="*/ 0 w 147"/>
                <a:gd name="T16" fmla="*/ 0 h 151"/>
                <a:gd name="T17" fmla="*/ 147 w 147"/>
                <a:gd name="T18" fmla="*/ 151 h 151"/>
              </a:gdLst>
              <a:ahLst/>
              <a:cxnLst>
                <a:cxn ang="T10">
                  <a:pos x="T0" y="T1"/>
                </a:cxn>
                <a:cxn ang="T11">
                  <a:pos x="T2" y="T3"/>
                </a:cxn>
                <a:cxn ang="T12">
                  <a:pos x="T4" y="T5"/>
                </a:cxn>
                <a:cxn ang="T13">
                  <a:pos x="T6" y="T7"/>
                </a:cxn>
                <a:cxn ang="T14">
                  <a:pos x="T8" y="T9"/>
                </a:cxn>
              </a:cxnLst>
              <a:rect l="T15" t="T16" r="T17" b="T18"/>
              <a:pathLst>
                <a:path w="147" h="151">
                  <a:moveTo>
                    <a:pt x="113" y="0"/>
                  </a:moveTo>
                  <a:cubicBezTo>
                    <a:pt x="126" y="43"/>
                    <a:pt x="138" y="80"/>
                    <a:pt x="147" y="108"/>
                  </a:cubicBezTo>
                  <a:cubicBezTo>
                    <a:pt x="112" y="129"/>
                    <a:pt x="75" y="145"/>
                    <a:pt x="34" y="151"/>
                  </a:cubicBezTo>
                  <a:cubicBezTo>
                    <a:pt x="25" y="123"/>
                    <a:pt x="13" y="86"/>
                    <a:pt x="0" y="43"/>
                  </a:cubicBezTo>
                  <a:cubicBezTo>
                    <a:pt x="42" y="43"/>
                    <a:pt x="79" y="24"/>
                    <a:pt x="113" y="0"/>
                  </a:cubicBezTo>
                  <a:close/>
                </a:path>
              </a:pathLst>
            </a:custGeom>
            <a:solidFill>
              <a:srgbClr val="FFFFFF"/>
            </a:solidFill>
            <a:ln w="9525">
              <a:noFill/>
              <a:miter lim="800000"/>
            </a:ln>
          </p:spPr>
          <p:txBody>
            <a:bodyPr/>
            <a:lstStyle/>
            <a:p>
              <a:endParaRPr lang="zh-CN" altLang="en-US">
                <a:cs typeface="+mn-ea"/>
                <a:sym typeface="+mn-lt"/>
              </a:endParaRPr>
            </a:p>
          </p:txBody>
        </p:sp>
        <p:sp>
          <p:nvSpPr>
            <p:cNvPr id="45" name="Freeform 38"/>
            <p:cNvSpPr/>
            <p:nvPr/>
          </p:nvSpPr>
          <p:spPr bwMode="auto">
            <a:xfrm>
              <a:off x="1142" y="1205"/>
              <a:ext cx="208" cy="212"/>
            </a:xfrm>
            <a:custGeom>
              <a:avLst/>
              <a:gdLst>
                <a:gd name="T0" fmla="*/ 208 w 142"/>
                <a:gd name="T1" fmla="*/ 158 h 144"/>
                <a:gd name="T2" fmla="*/ 41 w 142"/>
                <a:gd name="T3" fmla="*/ 212 h 144"/>
                <a:gd name="T4" fmla="*/ 0 w 142"/>
                <a:gd name="T5" fmla="*/ 56 h 144"/>
                <a:gd name="T6" fmla="*/ 167 w 142"/>
                <a:gd name="T7" fmla="*/ 0 h 144"/>
                <a:gd name="T8" fmla="*/ 208 w 142"/>
                <a:gd name="T9" fmla="*/ 158 h 144"/>
                <a:gd name="T10" fmla="*/ 0 60000 65536"/>
                <a:gd name="T11" fmla="*/ 0 60000 65536"/>
                <a:gd name="T12" fmla="*/ 0 60000 65536"/>
                <a:gd name="T13" fmla="*/ 0 60000 65536"/>
                <a:gd name="T14" fmla="*/ 0 60000 65536"/>
                <a:gd name="T15" fmla="*/ 0 w 142"/>
                <a:gd name="T16" fmla="*/ 0 h 144"/>
                <a:gd name="T17" fmla="*/ 142 w 142"/>
                <a:gd name="T18" fmla="*/ 144 h 144"/>
              </a:gdLst>
              <a:ahLst/>
              <a:cxnLst>
                <a:cxn ang="T10">
                  <a:pos x="T0" y="T1"/>
                </a:cxn>
                <a:cxn ang="T11">
                  <a:pos x="T2" y="T3"/>
                </a:cxn>
                <a:cxn ang="T12">
                  <a:pos x="T4" y="T5"/>
                </a:cxn>
                <a:cxn ang="T13">
                  <a:pos x="T6" y="T7"/>
                </a:cxn>
                <a:cxn ang="T14">
                  <a:pos x="T8" y="T9"/>
                </a:cxn>
              </a:cxnLst>
              <a:rect l="T15" t="T16" r="T17" b="T18"/>
              <a:pathLst>
                <a:path w="142" h="144">
                  <a:moveTo>
                    <a:pt x="142" y="107"/>
                  </a:moveTo>
                  <a:cubicBezTo>
                    <a:pt x="104" y="118"/>
                    <a:pt x="67" y="134"/>
                    <a:pt x="28" y="144"/>
                  </a:cubicBezTo>
                  <a:cubicBezTo>
                    <a:pt x="18" y="111"/>
                    <a:pt x="9" y="75"/>
                    <a:pt x="0" y="38"/>
                  </a:cubicBezTo>
                  <a:cubicBezTo>
                    <a:pt x="39" y="29"/>
                    <a:pt x="76" y="13"/>
                    <a:pt x="114" y="0"/>
                  </a:cubicBezTo>
                  <a:cubicBezTo>
                    <a:pt x="123" y="37"/>
                    <a:pt x="133" y="73"/>
                    <a:pt x="142" y="107"/>
                  </a:cubicBezTo>
                  <a:close/>
                </a:path>
              </a:pathLst>
            </a:custGeom>
            <a:solidFill>
              <a:srgbClr val="FFFFFF"/>
            </a:solidFill>
            <a:ln w="9525">
              <a:noFill/>
              <a:miter lim="800000"/>
            </a:ln>
          </p:spPr>
          <p:txBody>
            <a:bodyPr/>
            <a:lstStyle/>
            <a:p>
              <a:endParaRPr lang="zh-CN" altLang="en-US">
                <a:cs typeface="+mn-ea"/>
                <a:sym typeface="+mn-lt"/>
              </a:endParaRPr>
            </a:p>
          </p:txBody>
        </p:sp>
        <p:sp>
          <p:nvSpPr>
            <p:cNvPr id="46" name="Freeform 39"/>
            <p:cNvSpPr/>
            <p:nvPr/>
          </p:nvSpPr>
          <p:spPr bwMode="auto">
            <a:xfrm>
              <a:off x="1086" y="977"/>
              <a:ext cx="207" cy="186"/>
            </a:xfrm>
            <a:custGeom>
              <a:avLst/>
              <a:gdLst>
                <a:gd name="T0" fmla="*/ 175 w 141"/>
                <a:gd name="T1" fmla="*/ 0 h 126"/>
                <a:gd name="T2" fmla="*/ 207 w 141"/>
                <a:gd name="T3" fmla="*/ 161 h 126"/>
                <a:gd name="T4" fmla="*/ 110 w 141"/>
                <a:gd name="T5" fmla="*/ 177 h 126"/>
                <a:gd name="T6" fmla="*/ 32 w 141"/>
                <a:gd name="T7" fmla="*/ 186 h 126"/>
                <a:gd name="T8" fmla="*/ 0 w 141"/>
                <a:gd name="T9" fmla="*/ 24 h 126"/>
                <a:gd name="T10" fmla="*/ 81 w 141"/>
                <a:gd name="T11" fmla="*/ 16 h 126"/>
                <a:gd name="T12" fmla="*/ 175 w 141"/>
                <a:gd name="T13" fmla="*/ 0 h 126"/>
                <a:gd name="T14" fmla="*/ 0 60000 65536"/>
                <a:gd name="T15" fmla="*/ 0 60000 65536"/>
                <a:gd name="T16" fmla="*/ 0 60000 65536"/>
                <a:gd name="T17" fmla="*/ 0 60000 65536"/>
                <a:gd name="T18" fmla="*/ 0 60000 65536"/>
                <a:gd name="T19" fmla="*/ 0 60000 65536"/>
                <a:gd name="T20" fmla="*/ 0 60000 65536"/>
                <a:gd name="T21" fmla="*/ 0 w 141"/>
                <a:gd name="T22" fmla="*/ 0 h 126"/>
                <a:gd name="T23" fmla="*/ 141 w 141"/>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 h="126">
                  <a:moveTo>
                    <a:pt x="119" y="0"/>
                  </a:moveTo>
                  <a:cubicBezTo>
                    <a:pt x="125" y="32"/>
                    <a:pt x="132" y="69"/>
                    <a:pt x="141" y="109"/>
                  </a:cubicBezTo>
                  <a:cubicBezTo>
                    <a:pt x="120" y="115"/>
                    <a:pt x="97" y="117"/>
                    <a:pt x="75" y="120"/>
                  </a:cubicBezTo>
                  <a:cubicBezTo>
                    <a:pt x="57" y="122"/>
                    <a:pt x="40" y="125"/>
                    <a:pt x="22" y="126"/>
                  </a:cubicBezTo>
                  <a:cubicBezTo>
                    <a:pt x="13" y="87"/>
                    <a:pt x="6" y="51"/>
                    <a:pt x="0" y="16"/>
                  </a:cubicBezTo>
                  <a:cubicBezTo>
                    <a:pt x="18" y="16"/>
                    <a:pt x="36" y="14"/>
                    <a:pt x="55" y="11"/>
                  </a:cubicBezTo>
                  <a:cubicBezTo>
                    <a:pt x="76" y="8"/>
                    <a:pt x="99" y="7"/>
                    <a:pt x="119" y="0"/>
                  </a:cubicBezTo>
                  <a:close/>
                </a:path>
              </a:pathLst>
            </a:custGeom>
            <a:solidFill>
              <a:srgbClr val="FFFFFF"/>
            </a:solidFill>
            <a:ln w="9525">
              <a:noFill/>
              <a:miter lim="800000"/>
            </a:ln>
          </p:spPr>
          <p:txBody>
            <a:bodyPr/>
            <a:lstStyle/>
            <a:p>
              <a:endParaRPr lang="zh-CN" altLang="en-US">
                <a:cs typeface="+mn-ea"/>
                <a:sym typeface="+mn-lt"/>
              </a:endParaRPr>
            </a:p>
          </p:txBody>
        </p:sp>
        <p:sp>
          <p:nvSpPr>
            <p:cNvPr id="47" name="Freeform 40"/>
            <p:cNvSpPr/>
            <p:nvPr/>
          </p:nvSpPr>
          <p:spPr bwMode="auto">
            <a:xfrm>
              <a:off x="1056" y="725"/>
              <a:ext cx="194" cy="184"/>
            </a:xfrm>
            <a:custGeom>
              <a:avLst/>
              <a:gdLst>
                <a:gd name="T0" fmla="*/ 24 w 132"/>
                <a:gd name="T1" fmla="*/ 0 h 125"/>
                <a:gd name="T2" fmla="*/ 140 w 132"/>
                <a:gd name="T3" fmla="*/ 15 h 125"/>
                <a:gd name="T4" fmla="*/ 176 w 132"/>
                <a:gd name="T5" fmla="*/ 19 h 125"/>
                <a:gd name="T6" fmla="*/ 194 w 132"/>
                <a:gd name="T7" fmla="*/ 184 h 125"/>
                <a:gd name="T8" fmla="*/ 12 w 132"/>
                <a:gd name="T9" fmla="*/ 163 h 125"/>
                <a:gd name="T10" fmla="*/ 0 w 132"/>
                <a:gd name="T11" fmla="*/ 1 h 125"/>
                <a:gd name="T12" fmla="*/ 24 w 132"/>
                <a:gd name="T13" fmla="*/ 0 h 125"/>
                <a:gd name="T14" fmla="*/ 0 60000 65536"/>
                <a:gd name="T15" fmla="*/ 0 60000 65536"/>
                <a:gd name="T16" fmla="*/ 0 60000 65536"/>
                <a:gd name="T17" fmla="*/ 0 60000 65536"/>
                <a:gd name="T18" fmla="*/ 0 60000 65536"/>
                <a:gd name="T19" fmla="*/ 0 60000 65536"/>
                <a:gd name="T20" fmla="*/ 0 60000 65536"/>
                <a:gd name="T21" fmla="*/ 0 w 132"/>
                <a:gd name="T22" fmla="*/ 0 h 125"/>
                <a:gd name="T23" fmla="*/ 132 w 132"/>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 h="125">
                  <a:moveTo>
                    <a:pt x="16" y="0"/>
                  </a:moveTo>
                  <a:cubicBezTo>
                    <a:pt x="42" y="5"/>
                    <a:pt x="68" y="8"/>
                    <a:pt x="95" y="10"/>
                  </a:cubicBezTo>
                  <a:cubicBezTo>
                    <a:pt x="103" y="11"/>
                    <a:pt x="112" y="12"/>
                    <a:pt x="120" y="13"/>
                  </a:cubicBezTo>
                  <a:cubicBezTo>
                    <a:pt x="122" y="43"/>
                    <a:pt x="125" y="80"/>
                    <a:pt x="132" y="125"/>
                  </a:cubicBezTo>
                  <a:cubicBezTo>
                    <a:pt x="90" y="124"/>
                    <a:pt x="47" y="117"/>
                    <a:pt x="8" y="111"/>
                  </a:cubicBezTo>
                  <a:cubicBezTo>
                    <a:pt x="3" y="71"/>
                    <a:pt x="1" y="34"/>
                    <a:pt x="0" y="1"/>
                  </a:cubicBezTo>
                  <a:cubicBezTo>
                    <a:pt x="5" y="0"/>
                    <a:pt x="10" y="0"/>
                    <a:pt x="16" y="0"/>
                  </a:cubicBezTo>
                  <a:close/>
                </a:path>
              </a:pathLst>
            </a:custGeom>
            <a:solidFill>
              <a:srgbClr val="FFFFFF"/>
            </a:solidFill>
            <a:ln w="9525">
              <a:noFill/>
              <a:miter lim="800000"/>
            </a:ln>
          </p:spPr>
          <p:txBody>
            <a:bodyPr/>
            <a:lstStyle/>
            <a:p>
              <a:endParaRPr lang="zh-CN" altLang="en-US">
                <a:cs typeface="+mn-ea"/>
                <a:sym typeface="+mn-lt"/>
              </a:endParaRPr>
            </a:p>
          </p:txBody>
        </p:sp>
        <p:sp>
          <p:nvSpPr>
            <p:cNvPr id="48" name="Freeform 41"/>
            <p:cNvSpPr/>
            <p:nvPr/>
          </p:nvSpPr>
          <p:spPr bwMode="auto">
            <a:xfrm>
              <a:off x="1068" y="414"/>
              <a:ext cx="259" cy="239"/>
            </a:xfrm>
            <a:custGeom>
              <a:avLst/>
              <a:gdLst>
                <a:gd name="T0" fmla="*/ 68 w 176"/>
                <a:gd name="T1" fmla="*/ 0 h 162"/>
                <a:gd name="T2" fmla="*/ 256 w 176"/>
                <a:gd name="T3" fmla="*/ 100 h 162"/>
                <a:gd name="T4" fmla="*/ 259 w 176"/>
                <a:gd name="T5" fmla="*/ 103 h 162"/>
                <a:gd name="T6" fmla="*/ 231 w 176"/>
                <a:gd name="T7" fmla="*/ 103 h 162"/>
                <a:gd name="T8" fmla="*/ 196 w 176"/>
                <a:gd name="T9" fmla="*/ 124 h 162"/>
                <a:gd name="T10" fmla="*/ 166 w 176"/>
                <a:gd name="T11" fmla="*/ 239 h 162"/>
                <a:gd name="T12" fmla="*/ 0 w 176"/>
                <a:gd name="T13" fmla="*/ 150 h 162"/>
                <a:gd name="T14" fmla="*/ 47 w 176"/>
                <a:gd name="T15" fmla="*/ 27 h 162"/>
                <a:gd name="T16" fmla="*/ 68 w 176"/>
                <a:gd name="T17" fmla="*/ 0 h 1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6"/>
                <a:gd name="T28" fmla="*/ 0 h 162"/>
                <a:gd name="T29" fmla="*/ 176 w 176"/>
                <a:gd name="T30" fmla="*/ 162 h 1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6" h="162">
                  <a:moveTo>
                    <a:pt x="46" y="0"/>
                  </a:moveTo>
                  <a:cubicBezTo>
                    <a:pt x="87" y="26"/>
                    <a:pt x="129" y="49"/>
                    <a:pt x="174" y="68"/>
                  </a:cubicBezTo>
                  <a:cubicBezTo>
                    <a:pt x="175" y="69"/>
                    <a:pt x="175" y="69"/>
                    <a:pt x="176" y="70"/>
                  </a:cubicBezTo>
                  <a:cubicBezTo>
                    <a:pt x="170" y="70"/>
                    <a:pt x="164" y="70"/>
                    <a:pt x="157" y="70"/>
                  </a:cubicBezTo>
                  <a:cubicBezTo>
                    <a:pt x="146" y="71"/>
                    <a:pt x="140" y="75"/>
                    <a:pt x="133" y="84"/>
                  </a:cubicBezTo>
                  <a:cubicBezTo>
                    <a:pt x="126" y="95"/>
                    <a:pt x="117" y="117"/>
                    <a:pt x="113" y="162"/>
                  </a:cubicBezTo>
                  <a:cubicBezTo>
                    <a:pt x="74" y="144"/>
                    <a:pt x="37" y="124"/>
                    <a:pt x="0" y="102"/>
                  </a:cubicBezTo>
                  <a:cubicBezTo>
                    <a:pt x="7" y="68"/>
                    <a:pt x="18" y="40"/>
                    <a:pt x="32" y="18"/>
                  </a:cubicBezTo>
                  <a:cubicBezTo>
                    <a:pt x="37" y="12"/>
                    <a:pt x="42" y="6"/>
                    <a:pt x="46" y="0"/>
                  </a:cubicBezTo>
                  <a:close/>
                </a:path>
              </a:pathLst>
            </a:custGeom>
            <a:solidFill>
              <a:srgbClr val="FFFFFF"/>
            </a:solidFill>
            <a:ln w="9525">
              <a:noFill/>
              <a:miter lim="800000"/>
            </a:ln>
          </p:spPr>
          <p:txBody>
            <a:bodyPr/>
            <a:lstStyle/>
            <a:p>
              <a:endParaRPr lang="zh-CN" altLang="en-US">
                <a:cs typeface="+mn-ea"/>
                <a:sym typeface="+mn-lt"/>
              </a:endParaRPr>
            </a:p>
          </p:txBody>
        </p:sp>
        <p:sp>
          <p:nvSpPr>
            <p:cNvPr id="49" name="Freeform 42"/>
            <p:cNvSpPr/>
            <p:nvPr/>
          </p:nvSpPr>
          <p:spPr bwMode="auto">
            <a:xfrm>
              <a:off x="1377" y="353"/>
              <a:ext cx="191" cy="306"/>
            </a:xfrm>
            <a:custGeom>
              <a:avLst/>
              <a:gdLst>
                <a:gd name="T0" fmla="*/ 123 w 130"/>
                <a:gd name="T1" fmla="*/ 297 h 208"/>
                <a:gd name="T2" fmla="*/ 118 w 130"/>
                <a:gd name="T3" fmla="*/ 306 h 208"/>
                <a:gd name="T4" fmla="*/ 72 w 130"/>
                <a:gd name="T5" fmla="*/ 212 h 208"/>
                <a:gd name="T6" fmla="*/ 3 w 130"/>
                <a:gd name="T7" fmla="*/ 172 h 208"/>
                <a:gd name="T8" fmla="*/ 0 w 130"/>
                <a:gd name="T9" fmla="*/ 171 h 208"/>
                <a:gd name="T10" fmla="*/ 12 w 130"/>
                <a:gd name="T11" fmla="*/ 96 h 208"/>
                <a:gd name="T12" fmla="*/ 48 w 130"/>
                <a:gd name="T13" fmla="*/ 0 h 208"/>
                <a:gd name="T14" fmla="*/ 191 w 130"/>
                <a:gd name="T15" fmla="*/ 81 h 208"/>
                <a:gd name="T16" fmla="*/ 162 w 130"/>
                <a:gd name="T17" fmla="*/ 162 h 208"/>
                <a:gd name="T18" fmla="*/ 123 w 130"/>
                <a:gd name="T19" fmla="*/ 297 h 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0"/>
                <a:gd name="T31" fmla="*/ 0 h 208"/>
                <a:gd name="T32" fmla="*/ 130 w 130"/>
                <a:gd name="T33" fmla="*/ 208 h 2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0" h="208">
                  <a:moveTo>
                    <a:pt x="84" y="202"/>
                  </a:moveTo>
                  <a:cubicBezTo>
                    <a:pt x="83" y="204"/>
                    <a:pt x="81" y="206"/>
                    <a:pt x="80" y="208"/>
                  </a:cubicBezTo>
                  <a:cubicBezTo>
                    <a:pt x="74" y="184"/>
                    <a:pt x="64" y="161"/>
                    <a:pt x="49" y="144"/>
                  </a:cubicBezTo>
                  <a:cubicBezTo>
                    <a:pt x="37" y="131"/>
                    <a:pt x="21" y="122"/>
                    <a:pt x="2" y="117"/>
                  </a:cubicBezTo>
                  <a:cubicBezTo>
                    <a:pt x="2" y="116"/>
                    <a:pt x="1" y="116"/>
                    <a:pt x="0" y="116"/>
                  </a:cubicBezTo>
                  <a:cubicBezTo>
                    <a:pt x="4" y="99"/>
                    <a:pt x="4" y="80"/>
                    <a:pt x="8" y="65"/>
                  </a:cubicBezTo>
                  <a:cubicBezTo>
                    <a:pt x="15" y="43"/>
                    <a:pt x="23" y="21"/>
                    <a:pt x="33" y="0"/>
                  </a:cubicBezTo>
                  <a:cubicBezTo>
                    <a:pt x="71" y="11"/>
                    <a:pt x="104" y="29"/>
                    <a:pt x="130" y="55"/>
                  </a:cubicBezTo>
                  <a:cubicBezTo>
                    <a:pt x="122" y="73"/>
                    <a:pt x="116" y="91"/>
                    <a:pt x="110" y="110"/>
                  </a:cubicBezTo>
                  <a:cubicBezTo>
                    <a:pt x="101" y="143"/>
                    <a:pt x="101" y="172"/>
                    <a:pt x="84" y="202"/>
                  </a:cubicBezTo>
                  <a:close/>
                </a:path>
              </a:pathLst>
            </a:custGeom>
            <a:solidFill>
              <a:srgbClr val="FFFFFF"/>
            </a:solidFill>
            <a:ln w="9525">
              <a:noFill/>
              <a:miter lim="800000"/>
            </a:ln>
          </p:spPr>
          <p:txBody>
            <a:bodyPr/>
            <a:lstStyle/>
            <a:p>
              <a:endParaRPr lang="zh-CN" altLang="en-US">
                <a:cs typeface="+mn-ea"/>
                <a:sym typeface="+mn-lt"/>
              </a:endParaRPr>
            </a:p>
          </p:txBody>
        </p:sp>
        <p:sp>
          <p:nvSpPr>
            <p:cNvPr id="50" name="Freeform 43"/>
            <p:cNvSpPr/>
            <p:nvPr/>
          </p:nvSpPr>
          <p:spPr bwMode="auto">
            <a:xfrm>
              <a:off x="1496" y="604"/>
              <a:ext cx="189" cy="223"/>
            </a:xfrm>
            <a:custGeom>
              <a:avLst/>
              <a:gdLst>
                <a:gd name="T0" fmla="*/ 0 w 129"/>
                <a:gd name="T1" fmla="*/ 59 h 151"/>
                <a:gd name="T2" fmla="*/ 167 w 129"/>
                <a:gd name="T3" fmla="*/ 0 h 151"/>
                <a:gd name="T4" fmla="*/ 189 w 129"/>
                <a:gd name="T5" fmla="*/ 164 h 151"/>
                <a:gd name="T6" fmla="*/ 10 w 129"/>
                <a:gd name="T7" fmla="*/ 223 h 151"/>
                <a:gd name="T8" fmla="*/ 0 w 129"/>
                <a:gd name="T9" fmla="*/ 59 h 151"/>
                <a:gd name="T10" fmla="*/ 0 60000 65536"/>
                <a:gd name="T11" fmla="*/ 0 60000 65536"/>
                <a:gd name="T12" fmla="*/ 0 60000 65536"/>
                <a:gd name="T13" fmla="*/ 0 60000 65536"/>
                <a:gd name="T14" fmla="*/ 0 60000 65536"/>
                <a:gd name="T15" fmla="*/ 0 w 129"/>
                <a:gd name="T16" fmla="*/ 0 h 151"/>
                <a:gd name="T17" fmla="*/ 129 w 129"/>
                <a:gd name="T18" fmla="*/ 151 h 151"/>
              </a:gdLst>
              <a:ahLst/>
              <a:cxnLst>
                <a:cxn ang="T10">
                  <a:pos x="T0" y="T1"/>
                </a:cxn>
                <a:cxn ang="T11">
                  <a:pos x="T2" y="T3"/>
                </a:cxn>
                <a:cxn ang="T12">
                  <a:pos x="T4" y="T5"/>
                </a:cxn>
                <a:cxn ang="T13">
                  <a:pos x="T6" y="T7"/>
                </a:cxn>
                <a:cxn ang="T14">
                  <a:pos x="T8" y="T9"/>
                </a:cxn>
              </a:cxnLst>
              <a:rect l="T15" t="T16" r="T17" b="T18"/>
              <a:pathLst>
                <a:path w="129" h="151">
                  <a:moveTo>
                    <a:pt x="0" y="40"/>
                  </a:moveTo>
                  <a:cubicBezTo>
                    <a:pt x="39" y="31"/>
                    <a:pt x="76" y="14"/>
                    <a:pt x="114" y="0"/>
                  </a:cubicBezTo>
                  <a:cubicBezTo>
                    <a:pt x="125" y="39"/>
                    <a:pt x="128" y="78"/>
                    <a:pt x="129" y="111"/>
                  </a:cubicBezTo>
                  <a:cubicBezTo>
                    <a:pt x="89" y="125"/>
                    <a:pt x="50" y="143"/>
                    <a:pt x="7" y="151"/>
                  </a:cubicBezTo>
                  <a:cubicBezTo>
                    <a:pt x="9" y="121"/>
                    <a:pt x="9" y="79"/>
                    <a:pt x="0" y="40"/>
                  </a:cubicBezTo>
                  <a:close/>
                </a:path>
              </a:pathLst>
            </a:custGeom>
            <a:solidFill>
              <a:srgbClr val="FFFFFF"/>
            </a:solidFill>
            <a:ln w="9525">
              <a:noFill/>
              <a:miter lim="800000"/>
            </a:ln>
          </p:spPr>
          <p:txBody>
            <a:bodyPr/>
            <a:lstStyle/>
            <a:p>
              <a:endParaRPr lang="zh-CN" altLang="en-US">
                <a:cs typeface="+mn-ea"/>
                <a:sym typeface="+mn-lt"/>
              </a:endParaRPr>
            </a:p>
          </p:txBody>
        </p:sp>
        <p:sp>
          <p:nvSpPr>
            <p:cNvPr id="51" name="Freeform 44"/>
            <p:cNvSpPr/>
            <p:nvPr/>
          </p:nvSpPr>
          <p:spPr bwMode="auto">
            <a:xfrm>
              <a:off x="2387" y="942"/>
              <a:ext cx="922" cy="726"/>
            </a:xfrm>
            <a:custGeom>
              <a:avLst/>
              <a:gdLst>
                <a:gd name="T0" fmla="*/ 31 w 628"/>
                <a:gd name="T1" fmla="*/ 0 h 493"/>
                <a:gd name="T2" fmla="*/ 9 w 628"/>
                <a:gd name="T3" fmla="*/ 6 h 493"/>
                <a:gd name="T4" fmla="*/ 912 w 628"/>
                <a:gd name="T5" fmla="*/ 726 h 493"/>
                <a:gd name="T6" fmla="*/ 916 w 628"/>
                <a:gd name="T7" fmla="*/ 726 h 493"/>
                <a:gd name="T8" fmla="*/ 922 w 628"/>
                <a:gd name="T9" fmla="*/ 702 h 493"/>
                <a:gd name="T10" fmla="*/ 31 w 628"/>
                <a:gd name="T11" fmla="*/ 0 h 493"/>
                <a:gd name="T12" fmla="*/ 0 60000 65536"/>
                <a:gd name="T13" fmla="*/ 0 60000 65536"/>
                <a:gd name="T14" fmla="*/ 0 60000 65536"/>
                <a:gd name="T15" fmla="*/ 0 60000 65536"/>
                <a:gd name="T16" fmla="*/ 0 60000 65536"/>
                <a:gd name="T17" fmla="*/ 0 60000 65536"/>
                <a:gd name="T18" fmla="*/ 0 w 628"/>
                <a:gd name="T19" fmla="*/ 0 h 493"/>
                <a:gd name="T20" fmla="*/ 628 w 628"/>
                <a:gd name="T21" fmla="*/ 493 h 493"/>
              </a:gdLst>
              <a:ahLst/>
              <a:cxnLst>
                <a:cxn ang="T12">
                  <a:pos x="T0" y="T1"/>
                </a:cxn>
                <a:cxn ang="T13">
                  <a:pos x="T2" y="T3"/>
                </a:cxn>
                <a:cxn ang="T14">
                  <a:pos x="T4" y="T5"/>
                </a:cxn>
                <a:cxn ang="T15">
                  <a:pos x="T6" y="T7"/>
                </a:cxn>
                <a:cxn ang="T16">
                  <a:pos x="T8" y="T9"/>
                </a:cxn>
                <a:cxn ang="T17">
                  <a:pos x="T10" y="T11"/>
                </a:cxn>
              </a:cxnLst>
              <a:rect l="T18" t="T19" r="T20" b="T21"/>
              <a:pathLst>
                <a:path w="628" h="493">
                  <a:moveTo>
                    <a:pt x="21" y="0"/>
                  </a:moveTo>
                  <a:cubicBezTo>
                    <a:pt x="16" y="1"/>
                    <a:pt x="11" y="2"/>
                    <a:pt x="6" y="4"/>
                  </a:cubicBezTo>
                  <a:cubicBezTo>
                    <a:pt x="0" y="51"/>
                    <a:pt x="562" y="485"/>
                    <a:pt x="621" y="493"/>
                  </a:cubicBezTo>
                  <a:cubicBezTo>
                    <a:pt x="622" y="493"/>
                    <a:pt x="623" y="493"/>
                    <a:pt x="624" y="493"/>
                  </a:cubicBezTo>
                  <a:cubicBezTo>
                    <a:pt x="625" y="488"/>
                    <a:pt x="627" y="483"/>
                    <a:pt x="628" y="477"/>
                  </a:cubicBezTo>
                  <a:cubicBezTo>
                    <a:pt x="556" y="455"/>
                    <a:pt x="72" y="82"/>
                    <a:pt x="21" y="0"/>
                  </a:cubicBezTo>
                  <a:close/>
                </a:path>
              </a:pathLst>
            </a:custGeom>
            <a:solidFill>
              <a:srgbClr val="A8937F"/>
            </a:solidFill>
            <a:ln w="9525">
              <a:noFill/>
              <a:miter lim="800000"/>
            </a:ln>
          </p:spPr>
          <p:txBody>
            <a:bodyPr/>
            <a:lstStyle/>
            <a:p>
              <a:endParaRPr lang="zh-CN" altLang="en-US">
                <a:cs typeface="+mn-ea"/>
                <a:sym typeface="+mn-lt"/>
              </a:endParaRPr>
            </a:p>
          </p:txBody>
        </p:sp>
        <p:sp>
          <p:nvSpPr>
            <p:cNvPr id="52" name="Freeform 45"/>
            <p:cNvSpPr/>
            <p:nvPr/>
          </p:nvSpPr>
          <p:spPr bwMode="auto">
            <a:xfrm>
              <a:off x="2410" y="659"/>
              <a:ext cx="1221" cy="997"/>
            </a:xfrm>
            <a:custGeom>
              <a:avLst/>
              <a:gdLst>
                <a:gd name="T0" fmla="*/ 1221 w 831"/>
                <a:gd name="T1" fmla="*/ 767 h 677"/>
                <a:gd name="T2" fmla="*/ 767 w 831"/>
                <a:gd name="T3" fmla="*/ 253 h 677"/>
                <a:gd name="T4" fmla="*/ 398 w 831"/>
                <a:gd name="T5" fmla="*/ 28 h 677"/>
                <a:gd name="T6" fmla="*/ 267 w 831"/>
                <a:gd name="T7" fmla="*/ 10 h 677"/>
                <a:gd name="T8" fmla="*/ 3 w 831"/>
                <a:gd name="T9" fmla="*/ 264 h 677"/>
                <a:gd name="T10" fmla="*/ 7 w 831"/>
                <a:gd name="T11" fmla="*/ 283 h 677"/>
                <a:gd name="T12" fmla="*/ 899 w 831"/>
                <a:gd name="T13" fmla="*/ 985 h 677"/>
                <a:gd name="T14" fmla="*/ 905 w 831"/>
                <a:gd name="T15" fmla="*/ 987 h 677"/>
                <a:gd name="T16" fmla="*/ 1220 w 831"/>
                <a:gd name="T17" fmla="*/ 786 h 677"/>
                <a:gd name="T18" fmla="*/ 1221 w 831"/>
                <a:gd name="T19" fmla="*/ 767 h 6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1"/>
                <a:gd name="T31" fmla="*/ 0 h 677"/>
                <a:gd name="T32" fmla="*/ 831 w 831"/>
                <a:gd name="T33" fmla="*/ 677 h 6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1" h="677">
                  <a:moveTo>
                    <a:pt x="831" y="521"/>
                  </a:moveTo>
                  <a:cubicBezTo>
                    <a:pt x="828" y="459"/>
                    <a:pt x="659" y="263"/>
                    <a:pt x="522" y="172"/>
                  </a:cubicBezTo>
                  <a:cubicBezTo>
                    <a:pt x="430" y="110"/>
                    <a:pt x="342" y="47"/>
                    <a:pt x="271" y="19"/>
                  </a:cubicBezTo>
                  <a:cubicBezTo>
                    <a:pt x="237" y="5"/>
                    <a:pt x="207" y="0"/>
                    <a:pt x="182" y="7"/>
                  </a:cubicBezTo>
                  <a:cubicBezTo>
                    <a:pt x="108" y="30"/>
                    <a:pt x="18" y="139"/>
                    <a:pt x="2" y="179"/>
                  </a:cubicBezTo>
                  <a:cubicBezTo>
                    <a:pt x="0" y="182"/>
                    <a:pt x="2" y="186"/>
                    <a:pt x="5" y="192"/>
                  </a:cubicBezTo>
                  <a:cubicBezTo>
                    <a:pt x="56" y="274"/>
                    <a:pt x="540" y="647"/>
                    <a:pt x="612" y="669"/>
                  </a:cubicBezTo>
                  <a:cubicBezTo>
                    <a:pt x="614" y="669"/>
                    <a:pt x="615" y="670"/>
                    <a:pt x="616" y="670"/>
                  </a:cubicBezTo>
                  <a:cubicBezTo>
                    <a:pt x="672" y="677"/>
                    <a:pt x="813" y="595"/>
                    <a:pt x="830" y="534"/>
                  </a:cubicBezTo>
                  <a:cubicBezTo>
                    <a:pt x="831" y="529"/>
                    <a:pt x="831" y="525"/>
                    <a:pt x="831" y="521"/>
                  </a:cubicBezTo>
                  <a:close/>
                </a:path>
              </a:pathLst>
            </a:custGeom>
            <a:solidFill>
              <a:srgbClr val="FFFFFF"/>
            </a:solidFill>
            <a:ln w="9525">
              <a:noFill/>
              <a:miter lim="800000"/>
            </a:ln>
          </p:spPr>
          <p:txBody>
            <a:bodyPr/>
            <a:lstStyle/>
            <a:p>
              <a:endParaRPr lang="zh-CN" altLang="en-US">
                <a:cs typeface="+mn-ea"/>
                <a:sym typeface="+mn-lt"/>
              </a:endParaRPr>
            </a:p>
          </p:txBody>
        </p:sp>
        <p:sp>
          <p:nvSpPr>
            <p:cNvPr id="53" name="Freeform 46"/>
            <p:cNvSpPr/>
            <p:nvPr/>
          </p:nvSpPr>
          <p:spPr bwMode="auto">
            <a:xfrm>
              <a:off x="2808" y="466"/>
              <a:ext cx="1096" cy="1417"/>
            </a:xfrm>
            <a:custGeom>
              <a:avLst/>
              <a:gdLst>
                <a:gd name="T0" fmla="*/ 501 w 746"/>
                <a:gd name="T1" fmla="*/ 1 h 962"/>
                <a:gd name="T2" fmla="*/ 364 w 746"/>
                <a:gd name="T3" fmla="*/ 16 h 962"/>
                <a:gd name="T4" fmla="*/ 0 w 746"/>
                <a:gd name="T5" fmla="*/ 221 h 962"/>
                <a:gd name="T6" fmla="*/ 369 w 746"/>
                <a:gd name="T7" fmla="*/ 446 h 962"/>
                <a:gd name="T8" fmla="*/ 752 w 746"/>
                <a:gd name="T9" fmla="*/ 822 h 962"/>
                <a:gd name="T10" fmla="*/ 964 w 746"/>
                <a:gd name="T11" fmla="*/ 1417 h 962"/>
                <a:gd name="T12" fmla="*/ 1039 w 746"/>
                <a:gd name="T13" fmla="*/ 1417 h 962"/>
                <a:gd name="T14" fmla="*/ 1058 w 746"/>
                <a:gd name="T15" fmla="*/ 736 h 962"/>
                <a:gd name="T16" fmla="*/ 1080 w 746"/>
                <a:gd name="T17" fmla="*/ 401 h 962"/>
                <a:gd name="T18" fmla="*/ 852 w 746"/>
                <a:gd name="T19" fmla="*/ 82 h 962"/>
                <a:gd name="T20" fmla="*/ 501 w 746"/>
                <a:gd name="T21" fmla="*/ 1 h 9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46"/>
                <a:gd name="T34" fmla="*/ 0 h 962"/>
                <a:gd name="T35" fmla="*/ 746 w 746"/>
                <a:gd name="T36" fmla="*/ 962 h 9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46" h="962">
                  <a:moveTo>
                    <a:pt x="341" y="1"/>
                  </a:moveTo>
                  <a:cubicBezTo>
                    <a:pt x="306" y="1"/>
                    <a:pt x="275" y="5"/>
                    <a:pt x="248" y="11"/>
                  </a:cubicBezTo>
                  <a:cubicBezTo>
                    <a:pt x="103" y="43"/>
                    <a:pt x="47" y="137"/>
                    <a:pt x="0" y="150"/>
                  </a:cubicBezTo>
                  <a:cubicBezTo>
                    <a:pt x="71" y="178"/>
                    <a:pt x="159" y="241"/>
                    <a:pt x="251" y="303"/>
                  </a:cubicBezTo>
                  <a:cubicBezTo>
                    <a:pt x="344" y="364"/>
                    <a:pt x="456" y="471"/>
                    <a:pt x="512" y="558"/>
                  </a:cubicBezTo>
                  <a:cubicBezTo>
                    <a:pt x="569" y="648"/>
                    <a:pt x="667" y="840"/>
                    <a:pt x="656" y="962"/>
                  </a:cubicBezTo>
                  <a:cubicBezTo>
                    <a:pt x="707" y="962"/>
                    <a:pt x="707" y="962"/>
                    <a:pt x="707" y="962"/>
                  </a:cubicBezTo>
                  <a:cubicBezTo>
                    <a:pt x="707" y="962"/>
                    <a:pt x="680" y="702"/>
                    <a:pt x="720" y="500"/>
                  </a:cubicBezTo>
                  <a:cubicBezTo>
                    <a:pt x="726" y="468"/>
                    <a:pt x="746" y="337"/>
                    <a:pt x="735" y="272"/>
                  </a:cubicBezTo>
                  <a:cubicBezTo>
                    <a:pt x="719" y="186"/>
                    <a:pt x="656" y="104"/>
                    <a:pt x="580" y="56"/>
                  </a:cubicBezTo>
                  <a:cubicBezTo>
                    <a:pt x="491" y="0"/>
                    <a:pt x="341" y="1"/>
                    <a:pt x="341" y="1"/>
                  </a:cubicBezTo>
                  <a:close/>
                </a:path>
              </a:pathLst>
            </a:custGeom>
            <a:solidFill>
              <a:srgbClr val="BF0411"/>
            </a:solidFill>
            <a:ln w="9525">
              <a:solidFill>
                <a:schemeClr val="bg1"/>
              </a:solidFill>
              <a:round/>
            </a:ln>
          </p:spPr>
          <p:txBody>
            <a:bodyPr/>
            <a:lstStyle/>
            <a:p>
              <a:endParaRPr lang="zh-CN" altLang="en-US">
                <a:cs typeface="+mn-ea"/>
                <a:sym typeface="+mn-lt"/>
              </a:endParaRPr>
            </a:p>
          </p:txBody>
        </p:sp>
        <p:sp>
          <p:nvSpPr>
            <p:cNvPr id="54" name="Oval 47"/>
            <p:cNvSpPr>
              <a:spLocks noChangeArrowheads="1"/>
            </p:cNvSpPr>
            <p:nvPr/>
          </p:nvSpPr>
          <p:spPr bwMode="auto">
            <a:xfrm>
              <a:off x="3640" y="1612"/>
              <a:ext cx="314" cy="315"/>
            </a:xfrm>
            <a:prstGeom prst="ellipse">
              <a:avLst/>
            </a:prstGeom>
            <a:solidFill>
              <a:srgbClr val="FFFFFF"/>
            </a:solidFill>
            <a:ln w="9525">
              <a:noFill/>
              <a:round/>
            </a:ln>
          </p:spPr>
          <p:txBody>
            <a:bodyPr/>
            <a:lstStyle/>
            <a:p>
              <a:endParaRPr lang="zh-CN" altLang="en-US">
                <a:cs typeface="+mn-ea"/>
                <a:sym typeface="+mn-lt"/>
              </a:endParaRPr>
            </a:p>
          </p:txBody>
        </p:sp>
      </p:grpSp>
      <p:pic>
        <p:nvPicPr>
          <p:cNvPr id="55" name="图片 54"/>
          <p:cNvPicPr>
            <a:picLocks noChangeAspect="1"/>
          </p:cNvPicPr>
          <p:nvPr/>
        </p:nvPicPr>
        <p:blipFill rotWithShape="1">
          <a:blip r:embed="rId7" cstate="print">
            <a:extLst>
              <a:ext uri="{28A0092B-C50C-407E-A947-70E740481C1C}">
                <a14:useLocalDpi xmlns:a14="http://schemas.microsoft.com/office/drawing/2010/main" val="0"/>
              </a:ext>
            </a:extLst>
          </a:blip>
          <a:srcRect b="69333"/>
          <a:stretch>
            <a:fillRect/>
          </a:stretch>
        </p:blipFill>
        <p:spPr>
          <a:xfrm rot="954392">
            <a:off x="7572299" y="296237"/>
            <a:ext cx="4571355" cy="2103120"/>
          </a:xfrm>
          <a:prstGeom prst="rect">
            <a:avLst/>
          </a:prstGeom>
        </p:spPr>
      </p:pic>
      <p:sp>
        <p:nvSpPr>
          <p:cNvPr id="56" name="Cloud Callout 55"/>
          <p:cNvSpPr/>
          <p:nvPr/>
        </p:nvSpPr>
        <p:spPr>
          <a:xfrm>
            <a:off x="1558925" y="151765"/>
            <a:ext cx="4848225" cy="1014730"/>
          </a:xfrm>
          <a:prstGeom prst="cloudCallout">
            <a:avLst>
              <a:gd name="adj1" fmla="val -59325"/>
              <a:gd name="adj2" fmla="val 3354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TÓM LẠI (sau khi các nhóm trình bày </a:t>
            </a:r>
          </a:p>
        </p:txBody>
      </p:sp>
      <p:sp>
        <p:nvSpPr>
          <p:cNvPr id="86" name="任意多边形 85"/>
          <p:cNvSpPr/>
          <p:nvPr/>
        </p:nvSpPr>
        <p:spPr>
          <a:xfrm>
            <a:off x="0" y="1312565"/>
            <a:ext cx="6764020" cy="5087620"/>
          </a:xfrm>
          <a:custGeom>
            <a:avLst/>
            <a:gdLst>
              <a:gd name="connsiteX0" fmla="*/ 736280 w 7407937"/>
              <a:gd name="connsiteY0" fmla="*/ 1064265 h 4145012"/>
              <a:gd name="connsiteX1" fmla="*/ 1589720 w 7407937"/>
              <a:gd name="connsiteY1" fmla="*/ 12705 h 4145012"/>
              <a:gd name="connsiteX2" fmla="*/ 4165280 w 7407937"/>
              <a:gd name="connsiteY2" fmla="*/ 454665 h 4145012"/>
              <a:gd name="connsiteX3" fmla="*/ 5262560 w 7407937"/>
              <a:gd name="connsiteY3" fmla="*/ 27945 h 4145012"/>
              <a:gd name="connsiteX4" fmla="*/ 6314120 w 7407937"/>
              <a:gd name="connsiteY4" fmla="*/ 1277625 h 4145012"/>
              <a:gd name="connsiteX5" fmla="*/ 7380920 w 7407937"/>
              <a:gd name="connsiteY5" fmla="*/ 1887225 h 4145012"/>
              <a:gd name="connsiteX6" fmla="*/ 6878000 w 7407937"/>
              <a:gd name="connsiteY6" fmla="*/ 3517905 h 4145012"/>
              <a:gd name="connsiteX7" fmla="*/ 4683440 w 7407937"/>
              <a:gd name="connsiteY7" fmla="*/ 4142745 h 4145012"/>
              <a:gd name="connsiteX8" fmla="*/ 3692840 w 7407937"/>
              <a:gd name="connsiteY8" fmla="*/ 3731265 h 4145012"/>
              <a:gd name="connsiteX9" fmla="*/ 2077400 w 7407937"/>
              <a:gd name="connsiteY9" fmla="*/ 3822705 h 4145012"/>
              <a:gd name="connsiteX10" fmla="*/ 858200 w 7407937"/>
              <a:gd name="connsiteY10" fmla="*/ 3441705 h 4145012"/>
              <a:gd name="connsiteX11" fmla="*/ 4760 w 7407937"/>
              <a:gd name="connsiteY11" fmla="*/ 3197865 h 4145012"/>
              <a:gd name="connsiteX12" fmla="*/ 522920 w 7407937"/>
              <a:gd name="connsiteY12" fmla="*/ 1811025 h 4145012"/>
              <a:gd name="connsiteX13" fmla="*/ 736280 w 7407937"/>
              <a:gd name="connsiteY13" fmla="*/ 1064265 h 414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937" h="4145012">
                <a:moveTo>
                  <a:pt x="736280" y="1064265"/>
                </a:moveTo>
                <a:cubicBezTo>
                  <a:pt x="914080" y="764545"/>
                  <a:pt x="1018220" y="114305"/>
                  <a:pt x="1589720" y="12705"/>
                </a:cubicBezTo>
                <a:cubicBezTo>
                  <a:pt x="2161220" y="-88895"/>
                  <a:pt x="3553140" y="452125"/>
                  <a:pt x="4165280" y="454665"/>
                </a:cubicBezTo>
                <a:cubicBezTo>
                  <a:pt x="4777420" y="457205"/>
                  <a:pt x="4904420" y="-109215"/>
                  <a:pt x="5262560" y="27945"/>
                </a:cubicBezTo>
                <a:cubicBezTo>
                  <a:pt x="5620700" y="165105"/>
                  <a:pt x="5961060" y="967745"/>
                  <a:pt x="6314120" y="1277625"/>
                </a:cubicBezTo>
                <a:cubicBezTo>
                  <a:pt x="6667180" y="1587505"/>
                  <a:pt x="7286940" y="1513845"/>
                  <a:pt x="7380920" y="1887225"/>
                </a:cubicBezTo>
                <a:cubicBezTo>
                  <a:pt x="7474900" y="2260605"/>
                  <a:pt x="7327580" y="3141985"/>
                  <a:pt x="6878000" y="3517905"/>
                </a:cubicBezTo>
                <a:cubicBezTo>
                  <a:pt x="6428420" y="3893825"/>
                  <a:pt x="5214300" y="4107185"/>
                  <a:pt x="4683440" y="4142745"/>
                </a:cubicBezTo>
                <a:cubicBezTo>
                  <a:pt x="4152580" y="4178305"/>
                  <a:pt x="4127180" y="3784605"/>
                  <a:pt x="3692840" y="3731265"/>
                </a:cubicBezTo>
                <a:cubicBezTo>
                  <a:pt x="3258500" y="3677925"/>
                  <a:pt x="2549840" y="3870965"/>
                  <a:pt x="2077400" y="3822705"/>
                </a:cubicBezTo>
                <a:cubicBezTo>
                  <a:pt x="1604960" y="3774445"/>
                  <a:pt x="1203640" y="3545845"/>
                  <a:pt x="858200" y="3441705"/>
                </a:cubicBezTo>
                <a:cubicBezTo>
                  <a:pt x="512760" y="3337565"/>
                  <a:pt x="60640" y="3469645"/>
                  <a:pt x="4760" y="3197865"/>
                </a:cubicBezTo>
                <a:cubicBezTo>
                  <a:pt x="-51120" y="2926085"/>
                  <a:pt x="401000" y="2164085"/>
                  <a:pt x="522920" y="1811025"/>
                </a:cubicBezTo>
                <a:cubicBezTo>
                  <a:pt x="644840" y="1457965"/>
                  <a:pt x="558480" y="1363985"/>
                  <a:pt x="736280" y="106426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34720" indent="9525" algn="l" defTabSz="914400">
              <a:buFont typeface="Wingdings" panose="05000000000000000000" charset="0"/>
              <a:buChar char="Ø"/>
              <a:tabLst>
                <a:tab pos="1371600" algn="l"/>
              </a:tabLst>
            </a:pPr>
            <a:endParaRPr lang="en-US" altLang="en-US" sz="28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endParaRPr>
          </a:p>
          <a:p>
            <a:pPr marL="934720" indent="9525" algn="l" defTabSz="914400">
              <a:buFont typeface="Wingdings" panose="05000000000000000000" charset="0"/>
              <a:buChar char="Ø"/>
              <a:tabLst>
                <a:tab pos="1371600" algn="l"/>
              </a:tabLst>
            </a:pPr>
            <a:endParaRPr lang="en-US" altLang="en-US" sz="28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endParaRPr>
          </a:p>
          <a:p>
            <a:pPr marL="934720" indent="9525" algn="l" defTabSz="914400">
              <a:buFont typeface="Wingdings" panose="05000000000000000000" charset="0"/>
              <a:buChar char="Ø"/>
              <a:tabLst>
                <a:tab pos="1371600" algn="l"/>
              </a:tabLst>
            </a:pPr>
            <a:r>
              <a:rPr lang="en-US" alt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Nét đặc trưng của trang    </a:t>
            </a:r>
          </a:p>
          <a:p>
            <a:pPr indent="0" algn="l">
              <a:buFont typeface="Wingdings" panose="05000000000000000000" charset="0"/>
              <a:buNone/>
            </a:pPr>
            <a:r>
              <a:rPr lang="en-US" alt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phục l</a:t>
            </a:r>
            <a:r>
              <a:rPr lang="en-US" altLang="en-US" sz="280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sym typeface="+mn-ea"/>
              </a:rPr>
              <a:t>à </a:t>
            </a:r>
            <a:r>
              <a:rPr lang="en-US" alt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cách trang trí họa tiết</a:t>
            </a:r>
          </a:p>
          <a:p>
            <a:pPr indent="0" algn="l">
              <a:buFont typeface="Wingdings" panose="05000000000000000000" charset="0"/>
              <a:buNone/>
            </a:pPr>
            <a:r>
              <a:rPr lang="en-US" alt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hoa văn cầu kì nhưng lại rất h</a:t>
            </a:r>
            <a:r>
              <a:rPr lang="en-US" altLang="en-US" sz="280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sym typeface="+mn-ea"/>
              </a:rPr>
              <a:t>à</a:t>
            </a:r>
            <a:r>
              <a:rPr lang="en-US" alt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i </a:t>
            </a:r>
          </a:p>
          <a:p>
            <a:pPr indent="0" algn="ctr">
              <a:buFont typeface="Wingdings" panose="05000000000000000000" charset="0"/>
              <a:buNone/>
            </a:pPr>
            <a:r>
              <a:rPr lang="en-US" alt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hòa giữa sự mềm mại v</a:t>
            </a:r>
            <a:r>
              <a:rPr lang="en-US" altLang="en-US" sz="280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sym typeface="+mn-ea"/>
              </a:rPr>
              <a:t>à</a:t>
            </a:r>
            <a:r>
              <a:rPr lang="en-US" alt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cứng rắn đan </a:t>
            </a:r>
          </a:p>
          <a:p>
            <a:pPr indent="0" algn="ctr">
              <a:buFont typeface="Wingdings" panose="05000000000000000000" charset="0"/>
              <a:buNone/>
            </a:pPr>
            <a:r>
              <a:rPr lang="en-US" alt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xen tạo cho trang phục thêm điểm nhấn </a:t>
            </a:r>
          </a:p>
          <a:p>
            <a:pPr indent="0" algn="l">
              <a:buFont typeface="Wingdings" panose="05000000000000000000" charset="0"/>
              <a:buNone/>
            </a:pPr>
            <a:r>
              <a:rPr lang="en-US" alt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v</a:t>
            </a:r>
            <a:r>
              <a:rPr lang="en-US" altLang="en-US" sz="280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sym typeface="+mn-ea"/>
              </a:rPr>
              <a:t>à</a:t>
            </a:r>
            <a:r>
              <a:rPr lang="en-US" alt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độc đáo.</a:t>
            </a:r>
          </a:p>
          <a:p>
            <a:pPr marL="366395" indent="-366395" algn="l">
              <a:buFont typeface="Wingdings" panose="05000000000000000000" charset="0"/>
              <a:buChar char="Ø"/>
            </a:pPr>
            <a:r>
              <a:rPr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M</a:t>
            </a:r>
            <a:r>
              <a:rPr sz="280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sym typeface="+mn-ea"/>
              </a:rPr>
              <a:t>à</a:t>
            </a:r>
            <a:r>
              <a:rPr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u chủ đạo đ</a:t>
            </a:r>
            <a:r>
              <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ỏ</a:t>
            </a:r>
            <a:r>
              <a:rPr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v</a:t>
            </a:r>
            <a:r>
              <a:rPr sz="280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sym typeface="+mn-ea"/>
              </a:rPr>
              <a:t>à</a:t>
            </a:r>
            <a:r>
              <a:rPr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ng, những m</a:t>
            </a:r>
            <a:r>
              <a:rPr sz="280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sym typeface="+mn-ea"/>
              </a:rPr>
              <a:t>à</a:t>
            </a:r>
            <a:r>
              <a:rPr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u nổi bật</a:t>
            </a:r>
            <a:r>
              <a:rPr lang="en-US" alt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a:t>
            </a:r>
          </a:p>
          <a:p>
            <a:pPr marL="366395" indent="-366395" algn="l">
              <a:buFont typeface="Wingdings" panose="05000000000000000000" charset="0"/>
              <a:buChar char="Ø"/>
            </a:pPr>
            <a:r>
              <a:rPr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Họa tiết thường trang trí ở</a:t>
            </a:r>
            <a:r>
              <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đủ vị trí trên trang phục như:</a:t>
            </a:r>
            <a:r>
              <a:rPr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phần cổ, tay v</a:t>
            </a:r>
            <a:r>
              <a:rPr sz="280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sym typeface="+mn-ea"/>
              </a:rPr>
              <a:t>à</a:t>
            </a:r>
            <a:r>
              <a:rPr lang="en-US" sz="280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sym typeface="+mn-ea"/>
              </a:rPr>
              <a:t> </a:t>
            </a:r>
            <a:r>
              <a:rPr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cuối chân</a:t>
            </a:r>
          </a:p>
          <a:p>
            <a:pPr indent="0" algn="l">
              <a:buFont typeface="Wingdings" panose="05000000000000000000" charset="0"/>
              <a:buNone/>
            </a:pPr>
            <a:r>
              <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váy</a:t>
            </a:r>
            <a:r>
              <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 .</a:t>
            </a:r>
            <a:endParaRPr lang="en-US" alt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endParaRPr lang="en-US" altLang="en-US" sz="2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endParaRPr>
          </a:p>
          <a:p>
            <a:pPr indent="0" algn="ctr">
              <a:buFont typeface="Wingdings" panose="05000000000000000000" charset="0"/>
              <a:buNone/>
            </a:pPr>
            <a:endParaRPr lang="en-US" altLang="en-US" sz="2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endParaRPr>
          </a:p>
        </p:txBody>
      </p:sp>
      <p:pic>
        <p:nvPicPr>
          <p:cNvPr id="21508" name="Picture 8" descr="Ý nghĩa hoa văn trên trang phục dân tộc Hmông - Thổ cẩm lan rừng"/>
          <p:cNvPicPr>
            <a:picLocks noChangeAspect="1"/>
          </p:cNvPicPr>
          <p:nvPr/>
        </p:nvPicPr>
        <p:blipFill>
          <a:blip r:embed="rId8"/>
          <a:stretch>
            <a:fillRect/>
          </a:stretch>
        </p:blipFill>
        <p:spPr>
          <a:xfrm rot="16200000">
            <a:off x="7675245" y="-727075"/>
            <a:ext cx="3420745" cy="5068570"/>
          </a:xfrm>
          <a:prstGeom prst="rect">
            <a:avLst/>
          </a:prstGeom>
          <a:noFill/>
          <a:ln w="9525">
            <a:noFill/>
          </a:ln>
        </p:spPr>
      </p:pic>
      <p:pic>
        <p:nvPicPr>
          <p:cNvPr id="21509" name="Picture 10" descr="Nghề dệt thổ cẩm của người Tày vùng Nghĩa Đô​"/>
          <p:cNvPicPr>
            <a:picLocks noChangeAspect="1"/>
          </p:cNvPicPr>
          <p:nvPr/>
        </p:nvPicPr>
        <p:blipFill>
          <a:blip r:embed="rId9"/>
          <a:stretch>
            <a:fillRect/>
          </a:stretch>
        </p:blipFill>
        <p:spPr>
          <a:xfrm>
            <a:off x="6851650" y="3626485"/>
            <a:ext cx="5068570" cy="322643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6"/>
                                        </p:tgtEl>
                                        <p:attrNameLst>
                                          <p:attrName>style.visibility</p:attrName>
                                        </p:attrNameLst>
                                      </p:cBhvr>
                                      <p:to>
                                        <p:strVal val="visible"/>
                                      </p:to>
                                    </p:set>
                                    <p:anim calcmode="discrete" valueType="clr">
                                      <p:cBhvr override="childStyle">
                                        <p:cTn id="14" dur="80"/>
                                        <p:tgtEl>
                                          <p:spTgt spid="5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6"/>
                                        </p:tgtEl>
                                        <p:attrNameLst>
                                          <p:attrName>fillcolor</p:attrName>
                                        </p:attrNameLst>
                                      </p:cBhvr>
                                      <p:tavLst>
                                        <p:tav tm="0">
                                          <p:val>
                                            <p:clrVal>
                                              <a:schemeClr val="accent2"/>
                                            </p:clrVal>
                                          </p:val>
                                        </p:tav>
                                        <p:tav tm="50000">
                                          <p:val>
                                            <p:clrVal>
                                              <a:schemeClr val="hlink"/>
                                            </p:clrVal>
                                          </p:val>
                                        </p:tav>
                                      </p:tavLst>
                                    </p:anim>
                                    <p:set>
                                      <p:cBhvr>
                                        <p:cTn id="16" dur="80"/>
                                        <p:tgtEl>
                                          <p:spTgt spid="5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1508"/>
                                        </p:tgtEl>
                                        <p:attrNameLst>
                                          <p:attrName>style.visibility</p:attrName>
                                        </p:attrNameLst>
                                      </p:cBhvr>
                                      <p:to>
                                        <p:strVal val="visible"/>
                                      </p:to>
                                    </p:set>
                                    <p:anim calcmode="lin" valueType="num">
                                      <p:cBhvr>
                                        <p:cTn id="21" dur="1000" fill="hold"/>
                                        <p:tgtEl>
                                          <p:spTgt spid="21508"/>
                                        </p:tgtEl>
                                        <p:attrNameLst>
                                          <p:attrName>ppt_x</p:attrName>
                                        </p:attrNameLst>
                                      </p:cBhvr>
                                      <p:tavLst>
                                        <p:tav tm="0">
                                          <p:val>
                                            <p:strVal val="#ppt_x-.2"/>
                                          </p:val>
                                        </p:tav>
                                        <p:tav tm="100000">
                                          <p:val>
                                            <p:strVal val="#ppt_x"/>
                                          </p:val>
                                        </p:tav>
                                      </p:tavLst>
                                    </p:anim>
                                    <p:anim calcmode="lin" valueType="num">
                                      <p:cBhvr>
                                        <p:cTn id="22" dur="1000" fill="hold"/>
                                        <p:tgtEl>
                                          <p:spTgt spid="21508"/>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1508"/>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21509"/>
                                        </p:tgtEl>
                                        <p:attrNameLst>
                                          <p:attrName>style.visibility</p:attrName>
                                        </p:attrNameLst>
                                      </p:cBhvr>
                                      <p:to>
                                        <p:strVal val="visible"/>
                                      </p:to>
                                    </p:set>
                                    <p:anim calcmode="lin" valueType="num">
                                      <p:cBhvr>
                                        <p:cTn id="28" dur="1000" fill="hold"/>
                                        <p:tgtEl>
                                          <p:spTgt spid="21509"/>
                                        </p:tgtEl>
                                        <p:attrNameLst>
                                          <p:attrName>ppt_x</p:attrName>
                                        </p:attrNameLst>
                                      </p:cBhvr>
                                      <p:tavLst>
                                        <p:tav tm="0">
                                          <p:val>
                                            <p:strVal val="#ppt_x-.2"/>
                                          </p:val>
                                        </p:tav>
                                        <p:tav tm="100000">
                                          <p:val>
                                            <p:strVal val="#ppt_x"/>
                                          </p:val>
                                        </p:tav>
                                      </p:tavLst>
                                    </p:anim>
                                    <p:anim calcmode="lin" valueType="num">
                                      <p:cBhvr>
                                        <p:cTn id="29" dur="1000" fill="hold"/>
                                        <p:tgtEl>
                                          <p:spTgt spid="21509"/>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1509"/>
                                        </p:tgtEl>
                                      </p:cBhvr>
                                    </p:animEffec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86"/>
                                        </p:tgtEl>
                                        <p:attrNameLst>
                                          <p:attrName>style.visibility</p:attrName>
                                        </p:attrNameLst>
                                      </p:cBhvr>
                                      <p:to>
                                        <p:strVal val="visible"/>
                                      </p:to>
                                    </p:set>
                                    <p:anim calcmode="discrete" valueType="clr">
                                      <p:cBhvr override="childStyle">
                                        <p:cTn id="35" dur="80"/>
                                        <p:tgtEl>
                                          <p:spTgt spid="86"/>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86"/>
                                        </p:tgtEl>
                                        <p:attrNameLst>
                                          <p:attrName>fillcolor</p:attrName>
                                        </p:attrNameLst>
                                      </p:cBhvr>
                                      <p:tavLst>
                                        <p:tav tm="0">
                                          <p:val>
                                            <p:clrVal>
                                              <a:schemeClr val="accent2"/>
                                            </p:clrVal>
                                          </p:val>
                                        </p:tav>
                                        <p:tav tm="50000">
                                          <p:val>
                                            <p:clrVal>
                                              <a:schemeClr val="hlink"/>
                                            </p:clrVal>
                                          </p:val>
                                        </p:tav>
                                      </p:tavLst>
                                    </p:anim>
                                    <p:set>
                                      <p:cBhvr>
                                        <p:cTn id="37" dur="80"/>
                                        <p:tgtEl>
                                          <p:spTgt spid="86"/>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86">
                                            <p:txEl>
                                              <p:pRg st="2" end="2"/>
                                            </p:txEl>
                                          </p:spTgt>
                                        </p:tgtEl>
                                        <p:attrNameLst>
                                          <p:attrName>style.visibility</p:attrName>
                                        </p:attrNameLst>
                                      </p:cBhvr>
                                      <p:to>
                                        <p:strVal val="visible"/>
                                      </p:to>
                                    </p:set>
                                    <p:anim calcmode="discrete" valueType="clr">
                                      <p:cBhvr override="childStyle">
                                        <p:cTn id="42" dur="80"/>
                                        <p:tgtEl>
                                          <p:spTgt spid="8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86">
                                            <p:txEl>
                                              <p:pRg st="2" end="2"/>
                                            </p:txEl>
                                          </p:spTgt>
                                        </p:tgtEl>
                                        <p:attrNameLst>
                                          <p:attrName>fillcolor</p:attrName>
                                        </p:attrNameLst>
                                      </p:cBhvr>
                                      <p:tavLst>
                                        <p:tav tm="0">
                                          <p:val>
                                            <p:clrVal>
                                              <a:schemeClr val="accent2"/>
                                            </p:clrVal>
                                          </p:val>
                                        </p:tav>
                                        <p:tav tm="50000">
                                          <p:val>
                                            <p:clrVal>
                                              <a:schemeClr val="hlink"/>
                                            </p:clrVal>
                                          </p:val>
                                        </p:tav>
                                      </p:tavLst>
                                    </p:anim>
                                    <p:set>
                                      <p:cBhvr>
                                        <p:cTn id="44" dur="80"/>
                                        <p:tgtEl>
                                          <p:spTgt spid="86">
                                            <p:txEl>
                                              <p:pRg st="2" end="2"/>
                                            </p:txEl>
                                          </p:spTgt>
                                        </p:tgtEl>
                                        <p:attrNameLst>
                                          <p:attrName>fill.type</p:attrName>
                                        </p:attrNameLst>
                                      </p:cBhvr>
                                      <p:to>
                                        <p:strVal val="solid"/>
                                      </p:to>
                                    </p:set>
                                  </p:childTnLst>
                                </p:cTn>
                              </p:par>
                              <p:par>
                                <p:cTn id="45" presetID="27" presetClass="entr" presetSubtype="0" fill="hold" nodeType="withEffect">
                                  <p:stCondLst>
                                    <p:cond delay="0"/>
                                  </p:stCondLst>
                                  <p:iterate type="lt">
                                    <p:tmPct val="50000"/>
                                  </p:iterate>
                                  <p:childTnLst>
                                    <p:set>
                                      <p:cBhvr>
                                        <p:cTn id="46" dur="1" fill="hold">
                                          <p:stCondLst>
                                            <p:cond delay="0"/>
                                          </p:stCondLst>
                                        </p:cTn>
                                        <p:tgtEl>
                                          <p:spTgt spid="86">
                                            <p:txEl>
                                              <p:pRg st="3" end="3"/>
                                            </p:txEl>
                                          </p:spTgt>
                                        </p:tgtEl>
                                        <p:attrNameLst>
                                          <p:attrName>style.visibility</p:attrName>
                                        </p:attrNameLst>
                                      </p:cBhvr>
                                      <p:to>
                                        <p:strVal val="visible"/>
                                      </p:to>
                                    </p:set>
                                    <p:anim calcmode="discrete" valueType="clr">
                                      <p:cBhvr override="childStyle">
                                        <p:cTn id="47" dur="80"/>
                                        <p:tgtEl>
                                          <p:spTgt spid="86">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86">
                                            <p:txEl>
                                              <p:pRg st="3" end="3"/>
                                            </p:txEl>
                                          </p:spTgt>
                                        </p:tgtEl>
                                        <p:attrNameLst>
                                          <p:attrName>fillcolor</p:attrName>
                                        </p:attrNameLst>
                                      </p:cBhvr>
                                      <p:tavLst>
                                        <p:tav tm="0">
                                          <p:val>
                                            <p:clrVal>
                                              <a:schemeClr val="accent2"/>
                                            </p:clrVal>
                                          </p:val>
                                        </p:tav>
                                        <p:tav tm="50000">
                                          <p:val>
                                            <p:clrVal>
                                              <a:schemeClr val="hlink"/>
                                            </p:clrVal>
                                          </p:val>
                                        </p:tav>
                                      </p:tavLst>
                                    </p:anim>
                                    <p:set>
                                      <p:cBhvr>
                                        <p:cTn id="49" dur="80"/>
                                        <p:tgtEl>
                                          <p:spTgt spid="86">
                                            <p:txEl>
                                              <p:pRg st="3" end="3"/>
                                            </p:txEl>
                                          </p:spTgt>
                                        </p:tgtEl>
                                        <p:attrNameLst>
                                          <p:attrName>fill.type</p:attrName>
                                        </p:attrNameLst>
                                      </p:cBhvr>
                                      <p:to>
                                        <p:strVal val="solid"/>
                                      </p:to>
                                    </p:set>
                                  </p:childTnLst>
                                </p:cTn>
                              </p:par>
                              <p:par>
                                <p:cTn id="50" presetID="27" presetClass="entr" presetSubtype="0" fill="hold" nodeType="withEffect">
                                  <p:stCondLst>
                                    <p:cond delay="0"/>
                                  </p:stCondLst>
                                  <p:iterate type="lt">
                                    <p:tmPct val="50000"/>
                                  </p:iterate>
                                  <p:childTnLst>
                                    <p:set>
                                      <p:cBhvr>
                                        <p:cTn id="51" dur="1" fill="hold">
                                          <p:stCondLst>
                                            <p:cond delay="0"/>
                                          </p:stCondLst>
                                        </p:cTn>
                                        <p:tgtEl>
                                          <p:spTgt spid="86">
                                            <p:txEl>
                                              <p:pRg st="4" end="4"/>
                                            </p:txEl>
                                          </p:spTgt>
                                        </p:tgtEl>
                                        <p:attrNameLst>
                                          <p:attrName>style.visibility</p:attrName>
                                        </p:attrNameLst>
                                      </p:cBhvr>
                                      <p:to>
                                        <p:strVal val="visible"/>
                                      </p:to>
                                    </p:set>
                                    <p:anim calcmode="discrete" valueType="clr">
                                      <p:cBhvr override="childStyle">
                                        <p:cTn id="52" dur="80"/>
                                        <p:tgtEl>
                                          <p:spTgt spid="86">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86">
                                            <p:txEl>
                                              <p:pRg st="4" end="4"/>
                                            </p:txEl>
                                          </p:spTgt>
                                        </p:tgtEl>
                                        <p:attrNameLst>
                                          <p:attrName>fillcolor</p:attrName>
                                        </p:attrNameLst>
                                      </p:cBhvr>
                                      <p:tavLst>
                                        <p:tav tm="0">
                                          <p:val>
                                            <p:clrVal>
                                              <a:schemeClr val="accent2"/>
                                            </p:clrVal>
                                          </p:val>
                                        </p:tav>
                                        <p:tav tm="50000">
                                          <p:val>
                                            <p:clrVal>
                                              <a:schemeClr val="hlink"/>
                                            </p:clrVal>
                                          </p:val>
                                        </p:tav>
                                      </p:tavLst>
                                    </p:anim>
                                    <p:set>
                                      <p:cBhvr>
                                        <p:cTn id="54" dur="80"/>
                                        <p:tgtEl>
                                          <p:spTgt spid="86">
                                            <p:txEl>
                                              <p:pRg st="4" end="4"/>
                                            </p:txEl>
                                          </p:spTgt>
                                        </p:tgtEl>
                                        <p:attrNameLst>
                                          <p:attrName>fill.type</p:attrName>
                                        </p:attrNameLst>
                                      </p:cBhvr>
                                      <p:to>
                                        <p:strVal val="solid"/>
                                      </p:to>
                                    </p:set>
                                  </p:childTnLst>
                                </p:cTn>
                              </p:par>
                              <p:par>
                                <p:cTn id="55" presetID="27" presetClass="entr" presetSubtype="0" fill="hold" nodeType="withEffect">
                                  <p:stCondLst>
                                    <p:cond delay="0"/>
                                  </p:stCondLst>
                                  <p:iterate type="lt">
                                    <p:tmPct val="50000"/>
                                  </p:iterate>
                                  <p:childTnLst>
                                    <p:set>
                                      <p:cBhvr>
                                        <p:cTn id="56" dur="1" fill="hold">
                                          <p:stCondLst>
                                            <p:cond delay="0"/>
                                          </p:stCondLst>
                                        </p:cTn>
                                        <p:tgtEl>
                                          <p:spTgt spid="86">
                                            <p:txEl>
                                              <p:pRg st="5" end="5"/>
                                            </p:txEl>
                                          </p:spTgt>
                                        </p:tgtEl>
                                        <p:attrNameLst>
                                          <p:attrName>style.visibility</p:attrName>
                                        </p:attrNameLst>
                                      </p:cBhvr>
                                      <p:to>
                                        <p:strVal val="visible"/>
                                      </p:to>
                                    </p:set>
                                    <p:anim calcmode="discrete" valueType="clr">
                                      <p:cBhvr override="childStyle">
                                        <p:cTn id="57" dur="80"/>
                                        <p:tgtEl>
                                          <p:spTgt spid="86">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86">
                                            <p:txEl>
                                              <p:pRg st="5" end="5"/>
                                            </p:txEl>
                                          </p:spTgt>
                                        </p:tgtEl>
                                        <p:attrNameLst>
                                          <p:attrName>fillcolor</p:attrName>
                                        </p:attrNameLst>
                                      </p:cBhvr>
                                      <p:tavLst>
                                        <p:tav tm="0">
                                          <p:val>
                                            <p:clrVal>
                                              <a:schemeClr val="accent2"/>
                                            </p:clrVal>
                                          </p:val>
                                        </p:tav>
                                        <p:tav tm="50000">
                                          <p:val>
                                            <p:clrVal>
                                              <a:schemeClr val="hlink"/>
                                            </p:clrVal>
                                          </p:val>
                                        </p:tav>
                                      </p:tavLst>
                                    </p:anim>
                                    <p:set>
                                      <p:cBhvr>
                                        <p:cTn id="59" dur="80"/>
                                        <p:tgtEl>
                                          <p:spTgt spid="86">
                                            <p:txEl>
                                              <p:pRg st="5" end="5"/>
                                            </p:txEl>
                                          </p:spTgt>
                                        </p:tgtEl>
                                        <p:attrNameLst>
                                          <p:attrName>fill.type</p:attrName>
                                        </p:attrNameLst>
                                      </p:cBhvr>
                                      <p:to>
                                        <p:strVal val="solid"/>
                                      </p:to>
                                    </p:set>
                                  </p:childTnLst>
                                </p:cTn>
                              </p:par>
                              <p:par>
                                <p:cTn id="60" presetID="27" presetClass="entr" presetSubtype="0" fill="hold" nodeType="withEffect">
                                  <p:stCondLst>
                                    <p:cond delay="0"/>
                                  </p:stCondLst>
                                  <p:iterate type="lt">
                                    <p:tmPct val="50000"/>
                                  </p:iterate>
                                  <p:childTnLst>
                                    <p:set>
                                      <p:cBhvr>
                                        <p:cTn id="61" dur="1" fill="hold">
                                          <p:stCondLst>
                                            <p:cond delay="0"/>
                                          </p:stCondLst>
                                        </p:cTn>
                                        <p:tgtEl>
                                          <p:spTgt spid="86">
                                            <p:txEl>
                                              <p:pRg st="6" end="6"/>
                                            </p:txEl>
                                          </p:spTgt>
                                        </p:tgtEl>
                                        <p:attrNameLst>
                                          <p:attrName>style.visibility</p:attrName>
                                        </p:attrNameLst>
                                      </p:cBhvr>
                                      <p:to>
                                        <p:strVal val="visible"/>
                                      </p:to>
                                    </p:set>
                                    <p:anim calcmode="discrete" valueType="clr">
                                      <p:cBhvr override="childStyle">
                                        <p:cTn id="62" dur="80"/>
                                        <p:tgtEl>
                                          <p:spTgt spid="86">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86">
                                            <p:txEl>
                                              <p:pRg st="6" end="6"/>
                                            </p:txEl>
                                          </p:spTgt>
                                        </p:tgtEl>
                                        <p:attrNameLst>
                                          <p:attrName>fillcolor</p:attrName>
                                        </p:attrNameLst>
                                      </p:cBhvr>
                                      <p:tavLst>
                                        <p:tav tm="0">
                                          <p:val>
                                            <p:clrVal>
                                              <a:schemeClr val="accent2"/>
                                            </p:clrVal>
                                          </p:val>
                                        </p:tav>
                                        <p:tav tm="50000">
                                          <p:val>
                                            <p:clrVal>
                                              <a:schemeClr val="hlink"/>
                                            </p:clrVal>
                                          </p:val>
                                        </p:tav>
                                      </p:tavLst>
                                    </p:anim>
                                    <p:set>
                                      <p:cBhvr>
                                        <p:cTn id="64" dur="80"/>
                                        <p:tgtEl>
                                          <p:spTgt spid="86">
                                            <p:txEl>
                                              <p:pRg st="6" end="6"/>
                                            </p:txEl>
                                          </p:spTgt>
                                        </p:tgtEl>
                                        <p:attrNameLst>
                                          <p:attrName>fill.type</p:attrName>
                                        </p:attrNameLst>
                                      </p:cBhvr>
                                      <p:to>
                                        <p:strVal val="solid"/>
                                      </p:to>
                                    </p:set>
                                  </p:childTnLst>
                                </p:cTn>
                              </p:par>
                              <p:par>
                                <p:cTn id="65" presetID="27" presetClass="entr" presetSubtype="0" fill="hold" nodeType="withEffect">
                                  <p:stCondLst>
                                    <p:cond delay="0"/>
                                  </p:stCondLst>
                                  <p:iterate type="lt">
                                    <p:tmPct val="50000"/>
                                  </p:iterate>
                                  <p:childTnLst>
                                    <p:set>
                                      <p:cBhvr>
                                        <p:cTn id="66" dur="1" fill="hold">
                                          <p:stCondLst>
                                            <p:cond delay="0"/>
                                          </p:stCondLst>
                                        </p:cTn>
                                        <p:tgtEl>
                                          <p:spTgt spid="86">
                                            <p:txEl>
                                              <p:pRg st="7" end="7"/>
                                            </p:txEl>
                                          </p:spTgt>
                                        </p:tgtEl>
                                        <p:attrNameLst>
                                          <p:attrName>style.visibility</p:attrName>
                                        </p:attrNameLst>
                                      </p:cBhvr>
                                      <p:to>
                                        <p:strVal val="visible"/>
                                      </p:to>
                                    </p:set>
                                    <p:anim calcmode="discrete" valueType="clr">
                                      <p:cBhvr override="childStyle">
                                        <p:cTn id="67" dur="80"/>
                                        <p:tgtEl>
                                          <p:spTgt spid="86">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86">
                                            <p:txEl>
                                              <p:pRg st="7" end="7"/>
                                            </p:txEl>
                                          </p:spTgt>
                                        </p:tgtEl>
                                        <p:attrNameLst>
                                          <p:attrName>fillcolor</p:attrName>
                                        </p:attrNameLst>
                                      </p:cBhvr>
                                      <p:tavLst>
                                        <p:tav tm="0">
                                          <p:val>
                                            <p:clrVal>
                                              <a:schemeClr val="accent2"/>
                                            </p:clrVal>
                                          </p:val>
                                        </p:tav>
                                        <p:tav tm="50000">
                                          <p:val>
                                            <p:clrVal>
                                              <a:schemeClr val="hlink"/>
                                            </p:clrVal>
                                          </p:val>
                                        </p:tav>
                                      </p:tavLst>
                                    </p:anim>
                                    <p:set>
                                      <p:cBhvr>
                                        <p:cTn id="69" dur="80"/>
                                        <p:tgtEl>
                                          <p:spTgt spid="86">
                                            <p:txEl>
                                              <p:pRg st="7" end="7"/>
                                            </p:txEl>
                                          </p:spTgt>
                                        </p:tgtEl>
                                        <p:attrNameLst>
                                          <p:attrName>fill.type</p:attrName>
                                        </p:attrNameLst>
                                      </p:cBhvr>
                                      <p:to>
                                        <p:strVal val="solid"/>
                                      </p:to>
                                    </p:set>
                                  </p:childTnLst>
                                </p:cTn>
                              </p:par>
                            </p:childTnLst>
                          </p:cTn>
                        </p:par>
                      </p:childTnLst>
                    </p:cTn>
                  </p:par>
                  <p:par>
                    <p:cTn id="70" fill="hold">
                      <p:stCondLst>
                        <p:cond delay="indefinite"/>
                      </p:stCondLst>
                      <p:childTnLst>
                        <p:par>
                          <p:cTn id="71" fill="hold">
                            <p:stCondLst>
                              <p:cond delay="0"/>
                            </p:stCondLst>
                            <p:childTnLst>
                              <p:par>
                                <p:cTn id="72" presetID="29" presetClass="entr" presetSubtype="0" fill="hold" nodeType="clickEffect">
                                  <p:stCondLst>
                                    <p:cond delay="0"/>
                                  </p:stCondLst>
                                  <p:childTnLst>
                                    <p:set>
                                      <p:cBhvr>
                                        <p:cTn id="73" dur="1" fill="hold">
                                          <p:stCondLst>
                                            <p:cond delay="0"/>
                                          </p:stCondLst>
                                        </p:cTn>
                                        <p:tgtEl>
                                          <p:spTgt spid="86">
                                            <p:txEl>
                                              <p:pRg st="8" end="8"/>
                                            </p:txEl>
                                          </p:spTgt>
                                        </p:tgtEl>
                                        <p:attrNameLst>
                                          <p:attrName>style.visibility</p:attrName>
                                        </p:attrNameLst>
                                      </p:cBhvr>
                                      <p:to>
                                        <p:strVal val="visible"/>
                                      </p:to>
                                    </p:set>
                                    <p:anim calcmode="lin" valueType="num">
                                      <p:cBhvr>
                                        <p:cTn id="74" dur="1000" fill="hold"/>
                                        <p:tgtEl>
                                          <p:spTgt spid="86">
                                            <p:txEl>
                                              <p:pRg st="8" end="8"/>
                                            </p:txEl>
                                          </p:spTgt>
                                        </p:tgtEl>
                                        <p:attrNameLst>
                                          <p:attrName>ppt_x</p:attrName>
                                        </p:attrNameLst>
                                      </p:cBhvr>
                                      <p:tavLst>
                                        <p:tav tm="0">
                                          <p:val>
                                            <p:strVal val="#ppt_x-.2"/>
                                          </p:val>
                                        </p:tav>
                                        <p:tav tm="100000">
                                          <p:val>
                                            <p:strVal val="#ppt_x"/>
                                          </p:val>
                                        </p:tav>
                                      </p:tavLst>
                                    </p:anim>
                                    <p:anim calcmode="lin" valueType="num">
                                      <p:cBhvr>
                                        <p:cTn id="75" dur="1000" fill="hold"/>
                                        <p:tgtEl>
                                          <p:spTgt spid="86">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76" dur="1000"/>
                                        <p:tgtEl>
                                          <p:spTgt spid="86">
                                            <p:txEl>
                                              <p:pRg st="8" end="8"/>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7" presetClass="entr" presetSubtype="0" fill="hold" nodeType="clickEffect">
                                  <p:stCondLst>
                                    <p:cond delay="0"/>
                                  </p:stCondLst>
                                  <p:iterate type="lt">
                                    <p:tmPct val="50000"/>
                                  </p:iterate>
                                  <p:childTnLst>
                                    <p:set>
                                      <p:cBhvr>
                                        <p:cTn id="80" dur="1" fill="hold">
                                          <p:stCondLst>
                                            <p:cond delay="0"/>
                                          </p:stCondLst>
                                        </p:cTn>
                                        <p:tgtEl>
                                          <p:spTgt spid="86">
                                            <p:txEl>
                                              <p:pRg st="9" end="9"/>
                                            </p:txEl>
                                          </p:spTgt>
                                        </p:tgtEl>
                                        <p:attrNameLst>
                                          <p:attrName>style.visibility</p:attrName>
                                        </p:attrNameLst>
                                      </p:cBhvr>
                                      <p:to>
                                        <p:strVal val="visible"/>
                                      </p:to>
                                    </p:set>
                                    <p:anim calcmode="discrete" valueType="clr">
                                      <p:cBhvr override="childStyle">
                                        <p:cTn id="81" dur="80"/>
                                        <p:tgtEl>
                                          <p:spTgt spid="86">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2" dur="80"/>
                                        <p:tgtEl>
                                          <p:spTgt spid="86">
                                            <p:txEl>
                                              <p:pRg st="9" end="9"/>
                                            </p:txEl>
                                          </p:spTgt>
                                        </p:tgtEl>
                                        <p:attrNameLst>
                                          <p:attrName>fillcolor</p:attrName>
                                        </p:attrNameLst>
                                      </p:cBhvr>
                                      <p:tavLst>
                                        <p:tav tm="0">
                                          <p:val>
                                            <p:clrVal>
                                              <a:schemeClr val="accent2"/>
                                            </p:clrVal>
                                          </p:val>
                                        </p:tav>
                                        <p:tav tm="50000">
                                          <p:val>
                                            <p:clrVal>
                                              <a:schemeClr val="hlink"/>
                                            </p:clrVal>
                                          </p:val>
                                        </p:tav>
                                      </p:tavLst>
                                    </p:anim>
                                    <p:set>
                                      <p:cBhvr>
                                        <p:cTn id="83" dur="80"/>
                                        <p:tgtEl>
                                          <p:spTgt spid="86">
                                            <p:txEl>
                                              <p:pRg st="9" end="9"/>
                                            </p:txEl>
                                          </p:spTgt>
                                        </p:tgtEl>
                                        <p:attrNameLst>
                                          <p:attrName>fill.type</p:attrName>
                                        </p:attrNameLst>
                                      </p:cBhvr>
                                      <p:to>
                                        <p:strVal val="solid"/>
                                      </p:to>
                                    </p:set>
                                  </p:childTnLst>
                                </p:cTn>
                              </p:par>
                              <p:par>
                                <p:cTn id="84" presetID="27" presetClass="entr" presetSubtype="0" fill="hold" nodeType="withEffect">
                                  <p:stCondLst>
                                    <p:cond delay="0"/>
                                  </p:stCondLst>
                                  <p:iterate type="lt">
                                    <p:tmPct val="50000"/>
                                  </p:iterate>
                                  <p:childTnLst>
                                    <p:set>
                                      <p:cBhvr>
                                        <p:cTn id="85" dur="1" fill="hold">
                                          <p:stCondLst>
                                            <p:cond delay="0"/>
                                          </p:stCondLst>
                                        </p:cTn>
                                        <p:tgtEl>
                                          <p:spTgt spid="86">
                                            <p:txEl>
                                              <p:pRg st="10" end="10"/>
                                            </p:txEl>
                                          </p:spTgt>
                                        </p:tgtEl>
                                        <p:attrNameLst>
                                          <p:attrName>style.visibility</p:attrName>
                                        </p:attrNameLst>
                                      </p:cBhvr>
                                      <p:to>
                                        <p:strVal val="visible"/>
                                      </p:to>
                                    </p:set>
                                    <p:anim calcmode="discrete" valueType="clr">
                                      <p:cBhvr override="childStyle">
                                        <p:cTn id="86" dur="80"/>
                                        <p:tgtEl>
                                          <p:spTgt spid="86">
                                            <p:txEl>
                                              <p:pRg st="10" end="1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7" dur="80"/>
                                        <p:tgtEl>
                                          <p:spTgt spid="86">
                                            <p:txEl>
                                              <p:pRg st="10" end="10"/>
                                            </p:txEl>
                                          </p:spTgt>
                                        </p:tgtEl>
                                        <p:attrNameLst>
                                          <p:attrName>fillcolor</p:attrName>
                                        </p:attrNameLst>
                                      </p:cBhvr>
                                      <p:tavLst>
                                        <p:tav tm="0">
                                          <p:val>
                                            <p:clrVal>
                                              <a:schemeClr val="accent2"/>
                                            </p:clrVal>
                                          </p:val>
                                        </p:tav>
                                        <p:tav tm="50000">
                                          <p:val>
                                            <p:clrVal>
                                              <a:schemeClr val="hlink"/>
                                            </p:clrVal>
                                          </p:val>
                                        </p:tav>
                                      </p:tavLst>
                                    </p:anim>
                                    <p:set>
                                      <p:cBhvr>
                                        <p:cTn id="88" dur="80"/>
                                        <p:tgtEl>
                                          <p:spTgt spid="86">
                                            <p:txEl>
                                              <p:pRg st="10" end="1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86" grpId="0" animBg="1"/>
      <p:bldP spid="8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2402" y="0"/>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358140" y="480060"/>
              <a:ext cx="2456103" cy="769620"/>
              <a:chOff x="358140" y="480060"/>
              <a:chExt cx="2456103" cy="76962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 y="480060"/>
                <a:ext cx="769620" cy="769620"/>
              </a:xfrm>
              <a:prstGeom prst="rect">
                <a:avLst/>
              </a:prstGeom>
            </p:spPr>
          </p:pic>
          <p:sp>
            <p:nvSpPr>
              <p:cNvPr id="8" name="文本框 7"/>
              <p:cNvSpPr txBox="1"/>
              <p:nvPr/>
            </p:nvSpPr>
            <p:spPr>
              <a:xfrm>
                <a:off x="1127760" y="634037"/>
                <a:ext cx="1686483" cy="461665"/>
              </a:xfrm>
              <a:prstGeom prst="rect">
                <a:avLst/>
              </a:prstGeom>
              <a:noFill/>
            </p:spPr>
            <p:txBody>
              <a:bodyPr wrap="square" rtlCol="0">
                <a:spAutoFit/>
              </a:bodyPr>
              <a:lstStyle/>
              <a:p>
                <a:r>
                  <a:rPr lang="zh-CN" altLang="en-US" sz="2400" b="1" dirty="0">
                    <a:solidFill>
                      <a:srgbClr val="FFC000"/>
                    </a:solidFill>
                    <a:latin typeface="Microsoft YaHei" panose="020B0503020204020204" pitchFamily="34" charset="-122"/>
                    <a:ea typeface="Microsoft YaHei" panose="020B0503020204020204" pitchFamily="34" charset="-122"/>
                  </a:rPr>
                  <a:t>节目设计</a:t>
                </a:r>
              </a:p>
            </p:txBody>
          </p:sp>
        </p:grpSp>
      </p:grpSp>
      <p:pic>
        <p:nvPicPr>
          <p:cNvPr id="106" name="图片 105"/>
          <p:cNvPicPr>
            <a:picLocks noChangeAspect="1"/>
          </p:cNvPicPr>
          <p:nvPr/>
        </p:nvPicPr>
        <p:blipFill rotWithShape="1">
          <a:blip r:embed="rId6" cstate="print">
            <a:extLst>
              <a:ext uri="{28A0092B-C50C-407E-A947-70E740481C1C}">
                <a14:useLocalDpi xmlns:a14="http://schemas.microsoft.com/office/drawing/2010/main" val="0"/>
              </a:ext>
            </a:extLst>
          </a:blip>
          <a:srcRect b="61111"/>
          <a:stretch>
            <a:fillRect/>
          </a:stretch>
        </p:blipFill>
        <p:spPr>
          <a:xfrm>
            <a:off x="-152400" y="236443"/>
            <a:ext cx="12281552" cy="6755954"/>
          </a:xfrm>
          <a:prstGeom prst="rect">
            <a:avLst/>
          </a:prstGeom>
        </p:spPr>
      </p:pic>
      <p:grpSp>
        <p:nvGrpSpPr>
          <p:cNvPr id="11" name="组合 10"/>
          <p:cNvGrpSpPr/>
          <p:nvPr/>
        </p:nvGrpSpPr>
        <p:grpSpPr>
          <a:xfrm>
            <a:off x="9091295" y="88265"/>
            <a:ext cx="2936875" cy="2670175"/>
            <a:chOff x="8023097" y="0"/>
            <a:chExt cx="4062380" cy="3780363"/>
          </a:xfrm>
        </p:grpSpPr>
        <p:grpSp>
          <p:nvGrpSpPr>
            <p:cNvPr id="12" name="组合 2"/>
            <p:cNvGrpSpPr/>
            <p:nvPr/>
          </p:nvGrpSpPr>
          <p:grpSpPr bwMode="auto">
            <a:xfrm>
              <a:off x="9446541" y="0"/>
              <a:ext cx="1357361" cy="2977843"/>
              <a:chOff x="3119439" y="3175"/>
              <a:chExt cx="1270000" cy="2786063"/>
            </a:xfrm>
          </p:grpSpPr>
          <p:sp>
            <p:nvSpPr>
              <p:cNvPr id="19" name="Freeform 391"/>
              <p:cNvSpPr/>
              <p:nvPr/>
            </p:nvSpPr>
            <p:spPr bwMode="auto">
              <a:xfrm>
                <a:off x="3794126" y="909638"/>
                <a:ext cx="369888" cy="368300"/>
              </a:xfrm>
              <a:custGeom>
                <a:avLst/>
                <a:gdLst>
                  <a:gd name="T0" fmla="*/ 369888 w 233"/>
                  <a:gd name="T1" fmla="*/ 265113 h 232"/>
                  <a:gd name="T2" fmla="*/ 104775 w 233"/>
                  <a:gd name="T3" fmla="*/ 0 h 232"/>
                  <a:gd name="T4" fmla="*/ 0 w 233"/>
                  <a:gd name="T5" fmla="*/ 103188 h 232"/>
                  <a:gd name="T6" fmla="*/ 266700 w 233"/>
                  <a:gd name="T7" fmla="*/ 368300 h 232"/>
                  <a:gd name="T8" fmla="*/ 369888 w 233"/>
                  <a:gd name="T9" fmla="*/ 265113 h 232"/>
                  <a:gd name="T10" fmla="*/ 0 60000 65536"/>
                  <a:gd name="T11" fmla="*/ 0 60000 65536"/>
                  <a:gd name="T12" fmla="*/ 0 60000 65536"/>
                  <a:gd name="T13" fmla="*/ 0 60000 65536"/>
                  <a:gd name="T14" fmla="*/ 0 60000 65536"/>
                  <a:gd name="T15" fmla="*/ 0 w 233"/>
                  <a:gd name="T16" fmla="*/ 0 h 232"/>
                  <a:gd name="T17" fmla="*/ 233 w 233"/>
                  <a:gd name="T18" fmla="*/ 232 h 232"/>
                </a:gdLst>
                <a:ahLst/>
                <a:cxnLst>
                  <a:cxn ang="T10">
                    <a:pos x="T0" y="T1"/>
                  </a:cxn>
                  <a:cxn ang="T11">
                    <a:pos x="T2" y="T3"/>
                  </a:cxn>
                  <a:cxn ang="T12">
                    <a:pos x="T4" y="T5"/>
                  </a:cxn>
                  <a:cxn ang="T13">
                    <a:pos x="T6" y="T7"/>
                  </a:cxn>
                  <a:cxn ang="T14">
                    <a:pos x="T8" y="T9"/>
                  </a:cxn>
                </a:cxnLst>
                <a:rect l="T15" t="T16" r="T17" b="T18"/>
                <a:pathLst>
                  <a:path w="233" h="232">
                    <a:moveTo>
                      <a:pt x="233" y="167"/>
                    </a:moveTo>
                    <a:lnTo>
                      <a:pt x="66" y="0"/>
                    </a:lnTo>
                    <a:lnTo>
                      <a:pt x="0" y="65"/>
                    </a:lnTo>
                    <a:lnTo>
                      <a:pt x="168" y="232"/>
                    </a:lnTo>
                    <a:lnTo>
                      <a:pt x="233" y="167"/>
                    </a:lnTo>
                    <a:close/>
                  </a:path>
                </a:pathLst>
              </a:custGeom>
              <a:solidFill>
                <a:srgbClr val="CF291D"/>
              </a:solidFill>
              <a:ln w="9525">
                <a:noFill/>
                <a:miter lim="800000"/>
              </a:ln>
            </p:spPr>
            <p:txBody>
              <a:bodyPr/>
              <a:lstStyle/>
              <a:p>
                <a:endParaRPr lang="zh-CN" altLang="en-US">
                  <a:cs typeface="+mn-ea"/>
                  <a:sym typeface="+mn-lt"/>
                </a:endParaRPr>
              </a:p>
            </p:txBody>
          </p:sp>
          <p:sp>
            <p:nvSpPr>
              <p:cNvPr id="20" name="Freeform 392"/>
              <p:cNvSpPr/>
              <p:nvPr/>
            </p:nvSpPr>
            <p:spPr bwMode="auto">
              <a:xfrm>
                <a:off x="3819526" y="909638"/>
                <a:ext cx="344488" cy="342900"/>
              </a:xfrm>
              <a:custGeom>
                <a:avLst/>
                <a:gdLst>
                  <a:gd name="T0" fmla="*/ 344488 w 217"/>
                  <a:gd name="T1" fmla="*/ 265113 h 216"/>
                  <a:gd name="T2" fmla="*/ 79375 w 217"/>
                  <a:gd name="T3" fmla="*/ 0 h 216"/>
                  <a:gd name="T4" fmla="*/ 0 w 217"/>
                  <a:gd name="T5" fmla="*/ 80963 h 216"/>
                  <a:gd name="T6" fmla="*/ 266700 w 217"/>
                  <a:gd name="T7" fmla="*/ 342900 h 216"/>
                  <a:gd name="T8" fmla="*/ 344488 w 217"/>
                  <a:gd name="T9" fmla="*/ 265113 h 216"/>
                  <a:gd name="T10" fmla="*/ 0 60000 65536"/>
                  <a:gd name="T11" fmla="*/ 0 60000 65536"/>
                  <a:gd name="T12" fmla="*/ 0 60000 65536"/>
                  <a:gd name="T13" fmla="*/ 0 60000 65536"/>
                  <a:gd name="T14" fmla="*/ 0 60000 65536"/>
                  <a:gd name="T15" fmla="*/ 0 w 217"/>
                  <a:gd name="T16" fmla="*/ 0 h 216"/>
                  <a:gd name="T17" fmla="*/ 217 w 217"/>
                  <a:gd name="T18" fmla="*/ 216 h 216"/>
                </a:gdLst>
                <a:ahLst/>
                <a:cxnLst>
                  <a:cxn ang="T10">
                    <a:pos x="T0" y="T1"/>
                  </a:cxn>
                  <a:cxn ang="T11">
                    <a:pos x="T2" y="T3"/>
                  </a:cxn>
                  <a:cxn ang="T12">
                    <a:pos x="T4" y="T5"/>
                  </a:cxn>
                  <a:cxn ang="T13">
                    <a:pos x="T6" y="T7"/>
                  </a:cxn>
                  <a:cxn ang="T14">
                    <a:pos x="T8" y="T9"/>
                  </a:cxn>
                </a:cxnLst>
                <a:rect l="T15" t="T16" r="T17" b="T18"/>
                <a:pathLst>
                  <a:path w="217" h="216">
                    <a:moveTo>
                      <a:pt x="217" y="167"/>
                    </a:moveTo>
                    <a:lnTo>
                      <a:pt x="50" y="0"/>
                    </a:lnTo>
                    <a:lnTo>
                      <a:pt x="0" y="51"/>
                    </a:lnTo>
                    <a:lnTo>
                      <a:pt x="168" y="216"/>
                    </a:lnTo>
                    <a:lnTo>
                      <a:pt x="217" y="167"/>
                    </a:lnTo>
                    <a:close/>
                  </a:path>
                </a:pathLst>
              </a:custGeom>
              <a:solidFill>
                <a:srgbClr val="F03E32"/>
              </a:solidFill>
              <a:ln w="9525">
                <a:noFill/>
                <a:miter lim="800000"/>
              </a:ln>
            </p:spPr>
            <p:txBody>
              <a:bodyPr/>
              <a:lstStyle/>
              <a:p>
                <a:endParaRPr lang="zh-CN" altLang="en-US">
                  <a:cs typeface="+mn-ea"/>
                  <a:sym typeface="+mn-lt"/>
                </a:endParaRPr>
              </a:p>
            </p:txBody>
          </p:sp>
          <p:sp>
            <p:nvSpPr>
              <p:cNvPr id="21" name="Freeform 393"/>
              <p:cNvSpPr/>
              <p:nvPr/>
            </p:nvSpPr>
            <p:spPr bwMode="auto">
              <a:xfrm>
                <a:off x="3756026" y="869950"/>
                <a:ext cx="161925" cy="161925"/>
              </a:xfrm>
              <a:custGeom>
                <a:avLst/>
                <a:gdLst>
                  <a:gd name="T0" fmla="*/ 49282 w 69"/>
                  <a:gd name="T1" fmla="*/ 154885 h 69"/>
                  <a:gd name="T2" fmla="*/ 152538 w 69"/>
                  <a:gd name="T3" fmla="*/ 51628 h 69"/>
                  <a:gd name="T4" fmla="*/ 152538 w 69"/>
                  <a:gd name="T5" fmla="*/ 30508 h 69"/>
                  <a:gd name="T6" fmla="*/ 105603 w 69"/>
                  <a:gd name="T7" fmla="*/ 7040 h 69"/>
                  <a:gd name="T8" fmla="*/ 7040 w 69"/>
                  <a:gd name="T9" fmla="*/ 107950 h 69"/>
                  <a:gd name="T10" fmla="*/ 30508 w 69"/>
                  <a:gd name="T11" fmla="*/ 154885 h 69"/>
                  <a:gd name="T12" fmla="*/ 49282 w 69"/>
                  <a:gd name="T13" fmla="*/ 154885 h 69"/>
                  <a:gd name="T14" fmla="*/ 0 60000 65536"/>
                  <a:gd name="T15" fmla="*/ 0 60000 65536"/>
                  <a:gd name="T16" fmla="*/ 0 60000 65536"/>
                  <a:gd name="T17" fmla="*/ 0 60000 65536"/>
                  <a:gd name="T18" fmla="*/ 0 60000 65536"/>
                  <a:gd name="T19" fmla="*/ 0 60000 65536"/>
                  <a:gd name="T20" fmla="*/ 0 60000 65536"/>
                  <a:gd name="T21" fmla="*/ 0 w 69"/>
                  <a:gd name="T22" fmla="*/ 0 h 69"/>
                  <a:gd name="T23" fmla="*/ 69 w 69"/>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9">
                    <a:moveTo>
                      <a:pt x="21" y="66"/>
                    </a:moveTo>
                    <a:cubicBezTo>
                      <a:pt x="30" y="49"/>
                      <a:pt x="51" y="29"/>
                      <a:pt x="65" y="22"/>
                    </a:cubicBezTo>
                    <a:cubicBezTo>
                      <a:pt x="69" y="20"/>
                      <a:pt x="67" y="15"/>
                      <a:pt x="65" y="13"/>
                    </a:cubicBezTo>
                    <a:cubicBezTo>
                      <a:pt x="59" y="6"/>
                      <a:pt x="52" y="0"/>
                      <a:pt x="45" y="3"/>
                    </a:cubicBezTo>
                    <a:cubicBezTo>
                      <a:pt x="28" y="12"/>
                      <a:pt x="11" y="29"/>
                      <a:pt x="3" y="46"/>
                    </a:cubicBezTo>
                    <a:cubicBezTo>
                      <a:pt x="0" y="53"/>
                      <a:pt x="7" y="60"/>
                      <a:pt x="13" y="66"/>
                    </a:cubicBezTo>
                    <a:cubicBezTo>
                      <a:pt x="16" y="68"/>
                      <a:pt x="20" y="69"/>
                      <a:pt x="21" y="66"/>
                    </a:cubicBezTo>
                    <a:close/>
                  </a:path>
                </a:pathLst>
              </a:custGeom>
              <a:solidFill>
                <a:srgbClr val="E6E6E6"/>
              </a:solidFill>
              <a:ln w="9525">
                <a:noFill/>
                <a:miter lim="800000"/>
              </a:ln>
            </p:spPr>
            <p:txBody>
              <a:bodyPr/>
              <a:lstStyle/>
              <a:p>
                <a:endParaRPr lang="zh-CN" altLang="en-US">
                  <a:cs typeface="+mn-ea"/>
                  <a:sym typeface="+mn-lt"/>
                </a:endParaRPr>
              </a:p>
            </p:txBody>
          </p:sp>
          <p:sp>
            <p:nvSpPr>
              <p:cNvPr id="22" name="Freeform 394"/>
              <p:cNvSpPr/>
              <p:nvPr/>
            </p:nvSpPr>
            <p:spPr bwMode="auto">
              <a:xfrm>
                <a:off x="3671889" y="784225"/>
                <a:ext cx="215900" cy="203200"/>
              </a:xfrm>
              <a:custGeom>
                <a:avLst/>
                <a:gdLst>
                  <a:gd name="T0" fmla="*/ 166618 w 92"/>
                  <a:gd name="T1" fmla="*/ 60726 h 87"/>
                  <a:gd name="T2" fmla="*/ 100910 w 92"/>
                  <a:gd name="T3" fmla="*/ 51384 h 87"/>
                  <a:gd name="T4" fmla="*/ 28161 w 92"/>
                  <a:gd name="T5" fmla="*/ 53720 h 87"/>
                  <a:gd name="T6" fmla="*/ 98563 w 92"/>
                  <a:gd name="T7" fmla="*/ 184515 h 87"/>
                  <a:gd name="T8" fmla="*/ 166618 w 92"/>
                  <a:gd name="T9" fmla="*/ 60726 h 87"/>
                  <a:gd name="T10" fmla="*/ 0 60000 65536"/>
                  <a:gd name="T11" fmla="*/ 0 60000 65536"/>
                  <a:gd name="T12" fmla="*/ 0 60000 65536"/>
                  <a:gd name="T13" fmla="*/ 0 60000 65536"/>
                  <a:gd name="T14" fmla="*/ 0 60000 65536"/>
                  <a:gd name="T15" fmla="*/ 0 w 92"/>
                  <a:gd name="T16" fmla="*/ 0 h 87"/>
                  <a:gd name="T17" fmla="*/ 92 w 92"/>
                  <a:gd name="T18" fmla="*/ 87 h 87"/>
                </a:gdLst>
                <a:ahLst/>
                <a:cxnLst>
                  <a:cxn ang="T10">
                    <a:pos x="T0" y="T1"/>
                  </a:cxn>
                  <a:cxn ang="T11">
                    <a:pos x="T2" y="T3"/>
                  </a:cxn>
                  <a:cxn ang="T12">
                    <a:pos x="T4" y="T5"/>
                  </a:cxn>
                  <a:cxn ang="T13">
                    <a:pos x="T6" y="T7"/>
                  </a:cxn>
                  <a:cxn ang="T14">
                    <a:pos x="T8" y="T9"/>
                  </a:cxn>
                </a:cxnLst>
                <a:rect l="T15" t="T16" r="T17" b="T18"/>
                <a:pathLst>
                  <a:path w="92" h="87">
                    <a:moveTo>
                      <a:pt x="71" y="26"/>
                    </a:moveTo>
                    <a:cubicBezTo>
                      <a:pt x="60" y="6"/>
                      <a:pt x="44" y="0"/>
                      <a:pt x="43" y="22"/>
                    </a:cubicBezTo>
                    <a:cubicBezTo>
                      <a:pt x="37" y="14"/>
                      <a:pt x="16" y="14"/>
                      <a:pt x="12" y="23"/>
                    </a:cubicBezTo>
                    <a:cubicBezTo>
                      <a:pt x="0" y="54"/>
                      <a:pt x="10" y="64"/>
                      <a:pt x="42" y="79"/>
                    </a:cubicBezTo>
                    <a:cubicBezTo>
                      <a:pt x="60" y="87"/>
                      <a:pt x="92" y="61"/>
                      <a:pt x="71" y="26"/>
                    </a:cubicBezTo>
                    <a:close/>
                  </a:path>
                </a:pathLst>
              </a:custGeom>
              <a:solidFill>
                <a:srgbClr val="333333"/>
              </a:solidFill>
              <a:ln w="9525">
                <a:noFill/>
                <a:miter lim="800000"/>
              </a:ln>
            </p:spPr>
            <p:txBody>
              <a:bodyPr/>
              <a:lstStyle/>
              <a:p>
                <a:endParaRPr lang="zh-CN" altLang="en-US">
                  <a:cs typeface="+mn-ea"/>
                  <a:sym typeface="+mn-lt"/>
                </a:endParaRPr>
              </a:p>
            </p:txBody>
          </p:sp>
          <p:sp>
            <p:nvSpPr>
              <p:cNvPr id="23" name="Freeform 395"/>
              <p:cNvSpPr/>
              <p:nvPr/>
            </p:nvSpPr>
            <p:spPr bwMode="auto">
              <a:xfrm>
                <a:off x="3752851" y="865188"/>
                <a:ext cx="160338" cy="160338"/>
              </a:xfrm>
              <a:custGeom>
                <a:avLst/>
                <a:gdLst>
                  <a:gd name="T0" fmla="*/ 48799 w 69"/>
                  <a:gd name="T1" fmla="*/ 153264 h 68"/>
                  <a:gd name="T2" fmla="*/ 148719 w 69"/>
                  <a:gd name="T3" fmla="*/ 49516 h 68"/>
                  <a:gd name="T4" fmla="*/ 151043 w 69"/>
                  <a:gd name="T5" fmla="*/ 28295 h 68"/>
                  <a:gd name="T6" fmla="*/ 104568 w 69"/>
                  <a:gd name="T7" fmla="*/ 7074 h 68"/>
                  <a:gd name="T8" fmla="*/ 6971 w 69"/>
                  <a:gd name="T9" fmla="*/ 108464 h 68"/>
                  <a:gd name="T10" fmla="*/ 27885 w 69"/>
                  <a:gd name="T11" fmla="*/ 153264 h 68"/>
                  <a:gd name="T12" fmla="*/ 48799 w 69"/>
                  <a:gd name="T13" fmla="*/ 153264 h 68"/>
                  <a:gd name="T14" fmla="*/ 0 60000 65536"/>
                  <a:gd name="T15" fmla="*/ 0 60000 65536"/>
                  <a:gd name="T16" fmla="*/ 0 60000 65536"/>
                  <a:gd name="T17" fmla="*/ 0 60000 65536"/>
                  <a:gd name="T18" fmla="*/ 0 60000 65536"/>
                  <a:gd name="T19" fmla="*/ 0 60000 65536"/>
                  <a:gd name="T20" fmla="*/ 0 60000 65536"/>
                  <a:gd name="T21" fmla="*/ 0 w 69"/>
                  <a:gd name="T22" fmla="*/ 0 h 68"/>
                  <a:gd name="T23" fmla="*/ 69 w 69"/>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8">
                    <a:moveTo>
                      <a:pt x="21" y="65"/>
                    </a:moveTo>
                    <a:cubicBezTo>
                      <a:pt x="30" y="48"/>
                      <a:pt x="51" y="28"/>
                      <a:pt x="64" y="21"/>
                    </a:cubicBezTo>
                    <a:cubicBezTo>
                      <a:pt x="69" y="19"/>
                      <a:pt x="67" y="15"/>
                      <a:pt x="65" y="12"/>
                    </a:cubicBezTo>
                    <a:cubicBezTo>
                      <a:pt x="59" y="6"/>
                      <a:pt x="52" y="0"/>
                      <a:pt x="45" y="3"/>
                    </a:cubicBezTo>
                    <a:cubicBezTo>
                      <a:pt x="28" y="12"/>
                      <a:pt x="11" y="29"/>
                      <a:pt x="3" y="46"/>
                    </a:cubicBezTo>
                    <a:cubicBezTo>
                      <a:pt x="0" y="53"/>
                      <a:pt x="6" y="60"/>
                      <a:pt x="12" y="65"/>
                    </a:cubicBezTo>
                    <a:cubicBezTo>
                      <a:pt x="15" y="68"/>
                      <a:pt x="19" y="68"/>
                      <a:pt x="21"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24" name="Freeform 396"/>
              <p:cNvSpPr/>
              <p:nvPr/>
            </p:nvSpPr>
            <p:spPr bwMode="auto">
              <a:xfrm>
                <a:off x="3409951" y="1476375"/>
                <a:ext cx="231775" cy="234950"/>
              </a:xfrm>
              <a:custGeom>
                <a:avLst/>
                <a:gdLst>
                  <a:gd name="T0" fmla="*/ 142811 w 99"/>
                  <a:gd name="T1" fmla="*/ 35242 h 100"/>
                  <a:gd name="T2" fmla="*/ 67894 w 99"/>
                  <a:gd name="T3" fmla="*/ 9398 h 100"/>
                  <a:gd name="T4" fmla="*/ 32776 w 99"/>
                  <a:gd name="T5" fmla="*/ 140970 h 100"/>
                  <a:gd name="T6" fmla="*/ 175587 w 99"/>
                  <a:gd name="T7" fmla="*/ 206756 h 100"/>
                  <a:gd name="T8" fmla="*/ 142811 w 99"/>
                  <a:gd name="T9" fmla="*/ 35242 h 100"/>
                  <a:gd name="T10" fmla="*/ 0 60000 65536"/>
                  <a:gd name="T11" fmla="*/ 0 60000 65536"/>
                  <a:gd name="T12" fmla="*/ 0 60000 65536"/>
                  <a:gd name="T13" fmla="*/ 0 60000 65536"/>
                  <a:gd name="T14" fmla="*/ 0 60000 65536"/>
                  <a:gd name="T15" fmla="*/ 0 w 99"/>
                  <a:gd name="T16" fmla="*/ 0 h 100"/>
                  <a:gd name="T17" fmla="*/ 99 w 99"/>
                  <a:gd name="T18" fmla="*/ 100 h 100"/>
                </a:gdLst>
                <a:ahLst/>
                <a:cxnLst>
                  <a:cxn ang="T10">
                    <a:pos x="T0" y="T1"/>
                  </a:cxn>
                  <a:cxn ang="T11">
                    <a:pos x="T2" y="T3"/>
                  </a:cxn>
                  <a:cxn ang="T12">
                    <a:pos x="T4" y="T5"/>
                  </a:cxn>
                  <a:cxn ang="T13">
                    <a:pos x="T6" y="T7"/>
                  </a:cxn>
                  <a:cxn ang="T14">
                    <a:pos x="T8" y="T9"/>
                  </a:cxn>
                </a:cxnLst>
                <a:rect l="T15" t="T16" r="T17" b="T18"/>
                <a:pathLst>
                  <a:path w="99" h="100">
                    <a:moveTo>
                      <a:pt x="61" y="15"/>
                    </a:moveTo>
                    <a:cubicBezTo>
                      <a:pt x="54" y="15"/>
                      <a:pt x="45" y="0"/>
                      <a:pt x="29" y="4"/>
                    </a:cubicBezTo>
                    <a:cubicBezTo>
                      <a:pt x="14" y="7"/>
                      <a:pt x="0" y="17"/>
                      <a:pt x="14" y="60"/>
                    </a:cubicBezTo>
                    <a:cubicBezTo>
                      <a:pt x="27" y="100"/>
                      <a:pt x="52" y="100"/>
                      <a:pt x="75" y="88"/>
                    </a:cubicBezTo>
                    <a:cubicBezTo>
                      <a:pt x="99" y="76"/>
                      <a:pt x="85" y="15"/>
                      <a:pt x="61" y="15"/>
                    </a:cubicBezTo>
                    <a:close/>
                  </a:path>
                </a:pathLst>
              </a:custGeom>
              <a:solidFill>
                <a:srgbClr val="333333"/>
              </a:solidFill>
              <a:ln w="9525">
                <a:noFill/>
                <a:miter lim="800000"/>
              </a:ln>
            </p:spPr>
            <p:txBody>
              <a:bodyPr/>
              <a:lstStyle/>
              <a:p>
                <a:endParaRPr lang="zh-CN" altLang="en-US">
                  <a:cs typeface="+mn-ea"/>
                  <a:sym typeface="+mn-lt"/>
                </a:endParaRPr>
              </a:p>
            </p:txBody>
          </p:sp>
          <p:sp>
            <p:nvSpPr>
              <p:cNvPr id="25" name="Freeform 397"/>
              <p:cNvSpPr/>
              <p:nvPr/>
            </p:nvSpPr>
            <p:spPr bwMode="auto">
              <a:xfrm>
                <a:off x="3444876" y="1500188"/>
                <a:ext cx="82550" cy="104775"/>
              </a:xfrm>
              <a:custGeom>
                <a:avLst/>
                <a:gdLst>
                  <a:gd name="T0" fmla="*/ 77833 w 35"/>
                  <a:gd name="T1" fmla="*/ 46567 h 45"/>
                  <a:gd name="T2" fmla="*/ 47171 w 35"/>
                  <a:gd name="T3" fmla="*/ 100118 h 45"/>
                  <a:gd name="T4" fmla="*/ 4717 w 35"/>
                  <a:gd name="T5" fmla="*/ 58208 h 45"/>
                  <a:gd name="T6" fmla="*/ 35379 w 35"/>
                  <a:gd name="T7" fmla="*/ 4657 h 45"/>
                  <a:gd name="T8" fmla="*/ 77833 w 35"/>
                  <a:gd name="T9" fmla="*/ 46567 h 45"/>
                  <a:gd name="T10" fmla="*/ 0 60000 65536"/>
                  <a:gd name="T11" fmla="*/ 0 60000 65536"/>
                  <a:gd name="T12" fmla="*/ 0 60000 65536"/>
                  <a:gd name="T13" fmla="*/ 0 60000 65536"/>
                  <a:gd name="T14" fmla="*/ 0 60000 65536"/>
                  <a:gd name="T15" fmla="*/ 0 w 35"/>
                  <a:gd name="T16" fmla="*/ 0 h 45"/>
                  <a:gd name="T17" fmla="*/ 35 w 35"/>
                  <a:gd name="T18" fmla="*/ 45 h 45"/>
                </a:gdLst>
                <a:ahLst/>
                <a:cxnLst>
                  <a:cxn ang="T10">
                    <a:pos x="T0" y="T1"/>
                  </a:cxn>
                  <a:cxn ang="T11">
                    <a:pos x="T2" y="T3"/>
                  </a:cxn>
                  <a:cxn ang="T12">
                    <a:pos x="T4" y="T5"/>
                  </a:cxn>
                  <a:cxn ang="T13">
                    <a:pos x="T6" y="T7"/>
                  </a:cxn>
                  <a:cxn ang="T14">
                    <a:pos x="T8" y="T9"/>
                  </a:cxn>
                </a:cxnLst>
                <a:rect l="T15" t="T16" r="T17" b="T18"/>
                <a:pathLst>
                  <a:path w="35" h="45">
                    <a:moveTo>
                      <a:pt x="33" y="20"/>
                    </a:moveTo>
                    <a:cubicBezTo>
                      <a:pt x="35" y="31"/>
                      <a:pt x="29" y="42"/>
                      <a:pt x="20" y="43"/>
                    </a:cubicBezTo>
                    <a:cubicBezTo>
                      <a:pt x="11" y="45"/>
                      <a:pt x="3" y="37"/>
                      <a:pt x="2" y="25"/>
                    </a:cubicBezTo>
                    <a:cubicBezTo>
                      <a:pt x="0" y="14"/>
                      <a:pt x="6" y="3"/>
                      <a:pt x="15" y="2"/>
                    </a:cubicBezTo>
                    <a:cubicBezTo>
                      <a:pt x="23" y="0"/>
                      <a:pt x="32" y="8"/>
                      <a:pt x="33" y="20"/>
                    </a:cubicBezTo>
                    <a:close/>
                  </a:path>
                </a:pathLst>
              </a:custGeom>
              <a:solidFill>
                <a:srgbClr val="4D4D4D"/>
              </a:solidFill>
              <a:ln w="9525">
                <a:noFill/>
                <a:miter lim="800000"/>
              </a:ln>
            </p:spPr>
            <p:txBody>
              <a:bodyPr/>
              <a:lstStyle/>
              <a:p>
                <a:endParaRPr lang="zh-CN" altLang="en-US">
                  <a:cs typeface="+mn-ea"/>
                  <a:sym typeface="+mn-lt"/>
                </a:endParaRPr>
              </a:p>
            </p:txBody>
          </p:sp>
          <p:sp>
            <p:nvSpPr>
              <p:cNvPr id="26" name="Freeform 398"/>
              <p:cNvSpPr/>
              <p:nvPr/>
            </p:nvSpPr>
            <p:spPr bwMode="auto">
              <a:xfrm>
                <a:off x="3602039" y="1412875"/>
                <a:ext cx="477838" cy="257175"/>
              </a:xfrm>
              <a:custGeom>
                <a:avLst/>
                <a:gdLst>
                  <a:gd name="T0" fmla="*/ 444500 w 301"/>
                  <a:gd name="T1" fmla="*/ 0 h 162"/>
                  <a:gd name="T2" fmla="*/ 0 w 301"/>
                  <a:gd name="T3" fmla="*/ 82550 h 162"/>
                  <a:gd name="T4" fmla="*/ 30163 w 301"/>
                  <a:gd name="T5" fmla="*/ 257175 h 162"/>
                  <a:gd name="T6" fmla="*/ 477838 w 301"/>
                  <a:gd name="T7" fmla="*/ 176212 h 162"/>
                  <a:gd name="T8" fmla="*/ 444500 w 301"/>
                  <a:gd name="T9" fmla="*/ 0 h 162"/>
                  <a:gd name="T10" fmla="*/ 0 60000 65536"/>
                  <a:gd name="T11" fmla="*/ 0 60000 65536"/>
                  <a:gd name="T12" fmla="*/ 0 60000 65536"/>
                  <a:gd name="T13" fmla="*/ 0 60000 65536"/>
                  <a:gd name="T14" fmla="*/ 0 60000 65536"/>
                  <a:gd name="T15" fmla="*/ 0 w 301"/>
                  <a:gd name="T16" fmla="*/ 0 h 162"/>
                  <a:gd name="T17" fmla="*/ 301 w 301"/>
                  <a:gd name="T18" fmla="*/ 162 h 162"/>
                </a:gdLst>
                <a:ahLst/>
                <a:cxnLst>
                  <a:cxn ang="T10">
                    <a:pos x="T0" y="T1"/>
                  </a:cxn>
                  <a:cxn ang="T11">
                    <a:pos x="T2" y="T3"/>
                  </a:cxn>
                  <a:cxn ang="T12">
                    <a:pos x="T4" y="T5"/>
                  </a:cxn>
                  <a:cxn ang="T13">
                    <a:pos x="T6" y="T7"/>
                  </a:cxn>
                  <a:cxn ang="T14">
                    <a:pos x="T8" y="T9"/>
                  </a:cxn>
                </a:cxnLst>
                <a:rect l="T15" t="T16" r="T17" b="T18"/>
                <a:pathLst>
                  <a:path w="301" h="162">
                    <a:moveTo>
                      <a:pt x="280" y="0"/>
                    </a:moveTo>
                    <a:lnTo>
                      <a:pt x="0" y="52"/>
                    </a:lnTo>
                    <a:lnTo>
                      <a:pt x="19" y="162"/>
                    </a:lnTo>
                    <a:lnTo>
                      <a:pt x="301" y="111"/>
                    </a:lnTo>
                    <a:lnTo>
                      <a:pt x="280" y="0"/>
                    </a:lnTo>
                    <a:close/>
                  </a:path>
                </a:pathLst>
              </a:custGeom>
              <a:solidFill>
                <a:srgbClr val="F03E32"/>
              </a:solidFill>
              <a:ln w="9525">
                <a:noFill/>
                <a:miter lim="800000"/>
              </a:ln>
            </p:spPr>
            <p:txBody>
              <a:bodyPr/>
              <a:lstStyle/>
              <a:p>
                <a:endParaRPr lang="zh-CN" altLang="en-US">
                  <a:cs typeface="+mn-ea"/>
                  <a:sym typeface="+mn-lt"/>
                </a:endParaRPr>
              </a:p>
            </p:txBody>
          </p:sp>
          <p:sp>
            <p:nvSpPr>
              <p:cNvPr id="27" name="Freeform 399"/>
              <p:cNvSpPr/>
              <p:nvPr/>
            </p:nvSpPr>
            <p:spPr bwMode="auto">
              <a:xfrm>
                <a:off x="3602039" y="1487488"/>
                <a:ext cx="77788" cy="182563"/>
              </a:xfrm>
              <a:custGeom>
                <a:avLst/>
                <a:gdLst>
                  <a:gd name="T0" fmla="*/ 47144 w 33"/>
                  <a:gd name="T1" fmla="*/ 0 h 78"/>
                  <a:gd name="T2" fmla="*/ 0 w 33"/>
                  <a:gd name="T3" fmla="*/ 7022 h 78"/>
                  <a:gd name="T4" fmla="*/ 30644 w 33"/>
                  <a:gd name="T5" fmla="*/ 182563 h 78"/>
                  <a:gd name="T6" fmla="*/ 77788 w 33"/>
                  <a:gd name="T7" fmla="*/ 173201 h 78"/>
                  <a:gd name="T8" fmla="*/ 77788 w 33"/>
                  <a:gd name="T9" fmla="*/ 173201 h 78"/>
                  <a:gd name="T10" fmla="*/ 44787 w 33"/>
                  <a:gd name="T11" fmla="*/ 0 h 78"/>
                  <a:gd name="T12" fmla="*/ 47144 w 33"/>
                  <a:gd name="T13" fmla="*/ 0 h 78"/>
                  <a:gd name="T14" fmla="*/ 0 60000 65536"/>
                  <a:gd name="T15" fmla="*/ 0 60000 65536"/>
                  <a:gd name="T16" fmla="*/ 0 60000 65536"/>
                  <a:gd name="T17" fmla="*/ 0 60000 65536"/>
                  <a:gd name="T18" fmla="*/ 0 60000 65536"/>
                  <a:gd name="T19" fmla="*/ 0 60000 65536"/>
                  <a:gd name="T20" fmla="*/ 0 60000 65536"/>
                  <a:gd name="T21" fmla="*/ 0 w 33"/>
                  <a:gd name="T22" fmla="*/ 0 h 78"/>
                  <a:gd name="T23" fmla="*/ 33 w 33"/>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78">
                    <a:moveTo>
                      <a:pt x="20" y="0"/>
                    </a:moveTo>
                    <a:cubicBezTo>
                      <a:pt x="0" y="3"/>
                      <a:pt x="0" y="3"/>
                      <a:pt x="0" y="3"/>
                    </a:cubicBezTo>
                    <a:cubicBezTo>
                      <a:pt x="13" y="78"/>
                      <a:pt x="13" y="78"/>
                      <a:pt x="13" y="78"/>
                    </a:cubicBezTo>
                    <a:cubicBezTo>
                      <a:pt x="33" y="74"/>
                      <a:pt x="33" y="74"/>
                      <a:pt x="33" y="74"/>
                    </a:cubicBezTo>
                    <a:cubicBezTo>
                      <a:pt x="33" y="74"/>
                      <a:pt x="33" y="74"/>
                      <a:pt x="33" y="74"/>
                    </a:cubicBezTo>
                    <a:cubicBezTo>
                      <a:pt x="23" y="53"/>
                      <a:pt x="17" y="18"/>
                      <a:pt x="19" y="0"/>
                    </a:cubicBezTo>
                    <a:cubicBezTo>
                      <a:pt x="20" y="0"/>
                      <a:pt x="20" y="0"/>
                      <a:pt x="20" y="0"/>
                    </a:cubicBezTo>
                    <a:close/>
                  </a:path>
                </a:pathLst>
              </a:custGeom>
              <a:solidFill>
                <a:srgbClr val="CF291D"/>
              </a:solidFill>
              <a:ln w="9525">
                <a:noFill/>
                <a:miter lim="800000"/>
              </a:ln>
            </p:spPr>
            <p:txBody>
              <a:bodyPr/>
              <a:lstStyle/>
              <a:p>
                <a:endParaRPr lang="zh-CN" altLang="en-US">
                  <a:cs typeface="+mn-ea"/>
                  <a:sym typeface="+mn-lt"/>
                </a:endParaRPr>
              </a:p>
            </p:txBody>
          </p:sp>
          <p:sp>
            <p:nvSpPr>
              <p:cNvPr id="28" name="Freeform 400"/>
              <p:cNvSpPr/>
              <p:nvPr/>
            </p:nvSpPr>
            <p:spPr bwMode="auto">
              <a:xfrm>
                <a:off x="3536951" y="1479550"/>
                <a:ext cx="119063" cy="214313"/>
              </a:xfrm>
              <a:custGeom>
                <a:avLst/>
                <a:gdLst>
                  <a:gd name="T0" fmla="*/ 114394 w 51"/>
                  <a:gd name="T1" fmla="*/ 186359 h 92"/>
                  <a:gd name="T2" fmla="*/ 84044 w 51"/>
                  <a:gd name="T3" fmla="*/ 13977 h 92"/>
                  <a:gd name="T4" fmla="*/ 63033 w 51"/>
                  <a:gd name="T5" fmla="*/ 0 h 92"/>
                  <a:gd name="T6" fmla="*/ 9338 w 51"/>
                  <a:gd name="T7" fmla="*/ 30283 h 92"/>
                  <a:gd name="T8" fmla="*/ 39688 w 51"/>
                  <a:gd name="T9" fmla="*/ 198007 h 92"/>
                  <a:gd name="T10" fmla="*/ 100386 w 51"/>
                  <a:gd name="T11" fmla="*/ 207325 h 92"/>
                  <a:gd name="T12" fmla="*/ 114394 w 51"/>
                  <a:gd name="T13" fmla="*/ 186359 h 92"/>
                  <a:gd name="T14" fmla="*/ 0 60000 65536"/>
                  <a:gd name="T15" fmla="*/ 0 60000 65536"/>
                  <a:gd name="T16" fmla="*/ 0 60000 65536"/>
                  <a:gd name="T17" fmla="*/ 0 60000 65536"/>
                  <a:gd name="T18" fmla="*/ 0 60000 65536"/>
                  <a:gd name="T19" fmla="*/ 0 60000 65536"/>
                  <a:gd name="T20" fmla="*/ 0 60000 65536"/>
                  <a:gd name="T21" fmla="*/ 0 w 51"/>
                  <a:gd name="T22" fmla="*/ 0 h 92"/>
                  <a:gd name="T23" fmla="*/ 51 w 51"/>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92">
                    <a:moveTo>
                      <a:pt x="49" y="80"/>
                    </a:moveTo>
                    <a:cubicBezTo>
                      <a:pt x="39" y="59"/>
                      <a:pt x="33" y="25"/>
                      <a:pt x="36" y="6"/>
                    </a:cubicBezTo>
                    <a:cubicBezTo>
                      <a:pt x="36" y="1"/>
                      <a:pt x="31" y="0"/>
                      <a:pt x="27" y="0"/>
                    </a:cubicBezTo>
                    <a:cubicBezTo>
                      <a:pt x="16" y="2"/>
                      <a:pt x="5" y="4"/>
                      <a:pt x="4" y="13"/>
                    </a:cubicBezTo>
                    <a:cubicBezTo>
                      <a:pt x="0" y="36"/>
                      <a:pt x="5" y="65"/>
                      <a:pt x="17" y="85"/>
                    </a:cubicBezTo>
                    <a:cubicBezTo>
                      <a:pt x="22" y="92"/>
                      <a:pt x="33" y="91"/>
                      <a:pt x="43" y="89"/>
                    </a:cubicBezTo>
                    <a:cubicBezTo>
                      <a:pt x="48" y="88"/>
                      <a:pt x="51" y="84"/>
                      <a:pt x="49" y="80"/>
                    </a:cubicBezTo>
                    <a:close/>
                  </a:path>
                </a:pathLst>
              </a:custGeom>
              <a:solidFill>
                <a:srgbClr val="E6E6E6"/>
              </a:solidFill>
              <a:ln w="9525">
                <a:noFill/>
                <a:miter lim="800000"/>
              </a:ln>
            </p:spPr>
            <p:txBody>
              <a:bodyPr/>
              <a:lstStyle/>
              <a:p>
                <a:endParaRPr lang="zh-CN" altLang="en-US">
                  <a:cs typeface="+mn-ea"/>
                  <a:sym typeface="+mn-lt"/>
                </a:endParaRPr>
              </a:p>
            </p:txBody>
          </p:sp>
          <p:sp>
            <p:nvSpPr>
              <p:cNvPr id="29" name="Freeform 401"/>
              <p:cNvSpPr/>
              <p:nvPr/>
            </p:nvSpPr>
            <p:spPr bwMode="auto">
              <a:xfrm>
                <a:off x="3551239" y="1476375"/>
                <a:ext cx="115888" cy="215900"/>
              </a:xfrm>
              <a:custGeom>
                <a:avLst/>
                <a:gdLst>
                  <a:gd name="T0" fmla="*/ 111252 w 50"/>
                  <a:gd name="T1" fmla="*/ 187739 h 92"/>
                  <a:gd name="T2" fmla="*/ 81122 w 50"/>
                  <a:gd name="T3" fmla="*/ 14080 h 92"/>
                  <a:gd name="T4" fmla="*/ 60262 w 50"/>
                  <a:gd name="T5" fmla="*/ 0 h 92"/>
                  <a:gd name="T6" fmla="*/ 9271 w 50"/>
                  <a:gd name="T7" fmla="*/ 30508 h 92"/>
                  <a:gd name="T8" fmla="*/ 39402 w 50"/>
                  <a:gd name="T9" fmla="*/ 199473 h 92"/>
                  <a:gd name="T10" fmla="*/ 97346 w 50"/>
                  <a:gd name="T11" fmla="*/ 208860 h 92"/>
                  <a:gd name="T12" fmla="*/ 111252 w 50"/>
                  <a:gd name="T13" fmla="*/ 187739 h 92"/>
                  <a:gd name="T14" fmla="*/ 0 60000 65536"/>
                  <a:gd name="T15" fmla="*/ 0 60000 65536"/>
                  <a:gd name="T16" fmla="*/ 0 60000 65536"/>
                  <a:gd name="T17" fmla="*/ 0 60000 65536"/>
                  <a:gd name="T18" fmla="*/ 0 60000 65536"/>
                  <a:gd name="T19" fmla="*/ 0 60000 65536"/>
                  <a:gd name="T20" fmla="*/ 0 60000 65536"/>
                  <a:gd name="T21" fmla="*/ 0 w 50"/>
                  <a:gd name="T22" fmla="*/ 0 h 92"/>
                  <a:gd name="T23" fmla="*/ 50 w 50"/>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92">
                    <a:moveTo>
                      <a:pt x="48" y="80"/>
                    </a:moveTo>
                    <a:cubicBezTo>
                      <a:pt x="38" y="59"/>
                      <a:pt x="32" y="24"/>
                      <a:pt x="35" y="6"/>
                    </a:cubicBezTo>
                    <a:cubicBezTo>
                      <a:pt x="35" y="1"/>
                      <a:pt x="30" y="0"/>
                      <a:pt x="26" y="0"/>
                    </a:cubicBezTo>
                    <a:cubicBezTo>
                      <a:pt x="16" y="2"/>
                      <a:pt x="5" y="4"/>
                      <a:pt x="4" y="13"/>
                    </a:cubicBezTo>
                    <a:cubicBezTo>
                      <a:pt x="0" y="37"/>
                      <a:pt x="6" y="65"/>
                      <a:pt x="17" y="85"/>
                    </a:cubicBezTo>
                    <a:cubicBezTo>
                      <a:pt x="22" y="92"/>
                      <a:pt x="33" y="91"/>
                      <a:pt x="42" y="89"/>
                    </a:cubicBezTo>
                    <a:cubicBezTo>
                      <a:pt x="47" y="88"/>
                      <a:pt x="50" y="84"/>
                      <a:pt x="48" y="80"/>
                    </a:cubicBezTo>
                    <a:close/>
                  </a:path>
                </a:pathLst>
              </a:custGeom>
              <a:solidFill>
                <a:srgbClr val="FFFFFF"/>
              </a:solidFill>
              <a:ln w="9525">
                <a:noFill/>
                <a:miter lim="800000"/>
              </a:ln>
            </p:spPr>
            <p:txBody>
              <a:bodyPr/>
              <a:lstStyle/>
              <a:p>
                <a:endParaRPr lang="zh-CN" altLang="en-US">
                  <a:cs typeface="+mn-ea"/>
                  <a:sym typeface="+mn-lt"/>
                </a:endParaRPr>
              </a:p>
            </p:txBody>
          </p:sp>
          <p:sp>
            <p:nvSpPr>
              <p:cNvPr id="30" name="Oval 402"/>
              <p:cNvSpPr>
                <a:spLocks noChangeArrowheads="1"/>
              </p:cNvSpPr>
              <p:nvPr/>
            </p:nvSpPr>
            <p:spPr bwMode="auto">
              <a:xfrm>
                <a:off x="3119439" y="1541463"/>
                <a:ext cx="1247775" cy="1247775"/>
              </a:xfrm>
              <a:prstGeom prst="ellipse">
                <a:avLst/>
              </a:prstGeom>
              <a:solidFill>
                <a:srgbClr val="FFC000"/>
              </a:solidFill>
              <a:ln w="9525">
                <a:noFill/>
                <a:round/>
              </a:ln>
            </p:spPr>
            <p:txBody>
              <a:bodyPr/>
              <a:lstStyle/>
              <a:p>
                <a:endParaRPr lang="zh-CN" altLang="en-US">
                  <a:cs typeface="+mn-ea"/>
                  <a:sym typeface="+mn-lt"/>
                </a:endParaRPr>
              </a:p>
            </p:txBody>
          </p:sp>
          <p:sp>
            <p:nvSpPr>
              <p:cNvPr id="31" name="Rectangle 403"/>
              <p:cNvSpPr>
                <a:spLocks noChangeArrowheads="1"/>
              </p:cNvSpPr>
              <p:nvPr/>
            </p:nvSpPr>
            <p:spPr bwMode="auto">
              <a:xfrm>
                <a:off x="3626075" y="1376053"/>
                <a:ext cx="233164" cy="177966"/>
              </a:xfrm>
              <a:prstGeom prst="rect">
                <a:avLst/>
              </a:prstGeom>
              <a:solidFill>
                <a:schemeClr val="tx1">
                  <a:lumMod val="75000"/>
                  <a:lumOff val="2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2" name="Freeform 404"/>
              <p:cNvSpPr>
                <a:spLocks noEditPoints="1"/>
              </p:cNvSpPr>
              <p:nvPr/>
            </p:nvSpPr>
            <p:spPr bwMode="auto">
              <a:xfrm>
                <a:off x="3601890" y="1139800"/>
                <a:ext cx="284014" cy="282761"/>
              </a:xfrm>
              <a:custGeom>
                <a:avLst/>
                <a:gdLst>
                  <a:gd name="T0" fmla="*/ 60 w 121"/>
                  <a:gd name="T1" fmla="*/ 0 h 121"/>
                  <a:gd name="T2" fmla="*/ 103 w 121"/>
                  <a:gd name="T3" fmla="*/ 18 h 121"/>
                  <a:gd name="T4" fmla="*/ 121 w 121"/>
                  <a:gd name="T5" fmla="*/ 61 h 121"/>
                  <a:gd name="T6" fmla="*/ 103 w 121"/>
                  <a:gd name="T7" fmla="*/ 103 h 121"/>
                  <a:gd name="T8" fmla="*/ 60 w 121"/>
                  <a:gd name="T9" fmla="*/ 121 h 121"/>
                  <a:gd name="T10" fmla="*/ 60 w 121"/>
                  <a:gd name="T11" fmla="*/ 91 h 121"/>
                  <a:gd name="T12" fmla="*/ 82 w 121"/>
                  <a:gd name="T13" fmla="*/ 82 h 121"/>
                  <a:gd name="T14" fmla="*/ 91 w 121"/>
                  <a:gd name="T15" fmla="*/ 61 h 121"/>
                  <a:gd name="T16" fmla="*/ 82 w 121"/>
                  <a:gd name="T17" fmla="*/ 39 h 121"/>
                  <a:gd name="T18" fmla="*/ 60 w 121"/>
                  <a:gd name="T19" fmla="*/ 30 h 121"/>
                  <a:gd name="T20" fmla="*/ 60 w 121"/>
                  <a:gd name="T21" fmla="*/ 0 h 121"/>
                  <a:gd name="T22" fmla="*/ 60 w 121"/>
                  <a:gd name="T23" fmla="*/ 121 h 121"/>
                  <a:gd name="T24" fmla="*/ 17 w 121"/>
                  <a:gd name="T25" fmla="*/ 104 h 121"/>
                  <a:gd name="T26" fmla="*/ 0 w 121"/>
                  <a:gd name="T27" fmla="*/ 61 h 121"/>
                  <a:gd name="T28" fmla="*/ 17 w 121"/>
                  <a:gd name="T29" fmla="*/ 18 h 121"/>
                  <a:gd name="T30" fmla="*/ 60 w 121"/>
                  <a:gd name="T31" fmla="*/ 0 h 121"/>
                  <a:gd name="T32" fmla="*/ 60 w 121"/>
                  <a:gd name="T33" fmla="*/ 30 h 121"/>
                  <a:gd name="T34" fmla="*/ 39 w 121"/>
                  <a:gd name="T35" fmla="*/ 39 h 121"/>
                  <a:gd name="T36" fmla="*/ 30 w 121"/>
                  <a:gd name="T37" fmla="*/ 61 h 121"/>
                  <a:gd name="T38" fmla="*/ 39 w 121"/>
                  <a:gd name="T39" fmla="*/ 82 h 121"/>
                  <a:gd name="T40" fmla="*/ 60 w 121"/>
                  <a:gd name="T41" fmla="*/ 91 h 121"/>
                  <a:gd name="T42" fmla="*/ 60 w 121"/>
                  <a:gd name="T4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121">
                    <a:moveTo>
                      <a:pt x="60" y="0"/>
                    </a:moveTo>
                    <a:cubicBezTo>
                      <a:pt x="77" y="0"/>
                      <a:pt x="92" y="7"/>
                      <a:pt x="103" y="18"/>
                    </a:cubicBezTo>
                    <a:cubicBezTo>
                      <a:pt x="114" y="29"/>
                      <a:pt x="121" y="44"/>
                      <a:pt x="121" y="61"/>
                    </a:cubicBezTo>
                    <a:cubicBezTo>
                      <a:pt x="121" y="77"/>
                      <a:pt x="114" y="93"/>
                      <a:pt x="103" y="103"/>
                    </a:cubicBezTo>
                    <a:cubicBezTo>
                      <a:pt x="92" y="114"/>
                      <a:pt x="77" y="121"/>
                      <a:pt x="60" y="121"/>
                    </a:cubicBezTo>
                    <a:cubicBezTo>
                      <a:pt x="60" y="91"/>
                      <a:pt x="60" y="91"/>
                      <a:pt x="60" y="91"/>
                    </a:cubicBezTo>
                    <a:cubicBezTo>
                      <a:pt x="69" y="91"/>
                      <a:pt x="76" y="88"/>
                      <a:pt x="82" y="82"/>
                    </a:cubicBezTo>
                    <a:cubicBezTo>
                      <a:pt x="87" y="77"/>
                      <a:pt x="91" y="69"/>
                      <a:pt x="91" y="61"/>
                    </a:cubicBezTo>
                    <a:cubicBezTo>
                      <a:pt x="91" y="52"/>
                      <a:pt x="87" y="45"/>
                      <a:pt x="82" y="39"/>
                    </a:cubicBezTo>
                    <a:cubicBezTo>
                      <a:pt x="76" y="34"/>
                      <a:pt x="69" y="30"/>
                      <a:pt x="60" y="30"/>
                    </a:cubicBezTo>
                    <a:lnTo>
                      <a:pt x="60" y="0"/>
                    </a:lnTo>
                    <a:close/>
                    <a:moveTo>
                      <a:pt x="60" y="121"/>
                    </a:moveTo>
                    <a:cubicBezTo>
                      <a:pt x="43" y="121"/>
                      <a:pt x="28" y="114"/>
                      <a:pt x="17" y="104"/>
                    </a:cubicBezTo>
                    <a:cubicBezTo>
                      <a:pt x="6" y="93"/>
                      <a:pt x="0" y="77"/>
                      <a:pt x="0" y="61"/>
                    </a:cubicBezTo>
                    <a:cubicBezTo>
                      <a:pt x="0" y="44"/>
                      <a:pt x="6" y="29"/>
                      <a:pt x="17" y="18"/>
                    </a:cubicBezTo>
                    <a:cubicBezTo>
                      <a:pt x="28" y="7"/>
                      <a:pt x="43" y="0"/>
                      <a:pt x="60" y="0"/>
                    </a:cubicBezTo>
                    <a:cubicBezTo>
                      <a:pt x="60" y="30"/>
                      <a:pt x="60" y="30"/>
                      <a:pt x="60" y="30"/>
                    </a:cubicBezTo>
                    <a:cubicBezTo>
                      <a:pt x="52" y="30"/>
                      <a:pt x="44" y="34"/>
                      <a:pt x="39" y="39"/>
                    </a:cubicBezTo>
                    <a:cubicBezTo>
                      <a:pt x="33" y="45"/>
                      <a:pt x="30" y="52"/>
                      <a:pt x="30" y="61"/>
                    </a:cubicBezTo>
                    <a:cubicBezTo>
                      <a:pt x="30" y="69"/>
                      <a:pt x="33" y="77"/>
                      <a:pt x="39" y="82"/>
                    </a:cubicBezTo>
                    <a:cubicBezTo>
                      <a:pt x="44" y="88"/>
                      <a:pt x="52" y="91"/>
                      <a:pt x="60" y="91"/>
                    </a:cubicBezTo>
                    <a:lnTo>
                      <a:pt x="60" y="121"/>
                    </a:lnTo>
                    <a:close/>
                  </a:path>
                </a:pathLst>
              </a:custGeom>
              <a:solidFill>
                <a:schemeClr val="bg1">
                  <a:lumMod val="50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3" name="Rectangle 405"/>
              <p:cNvSpPr>
                <a:spLocks noChangeArrowheads="1"/>
              </p:cNvSpPr>
              <p:nvPr/>
            </p:nvSpPr>
            <p:spPr bwMode="auto">
              <a:xfrm>
                <a:off x="3729014" y="3175"/>
                <a:ext cx="27285" cy="1171350"/>
              </a:xfrm>
              <a:prstGeom prst="rect">
                <a:avLst/>
              </a:prstGeom>
              <a:solidFill>
                <a:schemeClr val="bg1">
                  <a:lumMod val="9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4" name="Freeform 407"/>
              <p:cNvSpPr/>
              <p:nvPr/>
            </p:nvSpPr>
            <p:spPr bwMode="auto">
              <a:xfrm>
                <a:off x="3902076" y="768350"/>
                <a:ext cx="379413" cy="376238"/>
              </a:xfrm>
              <a:custGeom>
                <a:avLst/>
                <a:gdLst>
                  <a:gd name="T0" fmla="*/ 229521 w 162"/>
                  <a:gd name="T1" fmla="*/ 21032 h 161"/>
                  <a:gd name="T2" fmla="*/ 23421 w 162"/>
                  <a:gd name="T3" fmla="*/ 149560 h 161"/>
                  <a:gd name="T4" fmla="*/ 149892 w 162"/>
                  <a:gd name="T5" fmla="*/ 355206 h 161"/>
                  <a:gd name="T6" fmla="*/ 355992 w 162"/>
                  <a:gd name="T7" fmla="*/ 226678 h 161"/>
                  <a:gd name="T8" fmla="*/ 229521 w 162"/>
                  <a:gd name="T9" fmla="*/ 21032 h 161"/>
                  <a:gd name="T10" fmla="*/ 0 60000 65536"/>
                  <a:gd name="T11" fmla="*/ 0 60000 65536"/>
                  <a:gd name="T12" fmla="*/ 0 60000 65536"/>
                  <a:gd name="T13" fmla="*/ 0 60000 65536"/>
                  <a:gd name="T14" fmla="*/ 0 60000 65536"/>
                  <a:gd name="T15" fmla="*/ 0 w 162"/>
                  <a:gd name="T16" fmla="*/ 0 h 161"/>
                  <a:gd name="T17" fmla="*/ 162 w 162"/>
                  <a:gd name="T18" fmla="*/ 161 h 161"/>
                </a:gdLst>
                <a:ahLst/>
                <a:cxnLst>
                  <a:cxn ang="T10">
                    <a:pos x="T0" y="T1"/>
                  </a:cxn>
                  <a:cxn ang="T11">
                    <a:pos x="T2" y="T3"/>
                  </a:cxn>
                  <a:cxn ang="T12">
                    <a:pos x="T4" y="T5"/>
                  </a:cxn>
                  <a:cxn ang="T13">
                    <a:pos x="T6" y="T7"/>
                  </a:cxn>
                  <a:cxn ang="T14">
                    <a:pos x="T8" y="T9"/>
                  </a:cxn>
                </a:cxnLst>
                <a:rect l="T15" t="T16" r="T17" b="T18"/>
                <a:pathLst>
                  <a:path w="162" h="161">
                    <a:moveTo>
                      <a:pt x="98" y="9"/>
                    </a:moveTo>
                    <a:cubicBezTo>
                      <a:pt x="58" y="0"/>
                      <a:pt x="19" y="25"/>
                      <a:pt x="10" y="64"/>
                    </a:cubicBezTo>
                    <a:cubicBezTo>
                      <a:pt x="0" y="103"/>
                      <a:pt x="25" y="143"/>
                      <a:pt x="64" y="152"/>
                    </a:cubicBezTo>
                    <a:cubicBezTo>
                      <a:pt x="104" y="161"/>
                      <a:pt x="143" y="137"/>
                      <a:pt x="152" y="97"/>
                    </a:cubicBezTo>
                    <a:cubicBezTo>
                      <a:pt x="162" y="58"/>
                      <a:pt x="137" y="19"/>
                      <a:pt x="98" y="9"/>
                    </a:cubicBezTo>
                    <a:close/>
                  </a:path>
                </a:pathLst>
              </a:custGeom>
              <a:solidFill>
                <a:srgbClr val="FFFFFF"/>
              </a:solidFill>
              <a:ln w="9525">
                <a:noFill/>
                <a:miter lim="800000"/>
              </a:ln>
            </p:spPr>
            <p:txBody>
              <a:bodyPr/>
              <a:lstStyle/>
              <a:p>
                <a:endParaRPr lang="zh-CN" altLang="en-US">
                  <a:cs typeface="+mn-ea"/>
                  <a:sym typeface="+mn-lt"/>
                </a:endParaRPr>
              </a:p>
            </p:txBody>
          </p:sp>
          <p:sp>
            <p:nvSpPr>
              <p:cNvPr id="35" name="Freeform 412"/>
              <p:cNvSpPr/>
              <p:nvPr/>
            </p:nvSpPr>
            <p:spPr bwMode="auto">
              <a:xfrm>
                <a:off x="3627438" y="1652588"/>
                <a:ext cx="269875" cy="238125"/>
              </a:xfrm>
              <a:custGeom>
                <a:avLst/>
                <a:gdLst>
                  <a:gd name="T0" fmla="*/ 126724 w 115"/>
                  <a:gd name="T1" fmla="*/ 23346 h 102"/>
                  <a:gd name="T2" fmla="*/ 49282 w 115"/>
                  <a:gd name="T3" fmla="*/ 35018 h 102"/>
                  <a:gd name="T4" fmla="*/ 75096 w 115"/>
                  <a:gd name="T5" fmla="*/ 168088 h 102"/>
                  <a:gd name="T6" fmla="*/ 234674 w 115"/>
                  <a:gd name="T7" fmla="*/ 161085 h 102"/>
                  <a:gd name="T8" fmla="*/ 126724 w 115"/>
                  <a:gd name="T9" fmla="*/ 23346 h 102"/>
                  <a:gd name="T10" fmla="*/ 0 60000 65536"/>
                  <a:gd name="T11" fmla="*/ 0 60000 65536"/>
                  <a:gd name="T12" fmla="*/ 0 60000 65536"/>
                  <a:gd name="T13" fmla="*/ 0 60000 65536"/>
                  <a:gd name="T14" fmla="*/ 0 60000 65536"/>
                  <a:gd name="T15" fmla="*/ 0 w 115"/>
                  <a:gd name="T16" fmla="*/ 0 h 102"/>
                  <a:gd name="T17" fmla="*/ 115 w 115"/>
                  <a:gd name="T18" fmla="*/ 102 h 102"/>
                </a:gdLst>
                <a:ahLst/>
                <a:cxnLst>
                  <a:cxn ang="T10">
                    <a:pos x="T0" y="T1"/>
                  </a:cxn>
                  <a:cxn ang="T11">
                    <a:pos x="T2" y="T3"/>
                  </a:cxn>
                  <a:cxn ang="T12">
                    <a:pos x="T4" y="T5"/>
                  </a:cxn>
                  <a:cxn ang="T13">
                    <a:pos x="T6" y="T7"/>
                  </a:cxn>
                  <a:cxn ang="T14">
                    <a:pos x="T8" y="T9"/>
                  </a:cxn>
                </a:cxnLst>
                <a:rect l="T15" t="T16" r="T17" b="T18"/>
                <a:pathLst>
                  <a:path w="115" h="102">
                    <a:moveTo>
                      <a:pt x="54" y="10"/>
                    </a:moveTo>
                    <a:cubicBezTo>
                      <a:pt x="48" y="14"/>
                      <a:pt x="33" y="5"/>
                      <a:pt x="21" y="15"/>
                    </a:cubicBezTo>
                    <a:cubicBezTo>
                      <a:pt x="9" y="25"/>
                      <a:pt x="0" y="40"/>
                      <a:pt x="32" y="72"/>
                    </a:cubicBezTo>
                    <a:cubicBezTo>
                      <a:pt x="62" y="102"/>
                      <a:pt x="84" y="90"/>
                      <a:pt x="100" y="69"/>
                    </a:cubicBezTo>
                    <a:cubicBezTo>
                      <a:pt x="115" y="48"/>
                      <a:pt x="75" y="0"/>
                      <a:pt x="54" y="10"/>
                    </a:cubicBezTo>
                    <a:close/>
                  </a:path>
                </a:pathLst>
              </a:custGeom>
              <a:solidFill>
                <a:srgbClr val="333333"/>
              </a:solidFill>
              <a:ln w="9525">
                <a:noFill/>
                <a:miter lim="800000"/>
              </a:ln>
            </p:spPr>
            <p:txBody>
              <a:bodyPr/>
              <a:lstStyle/>
              <a:p>
                <a:endParaRPr lang="zh-CN" altLang="en-US">
                  <a:cs typeface="+mn-ea"/>
                  <a:sym typeface="+mn-lt"/>
                </a:endParaRPr>
              </a:p>
            </p:txBody>
          </p:sp>
          <p:sp>
            <p:nvSpPr>
              <p:cNvPr id="36" name="Freeform 413"/>
              <p:cNvSpPr/>
              <p:nvPr/>
            </p:nvSpPr>
            <p:spPr bwMode="auto">
              <a:xfrm>
                <a:off x="3667126" y="1692275"/>
                <a:ext cx="92075" cy="104775"/>
              </a:xfrm>
              <a:custGeom>
                <a:avLst/>
                <a:gdLst>
                  <a:gd name="T0" fmla="*/ 75549 w 39"/>
                  <a:gd name="T1" fmla="*/ 27940 h 45"/>
                  <a:gd name="T2" fmla="*/ 73188 w 39"/>
                  <a:gd name="T3" fmla="*/ 93133 h 45"/>
                  <a:gd name="T4" fmla="*/ 16526 w 39"/>
                  <a:gd name="T5" fmla="*/ 74507 h 45"/>
                  <a:gd name="T6" fmla="*/ 18887 w 39"/>
                  <a:gd name="T7" fmla="*/ 11642 h 45"/>
                  <a:gd name="T8" fmla="*/ 75549 w 39"/>
                  <a:gd name="T9" fmla="*/ 27940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32" y="12"/>
                    </a:moveTo>
                    <a:cubicBezTo>
                      <a:pt x="39" y="22"/>
                      <a:pt x="38" y="34"/>
                      <a:pt x="31" y="40"/>
                    </a:cubicBezTo>
                    <a:cubicBezTo>
                      <a:pt x="24" y="45"/>
                      <a:pt x="13" y="42"/>
                      <a:pt x="7" y="32"/>
                    </a:cubicBezTo>
                    <a:cubicBezTo>
                      <a:pt x="0" y="22"/>
                      <a:pt x="1" y="10"/>
                      <a:pt x="8" y="5"/>
                    </a:cubicBezTo>
                    <a:cubicBezTo>
                      <a:pt x="15" y="0"/>
                      <a:pt x="26" y="3"/>
                      <a:pt x="32" y="12"/>
                    </a:cubicBezTo>
                    <a:close/>
                  </a:path>
                </a:pathLst>
              </a:custGeom>
              <a:solidFill>
                <a:srgbClr val="4D4D4D"/>
              </a:solidFill>
              <a:ln w="9525">
                <a:noFill/>
                <a:miter lim="800000"/>
              </a:ln>
            </p:spPr>
            <p:txBody>
              <a:bodyPr/>
              <a:lstStyle/>
              <a:p>
                <a:endParaRPr lang="zh-CN" altLang="en-US">
                  <a:cs typeface="+mn-ea"/>
                  <a:sym typeface="+mn-lt"/>
                </a:endParaRPr>
              </a:p>
            </p:txBody>
          </p:sp>
          <p:sp>
            <p:nvSpPr>
              <p:cNvPr id="37" name="Freeform 414"/>
              <p:cNvSpPr/>
              <p:nvPr/>
            </p:nvSpPr>
            <p:spPr bwMode="auto">
              <a:xfrm>
                <a:off x="3792538" y="1368425"/>
                <a:ext cx="466725" cy="414338"/>
              </a:xfrm>
              <a:custGeom>
                <a:avLst/>
                <a:gdLst>
                  <a:gd name="T0" fmla="*/ 360362 w 294"/>
                  <a:gd name="T1" fmla="*/ 0 h 261"/>
                  <a:gd name="T2" fmla="*/ 0 w 294"/>
                  <a:gd name="T3" fmla="*/ 271463 h 261"/>
                  <a:gd name="T4" fmla="*/ 104775 w 294"/>
                  <a:gd name="T5" fmla="*/ 414338 h 261"/>
                  <a:gd name="T6" fmla="*/ 466725 w 294"/>
                  <a:gd name="T7" fmla="*/ 141288 h 261"/>
                  <a:gd name="T8" fmla="*/ 360362 w 294"/>
                  <a:gd name="T9" fmla="*/ 0 h 261"/>
                  <a:gd name="T10" fmla="*/ 0 60000 65536"/>
                  <a:gd name="T11" fmla="*/ 0 60000 65536"/>
                  <a:gd name="T12" fmla="*/ 0 60000 65536"/>
                  <a:gd name="T13" fmla="*/ 0 60000 65536"/>
                  <a:gd name="T14" fmla="*/ 0 60000 65536"/>
                  <a:gd name="T15" fmla="*/ 0 w 294"/>
                  <a:gd name="T16" fmla="*/ 0 h 261"/>
                  <a:gd name="T17" fmla="*/ 294 w 294"/>
                  <a:gd name="T18" fmla="*/ 261 h 261"/>
                </a:gdLst>
                <a:ahLst/>
                <a:cxnLst>
                  <a:cxn ang="T10">
                    <a:pos x="T0" y="T1"/>
                  </a:cxn>
                  <a:cxn ang="T11">
                    <a:pos x="T2" y="T3"/>
                  </a:cxn>
                  <a:cxn ang="T12">
                    <a:pos x="T4" y="T5"/>
                  </a:cxn>
                  <a:cxn ang="T13">
                    <a:pos x="T6" y="T7"/>
                  </a:cxn>
                  <a:cxn ang="T14">
                    <a:pos x="T8" y="T9"/>
                  </a:cxn>
                </a:cxnLst>
                <a:rect l="T15" t="T16" r="T17" b="T18"/>
                <a:pathLst>
                  <a:path w="294" h="261">
                    <a:moveTo>
                      <a:pt x="227" y="0"/>
                    </a:moveTo>
                    <a:lnTo>
                      <a:pt x="0" y="171"/>
                    </a:lnTo>
                    <a:lnTo>
                      <a:pt x="66" y="261"/>
                    </a:lnTo>
                    <a:lnTo>
                      <a:pt x="294" y="89"/>
                    </a:lnTo>
                    <a:lnTo>
                      <a:pt x="227" y="0"/>
                    </a:lnTo>
                    <a:close/>
                  </a:path>
                </a:pathLst>
              </a:custGeom>
              <a:solidFill>
                <a:srgbClr val="F03E32"/>
              </a:solidFill>
              <a:ln w="9525">
                <a:noFill/>
                <a:miter lim="800000"/>
              </a:ln>
            </p:spPr>
            <p:txBody>
              <a:bodyPr/>
              <a:lstStyle/>
              <a:p>
                <a:endParaRPr lang="zh-CN" altLang="en-US">
                  <a:cs typeface="+mn-ea"/>
                  <a:sym typeface="+mn-lt"/>
                </a:endParaRPr>
              </a:p>
            </p:txBody>
          </p:sp>
          <p:sp>
            <p:nvSpPr>
              <p:cNvPr id="38" name="Freeform 415"/>
              <p:cNvSpPr/>
              <p:nvPr/>
            </p:nvSpPr>
            <p:spPr bwMode="auto">
              <a:xfrm>
                <a:off x="3792538" y="1612900"/>
                <a:ext cx="144463" cy="169863"/>
              </a:xfrm>
              <a:custGeom>
                <a:avLst/>
                <a:gdLst>
                  <a:gd name="T0" fmla="*/ 37281 w 62"/>
                  <a:gd name="T1" fmla="*/ 0 h 73"/>
                  <a:gd name="T2" fmla="*/ 0 w 62"/>
                  <a:gd name="T3" fmla="*/ 27923 h 73"/>
                  <a:gd name="T4" fmla="*/ 104852 w 62"/>
                  <a:gd name="T5" fmla="*/ 169863 h 73"/>
                  <a:gd name="T6" fmla="*/ 144463 w 62"/>
                  <a:gd name="T7" fmla="*/ 141940 h 73"/>
                  <a:gd name="T8" fmla="*/ 142133 w 62"/>
                  <a:gd name="T9" fmla="*/ 139613 h 73"/>
                  <a:gd name="T10" fmla="*/ 37281 w 62"/>
                  <a:gd name="T11" fmla="*/ 2327 h 73"/>
                  <a:gd name="T12" fmla="*/ 37281 w 62"/>
                  <a:gd name="T13" fmla="*/ 0 h 73"/>
                  <a:gd name="T14" fmla="*/ 0 60000 65536"/>
                  <a:gd name="T15" fmla="*/ 0 60000 65536"/>
                  <a:gd name="T16" fmla="*/ 0 60000 65536"/>
                  <a:gd name="T17" fmla="*/ 0 60000 65536"/>
                  <a:gd name="T18" fmla="*/ 0 60000 65536"/>
                  <a:gd name="T19" fmla="*/ 0 60000 65536"/>
                  <a:gd name="T20" fmla="*/ 0 60000 65536"/>
                  <a:gd name="T21" fmla="*/ 0 w 62"/>
                  <a:gd name="T22" fmla="*/ 0 h 73"/>
                  <a:gd name="T23" fmla="*/ 62 w 62"/>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3">
                    <a:moveTo>
                      <a:pt x="16" y="0"/>
                    </a:moveTo>
                    <a:cubicBezTo>
                      <a:pt x="0" y="12"/>
                      <a:pt x="0" y="12"/>
                      <a:pt x="0" y="12"/>
                    </a:cubicBezTo>
                    <a:cubicBezTo>
                      <a:pt x="45" y="73"/>
                      <a:pt x="45" y="73"/>
                      <a:pt x="45" y="73"/>
                    </a:cubicBezTo>
                    <a:cubicBezTo>
                      <a:pt x="62" y="61"/>
                      <a:pt x="62" y="61"/>
                      <a:pt x="62" y="61"/>
                    </a:cubicBezTo>
                    <a:cubicBezTo>
                      <a:pt x="61" y="61"/>
                      <a:pt x="61" y="60"/>
                      <a:pt x="61" y="60"/>
                    </a:cubicBezTo>
                    <a:cubicBezTo>
                      <a:pt x="43" y="46"/>
                      <a:pt x="22" y="18"/>
                      <a:pt x="16" y="1"/>
                    </a:cubicBezTo>
                    <a:cubicBezTo>
                      <a:pt x="16" y="0"/>
                      <a:pt x="16" y="0"/>
                      <a:pt x="16" y="0"/>
                    </a:cubicBezTo>
                    <a:close/>
                  </a:path>
                </a:pathLst>
              </a:custGeom>
              <a:solidFill>
                <a:srgbClr val="CF291D"/>
              </a:solidFill>
              <a:ln w="9525">
                <a:noFill/>
                <a:miter lim="800000"/>
              </a:ln>
            </p:spPr>
            <p:txBody>
              <a:bodyPr/>
              <a:lstStyle/>
              <a:p>
                <a:endParaRPr lang="zh-CN" altLang="en-US">
                  <a:cs typeface="+mn-ea"/>
                  <a:sym typeface="+mn-lt"/>
                </a:endParaRPr>
              </a:p>
            </p:txBody>
          </p:sp>
          <p:sp>
            <p:nvSpPr>
              <p:cNvPr id="39" name="Freeform 416"/>
              <p:cNvSpPr/>
              <p:nvPr/>
            </p:nvSpPr>
            <p:spPr bwMode="auto">
              <a:xfrm>
                <a:off x="3743326" y="1619250"/>
                <a:ext cx="177800" cy="206375"/>
              </a:xfrm>
              <a:custGeom>
                <a:avLst/>
                <a:gdLst>
                  <a:gd name="T0" fmla="*/ 170782 w 76"/>
                  <a:gd name="T1" fmla="*/ 152436 h 88"/>
                  <a:gd name="T2" fmla="*/ 63166 w 76"/>
                  <a:gd name="T3" fmla="*/ 11726 h 88"/>
                  <a:gd name="T4" fmla="*/ 39771 w 76"/>
                  <a:gd name="T5" fmla="*/ 7036 h 88"/>
                  <a:gd name="T6" fmla="*/ 4679 w 76"/>
                  <a:gd name="T7" fmla="*/ 60974 h 88"/>
                  <a:gd name="T8" fmla="*/ 107616 w 76"/>
                  <a:gd name="T9" fmla="*/ 196994 h 88"/>
                  <a:gd name="T10" fmla="*/ 166103 w 76"/>
                  <a:gd name="T11" fmla="*/ 175888 h 88"/>
                  <a:gd name="T12" fmla="*/ 170782 w 76"/>
                  <a:gd name="T13" fmla="*/ 152436 h 88"/>
                  <a:gd name="T14" fmla="*/ 0 60000 65536"/>
                  <a:gd name="T15" fmla="*/ 0 60000 65536"/>
                  <a:gd name="T16" fmla="*/ 0 60000 65536"/>
                  <a:gd name="T17" fmla="*/ 0 60000 65536"/>
                  <a:gd name="T18" fmla="*/ 0 60000 65536"/>
                  <a:gd name="T19" fmla="*/ 0 60000 65536"/>
                  <a:gd name="T20" fmla="*/ 0 60000 65536"/>
                  <a:gd name="T21" fmla="*/ 0 w 76"/>
                  <a:gd name="T22" fmla="*/ 0 h 88"/>
                  <a:gd name="T23" fmla="*/ 76 w 76"/>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8">
                    <a:moveTo>
                      <a:pt x="73" y="65"/>
                    </a:moveTo>
                    <a:cubicBezTo>
                      <a:pt x="54" y="51"/>
                      <a:pt x="33" y="23"/>
                      <a:pt x="27" y="5"/>
                    </a:cubicBezTo>
                    <a:cubicBezTo>
                      <a:pt x="25" y="0"/>
                      <a:pt x="20" y="1"/>
                      <a:pt x="17" y="3"/>
                    </a:cubicBezTo>
                    <a:cubicBezTo>
                      <a:pt x="8" y="10"/>
                      <a:pt x="0" y="17"/>
                      <a:pt x="2" y="26"/>
                    </a:cubicBezTo>
                    <a:cubicBezTo>
                      <a:pt x="9" y="48"/>
                      <a:pt x="27" y="71"/>
                      <a:pt x="46" y="84"/>
                    </a:cubicBezTo>
                    <a:cubicBezTo>
                      <a:pt x="54" y="88"/>
                      <a:pt x="63" y="81"/>
                      <a:pt x="71" y="75"/>
                    </a:cubicBezTo>
                    <a:cubicBezTo>
                      <a:pt x="75" y="72"/>
                      <a:pt x="76" y="67"/>
                      <a:pt x="73" y="65"/>
                    </a:cubicBezTo>
                    <a:close/>
                  </a:path>
                </a:pathLst>
              </a:custGeom>
              <a:solidFill>
                <a:srgbClr val="E6E6E6"/>
              </a:solidFill>
              <a:ln w="9525">
                <a:noFill/>
                <a:miter lim="800000"/>
              </a:ln>
            </p:spPr>
            <p:txBody>
              <a:bodyPr/>
              <a:lstStyle/>
              <a:p>
                <a:endParaRPr lang="zh-CN" altLang="en-US">
                  <a:cs typeface="+mn-ea"/>
                  <a:sym typeface="+mn-lt"/>
                </a:endParaRPr>
              </a:p>
            </p:txBody>
          </p:sp>
          <p:sp>
            <p:nvSpPr>
              <p:cNvPr id="40" name="Freeform 417"/>
              <p:cNvSpPr/>
              <p:nvPr/>
            </p:nvSpPr>
            <p:spPr bwMode="auto">
              <a:xfrm>
                <a:off x="3752851" y="1612900"/>
                <a:ext cx="177800" cy="203200"/>
              </a:xfrm>
              <a:custGeom>
                <a:avLst/>
                <a:gdLst>
                  <a:gd name="T0" fmla="*/ 170782 w 76"/>
                  <a:gd name="T1" fmla="*/ 151816 h 87"/>
                  <a:gd name="T2" fmla="*/ 63166 w 76"/>
                  <a:gd name="T3" fmla="*/ 11678 h 87"/>
                  <a:gd name="T4" fmla="*/ 39771 w 76"/>
                  <a:gd name="T5" fmla="*/ 7007 h 87"/>
                  <a:gd name="T6" fmla="*/ 7018 w 76"/>
                  <a:gd name="T7" fmla="*/ 58391 h 87"/>
                  <a:gd name="T8" fmla="*/ 109955 w 76"/>
                  <a:gd name="T9" fmla="*/ 193857 h 87"/>
                  <a:gd name="T10" fmla="*/ 166103 w 76"/>
                  <a:gd name="T11" fmla="*/ 175172 h 87"/>
                  <a:gd name="T12" fmla="*/ 170782 w 76"/>
                  <a:gd name="T13" fmla="*/ 151816 h 87"/>
                  <a:gd name="T14" fmla="*/ 0 60000 65536"/>
                  <a:gd name="T15" fmla="*/ 0 60000 65536"/>
                  <a:gd name="T16" fmla="*/ 0 60000 65536"/>
                  <a:gd name="T17" fmla="*/ 0 60000 65536"/>
                  <a:gd name="T18" fmla="*/ 0 60000 65536"/>
                  <a:gd name="T19" fmla="*/ 0 60000 65536"/>
                  <a:gd name="T20" fmla="*/ 0 60000 65536"/>
                  <a:gd name="T21" fmla="*/ 0 w 76"/>
                  <a:gd name="T22" fmla="*/ 0 h 87"/>
                  <a:gd name="T23" fmla="*/ 76 w 76"/>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7">
                    <a:moveTo>
                      <a:pt x="73" y="65"/>
                    </a:moveTo>
                    <a:cubicBezTo>
                      <a:pt x="54" y="51"/>
                      <a:pt x="34" y="22"/>
                      <a:pt x="27" y="5"/>
                    </a:cubicBezTo>
                    <a:cubicBezTo>
                      <a:pt x="25" y="0"/>
                      <a:pt x="20" y="1"/>
                      <a:pt x="17" y="3"/>
                    </a:cubicBezTo>
                    <a:cubicBezTo>
                      <a:pt x="9" y="9"/>
                      <a:pt x="0" y="16"/>
                      <a:pt x="3" y="25"/>
                    </a:cubicBezTo>
                    <a:cubicBezTo>
                      <a:pt x="11" y="47"/>
                      <a:pt x="28" y="70"/>
                      <a:pt x="47" y="83"/>
                    </a:cubicBezTo>
                    <a:cubicBezTo>
                      <a:pt x="54" y="87"/>
                      <a:pt x="64" y="81"/>
                      <a:pt x="71" y="75"/>
                    </a:cubicBezTo>
                    <a:cubicBezTo>
                      <a:pt x="75" y="72"/>
                      <a:pt x="76" y="67"/>
                      <a:pt x="73"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41" name="Freeform 418"/>
              <p:cNvSpPr/>
              <p:nvPr/>
            </p:nvSpPr>
            <p:spPr bwMode="auto">
              <a:xfrm>
                <a:off x="3656013" y="1017588"/>
                <a:ext cx="617538" cy="600075"/>
              </a:xfrm>
              <a:custGeom>
                <a:avLst/>
                <a:gdLst>
                  <a:gd name="T0" fmla="*/ 269003 w 264"/>
                  <a:gd name="T1" fmla="*/ 0 h 256"/>
                  <a:gd name="T2" fmla="*/ 0 w 264"/>
                  <a:gd name="T3" fmla="*/ 461776 h 256"/>
                  <a:gd name="T4" fmla="*/ 594146 w 264"/>
                  <a:gd name="T5" fmla="*/ 600075 h 256"/>
                  <a:gd name="T6" fmla="*/ 547363 w 264"/>
                  <a:gd name="T7" fmla="*/ 65633 h 256"/>
                  <a:gd name="T8" fmla="*/ 269003 w 264"/>
                  <a:gd name="T9" fmla="*/ 0 h 256"/>
                  <a:gd name="T10" fmla="*/ 0 60000 65536"/>
                  <a:gd name="T11" fmla="*/ 0 60000 65536"/>
                  <a:gd name="T12" fmla="*/ 0 60000 65536"/>
                  <a:gd name="T13" fmla="*/ 0 60000 65536"/>
                  <a:gd name="T14" fmla="*/ 0 60000 65536"/>
                  <a:gd name="T15" fmla="*/ 0 w 264"/>
                  <a:gd name="T16" fmla="*/ 0 h 256"/>
                  <a:gd name="T17" fmla="*/ 264 w 264"/>
                  <a:gd name="T18" fmla="*/ 256 h 256"/>
                </a:gdLst>
                <a:ahLst/>
                <a:cxnLst>
                  <a:cxn ang="T10">
                    <a:pos x="T0" y="T1"/>
                  </a:cxn>
                  <a:cxn ang="T11">
                    <a:pos x="T2" y="T3"/>
                  </a:cxn>
                  <a:cxn ang="T12">
                    <a:pos x="T4" y="T5"/>
                  </a:cxn>
                  <a:cxn ang="T13">
                    <a:pos x="T6" y="T7"/>
                  </a:cxn>
                  <a:cxn ang="T14">
                    <a:pos x="T8" y="T9"/>
                  </a:cxn>
                </a:cxnLst>
                <a:rect l="T15" t="T16" r="T17" b="T18"/>
                <a:pathLst>
                  <a:path w="264" h="256">
                    <a:moveTo>
                      <a:pt x="115" y="0"/>
                    </a:moveTo>
                    <a:cubicBezTo>
                      <a:pt x="68" y="47"/>
                      <a:pt x="12" y="150"/>
                      <a:pt x="0" y="197"/>
                    </a:cubicBezTo>
                    <a:cubicBezTo>
                      <a:pt x="91" y="239"/>
                      <a:pt x="154" y="254"/>
                      <a:pt x="254" y="256"/>
                    </a:cubicBezTo>
                    <a:cubicBezTo>
                      <a:pt x="264" y="207"/>
                      <a:pt x="257" y="89"/>
                      <a:pt x="234" y="28"/>
                    </a:cubicBezTo>
                    <a:lnTo>
                      <a:pt x="115" y="0"/>
                    </a:lnTo>
                    <a:close/>
                  </a:path>
                </a:pathLst>
              </a:custGeom>
              <a:solidFill>
                <a:srgbClr val="F03E32"/>
              </a:solidFill>
              <a:ln w="9525">
                <a:noFill/>
                <a:miter lim="800000"/>
              </a:ln>
            </p:spPr>
            <p:txBody>
              <a:bodyPr/>
              <a:lstStyle/>
              <a:p>
                <a:endParaRPr lang="zh-CN" altLang="en-US">
                  <a:cs typeface="+mn-ea"/>
                  <a:sym typeface="+mn-lt"/>
                </a:endParaRPr>
              </a:p>
            </p:txBody>
          </p:sp>
          <p:sp>
            <p:nvSpPr>
              <p:cNvPr id="42" name="Freeform 419"/>
              <p:cNvSpPr/>
              <p:nvPr/>
            </p:nvSpPr>
            <p:spPr bwMode="auto">
              <a:xfrm>
                <a:off x="3694113" y="1296988"/>
                <a:ext cx="568325" cy="212725"/>
              </a:xfrm>
              <a:custGeom>
                <a:avLst/>
                <a:gdLst>
                  <a:gd name="T0" fmla="*/ 0 w 243"/>
                  <a:gd name="T1" fmla="*/ 79480 h 91"/>
                  <a:gd name="T2" fmla="*/ 163715 w 243"/>
                  <a:gd name="T3" fmla="*/ 149609 h 91"/>
                  <a:gd name="T4" fmla="*/ 175409 w 243"/>
                  <a:gd name="T5" fmla="*/ 161297 h 91"/>
                  <a:gd name="T6" fmla="*/ 247911 w 243"/>
                  <a:gd name="T7" fmla="*/ 182336 h 91"/>
                  <a:gd name="T8" fmla="*/ 264283 w 243"/>
                  <a:gd name="T9" fmla="*/ 175323 h 91"/>
                  <a:gd name="T10" fmla="*/ 565986 w 243"/>
                  <a:gd name="T11" fmla="*/ 212725 h 91"/>
                  <a:gd name="T12" fmla="*/ 565986 w 243"/>
                  <a:gd name="T13" fmla="*/ 123895 h 91"/>
                  <a:gd name="T14" fmla="*/ 285332 w 243"/>
                  <a:gd name="T15" fmla="*/ 86493 h 91"/>
                  <a:gd name="T16" fmla="*/ 273638 w 243"/>
                  <a:gd name="T17" fmla="*/ 74804 h 91"/>
                  <a:gd name="T18" fmla="*/ 201136 w 243"/>
                  <a:gd name="T19" fmla="*/ 53766 h 91"/>
                  <a:gd name="T20" fmla="*/ 184764 w 243"/>
                  <a:gd name="T21" fmla="*/ 60779 h 91"/>
                  <a:gd name="T22" fmla="*/ 39759 w 243"/>
                  <a:gd name="T23" fmla="*/ 0 h 91"/>
                  <a:gd name="T24" fmla="*/ 0 w 243"/>
                  <a:gd name="T25" fmla="*/ 7948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3"/>
                  <a:gd name="T40" fmla="*/ 0 h 91"/>
                  <a:gd name="T41" fmla="*/ 243 w 243"/>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3" h="91">
                    <a:moveTo>
                      <a:pt x="0" y="34"/>
                    </a:moveTo>
                    <a:cubicBezTo>
                      <a:pt x="35" y="50"/>
                      <a:pt x="45" y="53"/>
                      <a:pt x="70" y="64"/>
                    </a:cubicBezTo>
                    <a:cubicBezTo>
                      <a:pt x="70" y="66"/>
                      <a:pt x="72" y="69"/>
                      <a:pt x="75" y="69"/>
                    </a:cubicBezTo>
                    <a:cubicBezTo>
                      <a:pt x="106" y="78"/>
                      <a:pt x="106" y="78"/>
                      <a:pt x="106" y="78"/>
                    </a:cubicBezTo>
                    <a:cubicBezTo>
                      <a:pt x="109" y="79"/>
                      <a:pt x="112" y="77"/>
                      <a:pt x="113" y="75"/>
                    </a:cubicBezTo>
                    <a:cubicBezTo>
                      <a:pt x="150" y="83"/>
                      <a:pt x="204" y="89"/>
                      <a:pt x="242" y="91"/>
                    </a:cubicBezTo>
                    <a:cubicBezTo>
                      <a:pt x="243" y="79"/>
                      <a:pt x="242" y="66"/>
                      <a:pt x="242" y="53"/>
                    </a:cubicBezTo>
                    <a:cubicBezTo>
                      <a:pt x="208" y="52"/>
                      <a:pt x="151" y="43"/>
                      <a:pt x="122" y="37"/>
                    </a:cubicBezTo>
                    <a:cubicBezTo>
                      <a:pt x="122" y="35"/>
                      <a:pt x="120" y="32"/>
                      <a:pt x="117" y="32"/>
                    </a:cubicBezTo>
                    <a:cubicBezTo>
                      <a:pt x="86" y="23"/>
                      <a:pt x="86" y="23"/>
                      <a:pt x="86" y="23"/>
                    </a:cubicBezTo>
                    <a:cubicBezTo>
                      <a:pt x="83" y="23"/>
                      <a:pt x="80" y="24"/>
                      <a:pt x="79" y="26"/>
                    </a:cubicBezTo>
                    <a:cubicBezTo>
                      <a:pt x="50" y="18"/>
                      <a:pt x="48" y="14"/>
                      <a:pt x="17" y="0"/>
                    </a:cubicBezTo>
                    <a:cubicBezTo>
                      <a:pt x="11" y="12"/>
                      <a:pt x="5" y="23"/>
                      <a:pt x="0" y="34"/>
                    </a:cubicBezTo>
                    <a:close/>
                  </a:path>
                </a:pathLst>
              </a:custGeom>
              <a:solidFill>
                <a:srgbClr val="CF291D"/>
              </a:solidFill>
              <a:ln w="9525">
                <a:noFill/>
                <a:miter lim="800000"/>
              </a:ln>
            </p:spPr>
            <p:txBody>
              <a:bodyPr/>
              <a:lstStyle/>
              <a:p>
                <a:endParaRPr lang="zh-CN" altLang="en-US">
                  <a:cs typeface="+mn-ea"/>
                  <a:sym typeface="+mn-lt"/>
                </a:endParaRPr>
              </a:p>
            </p:txBody>
          </p:sp>
          <p:sp>
            <p:nvSpPr>
              <p:cNvPr id="43" name="Freeform 420"/>
              <p:cNvSpPr/>
              <p:nvPr/>
            </p:nvSpPr>
            <p:spPr bwMode="auto">
              <a:xfrm>
                <a:off x="3862388" y="1017588"/>
                <a:ext cx="365125" cy="212725"/>
              </a:xfrm>
              <a:custGeom>
                <a:avLst/>
                <a:gdLst>
                  <a:gd name="T0" fmla="*/ 318314 w 156"/>
                  <a:gd name="T1" fmla="*/ 130908 h 91"/>
                  <a:gd name="T2" fmla="*/ 318314 w 156"/>
                  <a:gd name="T3" fmla="*/ 130908 h 91"/>
                  <a:gd name="T4" fmla="*/ 318314 w 156"/>
                  <a:gd name="T5" fmla="*/ 130908 h 91"/>
                  <a:gd name="T6" fmla="*/ 318314 w 156"/>
                  <a:gd name="T7" fmla="*/ 130908 h 91"/>
                  <a:gd name="T8" fmla="*/ 318314 w 156"/>
                  <a:gd name="T9" fmla="*/ 130908 h 91"/>
                  <a:gd name="T10" fmla="*/ 318314 w 156"/>
                  <a:gd name="T11" fmla="*/ 130908 h 91"/>
                  <a:gd name="T12" fmla="*/ 318314 w 156"/>
                  <a:gd name="T13" fmla="*/ 130908 h 91"/>
                  <a:gd name="T14" fmla="*/ 318314 w 156"/>
                  <a:gd name="T15" fmla="*/ 130908 h 91"/>
                  <a:gd name="T16" fmla="*/ 318314 w 156"/>
                  <a:gd name="T17" fmla="*/ 130908 h 91"/>
                  <a:gd name="T18" fmla="*/ 318314 w 156"/>
                  <a:gd name="T19" fmla="*/ 130908 h 91"/>
                  <a:gd name="T20" fmla="*/ 318314 w 156"/>
                  <a:gd name="T21" fmla="*/ 130908 h 91"/>
                  <a:gd name="T22" fmla="*/ 318314 w 156"/>
                  <a:gd name="T23" fmla="*/ 130908 h 91"/>
                  <a:gd name="T24" fmla="*/ 315974 w 156"/>
                  <a:gd name="T25" fmla="*/ 130908 h 91"/>
                  <a:gd name="T26" fmla="*/ 315974 w 156"/>
                  <a:gd name="T27" fmla="*/ 142596 h 91"/>
                  <a:gd name="T28" fmla="*/ 292568 w 156"/>
                  <a:gd name="T29" fmla="*/ 179998 h 91"/>
                  <a:gd name="T30" fmla="*/ 292568 w 156"/>
                  <a:gd name="T31" fmla="*/ 182336 h 91"/>
                  <a:gd name="T32" fmla="*/ 292568 w 156"/>
                  <a:gd name="T33" fmla="*/ 182336 h 91"/>
                  <a:gd name="T34" fmla="*/ 290228 w 156"/>
                  <a:gd name="T35" fmla="*/ 182336 h 91"/>
                  <a:gd name="T36" fmla="*/ 290228 w 156"/>
                  <a:gd name="T37" fmla="*/ 184673 h 91"/>
                  <a:gd name="T38" fmla="*/ 290228 w 156"/>
                  <a:gd name="T39" fmla="*/ 184673 h 91"/>
                  <a:gd name="T40" fmla="*/ 290228 w 156"/>
                  <a:gd name="T41" fmla="*/ 187011 h 91"/>
                  <a:gd name="T42" fmla="*/ 287887 w 156"/>
                  <a:gd name="T43" fmla="*/ 187011 h 91"/>
                  <a:gd name="T44" fmla="*/ 287887 w 156"/>
                  <a:gd name="T45" fmla="*/ 187011 h 91"/>
                  <a:gd name="T46" fmla="*/ 287887 w 156"/>
                  <a:gd name="T47" fmla="*/ 189349 h 91"/>
                  <a:gd name="T48" fmla="*/ 287887 w 156"/>
                  <a:gd name="T49" fmla="*/ 189349 h 91"/>
                  <a:gd name="T50" fmla="*/ 287887 w 156"/>
                  <a:gd name="T51" fmla="*/ 189349 h 91"/>
                  <a:gd name="T52" fmla="*/ 287887 w 156"/>
                  <a:gd name="T53" fmla="*/ 189349 h 91"/>
                  <a:gd name="T54" fmla="*/ 212990 w 156"/>
                  <a:gd name="T55" fmla="*/ 194024 h 91"/>
                  <a:gd name="T56" fmla="*/ 65535 w 156"/>
                  <a:gd name="T57" fmla="*/ 137921 h 91"/>
                  <a:gd name="T58" fmla="*/ 65535 w 156"/>
                  <a:gd name="T59" fmla="*/ 137921 h 91"/>
                  <a:gd name="T60" fmla="*/ 65535 w 156"/>
                  <a:gd name="T61" fmla="*/ 137921 h 91"/>
                  <a:gd name="T62" fmla="*/ 65535 w 156"/>
                  <a:gd name="T63" fmla="*/ 137921 h 91"/>
                  <a:gd name="T64" fmla="*/ 65535 w 156"/>
                  <a:gd name="T65" fmla="*/ 135583 h 91"/>
                  <a:gd name="T66" fmla="*/ 65535 w 156"/>
                  <a:gd name="T67" fmla="*/ 135583 h 91"/>
                  <a:gd name="T68" fmla="*/ 65535 w 156"/>
                  <a:gd name="T69" fmla="*/ 135583 h 91"/>
                  <a:gd name="T70" fmla="*/ 65535 w 156"/>
                  <a:gd name="T71" fmla="*/ 133245 h 91"/>
                  <a:gd name="T72" fmla="*/ 65535 w 156"/>
                  <a:gd name="T73" fmla="*/ 133245 h 91"/>
                  <a:gd name="T74" fmla="*/ 65535 w 156"/>
                  <a:gd name="T75" fmla="*/ 130908 h 91"/>
                  <a:gd name="T76" fmla="*/ 65535 w 156"/>
                  <a:gd name="T77" fmla="*/ 130908 h 91"/>
                  <a:gd name="T78" fmla="*/ 65535 w 156"/>
                  <a:gd name="T79" fmla="*/ 128570 h 91"/>
                  <a:gd name="T80" fmla="*/ 65535 w 156"/>
                  <a:gd name="T81" fmla="*/ 128570 h 91"/>
                  <a:gd name="T82" fmla="*/ 65535 w 156"/>
                  <a:gd name="T83" fmla="*/ 126232 h 91"/>
                  <a:gd name="T84" fmla="*/ 23405 w 156"/>
                  <a:gd name="T85" fmla="*/ 56103 h 91"/>
                  <a:gd name="T86" fmla="*/ 21065 w 156"/>
                  <a:gd name="T87" fmla="*/ 56103 h 91"/>
                  <a:gd name="T88" fmla="*/ 21065 w 156"/>
                  <a:gd name="T89" fmla="*/ 56103 h 91"/>
                  <a:gd name="T90" fmla="*/ 21065 w 156"/>
                  <a:gd name="T91" fmla="*/ 56103 h 91"/>
                  <a:gd name="T92" fmla="*/ 21065 w 156"/>
                  <a:gd name="T93" fmla="*/ 56103 h 91"/>
                  <a:gd name="T94" fmla="*/ 18724 w 156"/>
                  <a:gd name="T95" fmla="*/ 56103 h 91"/>
                  <a:gd name="T96" fmla="*/ 18724 w 156"/>
                  <a:gd name="T97" fmla="*/ 56103 h 91"/>
                  <a:gd name="T98" fmla="*/ 18724 w 156"/>
                  <a:gd name="T99" fmla="*/ 56103 h 91"/>
                  <a:gd name="T100" fmla="*/ 18724 w 156"/>
                  <a:gd name="T101" fmla="*/ 56103 h 91"/>
                  <a:gd name="T102" fmla="*/ 18724 w 156"/>
                  <a:gd name="T103" fmla="*/ 53766 h 91"/>
                  <a:gd name="T104" fmla="*/ 18724 w 156"/>
                  <a:gd name="T105" fmla="*/ 53766 h 91"/>
                  <a:gd name="T106" fmla="*/ 16384 w 156"/>
                  <a:gd name="T107" fmla="*/ 53766 h 91"/>
                  <a:gd name="T108" fmla="*/ 16384 w 156"/>
                  <a:gd name="T109" fmla="*/ 53766 h 91"/>
                  <a:gd name="T110" fmla="*/ 16384 w 156"/>
                  <a:gd name="T111" fmla="*/ 53766 h 91"/>
                  <a:gd name="T112" fmla="*/ 16384 w 156"/>
                  <a:gd name="T113" fmla="*/ 53766 h 91"/>
                  <a:gd name="T114" fmla="*/ 51492 w 156"/>
                  <a:gd name="T115" fmla="*/ 30389 h 91"/>
                  <a:gd name="T116" fmla="*/ 306611 w 156"/>
                  <a:gd name="T117" fmla="*/ 86493 h 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91"/>
                  <a:gd name="T179" fmla="*/ 156 w 156"/>
                  <a:gd name="T180" fmla="*/ 91 h 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91">
                    <a:moveTo>
                      <a:pt x="156" y="43"/>
                    </a:moveTo>
                    <a:cubicBezTo>
                      <a:pt x="153" y="51"/>
                      <a:pt x="145" y="57"/>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6" y="58"/>
                      <a:pt x="136" y="55"/>
                      <a:pt x="135" y="61"/>
                    </a:cubicBezTo>
                    <a:cubicBezTo>
                      <a:pt x="133" y="68"/>
                      <a:pt x="136" y="80"/>
                      <a:pt x="130" y="79"/>
                    </a:cubicBezTo>
                    <a:cubicBezTo>
                      <a:pt x="124" y="77"/>
                      <a:pt x="127" y="78"/>
                      <a:pt x="125" y="77"/>
                    </a:cubicBezTo>
                    <a:cubicBezTo>
                      <a:pt x="125" y="77"/>
                      <a:pt x="125" y="77"/>
                      <a:pt x="125" y="77"/>
                    </a:cubicBezTo>
                    <a:cubicBezTo>
                      <a:pt x="125" y="77"/>
                      <a:pt x="125" y="77"/>
                      <a:pt x="125" y="77"/>
                    </a:cubicBezTo>
                    <a:cubicBezTo>
                      <a:pt x="125" y="77"/>
                      <a:pt x="125" y="77"/>
                      <a:pt x="125" y="77"/>
                    </a:cubicBezTo>
                    <a:cubicBezTo>
                      <a:pt x="125" y="77"/>
                      <a:pt x="125" y="77"/>
                      <a:pt x="125" y="77"/>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4" y="78"/>
                      <a:pt x="124" y="78"/>
                      <a:pt x="124" y="78"/>
                    </a:cubicBezTo>
                    <a:cubicBezTo>
                      <a:pt x="124" y="78"/>
                      <a:pt x="124" y="78"/>
                      <a:pt x="124" y="78"/>
                    </a:cubicBezTo>
                    <a:cubicBezTo>
                      <a:pt x="124" y="78"/>
                      <a:pt x="124" y="78"/>
                      <a:pt x="124" y="78"/>
                    </a:cubicBezTo>
                    <a:cubicBezTo>
                      <a:pt x="124" y="78"/>
                      <a:pt x="124" y="78"/>
                      <a:pt x="124" y="78"/>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2"/>
                      <a:pt x="123" y="82"/>
                      <a:pt x="123" y="82"/>
                    </a:cubicBezTo>
                    <a:cubicBezTo>
                      <a:pt x="118" y="88"/>
                      <a:pt x="110" y="91"/>
                      <a:pt x="102" y="89"/>
                    </a:cubicBezTo>
                    <a:cubicBezTo>
                      <a:pt x="97" y="88"/>
                      <a:pt x="93" y="86"/>
                      <a:pt x="91" y="83"/>
                    </a:cubicBezTo>
                    <a:cubicBezTo>
                      <a:pt x="86" y="88"/>
                      <a:pt x="79" y="91"/>
                      <a:pt x="71" y="89"/>
                    </a:cubicBezTo>
                    <a:cubicBezTo>
                      <a:pt x="63" y="87"/>
                      <a:pt x="58" y="82"/>
                      <a:pt x="56" y="75"/>
                    </a:cubicBezTo>
                    <a:cubicBezTo>
                      <a:pt x="52" y="76"/>
                      <a:pt x="48" y="77"/>
                      <a:pt x="43" y="76"/>
                    </a:cubicBezTo>
                    <a:cubicBezTo>
                      <a:pt x="35" y="74"/>
                      <a:pt x="29" y="67"/>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4"/>
                      <a:pt x="28" y="54"/>
                      <a:pt x="28" y="54"/>
                    </a:cubicBezTo>
                    <a:cubicBezTo>
                      <a:pt x="28" y="54"/>
                      <a:pt x="28" y="54"/>
                      <a:pt x="28" y="54"/>
                    </a:cubicBezTo>
                    <a:cubicBezTo>
                      <a:pt x="28" y="54"/>
                      <a:pt x="28" y="54"/>
                      <a:pt x="28" y="54"/>
                    </a:cubicBezTo>
                    <a:cubicBezTo>
                      <a:pt x="26" y="54"/>
                      <a:pt x="24" y="54"/>
                      <a:pt x="23" y="54"/>
                    </a:cubicBezTo>
                    <a:cubicBezTo>
                      <a:pt x="12" y="51"/>
                      <a:pt x="5" y="40"/>
                      <a:pt x="8" y="29"/>
                    </a:cubicBezTo>
                    <a:cubicBezTo>
                      <a:pt x="8" y="28"/>
                      <a:pt x="9" y="26"/>
                      <a:pt x="10" y="24"/>
                    </a:cubicBezTo>
                    <a:cubicBezTo>
                      <a:pt x="10" y="24"/>
                      <a:pt x="10" y="24"/>
                      <a:pt x="10" y="24"/>
                    </a:cubicBezTo>
                    <a:cubicBezTo>
                      <a:pt x="10" y="24"/>
                      <a:pt x="10" y="24"/>
                      <a:pt x="10" y="24"/>
                    </a:cubicBezTo>
                    <a:cubicBezTo>
                      <a:pt x="10" y="24"/>
                      <a:pt x="10" y="24"/>
                      <a:pt x="10"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4" y="21"/>
                      <a:pt x="2" y="19"/>
                      <a:pt x="0" y="16"/>
                    </a:cubicBezTo>
                    <a:cubicBezTo>
                      <a:pt x="8" y="17"/>
                      <a:pt x="21" y="18"/>
                      <a:pt x="22" y="13"/>
                    </a:cubicBezTo>
                    <a:cubicBezTo>
                      <a:pt x="19" y="8"/>
                      <a:pt x="19" y="8"/>
                      <a:pt x="19" y="8"/>
                    </a:cubicBezTo>
                    <a:cubicBezTo>
                      <a:pt x="22" y="5"/>
                      <a:pt x="25" y="2"/>
                      <a:pt x="27" y="0"/>
                    </a:cubicBezTo>
                    <a:cubicBezTo>
                      <a:pt x="127" y="25"/>
                      <a:pt x="127" y="25"/>
                      <a:pt x="127" y="25"/>
                    </a:cubicBezTo>
                    <a:cubicBezTo>
                      <a:pt x="128" y="29"/>
                      <a:pt x="130" y="33"/>
                      <a:pt x="131" y="37"/>
                    </a:cubicBezTo>
                    <a:lnTo>
                      <a:pt x="156" y="43"/>
                    </a:lnTo>
                    <a:close/>
                  </a:path>
                </a:pathLst>
              </a:custGeom>
              <a:solidFill>
                <a:srgbClr val="CF291D"/>
              </a:solidFill>
              <a:ln w="9525">
                <a:noFill/>
                <a:miter lim="800000"/>
              </a:ln>
            </p:spPr>
            <p:txBody>
              <a:bodyPr/>
              <a:lstStyle/>
              <a:p>
                <a:endParaRPr lang="zh-CN" altLang="en-US">
                  <a:cs typeface="+mn-ea"/>
                  <a:sym typeface="+mn-lt"/>
                </a:endParaRPr>
              </a:p>
            </p:txBody>
          </p:sp>
          <p:sp>
            <p:nvSpPr>
              <p:cNvPr id="44" name="Freeform 421"/>
              <p:cNvSpPr/>
              <p:nvPr/>
            </p:nvSpPr>
            <p:spPr bwMode="auto">
              <a:xfrm>
                <a:off x="3921126" y="681038"/>
                <a:ext cx="381000" cy="381000"/>
              </a:xfrm>
              <a:custGeom>
                <a:avLst/>
                <a:gdLst>
                  <a:gd name="T0" fmla="*/ 229067 w 163"/>
                  <a:gd name="T1" fmla="*/ 21037 h 163"/>
                  <a:gd name="T2" fmla="*/ 21037 w 163"/>
                  <a:gd name="T3" fmla="*/ 149595 h 163"/>
                  <a:gd name="T4" fmla="*/ 151933 w 163"/>
                  <a:gd name="T5" fmla="*/ 357626 h 163"/>
                  <a:gd name="T6" fmla="*/ 359963 w 163"/>
                  <a:gd name="T7" fmla="*/ 229067 h 163"/>
                  <a:gd name="T8" fmla="*/ 229067 w 163"/>
                  <a:gd name="T9" fmla="*/ 21037 h 163"/>
                  <a:gd name="T10" fmla="*/ 0 60000 65536"/>
                  <a:gd name="T11" fmla="*/ 0 60000 65536"/>
                  <a:gd name="T12" fmla="*/ 0 60000 65536"/>
                  <a:gd name="T13" fmla="*/ 0 60000 65536"/>
                  <a:gd name="T14" fmla="*/ 0 60000 65536"/>
                  <a:gd name="T15" fmla="*/ 0 w 163"/>
                  <a:gd name="T16" fmla="*/ 0 h 163"/>
                  <a:gd name="T17" fmla="*/ 163 w 163"/>
                  <a:gd name="T18" fmla="*/ 163 h 163"/>
                </a:gdLst>
                <a:ahLst/>
                <a:cxnLst>
                  <a:cxn ang="T10">
                    <a:pos x="T0" y="T1"/>
                  </a:cxn>
                  <a:cxn ang="T11">
                    <a:pos x="T2" y="T3"/>
                  </a:cxn>
                  <a:cxn ang="T12">
                    <a:pos x="T4" y="T5"/>
                  </a:cxn>
                  <a:cxn ang="T13">
                    <a:pos x="T6" y="T7"/>
                  </a:cxn>
                  <a:cxn ang="T14">
                    <a:pos x="T8" y="T9"/>
                  </a:cxn>
                </a:cxnLst>
                <a:rect l="T15" t="T16" r="T17" b="T18"/>
                <a:pathLst>
                  <a:path w="163" h="163">
                    <a:moveTo>
                      <a:pt x="98" y="9"/>
                    </a:moveTo>
                    <a:cubicBezTo>
                      <a:pt x="58" y="0"/>
                      <a:pt x="19" y="24"/>
                      <a:pt x="9" y="64"/>
                    </a:cubicBezTo>
                    <a:cubicBezTo>
                      <a:pt x="0" y="104"/>
                      <a:pt x="25" y="144"/>
                      <a:pt x="65" y="153"/>
                    </a:cubicBezTo>
                    <a:cubicBezTo>
                      <a:pt x="105" y="163"/>
                      <a:pt x="144" y="138"/>
                      <a:pt x="154" y="98"/>
                    </a:cubicBezTo>
                    <a:cubicBezTo>
                      <a:pt x="163" y="58"/>
                      <a:pt x="138" y="18"/>
                      <a:pt x="98" y="9"/>
                    </a:cubicBezTo>
                    <a:close/>
                  </a:path>
                </a:pathLst>
              </a:custGeom>
              <a:solidFill>
                <a:srgbClr val="F8C8B4"/>
              </a:solidFill>
              <a:ln w="9525">
                <a:noFill/>
                <a:miter lim="800000"/>
              </a:ln>
            </p:spPr>
            <p:txBody>
              <a:bodyPr/>
              <a:lstStyle/>
              <a:p>
                <a:endParaRPr lang="zh-CN" altLang="en-US">
                  <a:cs typeface="+mn-ea"/>
                  <a:sym typeface="+mn-lt"/>
                </a:endParaRPr>
              </a:p>
            </p:txBody>
          </p:sp>
          <p:sp>
            <p:nvSpPr>
              <p:cNvPr id="45" name="Freeform 422"/>
              <p:cNvSpPr/>
              <p:nvPr/>
            </p:nvSpPr>
            <p:spPr bwMode="auto">
              <a:xfrm>
                <a:off x="4179888" y="536575"/>
                <a:ext cx="160338" cy="158750"/>
              </a:xfrm>
              <a:custGeom>
                <a:avLst/>
                <a:gdLst>
                  <a:gd name="T0" fmla="*/ 117896 w 68"/>
                  <a:gd name="T1" fmla="*/ 18676 h 68"/>
                  <a:gd name="T2" fmla="*/ 18863 w 68"/>
                  <a:gd name="T3" fmla="*/ 42022 h 68"/>
                  <a:gd name="T4" fmla="*/ 42442 w 68"/>
                  <a:gd name="T5" fmla="*/ 137739 h 68"/>
                  <a:gd name="T6" fmla="*/ 141475 w 68"/>
                  <a:gd name="T7" fmla="*/ 116728 h 68"/>
                  <a:gd name="T8" fmla="*/ 117896 w 68"/>
                  <a:gd name="T9" fmla="*/ 18676 h 68"/>
                  <a:gd name="T10" fmla="*/ 0 60000 65536"/>
                  <a:gd name="T11" fmla="*/ 0 60000 65536"/>
                  <a:gd name="T12" fmla="*/ 0 60000 65536"/>
                  <a:gd name="T13" fmla="*/ 0 60000 65536"/>
                  <a:gd name="T14" fmla="*/ 0 60000 65536"/>
                  <a:gd name="T15" fmla="*/ 0 w 68"/>
                  <a:gd name="T16" fmla="*/ 0 h 68"/>
                  <a:gd name="T17" fmla="*/ 68 w 68"/>
                  <a:gd name="T18" fmla="*/ 68 h 68"/>
                </a:gdLst>
                <a:ahLst/>
                <a:cxnLst>
                  <a:cxn ang="T10">
                    <a:pos x="T0" y="T1"/>
                  </a:cxn>
                  <a:cxn ang="T11">
                    <a:pos x="T2" y="T3"/>
                  </a:cxn>
                  <a:cxn ang="T12">
                    <a:pos x="T4" y="T5"/>
                  </a:cxn>
                  <a:cxn ang="T13">
                    <a:pos x="T6" y="T7"/>
                  </a:cxn>
                  <a:cxn ang="T14">
                    <a:pos x="T8" y="T9"/>
                  </a:cxn>
                </a:cxnLst>
                <a:rect l="T15" t="T16" r="T17" b="T18"/>
                <a:pathLst>
                  <a:path w="68" h="68">
                    <a:moveTo>
                      <a:pt x="50" y="8"/>
                    </a:moveTo>
                    <a:cubicBezTo>
                      <a:pt x="36" y="0"/>
                      <a:pt x="17" y="4"/>
                      <a:pt x="8" y="18"/>
                    </a:cubicBezTo>
                    <a:cubicBezTo>
                      <a:pt x="0" y="32"/>
                      <a:pt x="4" y="51"/>
                      <a:pt x="18" y="59"/>
                    </a:cubicBezTo>
                    <a:cubicBezTo>
                      <a:pt x="32" y="68"/>
                      <a:pt x="51" y="64"/>
                      <a:pt x="60" y="50"/>
                    </a:cubicBezTo>
                    <a:cubicBezTo>
                      <a:pt x="68" y="35"/>
                      <a:pt x="64" y="17"/>
                      <a:pt x="50" y="8"/>
                    </a:cubicBezTo>
                    <a:close/>
                  </a:path>
                </a:pathLst>
              </a:custGeom>
              <a:solidFill>
                <a:srgbClr val="FFFFFF"/>
              </a:solidFill>
              <a:ln w="9525">
                <a:noFill/>
                <a:miter lim="800000"/>
              </a:ln>
            </p:spPr>
            <p:txBody>
              <a:bodyPr/>
              <a:lstStyle/>
              <a:p>
                <a:endParaRPr lang="zh-CN" altLang="en-US">
                  <a:cs typeface="+mn-ea"/>
                  <a:sym typeface="+mn-lt"/>
                </a:endParaRPr>
              </a:p>
            </p:txBody>
          </p:sp>
          <p:sp>
            <p:nvSpPr>
              <p:cNvPr id="46" name="Freeform 423"/>
              <p:cNvSpPr/>
              <p:nvPr/>
            </p:nvSpPr>
            <p:spPr bwMode="auto">
              <a:xfrm>
                <a:off x="4183063" y="596900"/>
                <a:ext cx="123825" cy="95250"/>
              </a:xfrm>
              <a:custGeom>
                <a:avLst/>
                <a:gdLst>
                  <a:gd name="T0" fmla="*/ 9345 w 53"/>
                  <a:gd name="T1" fmla="*/ 0 h 41"/>
                  <a:gd name="T2" fmla="*/ 39717 w 53"/>
                  <a:gd name="T3" fmla="*/ 76665 h 41"/>
                  <a:gd name="T4" fmla="*/ 123825 w 53"/>
                  <a:gd name="T5" fmla="*/ 69695 h 41"/>
                  <a:gd name="T6" fmla="*/ 70090 w 53"/>
                  <a:gd name="T7" fmla="*/ 27878 h 41"/>
                  <a:gd name="T8" fmla="*/ 9345 w 53"/>
                  <a:gd name="T9" fmla="*/ 0 h 41"/>
                  <a:gd name="T10" fmla="*/ 0 60000 65536"/>
                  <a:gd name="T11" fmla="*/ 0 60000 65536"/>
                  <a:gd name="T12" fmla="*/ 0 60000 65536"/>
                  <a:gd name="T13" fmla="*/ 0 60000 65536"/>
                  <a:gd name="T14" fmla="*/ 0 60000 65536"/>
                  <a:gd name="T15" fmla="*/ 0 w 53"/>
                  <a:gd name="T16" fmla="*/ 0 h 41"/>
                  <a:gd name="T17" fmla="*/ 53 w 53"/>
                  <a:gd name="T18" fmla="*/ 41 h 41"/>
                </a:gdLst>
                <a:ahLst/>
                <a:cxnLst>
                  <a:cxn ang="T10">
                    <a:pos x="T0" y="T1"/>
                  </a:cxn>
                  <a:cxn ang="T11">
                    <a:pos x="T2" y="T3"/>
                  </a:cxn>
                  <a:cxn ang="T12">
                    <a:pos x="T4" y="T5"/>
                  </a:cxn>
                  <a:cxn ang="T13">
                    <a:pos x="T6" y="T7"/>
                  </a:cxn>
                  <a:cxn ang="T14">
                    <a:pos x="T8" y="T9"/>
                  </a:cxn>
                </a:cxnLst>
                <a:rect l="T15" t="T16" r="T17" b="T18"/>
                <a:pathLst>
                  <a:path w="53" h="41">
                    <a:moveTo>
                      <a:pt x="4" y="0"/>
                    </a:moveTo>
                    <a:cubicBezTo>
                      <a:pt x="0" y="12"/>
                      <a:pt x="6" y="26"/>
                      <a:pt x="17" y="33"/>
                    </a:cubicBezTo>
                    <a:cubicBezTo>
                      <a:pt x="29" y="41"/>
                      <a:pt x="43" y="39"/>
                      <a:pt x="53" y="30"/>
                    </a:cubicBezTo>
                    <a:cubicBezTo>
                      <a:pt x="46" y="23"/>
                      <a:pt x="39" y="17"/>
                      <a:pt x="30" y="12"/>
                    </a:cubicBezTo>
                    <a:cubicBezTo>
                      <a:pt x="22" y="7"/>
                      <a:pt x="13" y="3"/>
                      <a:pt x="4" y="0"/>
                    </a:cubicBezTo>
                    <a:close/>
                  </a:path>
                </a:pathLst>
              </a:custGeom>
              <a:solidFill>
                <a:srgbClr val="E6E6E6"/>
              </a:solidFill>
              <a:ln w="9525">
                <a:noFill/>
                <a:miter lim="800000"/>
              </a:ln>
            </p:spPr>
            <p:txBody>
              <a:bodyPr/>
              <a:lstStyle/>
              <a:p>
                <a:endParaRPr lang="zh-CN" altLang="en-US">
                  <a:cs typeface="+mn-ea"/>
                  <a:sym typeface="+mn-lt"/>
                </a:endParaRPr>
              </a:p>
            </p:txBody>
          </p:sp>
          <p:sp>
            <p:nvSpPr>
              <p:cNvPr id="47" name="Freeform 424"/>
              <p:cNvSpPr/>
              <p:nvPr/>
            </p:nvSpPr>
            <p:spPr bwMode="auto">
              <a:xfrm>
                <a:off x="3943351" y="581025"/>
                <a:ext cx="409575" cy="292100"/>
              </a:xfrm>
              <a:custGeom>
                <a:avLst/>
                <a:gdLst>
                  <a:gd name="T0" fmla="*/ 248085 w 175"/>
                  <a:gd name="T1" fmla="*/ 30378 h 125"/>
                  <a:gd name="T2" fmla="*/ 4681 w 175"/>
                  <a:gd name="T3" fmla="*/ 161239 h 125"/>
                  <a:gd name="T4" fmla="*/ 0 w 175"/>
                  <a:gd name="T5" fmla="*/ 182270 h 125"/>
                  <a:gd name="T6" fmla="*/ 374469 w 175"/>
                  <a:gd name="T7" fmla="*/ 292100 h 125"/>
                  <a:gd name="T8" fmla="*/ 379149 w 175"/>
                  <a:gd name="T9" fmla="*/ 273406 h 125"/>
                  <a:gd name="T10" fmla="*/ 248085 w 175"/>
                  <a:gd name="T11" fmla="*/ 30378 h 125"/>
                  <a:gd name="T12" fmla="*/ 0 60000 65536"/>
                  <a:gd name="T13" fmla="*/ 0 60000 65536"/>
                  <a:gd name="T14" fmla="*/ 0 60000 65536"/>
                  <a:gd name="T15" fmla="*/ 0 60000 65536"/>
                  <a:gd name="T16" fmla="*/ 0 60000 65536"/>
                  <a:gd name="T17" fmla="*/ 0 60000 65536"/>
                  <a:gd name="T18" fmla="*/ 0 w 175"/>
                  <a:gd name="T19" fmla="*/ 0 h 125"/>
                  <a:gd name="T20" fmla="*/ 175 w 175"/>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75" h="125">
                    <a:moveTo>
                      <a:pt x="106" y="13"/>
                    </a:moveTo>
                    <a:cubicBezTo>
                      <a:pt x="62" y="0"/>
                      <a:pt x="15" y="25"/>
                      <a:pt x="2" y="69"/>
                    </a:cubicBezTo>
                    <a:cubicBezTo>
                      <a:pt x="1" y="72"/>
                      <a:pt x="1" y="75"/>
                      <a:pt x="0" y="78"/>
                    </a:cubicBezTo>
                    <a:cubicBezTo>
                      <a:pt x="54" y="83"/>
                      <a:pt x="112" y="100"/>
                      <a:pt x="160" y="125"/>
                    </a:cubicBezTo>
                    <a:cubicBezTo>
                      <a:pt x="161" y="122"/>
                      <a:pt x="161" y="120"/>
                      <a:pt x="162" y="117"/>
                    </a:cubicBezTo>
                    <a:cubicBezTo>
                      <a:pt x="175" y="73"/>
                      <a:pt x="150" y="26"/>
                      <a:pt x="106" y="13"/>
                    </a:cubicBezTo>
                    <a:close/>
                  </a:path>
                </a:pathLst>
              </a:custGeom>
              <a:solidFill>
                <a:srgbClr val="F03E32"/>
              </a:solidFill>
              <a:ln w="9525">
                <a:noFill/>
                <a:miter lim="800000"/>
              </a:ln>
            </p:spPr>
            <p:txBody>
              <a:bodyPr/>
              <a:lstStyle/>
              <a:p>
                <a:endParaRPr lang="zh-CN" altLang="en-US">
                  <a:cs typeface="+mn-ea"/>
                  <a:sym typeface="+mn-lt"/>
                </a:endParaRPr>
              </a:p>
            </p:txBody>
          </p:sp>
          <p:sp>
            <p:nvSpPr>
              <p:cNvPr id="48" name="Freeform 425"/>
              <p:cNvSpPr/>
              <p:nvPr/>
            </p:nvSpPr>
            <p:spPr bwMode="auto">
              <a:xfrm>
                <a:off x="3946526" y="641350"/>
                <a:ext cx="390525" cy="223838"/>
              </a:xfrm>
              <a:custGeom>
                <a:avLst/>
                <a:gdLst>
                  <a:gd name="T0" fmla="*/ 74831 w 167"/>
                  <a:gd name="T1" fmla="*/ 0 h 96"/>
                  <a:gd name="T2" fmla="*/ 2338 w 167"/>
                  <a:gd name="T3" fmla="*/ 100261 h 96"/>
                  <a:gd name="T4" fmla="*/ 0 w 167"/>
                  <a:gd name="T5" fmla="*/ 114251 h 96"/>
                  <a:gd name="T6" fmla="*/ 7015 w 167"/>
                  <a:gd name="T7" fmla="*/ 114251 h 96"/>
                  <a:gd name="T8" fmla="*/ 367140 w 167"/>
                  <a:gd name="T9" fmla="*/ 221506 h 96"/>
                  <a:gd name="T10" fmla="*/ 371817 w 167"/>
                  <a:gd name="T11" fmla="*/ 223838 h 96"/>
                  <a:gd name="T12" fmla="*/ 376494 w 167"/>
                  <a:gd name="T13" fmla="*/ 212180 h 96"/>
                  <a:gd name="T14" fmla="*/ 371817 w 167"/>
                  <a:gd name="T15" fmla="*/ 88603 h 96"/>
                  <a:gd name="T16" fmla="*/ 74831 w 167"/>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7"/>
                  <a:gd name="T28" fmla="*/ 0 h 96"/>
                  <a:gd name="T29" fmla="*/ 167 w 167"/>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7" h="96">
                    <a:moveTo>
                      <a:pt x="32" y="0"/>
                    </a:moveTo>
                    <a:cubicBezTo>
                      <a:pt x="18" y="10"/>
                      <a:pt x="7" y="25"/>
                      <a:pt x="1" y="43"/>
                    </a:cubicBezTo>
                    <a:cubicBezTo>
                      <a:pt x="1" y="45"/>
                      <a:pt x="0" y="47"/>
                      <a:pt x="0" y="49"/>
                    </a:cubicBezTo>
                    <a:cubicBezTo>
                      <a:pt x="1" y="49"/>
                      <a:pt x="2" y="49"/>
                      <a:pt x="3" y="49"/>
                    </a:cubicBezTo>
                    <a:cubicBezTo>
                      <a:pt x="54" y="45"/>
                      <a:pt x="125" y="70"/>
                      <a:pt x="157" y="95"/>
                    </a:cubicBezTo>
                    <a:cubicBezTo>
                      <a:pt x="158" y="95"/>
                      <a:pt x="159" y="96"/>
                      <a:pt x="159" y="96"/>
                    </a:cubicBezTo>
                    <a:cubicBezTo>
                      <a:pt x="160" y="95"/>
                      <a:pt x="161" y="93"/>
                      <a:pt x="161" y="91"/>
                    </a:cubicBezTo>
                    <a:cubicBezTo>
                      <a:pt x="167" y="73"/>
                      <a:pt x="166" y="54"/>
                      <a:pt x="159" y="38"/>
                    </a:cubicBezTo>
                    <a:cubicBezTo>
                      <a:pt x="123" y="14"/>
                      <a:pt x="74" y="0"/>
                      <a:pt x="32" y="0"/>
                    </a:cubicBezTo>
                    <a:close/>
                  </a:path>
                </a:pathLst>
              </a:custGeom>
              <a:solidFill>
                <a:srgbClr val="CF291D"/>
              </a:solidFill>
              <a:ln w="9525">
                <a:noFill/>
                <a:miter lim="800000"/>
              </a:ln>
            </p:spPr>
            <p:txBody>
              <a:bodyPr/>
              <a:lstStyle/>
              <a:p>
                <a:endParaRPr lang="zh-CN" altLang="en-US">
                  <a:cs typeface="+mn-ea"/>
                  <a:sym typeface="+mn-lt"/>
                </a:endParaRPr>
              </a:p>
            </p:txBody>
          </p:sp>
          <p:sp>
            <p:nvSpPr>
              <p:cNvPr id="49" name="Freeform 426"/>
              <p:cNvSpPr/>
              <p:nvPr/>
            </p:nvSpPr>
            <p:spPr bwMode="auto">
              <a:xfrm>
                <a:off x="4011613" y="808038"/>
                <a:ext cx="23813" cy="36513"/>
              </a:xfrm>
              <a:custGeom>
                <a:avLst/>
                <a:gdLst>
                  <a:gd name="T0" fmla="*/ 16669 w 10"/>
                  <a:gd name="T1" fmla="*/ 2282 h 16"/>
                  <a:gd name="T2" fmla="*/ 2381 w 10"/>
                  <a:gd name="T3" fmla="*/ 15974 h 16"/>
                  <a:gd name="T4" fmla="*/ 7144 w 10"/>
                  <a:gd name="T5" fmla="*/ 36513 h 16"/>
                  <a:gd name="T6" fmla="*/ 21432 w 10"/>
                  <a:gd name="T7" fmla="*/ 20539 h 16"/>
                  <a:gd name="T8" fmla="*/ 16669 w 10"/>
                  <a:gd name="T9" fmla="*/ 2282 h 16"/>
                  <a:gd name="T10" fmla="*/ 0 60000 65536"/>
                  <a:gd name="T11" fmla="*/ 0 60000 65536"/>
                  <a:gd name="T12" fmla="*/ 0 60000 65536"/>
                  <a:gd name="T13" fmla="*/ 0 60000 65536"/>
                  <a:gd name="T14" fmla="*/ 0 60000 65536"/>
                  <a:gd name="T15" fmla="*/ 0 w 10"/>
                  <a:gd name="T16" fmla="*/ 0 h 16"/>
                  <a:gd name="T17" fmla="*/ 10 w 10"/>
                  <a:gd name="T18" fmla="*/ 16 h 16"/>
                </a:gdLst>
                <a:ahLst/>
                <a:cxnLst>
                  <a:cxn ang="T10">
                    <a:pos x="T0" y="T1"/>
                  </a:cxn>
                  <a:cxn ang="T11">
                    <a:pos x="T2" y="T3"/>
                  </a:cxn>
                  <a:cxn ang="T12">
                    <a:pos x="T4" y="T5"/>
                  </a:cxn>
                  <a:cxn ang="T13">
                    <a:pos x="T6" y="T7"/>
                  </a:cxn>
                  <a:cxn ang="T14">
                    <a:pos x="T8" y="T9"/>
                  </a:cxn>
                </a:cxnLst>
                <a:rect l="T15" t="T16" r="T17" b="T18"/>
                <a:pathLst>
                  <a:path w="10" h="16">
                    <a:moveTo>
                      <a:pt x="7" y="1"/>
                    </a:moveTo>
                    <a:cubicBezTo>
                      <a:pt x="5" y="0"/>
                      <a:pt x="2" y="3"/>
                      <a:pt x="1" y="7"/>
                    </a:cubicBezTo>
                    <a:cubicBezTo>
                      <a:pt x="0" y="11"/>
                      <a:pt x="1" y="15"/>
                      <a:pt x="3" y="16"/>
                    </a:cubicBezTo>
                    <a:cubicBezTo>
                      <a:pt x="5" y="16"/>
                      <a:pt x="8" y="13"/>
                      <a:pt x="9" y="9"/>
                    </a:cubicBezTo>
                    <a:cubicBezTo>
                      <a:pt x="10" y="5"/>
                      <a:pt x="9" y="1"/>
                      <a:pt x="7" y="1"/>
                    </a:cubicBezTo>
                    <a:close/>
                  </a:path>
                </a:pathLst>
              </a:custGeom>
              <a:solidFill>
                <a:srgbClr val="333333"/>
              </a:solidFill>
              <a:ln w="9525">
                <a:noFill/>
                <a:miter lim="800000"/>
              </a:ln>
            </p:spPr>
            <p:txBody>
              <a:bodyPr/>
              <a:lstStyle/>
              <a:p>
                <a:endParaRPr lang="zh-CN" altLang="en-US">
                  <a:cs typeface="+mn-ea"/>
                  <a:sym typeface="+mn-lt"/>
                </a:endParaRPr>
              </a:p>
            </p:txBody>
          </p:sp>
          <p:sp>
            <p:nvSpPr>
              <p:cNvPr id="50" name="Freeform 427"/>
              <p:cNvSpPr/>
              <p:nvPr/>
            </p:nvSpPr>
            <p:spPr bwMode="auto">
              <a:xfrm>
                <a:off x="4130676" y="835025"/>
                <a:ext cx="22225" cy="38100"/>
              </a:xfrm>
              <a:custGeom>
                <a:avLst/>
                <a:gdLst>
                  <a:gd name="T0" fmla="*/ 14817 w 9"/>
                  <a:gd name="T1" fmla="*/ 2381 h 16"/>
                  <a:gd name="T2" fmla="*/ 2469 w 9"/>
                  <a:gd name="T3" fmla="*/ 16669 h 16"/>
                  <a:gd name="T4" fmla="*/ 7408 w 9"/>
                  <a:gd name="T5" fmla="*/ 35719 h 16"/>
                  <a:gd name="T6" fmla="*/ 19756 w 9"/>
                  <a:gd name="T7" fmla="*/ 21431 h 16"/>
                  <a:gd name="T8" fmla="*/ 14817 w 9"/>
                  <a:gd name="T9" fmla="*/ 2381 h 16"/>
                  <a:gd name="T10" fmla="*/ 0 60000 65536"/>
                  <a:gd name="T11" fmla="*/ 0 60000 65536"/>
                  <a:gd name="T12" fmla="*/ 0 60000 65536"/>
                  <a:gd name="T13" fmla="*/ 0 60000 65536"/>
                  <a:gd name="T14" fmla="*/ 0 60000 65536"/>
                  <a:gd name="T15" fmla="*/ 0 w 9"/>
                  <a:gd name="T16" fmla="*/ 0 h 16"/>
                  <a:gd name="T17" fmla="*/ 9 w 9"/>
                  <a:gd name="T18" fmla="*/ 16 h 16"/>
                </a:gdLst>
                <a:ahLst/>
                <a:cxnLst>
                  <a:cxn ang="T10">
                    <a:pos x="T0" y="T1"/>
                  </a:cxn>
                  <a:cxn ang="T11">
                    <a:pos x="T2" y="T3"/>
                  </a:cxn>
                  <a:cxn ang="T12">
                    <a:pos x="T4" y="T5"/>
                  </a:cxn>
                  <a:cxn ang="T13">
                    <a:pos x="T6" y="T7"/>
                  </a:cxn>
                  <a:cxn ang="T14">
                    <a:pos x="T8" y="T9"/>
                  </a:cxn>
                </a:cxnLst>
                <a:rect l="T15" t="T16" r="T17" b="T18"/>
                <a:pathLst>
                  <a:path w="9" h="16">
                    <a:moveTo>
                      <a:pt x="6" y="1"/>
                    </a:moveTo>
                    <a:cubicBezTo>
                      <a:pt x="4" y="0"/>
                      <a:pt x="2" y="3"/>
                      <a:pt x="1" y="7"/>
                    </a:cubicBezTo>
                    <a:cubicBezTo>
                      <a:pt x="0" y="11"/>
                      <a:pt x="1" y="15"/>
                      <a:pt x="3" y="15"/>
                    </a:cubicBezTo>
                    <a:cubicBezTo>
                      <a:pt x="5" y="16"/>
                      <a:pt x="7" y="13"/>
                      <a:pt x="8" y="9"/>
                    </a:cubicBezTo>
                    <a:cubicBezTo>
                      <a:pt x="9" y="5"/>
                      <a:pt x="8" y="1"/>
                      <a:pt x="6" y="1"/>
                    </a:cubicBezTo>
                    <a:close/>
                  </a:path>
                </a:pathLst>
              </a:custGeom>
              <a:solidFill>
                <a:srgbClr val="333333"/>
              </a:solidFill>
              <a:ln w="9525">
                <a:noFill/>
                <a:miter lim="800000"/>
              </a:ln>
            </p:spPr>
            <p:txBody>
              <a:bodyPr/>
              <a:lstStyle/>
              <a:p>
                <a:endParaRPr lang="zh-CN" altLang="en-US">
                  <a:cs typeface="+mn-ea"/>
                  <a:sym typeface="+mn-lt"/>
                </a:endParaRPr>
              </a:p>
            </p:txBody>
          </p:sp>
          <p:sp>
            <p:nvSpPr>
              <p:cNvPr id="51" name="Freeform 428"/>
              <p:cNvSpPr/>
              <p:nvPr/>
            </p:nvSpPr>
            <p:spPr bwMode="auto">
              <a:xfrm>
                <a:off x="3857626" y="803275"/>
                <a:ext cx="465138" cy="396875"/>
              </a:xfrm>
              <a:custGeom>
                <a:avLst/>
                <a:gdLst>
                  <a:gd name="T0" fmla="*/ 376318 w 199"/>
                  <a:gd name="T1" fmla="*/ 168088 h 170"/>
                  <a:gd name="T2" fmla="*/ 404366 w 199"/>
                  <a:gd name="T3" fmla="*/ 172757 h 170"/>
                  <a:gd name="T4" fmla="*/ 423065 w 199"/>
                  <a:gd name="T5" fmla="*/ 81710 h 170"/>
                  <a:gd name="T6" fmla="*/ 460463 w 199"/>
                  <a:gd name="T7" fmla="*/ 137739 h 170"/>
                  <a:gd name="T8" fmla="*/ 437089 w 199"/>
                  <a:gd name="T9" fmla="*/ 168088 h 170"/>
                  <a:gd name="T10" fmla="*/ 451114 w 199"/>
                  <a:gd name="T11" fmla="*/ 214779 h 170"/>
                  <a:gd name="T12" fmla="*/ 418390 w 199"/>
                  <a:gd name="T13" fmla="*/ 249798 h 170"/>
                  <a:gd name="T14" fmla="*/ 423065 w 199"/>
                  <a:gd name="T15" fmla="*/ 282482 h 170"/>
                  <a:gd name="T16" fmla="*/ 373980 w 199"/>
                  <a:gd name="T17" fmla="*/ 319835 h 170"/>
                  <a:gd name="T18" fmla="*/ 371643 w 199"/>
                  <a:gd name="T19" fmla="*/ 331507 h 170"/>
                  <a:gd name="T20" fmla="*/ 315546 w 199"/>
                  <a:gd name="T21" fmla="*/ 366526 h 170"/>
                  <a:gd name="T22" fmla="*/ 303859 w 199"/>
                  <a:gd name="T23" fmla="*/ 361857 h 170"/>
                  <a:gd name="T24" fmla="*/ 250099 w 199"/>
                  <a:gd name="T25" fmla="*/ 392206 h 170"/>
                  <a:gd name="T26" fmla="*/ 224388 w 199"/>
                  <a:gd name="T27" fmla="*/ 375864 h 170"/>
                  <a:gd name="T28" fmla="*/ 177641 w 199"/>
                  <a:gd name="T29" fmla="*/ 392206 h 170"/>
                  <a:gd name="T30" fmla="*/ 142580 w 199"/>
                  <a:gd name="T31" fmla="*/ 357188 h 170"/>
                  <a:gd name="T32" fmla="*/ 114531 w 199"/>
                  <a:gd name="T33" fmla="*/ 361857 h 170"/>
                  <a:gd name="T34" fmla="*/ 77133 w 199"/>
                  <a:gd name="T35" fmla="*/ 310496 h 170"/>
                  <a:gd name="T36" fmla="*/ 65447 w 199"/>
                  <a:gd name="T37" fmla="*/ 308162 h 170"/>
                  <a:gd name="T38" fmla="*/ 30386 w 199"/>
                  <a:gd name="T39" fmla="*/ 252132 h 170"/>
                  <a:gd name="T40" fmla="*/ 35061 w 199"/>
                  <a:gd name="T41" fmla="*/ 240460 h 170"/>
                  <a:gd name="T42" fmla="*/ 7012 w 199"/>
                  <a:gd name="T43" fmla="*/ 186765 h 170"/>
                  <a:gd name="T44" fmla="*/ 25711 w 199"/>
                  <a:gd name="T45" fmla="*/ 158750 h 170"/>
                  <a:gd name="T46" fmla="*/ 11687 w 199"/>
                  <a:gd name="T47" fmla="*/ 112059 h 170"/>
                  <a:gd name="T48" fmla="*/ 44410 w 199"/>
                  <a:gd name="T49" fmla="*/ 77040 h 170"/>
                  <a:gd name="T50" fmla="*/ 37398 w 199"/>
                  <a:gd name="T51" fmla="*/ 39688 h 170"/>
                  <a:gd name="T52" fmla="*/ 93495 w 199"/>
                  <a:gd name="T53" fmla="*/ 4669 h 170"/>
                  <a:gd name="T54" fmla="*/ 72459 w 199"/>
                  <a:gd name="T55" fmla="*/ 95717 h 170"/>
                  <a:gd name="T56" fmla="*/ 98170 w 199"/>
                  <a:gd name="T57" fmla="*/ 102721 h 170"/>
                  <a:gd name="T58" fmla="*/ 376318 w 199"/>
                  <a:gd name="T59" fmla="*/ 168088 h 1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9"/>
                  <a:gd name="T91" fmla="*/ 0 h 170"/>
                  <a:gd name="T92" fmla="*/ 199 w 199"/>
                  <a:gd name="T93" fmla="*/ 170 h 1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9" h="170">
                    <a:moveTo>
                      <a:pt x="161" y="72"/>
                    </a:moveTo>
                    <a:cubicBezTo>
                      <a:pt x="173" y="74"/>
                      <a:pt x="173" y="74"/>
                      <a:pt x="173" y="74"/>
                    </a:cubicBezTo>
                    <a:cubicBezTo>
                      <a:pt x="177" y="66"/>
                      <a:pt x="180" y="62"/>
                      <a:pt x="181" y="35"/>
                    </a:cubicBezTo>
                    <a:cubicBezTo>
                      <a:pt x="192" y="37"/>
                      <a:pt x="199" y="51"/>
                      <a:pt x="197" y="59"/>
                    </a:cubicBezTo>
                    <a:cubicBezTo>
                      <a:pt x="195" y="68"/>
                      <a:pt x="192" y="70"/>
                      <a:pt x="187" y="72"/>
                    </a:cubicBezTo>
                    <a:cubicBezTo>
                      <a:pt x="192" y="77"/>
                      <a:pt x="195" y="85"/>
                      <a:pt x="193" y="92"/>
                    </a:cubicBezTo>
                    <a:cubicBezTo>
                      <a:pt x="192" y="99"/>
                      <a:pt x="186" y="105"/>
                      <a:pt x="179" y="107"/>
                    </a:cubicBezTo>
                    <a:cubicBezTo>
                      <a:pt x="181" y="111"/>
                      <a:pt x="182" y="116"/>
                      <a:pt x="181" y="121"/>
                    </a:cubicBezTo>
                    <a:cubicBezTo>
                      <a:pt x="179" y="131"/>
                      <a:pt x="170" y="138"/>
                      <a:pt x="160" y="137"/>
                    </a:cubicBezTo>
                    <a:cubicBezTo>
                      <a:pt x="160" y="139"/>
                      <a:pt x="160" y="140"/>
                      <a:pt x="159" y="142"/>
                    </a:cubicBezTo>
                    <a:cubicBezTo>
                      <a:pt x="157" y="153"/>
                      <a:pt x="146" y="160"/>
                      <a:pt x="135" y="157"/>
                    </a:cubicBezTo>
                    <a:cubicBezTo>
                      <a:pt x="133" y="157"/>
                      <a:pt x="132" y="156"/>
                      <a:pt x="130" y="155"/>
                    </a:cubicBezTo>
                    <a:cubicBezTo>
                      <a:pt x="127" y="165"/>
                      <a:pt x="117" y="170"/>
                      <a:pt x="107" y="168"/>
                    </a:cubicBezTo>
                    <a:cubicBezTo>
                      <a:pt x="102" y="167"/>
                      <a:pt x="99" y="165"/>
                      <a:pt x="96" y="161"/>
                    </a:cubicBezTo>
                    <a:cubicBezTo>
                      <a:pt x="91" y="167"/>
                      <a:pt x="84" y="170"/>
                      <a:pt x="76" y="168"/>
                    </a:cubicBezTo>
                    <a:cubicBezTo>
                      <a:pt x="69" y="166"/>
                      <a:pt x="63" y="160"/>
                      <a:pt x="61" y="153"/>
                    </a:cubicBezTo>
                    <a:cubicBezTo>
                      <a:pt x="57" y="155"/>
                      <a:pt x="53" y="156"/>
                      <a:pt x="49" y="155"/>
                    </a:cubicBezTo>
                    <a:cubicBezTo>
                      <a:pt x="39" y="152"/>
                      <a:pt x="32" y="143"/>
                      <a:pt x="33" y="133"/>
                    </a:cubicBezTo>
                    <a:cubicBezTo>
                      <a:pt x="31" y="133"/>
                      <a:pt x="30" y="133"/>
                      <a:pt x="28" y="132"/>
                    </a:cubicBezTo>
                    <a:cubicBezTo>
                      <a:pt x="17" y="130"/>
                      <a:pt x="10" y="119"/>
                      <a:pt x="13" y="108"/>
                    </a:cubicBezTo>
                    <a:cubicBezTo>
                      <a:pt x="13" y="106"/>
                      <a:pt x="14" y="105"/>
                      <a:pt x="15" y="103"/>
                    </a:cubicBezTo>
                    <a:cubicBezTo>
                      <a:pt x="6" y="99"/>
                      <a:pt x="0" y="90"/>
                      <a:pt x="3" y="80"/>
                    </a:cubicBezTo>
                    <a:cubicBezTo>
                      <a:pt x="4" y="75"/>
                      <a:pt x="7" y="70"/>
                      <a:pt x="11" y="68"/>
                    </a:cubicBezTo>
                    <a:cubicBezTo>
                      <a:pt x="6" y="63"/>
                      <a:pt x="3" y="55"/>
                      <a:pt x="5" y="48"/>
                    </a:cubicBezTo>
                    <a:cubicBezTo>
                      <a:pt x="6" y="40"/>
                      <a:pt x="12" y="35"/>
                      <a:pt x="19" y="33"/>
                    </a:cubicBezTo>
                    <a:cubicBezTo>
                      <a:pt x="16" y="29"/>
                      <a:pt x="15" y="23"/>
                      <a:pt x="16" y="17"/>
                    </a:cubicBezTo>
                    <a:cubicBezTo>
                      <a:pt x="19" y="6"/>
                      <a:pt x="29" y="0"/>
                      <a:pt x="40" y="2"/>
                    </a:cubicBezTo>
                    <a:cubicBezTo>
                      <a:pt x="36" y="15"/>
                      <a:pt x="33" y="29"/>
                      <a:pt x="31" y="41"/>
                    </a:cubicBezTo>
                    <a:cubicBezTo>
                      <a:pt x="42" y="44"/>
                      <a:pt x="42" y="44"/>
                      <a:pt x="42" y="44"/>
                    </a:cubicBezTo>
                    <a:lnTo>
                      <a:pt x="161" y="72"/>
                    </a:lnTo>
                    <a:close/>
                  </a:path>
                </a:pathLst>
              </a:custGeom>
              <a:solidFill>
                <a:srgbClr val="E6E6E6"/>
              </a:solidFill>
              <a:ln w="9525">
                <a:noFill/>
                <a:miter lim="800000"/>
              </a:ln>
            </p:spPr>
            <p:txBody>
              <a:bodyPr/>
              <a:lstStyle/>
              <a:p>
                <a:endParaRPr lang="zh-CN" altLang="en-US">
                  <a:cs typeface="+mn-ea"/>
                  <a:sym typeface="+mn-lt"/>
                </a:endParaRPr>
              </a:p>
            </p:txBody>
          </p:sp>
          <p:sp>
            <p:nvSpPr>
              <p:cNvPr id="52" name="Freeform 429"/>
              <p:cNvSpPr/>
              <p:nvPr/>
            </p:nvSpPr>
            <p:spPr bwMode="auto">
              <a:xfrm>
                <a:off x="3863976" y="785813"/>
                <a:ext cx="461963" cy="377825"/>
              </a:xfrm>
              <a:custGeom>
                <a:avLst/>
                <a:gdLst>
                  <a:gd name="T0" fmla="*/ 377543 w 197"/>
                  <a:gd name="T1" fmla="*/ 161925 h 161"/>
                  <a:gd name="T2" fmla="*/ 403338 w 197"/>
                  <a:gd name="T3" fmla="*/ 168965 h 161"/>
                  <a:gd name="T4" fmla="*/ 422098 w 197"/>
                  <a:gd name="T5" fmla="*/ 82136 h 161"/>
                  <a:gd name="T6" fmla="*/ 459618 w 197"/>
                  <a:gd name="T7" fmla="*/ 136111 h 161"/>
                  <a:gd name="T8" fmla="*/ 436168 w 197"/>
                  <a:gd name="T9" fmla="*/ 164272 h 161"/>
                  <a:gd name="T10" fmla="*/ 452583 w 197"/>
                  <a:gd name="T11" fmla="*/ 208860 h 161"/>
                  <a:gd name="T12" fmla="*/ 419753 w 197"/>
                  <a:gd name="T13" fmla="*/ 239367 h 161"/>
                  <a:gd name="T14" fmla="*/ 424443 w 197"/>
                  <a:gd name="T15" fmla="*/ 272222 h 161"/>
                  <a:gd name="T16" fmla="*/ 375198 w 197"/>
                  <a:gd name="T17" fmla="*/ 305076 h 161"/>
                  <a:gd name="T18" fmla="*/ 375198 w 197"/>
                  <a:gd name="T19" fmla="*/ 316810 h 161"/>
                  <a:gd name="T20" fmla="*/ 318919 w 197"/>
                  <a:gd name="T21" fmla="*/ 349664 h 161"/>
                  <a:gd name="T22" fmla="*/ 307194 w 197"/>
                  <a:gd name="T23" fmla="*/ 344971 h 161"/>
                  <a:gd name="T24" fmla="*/ 253259 w 197"/>
                  <a:gd name="T25" fmla="*/ 373132 h 161"/>
                  <a:gd name="T26" fmla="*/ 227464 w 197"/>
                  <a:gd name="T27" fmla="*/ 356704 h 161"/>
                  <a:gd name="T28" fmla="*/ 180564 w 197"/>
                  <a:gd name="T29" fmla="*/ 370785 h 161"/>
                  <a:gd name="T30" fmla="*/ 145389 w 197"/>
                  <a:gd name="T31" fmla="*/ 337930 h 161"/>
                  <a:gd name="T32" fmla="*/ 114905 w 197"/>
                  <a:gd name="T33" fmla="*/ 340277 h 161"/>
                  <a:gd name="T34" fmla="*/ 79730 w 197"/>
                  <a:gd name="T35" fmla="*/ 290996 h 161"/>
                  <a:gd name="T36" fmla="*/ 65660 w 197"/>
                  <a:gd name="T37" fmla="*/ 290996 h 161"/>
                  <a:gd name="T38" fmla="*/ 30485 w 197"/>
                  <a:gd name="T39" fmla="*/ 237021 h 161"/>
                  <a:gd name="T40" fmla="*/ 35175 w 197"/>
                  <a:gd name="T41" fmla="*/ 225287 h 161"/>
                  <a:gd name="T42" fmla="*/ 4690 w 197"/>
                  <a:gd name="T43" fmla="*/ 173659 h 161"/>
                  <a:gd name="T44" fmla="*/ 25795 w 197"/>
                  <a:gd name="T45" fmla="*/ 147845 h 161"/>
                  <a:gd name="T46" fmla="*/ 9380 w 197"/>
                  <a:gd name="T47" fmla="*/ 103257 h 161"/>
                  <a:gd name="T48" fmla="*/ 42210 w 197"/>
                  <a:gd name="T49" fmla="*/ 72749 h 161"/>
                  <a:gd name="T50" fmla="*/ 35175 w 197"/>
                  <a:gd name="T51" fmla="*/ 37548 h 161"/>
                  <a:gd name="T52" fmla="*/ 91455 w 197"/>
                  <a:gd name="T53" fmla="*/ 4693 h 161"/>
                  <a:gd name="T54" fmla="*/ 70350 w 197"/>
                  <a:gd name="T55" fmla="*/ 91523 h 161"/>
                  <a:gd name="T56" fmla="*/ 98490 w 197"/>
                  <a:gd name="T57" fmla="*/ 96216 h 161"/>
                  <a:gd name="T58" fmla="*/ 377543 w 197"/>
                  <a:gd name="T59" fmla="*/ 161925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7"/>
                  <a:gd name="T91" fmla="*/ 0 h 161"/>
                  <a:gd name="T92" fmla="*/ 197 w 197"/>
                  <a:gd name="T93" fmla="*/ 161 h 1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7" h="161">
                    <a:moveTo>
                      <a:pt x="161" y="69"/>
                    </a:moveTo>
                    <a:cubicBezTo>
                      <a:pt x="172" y="72"/>
                      <a:pt x="172" y="72"/>
                      <a:pt x="172" y="72"/>
                    </a:cubicBezTo>
                    <a:cubicBezTo>
                      <a:pt x="176" y="64"/>
                      <a:pt x="179" y="60"/>
                      <a:pt x="180" y="35"/>
                    </a:cubicBezTo>
                    <a:cubicBezTo>
                      <a:pt x="191" y="37"/>
                      <a:pt x="197" y="50"/>
                      <a:pt x="196" y="58"/>
                    </a:cubicBezTo>
                    <a:cubicBezTo>
                      <a:pt x="194" y="66"/>
                      <a:pt x="191" y="68"/>
                      <a:pt x="186" y="70"/>
                    </a:cubicBezTo>
                    <a:cubicBezTo>
                      <a:pt x="192" y="74"/>
                      <a:pt x="194" y="82"/>
                      <a:pt x="193" y="89"/>
                    </a:cubicBezTo>
                    <a:cubicBezTo>
                      <a:pt x="191" y="95"/>
                      <a:pt x="186" y="101"/>
                      <a:pt x="179" y="102"/>
                    </a:cubicBezTo>
                    <a:cubicBezTo>
                      <a:pt x="181" y="106"/>
                      <a:pt x="182" y="111"/>
                      <a:pt x="181" y="116"/>
                    </a:cubicBezTo>
                    <a:cubicBezTo>
                      <a:pt x="179" y="125"/>
                      <a:pt x="170" y="131"/>
                      <a:pt x="160" y="130"/>
                    </a:cubicBezTo>
                    <a:cubicBezTo>
                      <a:pt x="160" y="132"/>
                      <a:pt x="160" y="134"/>
                      <a:pt x="160" y="135"/>
                    </a:cubicBezTo>
                    <a:cubicBezTo>
                      <a:pt x="157" y="145"/>
                      <a:pt x="147" y="151"/>
                      <a:pt x="136" y="149"/>
                    </a:cubicBezTo>
                    <a:cubicBezTo>
                      <a:pt x="134" y="148"/>
                      <a:pt x="132" y="148"/>
                      <a:pt x="131" y="147"/>
                    </a:cubicBezTo>
                    <a:cubicBezTo>
                      <a:pt x="128" y="156"/>
                      <a:pt x="118" y="161"/>
                      <a:pt x="108" y="159"/>
                    </a:cubicBezTo>
                    <a:cubicBezTo>
                      <a:pt x="103" y="158"/>
                      <a:pt x="99" y="155"/>
                      <a:pt x="97" y="152"/>
                    </a:cubicBezTo>
                    <a:cubicBezTo>
                      <a:pt x="92" y="157"/>
                      <a:pt x="85" y="160"/>
                      <a:pt x="77" y="158"/>
                    </a:cubicBezTo>
                    <a:cubicBezTo>
                      <a:pt x="70" y="156"/>
                      <a:pt x="64" y="151"/>
                      <a:pt x="62" y="144"/>
                    </a:cubicBezTo>
                    <a:cubicBezTo>
                      <a:pt x="58" y="146"/>
                      <a:pt x="54" y="146"/>
                      <a:pt x="49" y="145"/>
                    </a:cubicBezTo>
                    <a:cubicBezTo>
                      <a:pt x="39" y="143"/>
                      <a:pt x="33" y="134"/>
                      <a:pt x="34" y="124"/>
                    </a:cubicBezTo>
                    <a:cubicBezTo>
                      <a:pt x="32" y="124"/>
                      <a:pt x="30" y="124"/>
                      <a:pt x="28" y="124"/>
                    </a:cubicBezTo>
                    <a:cubicBezTo>
                      <a:pt x="18" y="121"/>
                      <a:pt x="11" y="111"/>
                      <a:pt x="13" y="101"/>
                    </a:cubicBezTo>
                    <a:cubicBezTo>
                      <a:pt x="14" y="99"/>
                      <a:pt x="14" y="98"/>
                      <a:pt x="15" y="96"/>
                    </a:cubicBezTo>
                    <a:cubicBezTo>
                      <a:pt x="6" y="93"/>
                      <a:pt x="0" y="83"/>
                      <a:pt x="2" y="74"/>
                    </a:cubicBezTo>
                    <a:cubicBezTo>
                      <a:pt x="4" y="69"/>
                      <a:pt x="7" y="65"/>
                      <a:pt x="11" y="63"/>
                    </a:cubicBezTo>
                    <a:cubicBezTo>
                      <a:pt x="5" y="58"/>
                      <a:pt x="2" y="51"/>
                      <a:pt x="4" y="44"/>
                    </a:cubicBezTo>
                    <a:cubicBezTo>
                      <a:pt x="6" y="37"/>
                      <a:pt x="11" y="32"/>
                      <a:pt x="18" y="31"/>
                    </a:cubicBezTo>
                    <a:cubicBezTo>
                      <a:pt x="15" y="26"/>
                      <a:pt x="14" y="21"/>
                      <a:pt x="15" y="16"/>
                    </a:cubicBezTo>
                    <a:cubicBezTo>
                      <a:pt x="17" y="6"/>
                      <a:pt x="28" y="0"/>
                      <a:pt x="39" y="2"/>
                    </a:cubicBezTo>
                    <a:cubicBezTo>
                      <a:pt x="35" y="14"/>
                      <a:pt x="32" y="27"/>
                      <a:pt x="30" y="39"/>
                    </a:cubicBezTo>
                    <a:cubicBezTo>
                      <a:pt x="42" y="41"/>
                      <a:pt x="42" y="41"/>
                      <a:pt x="42" y="41"/>
                    </a:cubicBezTo>
                    <a:lnTo>
                      <a:pt x="161" y="69"/>
                    </a:lnTo>
                    <a:close/>
                  </a:path>
                </a:pathLst>
              </a:custGeom>
              <a:solidFill>
                <a:srgbClr val="FFFFFF"/>
              </a:solidFill>
              <a:ln w="9525">
                <a:noFill/>
                <a:miter lim="800000"/>
              </a:ln>
            </p:spPr>
            <p:txBody>
              <a:bodyPr/>
              <a:lstStyle/>
              <a:p>
                <a:endParaRPr lang="zh-CN" altLang="en-US">
                  <a:cs typeface="+mn-ea"/>
                  <a:sym typeface="+mn-lt"/>
                </a:endParaRPr>
              </a:p>
            </p:txBody>
          </p:sp>
          <p:sp>
            <p:nvSpPr>
              <p:cNvPr id="53" name="Freeform 430"/>
              <p:cNvSpPr/>
              <p:nvPr/>
            </p:nvSpPr>
            <p:spPr bwMode="auto">
              <a:xfrm>
                <a:off x="4049713" y="874713"/>
                <a:ext cx="174625" cy="150813"/>
              </a:xfrm>
              <a:custGeom>
                <a:avLst/>
                <a:gdLst>
                  <a:gd name="T0" fmla="*/ 174625 w 75"/>
                  <a:gd name="T1" fmla="*/ 28277 h 64"/>
                  <a:gd name="T2" fmla="*/ 30268 w 75"/>
                  <a:gd name="T3" fmla="*/ 101327 h 64"/>
                  <a:gd name="T4" fmla="*/ 39582 w 75"/>
                  <a:gd name="T5" fmla="*/ 14139 h 64"/>
                  <a:gd name="T6" fmla="*/ 174625 w 75"/>
                  <a:gd name="T7" fmla="*/ 28277 h 64"/>
                  <a:gd name="T8" fmla="*/ 0 60000 65536"/>
                  <a:gd name="T9" fmla="*/ 0 60000 65536"/>
                  <a:gd name="T10" fmla="*/ 0 60000 65536"/>
                  <a:gd name="T11" fmla="*/ 0 60000 65536"/>
                  <a:gd name="T12" fmla="*/ 0 w 75"/>
                  <a:gd name="T13" fmla="*/ 0 h 64"/>
                  <a:gd name="T14" fmla="*/ 75 w 75"/>
                  <a:gd name="T15" fmla="*/ 64 h 64"/>
                </a:gdLst>
                <a:ahLst/>
                <a:cxnLst>
                  <a:cxn ang="T8">
                    <a:pos x="T0" y="T1"/>
                  </a:cxn>
                  <a:cxn ang="T9">
                    <a:pos x="T2" y="T3"/>
                  </a:cxn>
                  <a:cxn ang="T10">
                    <a:pos x="T4" y="T5"/>
                  </a:cxn>
                  <a:cxn ang="T11">
                    <a:pos x="T6" y="T7"/>
                  </a:cxn>
                </a:cxnLst>
                <a:rect l="T12" t="T13" r="T14" b="T15"/>
                <a:pathLst>
                  <a:path w="75" h="64">
                    <a:moveTo>
                      <a:pt x="75" y="12"/>
                    </a:moveTo>
                    <a:cubicBezTo>
                      <a:pt x="70" y="53"/>
                      <a:pt x="37" y="64"/>
                      <a:pt x="13" y="43"/>
                    </a:cubicBezTo>
                    <a:cubicBezTo>
                      <a:pt x="0" y="32"/>
                      <a:pt x="5" y="10"/>
                      <a:pt x="17" y="6"/>
                    </a:cubicBezTo>
                    <a:cubicBezTo>
                      <a:pt x="37" y="0"/>
                      <a:pt x="60" y="56"/>
                      <a:pt x="75" y="12"/>
                    </a:cubicBezTo>
                    <a:close/>
                  </a:path>
                </a:pathLst>
              </a:custGeom>
              <a:solidFill>
                <a:srgbClr val="E6E6E6"/>
              </a:solidFill>
              <a:ln w="9525">
                <a:noFill/>
                <a:miter lim="800000"/>
              </a:ln>
            </p:spPr>
            <p:txBody>
              <a:bodyPr/>
              <a:lstStyle/>
              <a:p>
                <a:endParaRPr lang="zh-CN" altLang="en-US">
                  <a:cs typeface="+mn-ea"/>
                  <a:sym typeface="+mn-lt"/>
                </a:endParaRPr>
              </a:p>
            </p:txBody>
          </p:sp>
          <p:sp>
            <p:nvSpPr>
              <p:cNvPr id="54" name="Freeform 431"/>
              <p:cNvSpPr/>
              <p:nvPr/>
            </p:nvSpPr>
            <p:spPr bwMode="auto">
              <a:xfrm>
                <a:off x="3908426" y="838200"/>
                <a:ext cx="177800" cy="147638"/>
              </a:xfrm>
              <a:custGeom>
                <a:avLst/>
                <a:gdLst>
                  <a:gd name="T0" fmla="*/ 30413 w 76"/>
                  <a:gd name="T1" fmla="*/ 0 h 63"/>
                  <a:gd name="T2" fmla="*/ 128671 w 76"/>
                  <a:gd name="T3" fmla="*/ 128890 h 63"/>
                  <a:gd name="T4" fmla="*/ 159084 w 76"/>
                  <a:gd name="T5" fmla="*/ 46869 h 63"/>
                  <a:gd name="T6" fmla="*/ 30413 w 76"/>
                  <a:gd name="T7" fmla="*/ 0 h 63"/>
                  <a:gd name="T8" fmla="*/ 0 60000 65536"/>
                  <a:gd name="T9" fmla="*/ 0 60000 65536"/>
                  <a:gd name="T10" fmla="*/ 0 60000 65536"/>
                  <a:gd name="T11" fmla="*/ 0 60000 65536"/>
                  <a:gd name="T12" fmla="*/ 0 w 76"/>
                  <a:gd name="T13" fmla="*/ 0 h 63"/>
                  <a:gd name="T14" fmla="*/ 76 w 76"/>
                  <a:gd name="T15" fmla="*/ 63 h 63"/>
                </a:gdLst>
                <a:ahLst/>
                <a:cxnLst>
                  <a:cxn ang="T8">
                    <a:pos x="T0" y="T1"/>
                  </a:cxn>
                  <a:cxn ang="T9">
                    <a:pos x="T2" y="T3"/>
                  </a:cxn>
                  <a:cxn ang="T10">
                    <a:pos x="T4" y="T5"/>
                  </a:cxn>
                  <a:cxn ang="T11">
                    <a:pos x="T6" y="T7"/>
                  </a:cxn>
                </a:cxnLst>
                <a:rect l="T12" t="T13" r="T14" b="T15"/>
                <a:pathLst>
                  <a:path w="76" h="63">
                    <a:moveTo>
                      <a:pt x="13" y="0"/>
                    </a:moveTo>
                    <a:cubicBezTo>
                      <a:pt x="0" y="38"/>
                      <a:pt x="24" y="63"/>
                      <a:pt x="55" y="55"/>
                    </a:cubicBezTo>
                    <a:cubicBezTo>
                      <a:pt x="72" y="51"/>
                      <a:pt x="76" y="29"/>
                      <a:pt x="68" y="20"/>
                    </a:cubicBezTo>
                    <a:cubicBezTo>
                      <a:pt x="52" y="6"/>
                      <a:pt x="7" y="46"/>
                      <a:pt x="13" y="0"/>
                    </a:cubicBezTo>
                    <a:close/>
                  </a:path>
                </a:pathLst>
              </a:custGeom>
              <a:solidFill>
                <a:srgbClr val="E6E6E6"/>
              </a:solidFill>
              <a:ln w="9525">
                <a:noFill/>
                <a:miter lim="800000"/>
              </a:ln>
            </p:spPr>
            <p:txBody>
              <a:bodyPr/>
              <a:lstStyle/>
              <a:p>
                <a:endParaRPr lang="zh-CN" altLang="en-US">
                  <a:cs typeface="+mn-ea"/>
                  <a:sym typeface="+mn-lt"/>
                </a:endParaRPr>
              </a:p>
            </p:txBody>
          </p:sp>
          <p:sp>
            <p:nvSpPr>
              <p:cNvPr id="55" name="Freeform 432"/>
              <p:cNvSpPr/>
              <p:nvPr/>
            </p:nvSpPr>
            <p:spPr bwMode="auto">
              <a:xfrm>
                <a:off x="4054476" y="863600"/>
                <a:ext cx="173038" cy="138113"/>
              </a:xfrm>
              <a:custGeom>
                <a:avLst/>
                <a:gdLst>
                  <a:gd name="T0" fmla="*/ 173038 w 74"/>
                  <a:gd name="T1" fmla="*/ 28091 h 59"/>
                  <a:gd name="T2" fmla="*/ 30399 w 74"/>
                  <a:gd name="T3" fmla="*/ 91295 h 59"/>
                  <a:gd name="T4" fmla="*/ 37414 w 74"/>
                  <a:gd name="T5" fmla="*/ 14045 h 59"/>
                  <a:gd name="T6" fmla="*/ 173038 w 74"/>
                  <a:gd name="T7" fmla="*/ 28091 h 59"/>
                  <a:gd name="T8" fmla="*/ 0 60000 65536"/>
                  <a:gd name="T9" fmla="*/ 0 60000 65536"/>
                  <a:gd name="T10" fmla="*/ 0 60000 65536"/>
                  <a:gd name="T11" fmla="*/ 0 60000 65536"/>
                  <a:gd name="T12" fmla="*/ 0 w 74"/>
                  <a:gd name="T13" fmla="*/ 0 h 59"/>
                  <a:gd name="T14" fmla="*/ 74 w 74"/>
                  <a:gd name="T15" fmla="*/ 59 h 59"/>
                </a:gdLst>
                <a:ahLst/>
                <a:cxnLst>
                  <a:cxn ang="T8">
                    <a:pos x="T0" y="T1"/>
                  </a:cxn>
                  <a:cxn ang="T9">
                    <a:pos x="T2" y="T3"/>
                  </a:cxn>
                  <a:cxn ang="T10">
                    <a:pos x="T4" y="T5"/>
                  </a:cxn>
                  <a:cxn ang="T11">
                    <a:pos x="T6" y="T7"/>
                  </a:cxn>
                </a:cxnLst>
                <a:rect l="T12" t="T13" r="T14" b="T15"/>
                <a:pathLst>
                  <a:path w="74" h="59">
                    <a:moveTo>
                      <a:pt x="74" y="12"/>
                    </a:moveTo>
                    <a:cubicBezTo>
                      <a:pt x="69" y="49"/>
                      <a:pt x="37" y="59"/>
                      <a:pt x="13" y="39"/>
                    </a:cubicBezTo>
                    <a:cubicBezTo>
                      <a:pt x="0" y="29"/>
                      <a:pt x="5" y="9"/>
                      <a:pt x="16" y="6"/>
                    </a:cubicBezTo>
                    <a:cubicBezTo>
                      <a:pt x="36" y="0"/>
                      <a:pt x="60" y="52"/>
                      <a:pt x="74" y="12"/>
                    </a:cubicBezTo>
                    <a:close/>
                  </a:path>
                </a:pathLst>
              </a:custGeom>
              <a:solidFill>
                <a:srgbClr val="FFFFFF"/>
              </a:solidFill>
              <a:ln w="9525">
                <a:noFill/>
                <a:miter lim="800000"/>
              </a:ln>
            </p:spPr>
            <p:txBody>
              <a:bodyPr/>
              <a:lstStyle/>
              <a:p>
                <a:endParaRPr lang="zh-CN" altLang="en-US">
                  <a:cs typeface="+mn-ea"/>
                  <a:sym typeface="+mn-lt"/>
                </a:endParaRPr>
              </a:p>
            </p:txBody>
          </p:sp>
          <p:sp>
            <p:nvSpPr>
              <p:cNvPr id="56" name="Freeform 433"/>
              <p:cNvSpPr/>
              <p:nvPr/>
            </p:nvSpPr>
            <p:spPr bwMode="auto">
              <a:xfrm>
                <a:off x="3913188" y="825500"/>
                <a:ext cx="177800" cy="133350"/>
              </a:xfrm>
              <a:custGeom>
                <a:avLst/>
                <a:gdLst>
                  <a:gd name="T0" fmla="*/ 28074 w 76"/>
                  <a:gd name="T1" fmla="*/ 0 h 57"/>
                  <a:gd name="T2" fmla="*/ 128671 w 76"/>
                  <a:gd name="T3" fmla="*/ 119313 h 57"/>
                  <a:gd name="T4" fmla="*/ 156745 w 76"/>
                  <a:gd name="T5" fmla="*/ 44450 h 57"/>
                  <a:gd name="T6" fmla="*/ 28074 w 76"/>
                  <a:gd name="T7" fmla="*/ 0 h 57"/>
                  <a:gd name="T8" fmla="*/ 0 60000 65536"/>
                  <a:gd name="T9" fmla="*/ 0 60000 65536"/>
                  <a:gd name="T10" fmla="*/ 0 60000 65536"/>
                  <a:gd name="T11" fmla="*/ 0 60000 65536"/>
                  <a:gd name="T12" fmla="*/ 0 w 76"/>
                  <a:gd name="T13" fmla="*/ 0 h 57"/>
                  <a:gd name="T14" fmla="*/ 76 w 76"/>
                  <a:gd name="T15" fmla="*/ 57 h 57"/>
                </a:gdLst>
                <a:ahLst/>
                <a:cxnLst>
                  <a:cxn ang="T8">
                    <a:pos x="T0" y="T1"/>
                  </a:cxn>
                  <a:cxn ang="T9">
                    <a:pos x="T2" y="T3"/>
                  </a:cxn>
                  <a:cxn ang="T10">
                    <a:pos x="T4" y="T5"/>
                  </a:cxn>
                  <a:cxn ang="T11">
                    <a:pos x="T6" y="T7"/>
                  </a:cxn>
                </a:cxnLst>
                <a:rect l="T12" t="T13" r="T14" b="T15"/>
                <a:pathLst>
                  <a:path w="76" h="57">
                    <a:moveTo>
                      <a:pt x="12" y="0"/>
                    </a:moveTo>
                    <a:cubicBezTo>
                      <a:pt x="0" y="35"/>
                      <a:pt x="24" y="57"/>
                      <a:pt x="55" y="51"/>
                    </a:cubicBezTo>
                    <a:cubicBezTo>
                      <a:pt x="71" y="47"/>
                      <a:pt x="76" y="27"/>
                      <a:pt x="67" y="19"/>
                    </a:cubicBezTo>
                    <a:cubicBezTo>
                      <a:pt x="52" y="6"/>
                      <a:pt x="7" y="41"/>
                      <a:pt x="12" y="0"/>
                    </a:cubicBezTo>
                    <a:close/>
                  </a:path>
                </a:pathLst>
              </a:custGeom>
              <a:solidFill>
                <a:srgbClr val="FFFFFF"/>
              </a:solidFill>
              <a:ln w="9525">
                <a:noFill/>
                <a:miter lim="800000"/>
              </a:ln>
            </p:spPr>
            <p:txBody>
              <a:bodyPr/>
              <a:lstStyle/>
              <a:p>
                <a:endParaRPr lang="zh-CN" altLang="en-US">
                  <a:cs typeface="+mn-ea"/>
                  <a:sym typeface="+mn-lt"/>
                </a:endParaRPr>
              </a:p>
            </p:txBody>
          </p:sp>
          <p:sp>
            <p:nvSpPr>
              <p:cNvPr id="57" name="Freeform 434"/>
              <p:cNvSpPr/>
              <p:nvPr/>
            </p:nvSpPr>
            <p:spPr bwMode="auto">
              <a:xfrm>
                <a:off x="4035426" y="844550"/>
                <a:ext cx="74613" cy="74613"/>
              </a:xfrm>
              <a:custGeom>
                <a:avLst/>
                <a:gdLst>
                  <a:gd name="T0" fmla="*/ 44301 w 32"/>
                  <a:gd name="T1" fmla="*/ 4663 h 32"/>
                  <a:gd name="T2" fmla="*/ 4663 w 32"/>
                  <a:gd name="T3" fmla="*/ 30312 h 32"/>
                  <a:gd name="T4" fmla="*/ 30312 w 32"/>
                  <a:gd name="T5" fmla="*/ 69950 h 32"/>
                  <a:gd name="T6" fmla="*/ 69950 w 32"/>
                  <a:gd name="T7" fmla="*/ 44301 h 32"/>
                  <a:gd name="T8" fmla="*/ 44301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4" y="5"/>
                      <a:pt x="2" y="13"/>
                    </a:cubicBezTo>
                    <a:cubicBezTo>
                      <a:pt x="0" y="21"/>
                      <a:pt x="5" y="29"/>
                      <a:pt x="13" y="30"/>
                    </a:cubicBezTo>
                    <a:cubicBezTo>
                      <a:pt x="21" y="32"/>
                      <a:pt x="29" y="27"/>
                      <a:pt x="30" y="19"/>
                    </a:cubicBezTo>
                    <a:cubicBezTo>
                      <a:pt x="32" y="12"/>
                      <a:pt x="27" y="4"/>
                      <a:pt x="19" y="2"/>
                    </a:cubicBezTo>
                    <a:close/>
                  </a:path>
                </a:pathLst>
              </a:custGeom>
              <a:solidFill>
                <a:srgbClr val="D6A38D"/>
              </a:solidFill>
              <a:ln w="9525">
                <a:noFill/>
                <a:miter lim="800000"/>
              </a:ln>
            </p:spPr>
            <p:txBody>
              <a:bodyPr/>
              <a:lstStyle/>
              <a:p>
                <a:endParaRPr lang="zh-CN" altLang="en-US">
                  <a:cs typeface="+mn-ea"/>
                  <a:sym typeface="+mn-lt"/>
                </a:endParaRPr>
              </a:p>
            </p:txBody>
          </p:sp>
          <p:sp>
            <p:nvSpPr>
              <p:cNvPr id="58" name="Freeform 435"/>
              <p:cNvSpPr/>
              <p:nvPr/>
            </p:nvSpPr>
            <p:spPr bwMode="auto">
              <a:xfrm>
                <a:off x="4037013" y="835025"/>
                <a:ext cx="76200" cy="74613"/>
              </a:xfrm>
              <a:custGeom>
                <a:avLst/>
                <a:gdLst>
                  <a:gd name="T0" fmla="*/ 45244 w 32"/>
                  <a:gd name="T1" fmla="*/ 4663 h 32"/>
                  <a:gd name="T2" fmla="*/ 4763 w 32"/>
                  <a:gd name="T3" fmla="*/ 30312 h 32"/>
                  <a:gd name="T4" fmla="*/ 30956 w 32"/>
                  <a:gd name="T5" fmla="*/ 69950 h 32"/>
                  <a:gd name="T6" fmla="*/ 71437 w 32"/>
                  <a:gd name="T7" fmla="*/ 44301 h 32"/>
                  <a:gd name="T8" fmla="*/ 45244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3" y="5"/>
                      <a:pt x="2" y="13"/>
                    </a:cubicBezTo>
                    <a:cubicBezTo>
                      <a:pt x="0" y="21"/>
                      <a:pt x="5" y="29"/>
                      <a:pt x="13" y="30"/>
                    </a:cubicBezTo>
                    <a:cubicBezTo>
                      <a:pt x="21" y="32"/>
                      <a:pt x="28" y="27"/>
                      <a:pt x="30" y="19"/>
                    </a:cubicBezTo>
                    <a:cubicBezTo>
                      <a:pt x="32" y="12"/>
                      <a:pt x="27" y="4"/>
                      <a:pt x="19" y="2"/>
                    </a:cubicBezTo>
                    <a:close/>
                  </a:path>
                </a:pathLst>
              </a:custGeom>
              <a:solidFill>
                <a:srgbClr val="F8C8B4"/>
              </a:solidFill>
              <a:ln w="9525">
                <a:noFill/>
                <a:miter lim="800000"/>
              </a:ln>
            </p:spPr>
            <p:txBody>
              <a:bodyPr/>
              <a:lstStyle/>
              <a:p>
                <a:endParaRPr lang="zh-CN" altLang="en-US">
                  <a:cs typeface="+mn-ea"/>
                  <a:sym typeface="+mn-lt"/>
                </a:endParaRPr>
              </a:p>
            </p:txBody>
          </p:sp>
          <p:sp>
            <p:nvSpPr>
              <p:cNvPr id="59" name="Freeform 436"/>
              <p:cNvSpPr/>
              <p:nvPr/>
            </p:nvSpPr>
            <p:spPr bwMode="auto">
              <a:xfrm>
                <a:off x="4238626" y="828675"/>
                <a:ext cx="53975" cy="55563"/>
              </a:xfrm>
              <a:custGeom>
                <a:avLst/>
                <a:gdLst>
                  <a:gd name="T0" fmla="*/ 32854 w 23"/>
                  <a:gd name="T1" fmla="*/ 4630 h 24"/>
                  <a:gd name="T2" fmla="*/ 2347 w 23"/>
                  <a:gd name="T3" fmla="*/ 23151 h 24"/>
                  <a:gd name="T4" fmla="*/ 21121 w 23"/>
                  <a:gd name="T5" fmla="*/ 50933 h 24"/>
                  <a:gd name="T6" fmla="*/ 51628 w 23"/>
                  <a:gd name="T7" fmla="*/ 32412 h 24"/>
                  <a:gd name="T8" fmla="*/ 32854 w 23"/>
                  <a:gd name="T9" fmla="*/ 463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14" y="2"/>
                    </a:moveTo>
                    <a:cubicBezTo>
                      <a:pt x="8" y="0"/>
                      <a:pt x="3" y="4"/>
                      <a:pt x="1" y="10"/>
                    </a:cubicBezTo>
                    <a:cubicBezTo>
                      <a:pt x="0" y="15"/>
                      <a:pt x="4" y="21"/>
                      <a:pt x="9" y="22"/>
                    </a:cubicBezTo>
                    <a:cubicBezTo>
                      <a:pt x="15" y="24"/>
                      <a:pt x="21" y="20"/>
                      <a:pt x="22" y="14"/>
                    </a:cubicBezTo>
                    <a:cubicBezTo>
                      <a:pt x="23" y="9"/>
                      <a:pt x="20" y="3"/>
                      <a:pt x="14" y="2"/>
                    </a:cubicBezTo>
                    <a:close/>
                  </a:path>
                </a:pathLst>
              </a:custGeom>
              <a:solidFill>
                <a:srgbClr val="FFFFFF"/>
              </a:solidFill>
              <a:ln w="9525">
                <a:noFill/>
                <a:miter lim="800000"/>
              </a:ln>
            </p:spPr>
            <p:txBody>
              <a:bodyPr/>
              <a:lstStyle/>
              <a:p>
                <a:endParaRPr lang="zh-CN" altLang="en-US">
                  <a:cs typeface="+mn-ea"/>
                  <a:sym typeface="+mn-lt"/>
                </a:endParaRPr>
              </a:p>
            </p:txBody>
          </p:sp>
          <p:sp>
            <p:nvSpPr>
              <p:cNvPr id="60" name="Freeform 437"/>
              <p:cNvSpPr/>
              <p:nvPr/>
            </p:nvSpPr>
            <p:spPr bwMode="auto">
              <a:xfrm>
                <a:off x="4227513" y="8874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4"/>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1" name="Freeform 438"/>
              <p:cNvSpPr/>
              <p:nvPr/>
            </p:nvSpPr>
            <p:spPr bwMode="auto">
              <a:xfrm>
                <a:off x="4217988" y="9128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3"/>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2" name="Freeform 439"/>
              <p:cNvSpPr/>
              <p:nvPr/>
            </p:nvSpPr>
            <p:spPr bwMode="auto">
              <a:xfrm>
                <a:off x="4243388" y="857250"/>
                <a:ext cx="53975" cy="52388"/>
              </a:xfrm>
              <a:custGeom>
                <a:avLst/>
                <a:gdLst>
                  <a:gd name="T0" fmla="*/ 32854 w 23"/>
                  <a:gd name="T1" fmla="*/ 2278 h 23"/>
                  <a:gd name="T2" fmla="*/ 2347 w 23"/>
                  <a:gd name="T3" fmla="*/ 20500 h 23"/>
                  <a:gd name="T4" fmla="*/ 21121 w 23"/>
                  <a:gd name="T5" fmla="*/ 50110 h 23"/>
                  <a:gd name="T6" fmla="*/ 51628 w 23"/>
                  <a:gd name="T7" fmla="*/ 31888 h 23"/>
                  <a:gd name="T8" fmla="*/ 32854 w 23"/>
                  <a:gd name="T9" fmla="*/ 2278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2" y="3"/>
                      <a:pt x="1" y="9"/>
                    </a:cubicBezTo>
                    <a:cubicBezTo>
                      <a:pt x="0" y="15"/>
                      <a:pt x="3" y="20"/>
                      <a:pt x="9" y="22"/>
                    </a:cubicBezTo>
                    <a:cubicBezTo>
                      <a:pt x="15" y="23"/>
                      <a:pt x="20" y="19"/>
                      <a:pt x="22" y="14"/>
                    </a:cubicBezTo>
                    <a:cubicBezTo>
                      <a:pt x="23" y="8"/>
                      <a:pt x="19" y="2"/>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3" name="Freeform 440"/>
              <p:cNvSpPr/>
              <p:nvPr/>
            </p:nvSpPr>
            <p:spPr bwMode="auto">
              <a:xfrm>
                <a:off x="4246563" y="857250"/>
                <a:ext cx="85725" cy="106363"/>
              </a:xfrm>
              <a:custGeom>
                <a:avLst/>
                <a:gdLst>
                  <a:gd name="T0" fmla="*/ 64873 w 37"/>
                  <a:gd name="T1" fmla="*/ 9249 h 46"/>
                  <a:gd name="T2" fmla="*/ 11584 w 37"/>
                  <a:gd name="T3" fmla="*/ 39308 h 46"/>
                  <a:gd name="T4" fmla="*/ 20852 w 37"/>
                  <a:gd name="T5" fmla="*/ 99426 h 46"/>
                  <a:gd name="T6" fmla="*/ 74141 w 37"/>
                  <a:gd name="T7" fmla="*/ 67055 h 46"/>
                  <a:gd name="T8" fmla="*/ 64873 w 37"/>
                  <a:gd name="T9" fmla="*/ 9249 h 46"/>
                  <a:gd name="T10" fmla="*/ 0 60000 65536"/>
                  <a:gd name="T11" fmla="*/ 0 60000 65536"/>
                  <a:gd name="T12" fmla="*/ 0 60000 65536"/>
                  <a:gd name="T13" fmla="*/ 0 60000 65536"/>
                  <a:gd name="T14" fmla="*/ 0 60000 65536"/>
                  <a:gd name="T15" fmla="*/ 0 w 37"/>
                  <a:gd name="T16" fmla="*/ 0 h 46"/>
                  <a:gd name="T17" fmla="*/ 37 w 37"/>
                  <a:gd name="T18" fmla="*/ 46 h 46"/>
                </a:gdLst>
                <a:ahLst/>
                <a:cxnLst>
                  <a:cxn ang="T10">
                    <a:pos x="T0" y="T1"/>
                  </a:cxn>
                  <a:cxn ang="T11">
                    <a:pos x="T2" y="T3"/>
                  </a:cxn>
                  <a:cxn ang="T12">
                    <a:pos x="T4" y="T5"/>
                  </a:cxn>
                  <a:cxn ang="T13">
                    <a:pos x="T6" y="T7"/>
                  </a:cxn>
                  <a:cxn ang="T14">
                    <a:pos x="T8" y="T9"/>
                  </a:cxn>
                </a:cxnLst>
                <a:rect l="T15" t="T16" r="T17" b="T18"/>
                <a:pathLst>
                  <a:path w="37" h="46">
                    <a:moveTo>
                      <a:pt x="28" y="4"/>
                    </a:moveTo>
                    <a:cubicBezTo>
                      <a:pt x="20" y="0"/>
                      <a:pt x="10" y="6"/>
                      <a:pt x="5" y="17"/>
                    </a:cubicBezTo>
                    <a:cubicBezTo>
                      <a:pt x="0" y="28"/>
                      <a:pt x="2" y="39"/>
                      <a:pt x="9" y="43"/>
                    </a:cubicBezTo>
                    <a:cubicBezTo>
                      <a:pt x="17" y="46"/>
                      <a:pt x="27" y="40"/>
                      <a:pt x="32" y="29"/>
                    </a:cubicBezTo>
                    <a:cubicBezTo>
                      <a:pt x="37" y="19"/>
                      <a:pt x="35" y="7"/>
                      <a:pt x="28" y="4"/>
                    </a:cubicBezTo>
                    <a:close/>
                  </a:path>
                </a:pathLst>
              </a:custGeom>
              <a:solidFill>
                <a:srgbClr val="D6A38D"/>
              </a:solidFill>
              <a:ln w="9525">
                <a:noFill/>
                <a:miter lim="800000"/>
              </a:ln>
            </p:spPr>
            <p:txBody>
              <a:bodyPr/>
              <a:lstStyle/>
              <a:p>
                <a:endParaRPr lang="zh-CN" altLang="en-US">
                  <a:cs typeface="+mn-ea"/>
                  <a:sym typeface="+mn-lt"/>
                </a:endParaRPr>
              </a:p>
            </p:txBody>
          </p:sp>
          <p:sp>
            <p:nvSpPr>
              <p:cNvPr id="64" name="Freeform 441"/>
              <p:cNvSpPr/>
              <p:nvPr/>
            </p:nvSpPr>
            <p:spPr bwMode="auto">
              <a:xfrm>
                <a:off x="4246563" y="857250"/>
                <a:ext cx="80963" cy="100013"/>
              </a:xfrm>
              <a:custGeom>
                <a:avLst/>
                <a:gdLst>
                  <a:gd name="T0" fmla="*/ 60144 w 35"/>
                  <a:gd name="T1" fmla="*/ 6978 h 43"/>
                  <a:gd name="T2" fmla="*/ 11566 w 35"/>
                  <a:gd name="T3" fmla="*/ 34888 h 43"/>
                  <a:gd name="T4" fmla="*/ 20819 w 35"/>
                  <a:gd name="T5" fmla="*/ 93035 h 43"/>
                  <a:gd name="T6" fmla="*/ 69397 w 35"/>
                  <a:gd name="T7" fmla="*/ 62799 h 43"/>
                  <a:gd name="T8" fmla="*/ 60144 w 35"/>
                  <a:gd name="T9" fmla="*/ 6978 h 43"/>
                  <a:gd name="T10" fmla="*/ 0 60000 65536"/>
                  <a:gd name="T11" fmla="*/ 0 60000 65536"/>
                  <a:gd name="T12" fmla="*/ 0 60000 65536"/>
                  <a:gd name="T13" fmla="*/ 0 60000 65536"/>
                  <a:gd name="T14" fmla="*/ 0 60000 65536"/>
                  <a:gd name="T15" fmla="*/ 0 w 35"/>
                  <a:gd name="T16" fmla="*/ 0 h 43"/>
                  <a:gd name="T17" fmla="*/ 35 w 35"/>
                  <a:gd name="T18" fmla="*/ 43 h 43"/>
                </a:gdLst>
                <a:ahLst/>
                <a:cxnLst>
                  <a:cxn ang="T10">
                    <a:pos x="T0" y="T1"/>
                  </a:cxn>
                  <a:cxn ang="T11">
                    <a:pos x="T2" y="T3"/>
                  </a:cxn>
                  <a:cxn ang="T12">
                    <a:pos x="T4" y="T5"/>
                  </a:cxn>
                  <a:cxn ang="T13">
                    <a:pos x="T6" y="T7"/>
                  </a:cxn>
                  <a:cxn ang="T14">
                    <a:pos x="T8" y="T9"/>
                  </a:cxn>
                </a:cxnLst>
                <a:rect l="T15" t="T16" r="T17" b="T18"/>
                <a:pathLst>
                  <a:path w="35" h="43">
                    <a:moveTo>
                      <a:pt x="26" y="3"/>
                    </a:moveTo>
                    <a:cubicBezTo>
                      <a:pt x="19" y="0"/>
                      <a:pt x="9" y="5"/>
                      <a:pt x="5" y="15"/>
                    </a:cubicBezTo>
                    <a:cubicBezTo>
                      <a:pt x="0" y="26"/>
                      <a:pt x="2" y="36"/>
                      <a:pt x="9" y="40"/>
                    </a:cubicBezTo>
                    <a:cubicBezTo>
                      <a:pt x="16" y="43"/>
                      <a:pt x="25" y="37"/>
                      <a:pt x="30" y="27"/>
                    </a:cubicBezTo>
                    <a:cubicBezTo>
                      <a:pt x="35" y="17"/>
                      <a:pt x="33" y="6"/>
                      <a:pt x="26" y="3"/>
                    </a:cubicBezTo>
                    <a:close/>
                  </a:path>
                </a:pathLst>
              </a:custGeom>
              <a:solidFill>
                <a:srgbClr val="F8C8B4"/>
              </a:solidFill>
              <a:ln w="9525">
                <a:noFill/>
                <a:miter lim="800000"/>
              </a:ln>
            </p:spPr>
            <p:txBody>
              <a:bodyPr/>
              <a:lstStyle/>
              <a:p>
                <a:endParaRPr lang="zh-CN" altLang="en-US">
                  <a:cs typeface="+mn-ea"/>
                  <a:sym typeface="+mn-lt"/>
                </a:endParaRPr>
              </a:p>
            </p:txBody>
          </p:sp>
          <p:sp>
            <p:nvSpPr>
              <p:cNvPr id="65" name="Freeform 442"/>
              <p:cNvSpPr/>
              <p:nvPr/>
            </p:nvSpPr>
            <p:spPr bwMode="auto">
              <a:xfrm>
                <a:off x="3902076" y="660400"/>
                <a:ext cx="484188" cy="266700"/>
              </a:xfrm>
              <a:custGeom>
                <a:avLst/>
                <a:gdLst>
                  <a:gd name="T0" fmla="*/ 35086 w 207"/>
                  <a:gd name="T1" fmla="*/ 135689 h 114"/>
                  <a:gd name="T2" fmla="*/ 416355 w 207"/>
                  <a:gd name="T3" fmla="*/ 245645 h 114"/>
                  <a:gd name="T4" fmla="*/ 460797 w 207"/>
                  <a:gd name="T5" fmla="*/ 229268 h 114"/>
                  <a:gd name="T6" fmla="*/ 446763 w 207"/>
                  <a:gd name="T7" fmla="*/ 116974 h 114"/>
                  <a:gd name="T8" fmla="*/ 77189 w 207"/>
                  <a:gd name="T9" fmla="*/ 11697 h 114"/>
                  <a:gd name="T10" fmla="*/ 4678 w 207"/>
                  <a:gd name="T11" fmla="*/ 95918 h 114"/>
                  <a:gd name="T12" fmla="*/ 35086 w 207"/>
                  <a:gd name="T13" fmla="*/ 135689 h 114"/>
                  <a:gd name="T14" fmla="*/ 0 60000 65536"/>
                  <a:gd name="T15" fmla="*/ 0 60000 65536"/>
                  <a:gd name="T16" fmla="*/ 0 60000 65536"/>
                  <a:gd name="T17" fmla="*/ 0 60000 65536"/>
                  <a:gd name="T18" fmla="*/ 0 60000 65536"/>
                  <a:gd name="T19" fmla="*/ 0 60000 65536"/>
                  <a:gd name="T20" fmla="*/ 0 60000 65536"/>
                  <a:gd name="T21" fmla="*/ 0 w 207"/>
                  <a:gd name="T22" fmla="*/ 0 h 114"/>
                  <a:gd name="T23" fmla="*/ 207 w 207"/>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14">
                    <a:moveTo>
                      <a:pt x="15" y="58"/>
                    </a:moveTo>
                    <a:cubicBezTo>
                      <a:pt x="72" y="47"/>
                      <a:pt x="147" y="73"/>
                      <a:pt x="178" y="105"/>
                    </a:cubicBezTo>
                    <a:cubicBezTo>
                      <a:pt x="186" y="114"/>
                      <a:pt x="195" y="104"/>
                      <a:pt x="197" y="98"/>
                    </a:cubicBezTo>
                    <a:cubicBezTo>
                      <a:pt x="203" y="80"/>
                      <a:pt x="207" y="62"/>
                      <a:pt x="191" y="50"/>
                    </a:cubicBezTo>
                    <a:cubicBezTo>
                      <a:pt x="147" y="18"/>
                      <a:pt x="84" y="0"/>
                      <a:pt x="33" y="5"/>
                    </a:cubicBezTo>
                    <a:cubicBezTo>
                      <a:pt x="14" y="6"/>
                      <a:pt x="7" y="24"/>
                      <a:pt x="2" y="41"/>
                    </a:cubicBezTo>
                    <a:cubicBezTo>
                      <a:pt x="0" y="49"/>
                      <a:pt x="5" y="60"/>
                      <a:pt x="15" y="58"/>
                    </a:cubicBezTo>
                    <a:close/>
                  </a:path>
                </a:pathLst>
              </a:custGeom>
              <a:solidFill>
                <a:srgbClr val="E6E6E6"/>
              </a:solidFill>
              <a:ln w="9525">
                <a:noFill/>
                <a:miter lim="800000"/>
              </a:ln>
            </p:spPr>
            <p:txBody>
              <a:bodyPr/>
              <a:lstStyle/>
              <a:p>
                <a:endParaRPr lang="zh-CN" altLang="en-US">
                  <a:cs typeface="+mn-ea"/>
                  <a:sym typeface="+mn-lt"/>
                </a:endParaRPr>
              </a:p>
            </p:txBody>
          </p:sp>
          <p:sp>
            <p:nvSpPr>
              <p:cNvPr id="66" name="Freeform 443"/>
              <p:cNvSpPr/>
              <p:nvPr/>
            </p:nvSpPr>
            <p:spPr bwMode="auto">
              <a:xfrm>
                <a:off x="3908426" y="647700"/>
                <a:ext cx="481013" cy="260350"/>
              </a:xfrm>
              <a:custGeom>
                <a:avLst/>
                <a:gdLst>
                  <a:gd name="T0" fmla="*/ 32850 w 205"/>
                  <a:gd name="T1" fmla="*/ 129002 h 111"/>
                  <a:gd name="T2" fmla="*/ 415314 w 205"/>
                  <a:gd name="T3" fmla="*/ 241586 h 111"/>
                  <a:gd name="T4" fmla="*/ 459895 w 205"/>
                  <a:gd name="T5" fmla="*/ 222822 h 111"/>
                  <a:gd name="T6" fmla="*/ 443471 w 205"/>
                  <a:gd name="T7" fmla="*/ 114929 h 111"/>
                  <a:gd name="T8" fmla="*/ 72739 w 205"/>
                  <a:gd name="T9" fmla="*/ 9382 h 111"/>
                  <a:gd name="T10" fmla="*/ 4693 w 205"/>
                  <a:gd name="T11" fmla="*/ 91474 h 111"/>
                  <a:gd name="T12" fmla="*/ 32850 w 205"/>
                  <a:gd name="T13" fmla="*/ 129002 h 111"/>
                  <a:gd name="T14" fmla="*/ 0 60000 65536"/>
                  <a:gd name="T15" fmla="*/ 0 60000 65536"/>
                  <a:gd name="T16" fmla="*/ 0 60000 65536"/>
                  <a:gd name="T17" fmla="*/ 0 60000 65536"/>
                  <a:gd name="T18" fmla="*/ 0 60000 65536"/>
                  <a:gd name="T19" fmla="*/ 0 60000 65536"/>
                  <a:gd name="T20" fmla="*/ 0 60000 65536"/>
                  <a:gd name="T21" fmla="*/ 0 w 205"/>
                  <a:gd name="T22" fmla="*/ 0 h 111"/>
                  <a:gd name="T23" fmla="*/ 205 w 205"/>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5" h="111">
                    <a:moveTo>
                      <a:pt x="14" y="55"/>
                    </a:moveTo>
                    <a:cubicBezTo>
                      <a:pt x="71" y="45"/>
                      <a:pt x="146" y="71"/>
                      <a:pt x="177" y="103"/>
                    </a:cubicBezTo>
                    <a:cubicBezTo>
                      <a:pt x="185" y="111"/>
                      <a:pt x="194" y="101"/>
                      <a:pt x="196" y="95"/>
                    </a:cubicBezTo>
                    <a:cubicBezTo>
                      <a:pt x="202" y="78"/>
                      <a:pt x="205" y="61"/>
                      <a:pt x="189" y="49"/>
                    </a:cubicBezTo>
                    <a:cubicBezTo>
                      <a:pt x="146" y="18"/>
                      <a:pt x="82" y="0"/>
                      <a:pt x="31" y="4"/>
                    </a:cubicBezTo>
                    <a:cubicBezTo>
                      <a:pt x="13" y="5"/>
                      <a:pt x="6" y="22"/>
                      <a:pt x="2" y="39"/>
                    </a:cubicBezTo>
                    <a:cubicBezTo>
                      <a:pt x="0" y="46"/>
                      <a:pt x="5" y="57"/>
                      <a:pt x="14" y="55"/>
                    </a:cubicBezTo>
                    <a:close/>
                  </a:path>
                </a:pathLst>
              </a:custGeom>
              <a:solidFill>
                <a:srgbClr val="FFFFFF"/>
              </a:solidFill>
              <a:ln w="9525">
                <a:noFill/>
                <a:miter lim="800000"/>
              </a:ln>
            </p:spPr>
            <p:txBody>
              <a:bodyPr/>
              <a:lstStyle/>
              <a:p>
                <a:endParaRPr lang="zh-CN" altLang="en-US">
                  <a:cs typeface="+mn-ea"/>
                  <a:sym typeface="+mn-lt"/>
                </a:endParaRPr>
              </a:p>
            </p:txBody>
          </p:sp>
          <p:sp>
            <p:nvSpPr>
              <p:cNvPr id="67" name="Freeform 444"/>
              <p:cNvSpPr/>
              <p:nvPr/>
            </p:nvSpPr>
            <p:spPr bwMode="auto">
              <a:xfrm>
                <a:off x="3700463" y="1287463"/>
                <a:ext cx="561975" cy="204788"/>
              </a:xfrm>
              <a:custGeom>
                <a:avLst/>
                <a:gdLst>
                  <a:gd name="T0" fmla="*/ 0 w 240"/>
                  <a:gd name="T1" fmla="*/ 74468 h 88"/>
                  <a:gd name="T2" fmla="*/ 559633 w 240"/>
                  <a:gd name="T3" fmla="*/ 204788 h 88"/>
                  <a:gd name="T4" fmla="*/ 559633 w 240"/>
                  <a:gd name="T5" fmla="*/ 121011 h 88"/>
                  <a:gd name="T6" fmla="*/ 37465 w 240"/>
                  <a:gd name="T7" fmla="*/ 0 h 88"/>
                  <a:gd name="T8" fmla="*/ 0 w 240"/>
                  <a:gd name="T9" fmla="*/ 74468 h 88"/>
                  <a:gd name="T10" fmla="*/ 0 60000 65536"/>
                  <a:gd name="T11" fmla="*/ 0 60000 65536"/>
                  <a:gd name="T12" fmla="*/ 0 60000 65536"/>
                  <a:gd name="T13" fmla="*/ 0 60000 65536"/>
                  <a:gd name="T14" fmla="*/ 0 60000 65536"/>
                  <a:gd name="T15" fmla="*/ 0 w 240"/>
                  <a:gd name="T16" fmla="*/ 0 h 88"/>
                  <a:gd name="T17" fmla="*/ 240 w 240"/>
                  <a:gd name="T18" fmla="*/ 88 h 88"/>
                </a:gdLst>
                <a:ahLst/>
                <a:cxnLst>
                  <a:cxn ang="T10">
                    <a:pos x="T0" y="T1"/>
                  </a:cxn>
                  <a:cxn ang="T11">
                    <a:pos x="T2" y="T3"/>
                  </a:cxn>
                  <a:cxn ang="T12">
                    <a:pos x="T4" y="T5"/>
                  </a:cxn>
                  <a:cxn ang="T13">
                    <a:pos x="T6" y="T7"/>
                  </a:cxn>
                  <a:cxn ang="T14">
                    <a:pos x="T8" y="T9"/>
                  </a:cxn>
                </a:cxnLst>
                <a:rect l="T15" t="T16" r="T17" b="T18"/>
                <a:pathLst>
                  <a:path w="240" h="88">
                    <a:moveTo>
                      <a:pt x="0" y="32"/>
                    </a:moveTo>
                    <a:cubicBezTo>
                      <a:pt x="85" y="71"/>
                      <a:pt x="146" y="86"/>
                      <a:pt x="239" y="88"/>
                    </a:cubicBezTo>
                    <a:cubicBezTo>
                      <a:pt x="240" y="77"/>
                      <a:pt x="239" y="65"/>
                      <a:pt x="239" y="52"/>
                    </a:cubicBezTo>
                    <a:cubicBezTo>
                      <a:pt x="154" y="49"/>
                      <a:pt x="94" y="35"/>
                      <a:pt x="16" y="0"/>
                    </a:cubicBezTo>
                    <a:cubicBezTo>
                      <a:pt x="10" y="11"/>
                      <a:pt x="5" y="22"/>
                      <a:pt x="0" y="32"/>
                    </a:cubicBezTo>
                    <a:close/>
                  </a:path>
                </a:pathLst>
              </a:custGeom>
              <a:solidFill>
                <a:srgbClr val="333333"/>
              </a:solidFill>
              <a:ln w="9525">
                <a:noFill/>
                <a:miter lim="800000"/>
              </a:ln>
            </p:spPr>
            <p:txBody>
              <a:bodyPr/>
              <a:lstStyle/>
              <a:p>
                <a:endParaRPr lang="zh-CN" altLang="en-US">
                  <a:cs typeface="+mn-ea"/>
                  <a:sym typeface="+mn-lt"/>
                </a:endParaRPr>
              </a:p>
            </p:txBody>
          </p:sp>
          <p:sp>
            <p:nvSpPr>
              <p:cNvPr id="68" name="Freeform 445"/>
              <p:cNvSpPr/>
              <p:nvPr/>
            </p:nvSpPr>
            <p:spPr bwMode="auto">
              <a:xfrm>
                <a:off x="3636963" y="1412875"/>
                <a:ext cx="641350" cy="211138"/>
              </a:xfrm>
              <a:custGeom>
                <a:avLst/>
                <a:gdLst>
                  <a:gd name="T0" fmla="*/ 7022 w 274"/>
                  <a:gd name="T1" fmla="*/ 30498 h 90"/>
                  <a:gd name="T2" fmla="*/ 11703 w 274"/>
                  <a:gd name="T3" fmla="*/ 68033 h 90"/>
                  <a:gd name="T4" fmla="*/ 608580 w 274"/>
                  <a:gd name="T5" fmla="*/ 211138 h 90"/>
                  <a:gd name="T6" fmla="*/ 639009 w 274"/>
                  <a:gd name="T7" fmla="*/ 175948 h 90"/>
                  <a:gd name="T8" fmla="*/ 622624 w 274"/>
                  <a:gd name="T9" fmla="*/ 143105 h 90"/>
                  <a:gd name="T10" fmla="*/ 35110 w 274"/>
                  <a:gd name="T11" fmla="*/ 4692 h 90"/>
                  <a:gd name="T12" fmla="*/ 7022 w 274"/>
                  <a:gd name="T13" fmla="*/ 30498 h 90"/>
                  <a:gd name="T14" fmla="*/ 0 60000 65536"/>
                  <a:gd name="T15" fmla="*/ 0 60000 65536"/>
                  <a:gd name="T16" fmla="*/ 0 60000 65536"/>
                  <a:gd name="T17" fmla="*/ 0 60000 65536"/>
                  <a:gd name="T18" fmla="*/ 0 60000 65536"/>
                  <a:gd name="T19" fmla="*/ 0 60000 65536"/>
                  <a:gd name="T20" fmla="*/ 0 60000 65536"/>
                  <a:gd name="T21" fmla="*/ 0 w 274"/>
                  <a:gd name="T22" fmla="*/ 0 h 90"/>
                  <a:gd name="T23" fmla="*/ 274 w 27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90">
                    <a:moveTo>
                      <a:pt x="3" y="13"/>
                    </a:moveTo>
                    <a:cubicBezTo>
                      <a:pt x="0" y="22"/>
                      <a:pt x="0" y="26"/>
                      <a:pt x="5" y="29"/>
                    </a:cubicBezTo>
                    <a:cubicBezTo>
                      <a:pt x="76" y="63"/>
                      <a:pt x="161" y="89"/>
                      <a:pt x="260" y="90"/>
                    </a:cubicBezTo>
                    <a:cubicBezTo>
                      <a:pt x="267" y="90"/>
                      <a:pt x="271" y="88"/>
                      <a:pt x="273" y="75"/>
                    </a:cubicBezTo>
                    <a:cubicBezTo>
                      <a:pt x="274" y="64"/>
                      <a:pt x="272" y="60"/>
                      <a:pt x="266" y="61"/>
                    </a:cubicBezTo>
                    <a:cubicBezTo>
                      <a:pt x="197" y="65"/>
                      <a:pt x="90" y="42"/>
                      <a:pt x="15" y="2"/>
                    </a:cubicBezTo>
                    <a:cubicBezTo>
                      <a:pt x="13" y="0"/>
                      <a:pt x="7" y="3"/>
                      <a:pt x="3" y="13"/>
                    </a:cubicBezTo>
                    <a:close/>
                  </a:path>
                </a:pathLst>
              </a:custGeom>
              <a:solidFill>
                <a:srgbClr val="E6E6E6"/>
              </a:solidFill>
              <a:ln w="9525">
                <a:noFill/>
                <a:miter lim="800000"/>
              </a:ln>
            </p:spPr>
            <p:txBody>
              <a:bodyPr/>
              <a:lstStyle/>
              <a:p>
                <a:endParaRPr lang="zh-CN" altLang="en-US">
                  <a:cs typeface="+mn-ea"/>
                  <a:sym typeface="+mn-lt"/>
                </a:endParaRPr>
              </a:p>
            </p:txBody>
          </p:sp>
          <p:sp>
            <p:nvSpPr>
              <p:cNvPr id="69" name="Freeform 446"/>
              <p:cNvSpPr/>
              <p:nvPr/>
            </p:nvSpPr>
            <p:spPr bwMode="auto">
              <a:xfrm>
                <a:off x="3640138" y="1401763"/>
                <a:ext cx="642938" cy="207963"/>
              </a:xfrm>
              <a:custGeom>
                <a:avLst/>
                <a:gdLst>
                  <a:gd name="T0" fmla="*/ 9352 w 275"/>
                  <a:gd name="T1" fmla="*/ 30377 h 89"/>
                  <a:gd name="T2" fmla="*/ 14028 w 275"/>
                  <a:gd name="T3" fmla="*/ 65427 h 89"/>
                  <a:gd name="T4" fmla="*/ 607869 w 275"/>
                  <a:gd name="T5" fmla="*/ 207963 h 89"/>
                  <a:gd name="T6" fmla="*/ 638262 w 275"/>
                  <a:gd name="T7" fmla="*/ 175250 h 89"/>
                  <a:gd name="T8" fmla="*/ 621896 w 275"/>
                  <a:gd name="T9" fmla="*/ 140200 h 89"/>
                  <a:gd name="T10" fmla="*/ 37407 w 275"/>
                  <a:gd name="T11" fmla="*/ 2337 h 89"/>
                  <a:gd name="T12" fmla="*/ 9352 w 275"/>
                  <a:gd name="T13" fmla="*/ 30377 h 89"/>
                  <a:gd name="T14" fmla="*/ 0 60000 65536"/>
                  <a:gd name="T15" fmla="*/ 0 60000 65536"/>
                  <a:gd name="T16" fmla="*/ 0 60000 65536"/>
                  <a:gd name="T17" fmla="*/ 0 60000 65536"/>
                  <a:gd name="T18" fmla="*/ 0 60000 65536"/>
                  <a:gd name="T19" fmla="*/ 0 60000 65536"/>
                  <a:gd name="T20" fmla="*/ 0 60000 65536"/>
                  <a:gd name="T21" fmla="*/ 0 w 275"/>
                  <a:gd name="T22" fmla="*/ 0 h 89"/>
                  <a:gd name="T23" fmla="*/ 275 w 275"/>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5" h="89">
                    <a:moveTo>
                      <a:pt x="4" y="13"/>
                    </a:moveTo>
                    <a:cubicBezTo>
                      <a:pt x="0" y="22"/>
                      <a:pt x="0" y="26"/>
                      <a:pt x="6" y="28"/>
                    </a:cubicBezTo>
                    <a:cubicBezTo>
                      <a:pt x="77" y="62"/>
                      <a:pt x="161" y="88"/>
                      <a:pt x="260" y="89"/>
                    </a:cubicBezTo>
                    <a:cubicBezTo>
                      <a:pt x="267" y="89"/>
                      <a:pt x="272" y="88"/>
                      <a:pt x="273" y="75"/>
                    </a:cubicBezTo>
                    <a:cubicBezTo>
                      <a:pt x="275" y="63"/>
                      <a:pt x="273" y="60"/>
                      <a:pt x="266" y="60"/>
                    </a:cubicBezTo>
                    <a:cubicBezTo>
                      <a:pt x="197" y="64"/>
                      <a:pt x="91" y="42"/>
                      <a:pt x="16" y="1"/>
                    </a:cubicBezTo>
                    <a:cubicBezTo>
                      <a:pt x="13" y="0"/>
                      <a:pt x="7" y="3"/>
                      <a:pt x="4" y="13"/>
                    </a:cubicBezTo>
                    <a:close/>
                  </a:path>
                </a:pathLst>
              </a:custGeom>
              <a:solidFill>
                <a:srgbClr val="FFFFFF"/>
              </a:solidFill>
              <a:ln w="9525">
                <a:noFill/>
                <a:miter lim="800000"/>
              </a:ln>
            </p:spPr>
            <p:txBody>
              <a:bodyPr/>
              <a:lstStyle/>
              <a:p>
                <a:endParaRPr lang="zh-CN" altLang="en-US">
                  <a:cs typeface="+mn-ea"/>
                  <a:sym typeface="+mn-lt"/>
                </a:endParaRPr>
              </a:p>
            </p:txBody>
          </p:sp>
          <p:sp>
            <p:nvSpPr>
              <p:cNvPr id="70" name="Freeform 447"/>
              <p:cNvSpPr>
                <a:spLocks noEditPoints="1"/>
              </p:cNvSpPr>
              <p:nvPr/>
            </p:nvSpPr>
            <p:spPr bwMode="auto">
              <a:xfrm>
                <a:off x="3857626" y="1333500"/>
                <a:ext cx="125413" cy="131763"/>
              </a:xfrm>
              <a:custGeom>
                <a:avLst/>
                <a:gdLst>
                  <a:gd name="T0" fmla="*/ 102188 w 54"/>
                  <a:gd name="T1" fmla="*/ 32941 h 56"/>
                  <a:gd name="T2" fmla="*/ 62707 w 54"/>
                  <a:gd name="T3" fmla="*/ 23529 h 56"/>
                  <a:gd name="T4" fmla="*/ 62707 w 54"/>
                  <a:gd name="T5" fmla="*/ 9412 h 56"/>
                  <a:gd name="T6" fmla="*/ 113801 w 54"/>
                  <a:gd name="T7" fmla="*/ 21176 h 56"/>
                  <a:gd name="T8" fmla="*/ 123091 w 54"/>
                  <a:gd name="T9" fmla="*/ 39999 h 56"/>
                  <a:gd name="T10" fmla="*/ 102188 w 54"/>
                  <a:gd name="T11" fmla="*/ 119998 h 56"/>
                  <a:gd name="T12" fmla="*/ 83609 w 54"/>
                  <a:gd name="T13" fmla="*/ 129410 h 56"/>
                  <a:gd name="T14" fmla="*/ 62707 w 54"/>
                  <a:gd name="T15" fmla="*/ 124704 h 56"/>
                  <a:gd name="T16" fmla="*/ 62707 w 54"/>
                  <a:gd name="T17" fmla="*/ 110587 h 56"/>
                  <a:gd name="T18" fmla="*/ 81286 w 54"/>
                  <a:gd name="T19" fmla="*/ 115293 h 56"/>
                  <a:gd name="T20" fmla="*/ 90576 w 54"/>
                  <a:gd name="T21" fmla="*/ 108234 h 56"/>
                  <a:gd name="T22" fmla="*/ 109156 w 54"/>
                  <a:gd name="T23" fmla="*/ 44705 h 56"/>
                  <a:gd name="T24" fmla="*/ 102188 w 54"/>
                  <a:gd name="T25" fmla="*/ 32941 h 56"/>
                  <a:gd name="T26" fmla="*/ 62707 w 54"/>
                  <a:gd name="T27" fmla="*/ 23529 h 56"/>
                  <a:gd name="T28" fmla="*/ 44127 w 54"/>
                  <a:gd name="T29" fmla="*/ 16470 h 56"/>
                  <a:gd name="T30" fmla="*/ 32514 w 54"/>
                  <a:gd name="T31" fmla="*/ 23529 h 56"/>
                  <a:gd name="T32" fmla="*/ 16257 w 54"/>
                  <a:gd name="T33" fmla="*/ 87058 h 56"/>
                  <a:gd name="T34" fmla="*/ 23225 w 54"/>
                  <a:gd name="T35" fmla="*/ 98822 h 56"/>
                  <a:gd name="T36" fmla="*/ 62707 w 54"/>
                  <a:gd name="T37" fmla="*/ 110587 h 56"/>
                  <a:gd name="T38" fmla="*/ 62707 w 54"/>
                  <a:gd name="T39" fmla="*/ 124704 h 56"/>
                  <a:gd name="T40" fmla="*/ 11612 w 54"/>
                  <a:gd name="T41" fmla="*/ 110587 h 56"/>
                  <a:gd name="T42" fmla="*/ 2322 w 54"/>
                  <a:gd name="T43" fmla="*/ 91764 h 56"/>
                  <a:gd name="T44" fmla="*/ 23225 w 54"/>
                  <a:gd name="T45" fmla="*/ 14117 h 56"/>
                  <a:gd name="T46" fmla="*/ 41804 w 54"/>
                  <a:gd name="T47" fmla="*/ 2353 h 56"/>
                  <a:gd name="T48" fmla="*/ 62707 w 54"/>
                  <a:gd name="T49" fmla="*/ 9412 h 56"/>
                  <a:gd name="T50" fmla="*/ 62707 w 54"/>
                  <a:gd name="T51" fmla="*/ 23529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56"/>
                  <a:gd name="T80" fmla="*/ 54 w 54"/>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56">
                    <a:moveTo>
                      <a:pt x="44" y="14"/>
                    </a:moveTo>
                    <a:cubicBezTo>
                      <a:pt x="27" y="10"/>
                      <a:pt x="27" y="10"/>
                      <a:pt x="27" y="10"/>
                    </a:cubicBezTo>
                    <a:cubicBezTo>
                      <a:pt x="27" y="4"/>
                      <a:pt x="27" y="4"/>
                      <a:pt x="27" y="4"/>
                    </a:cubicBezTo>
                    <a:cubicBezTo>
                      <a:pt x="49" y="9"/>
                      <a:pt x="49" y="9"/>
                      <a:pt x="49" y="9"/>
                    </a:cubicBezTo>
                    <a:cubicBezTo>
                      <a:pt x="52" y="10"/>
                      <a:pt x="54" y="14"/>
                      <a:pt x="53" y="17"/>
                    </a:cubicBezTo>
                    <a:cubicBezTo>
                      <a:pt x="44" y="51"/>
                      <a:pt x="44" y="51"/>
                      <a:pt x="44" y="51"/>
                    </a:cubicBezTo>
                    <a:cubicBezTo>
                      <a:pt x="43" y="54"/>
                      <a:pt x="39" y="56"/>
                      <a:pt x="36" y="55"/>
                    </a:cubicBezTo>
                    <a:cubicBezTo>
                      <a:pt x="27" y="53"/>
                      <a:pt x="27" y="53"/>
                      <a:pt x="27" y="53"/>
                    </a:cubicBezTo>
                    <a:cubicBezTo>
                      <a:pt x="27" y="47"/>
                      <a:pt x="27" y="47"/>
                      <a:pt x="27" y="47"/>
                    </a:cubicBezTo>
                    <a:cubicBezTo>
                      <a:pt x="35" y="49"/>
                      <a:pt x="35" y="49"/>
                      <a:pt x="35" y="49"/>
                    </a:cubicBezTo>
                    <a:cubicBezTo>
                      <a:pt x="37" y="49"/>
                      <a:pt x="39" y="48"/>
                      <a:pt x="39" y="46"/>
                    </a:cubicBezTo>
                    <a:cubicBezTo>
                      <a:pt x="47" y="19"/>
                      <a:pt x="47" y="19"/>
                      <a:pt x="47" y="19"/>
                    </a:cubicBezTo>
                    <a:cubicBezTo>
                      <a:pt x="47" y="17"/>
                      <a:pt x="46" y="15"/>
                      <a:pt x="44" y="14"/>
                    </a:cubicBezTo>
                    <a:close/>
                    <a:moveTo>
                      <a:pt x="27" y="10"/>
                    </a:moveTo>
                    <a:cubicBezTo>
                      <a:pt x="19" y="7"/>
                      <a:pt x="19" y="7"/>
                      <a:pt x="19" y="7"/>
                    </a:cubicBezTo>
                    <a:cubicBezTo>
                      <a:pt x="17" y="7"/>
                      <a:pt x="15" y="8"/>
                      <a:pt x="14" y="10"/>
                    </a:cubicBezTo>
                    <a:cubicBezTo>
                      <a:pt x="7" y="37"/>
                      <a:pt x="7" y="37"/>
                      <a:pt x="7" y="37"/>
                    </a:cubicBezTo>
                    <a:cubicBezTo>
                      <a:pt x="6" y="39"/>
                      <a:pt x="7" y="41"/>
                      <a:pt x="10" y="42"/>
                    </a:cubicBezTo>
                    <a:cubicBezTo>
                      <a:pt x="27" y="47"/>
                      <a:pt x="27" y="47"/>
                      <a:pt x="27" y="47"/>
                    </a:cubicBezTo>
                    <a:cubicBezTo>
                      <a:pt x="27" y="53"/>
                      <a:pt x="27" y="53"/>
                      <a:pt x="27" y="53"/>
                    </a:cubicBezTo>
                    <a:cubicBezTo>
                      <a:pt x="5" y="47"/>
                      <a:pt x="5" y="47"/>
                      <a:pt x="5" y="47"/>
                    </a:cubicBezTo>
                    <a:cubicBezTo>
                      <a:pt x="2" y="46"/>
                      <a:pt x="0" y="42"/>
                      <a:pt x="1" y="39"/>
                    </a:cubicBezTo>
                    <a:cubicBezTo>
                      <a:pt x="10" y="6"/>
                      <a:pt x="10" y="6"/>
                      <a:pt x="10" y="6"/>
                    </a:cubicBezTo>
                    <a:cubicBezTo>
                      <a:pt x="11" y="2"/>
                      <a:pt x="14" y="0"/>
                      <a:pt x="18" y="1"/>
                    </a:cubicBezTo>
                    <a:cubicBezTo>
                      <a:pt x="27" y="4"/>
                      <a:pt x="27" y="4"/>
                      <a:pt x="27" y="4"/>
                    </a:cubicBezTo>
                    <a:lnTo>
                      <a:pt x="27" y="10"/>
                    </a:lnTo>
                    <a:close/>
                  </a:path>
                </a:pathLst>
              </a:custGeom>
              <a:solidFill>
                <a:srgbClr val="E09431"/>
              </a:solidFill>
              <a:ln w="9525">
                <a:noFill/>
                <a:miter lim="800000"/>
              </a:ln>
            </p:spPr>
            <p:txBody>
              <a:bodyPr/>
              <a:lstStyle/>
              <a:p>
                <a:endParaRPr lang="zh-CN" altLang="en-US">
                  <a:cs typeface="+mn-ea"/>
                  <a:sym typeface="+mn-lt"/>
                </a:endParaRPr>
              </a:p>
            </p:txBody>
          </p:sp>
          <p:sp>
            <p:nvSpPr>
              <p:cNvPr id="71" name="Freeform 448"/>
              <p:cNvSpPr/>
              <p:nvPr/>
            </p:nvSpPr>
            <p:spPr bwMode="auto">
              <a:xfrm>
                <a:off x="3952876" y="1204913"/>
                <a:ext cx="68263" cy="68263"/>
              </a:xfrm>
              <a:custGeom>
                <a:avLst/>
                <a:gdLst>
                  <a:gd name="T0" fmla="*/ 40016 w 29"/>
                  <a:gd name="T1" fmla="*/ 4708 h 29"/>
                  <a:gd name="T2" fmla="*/ 4708 w 29"/>
                  <a:gd name="T3" fmla="*/ 28247 h 29"/>
                  <a:gd name="T4" fmla="*/ 28247 w 29"/>
                  <a:gd name="T5" fmla="*/ 63555 h 29"/>
                  <a:gd name="T6" fmla="*/ 63555 w 29"/>
                  <a:gd name="T7" fmla="*/ 40016 h 29"/>
                  <a:gd name="T8" fmla="*/ 40016 w 29"/>
                  <a:gd name="T9" fmla="*/ 4708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7" y="2"/>
                    </a:moveTo>
                    <a:cubicBezTo>
                      <a:pt x="10" y="0"/>
                      <a:pt x="3" y="5"/>
                      <a:pt x="2" y="12"/>
                    </a:cubicBezTo>
                    <a:cubicBezTo>
                      <a:pt x="0" y="19"/>
                      <a:pt x="4" y="26"/>
                      <a:pt x="12" y="27"/>
                    </a:cubicBezTo>
                    <a:cubicBezTo>
                      <a:pt x="19" y="29"/>
                      <a:pt x="26" y="25"/>
                      <a:pt x="27" y="17"/>
                    </a:cubicBezTo>
                    <a:cubicBezTo>
                      <a:pt x="29" y="10"/>
                      <a:pt x="24" y="3"/>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72" name="Freeform 449"/>
              <p:cNvSpPr/>
              <p:nvPr/>
            </p:nvSpPr>
            <p:spPr bwMode="auto">
              <a:xfrm>
                <a:off x="3956051" y="1198563"/>
                <a:ext cx="68263" cy="65088"/>
              </a:xfrm>
              <a:custGeom>
                <a:avLst/>
                <a:gdLst>
                  <a:gd name="T0" fmla="*/ 40016 w 29"/>
                  <a:gd name="T1" fmla="*/ 2325 h 28"/>
                  <a:gd name="T2" fmla="*/ 4708 w 29"/>
                  <a:gd name="T3" fmla="*/ 25570 h 28"/>
                  <a:gd name="T4" fmla="*/ 25893 w 29"/>
                  <a:gd name="T5" fmla="*/ 62763 h 28"/>
                  <a:gd name="T6" fmla="*/ 63555 w 29"/>
                  <a:gd name="T7" fmla="*/ 39518 h 28"/>
                  <a:gd name="T8" fmla="*/ 40016 w 29"/>
                  <a:gd name="T9" fmla="*/ 2325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17" y="1"/>
                    </a:moveTo>
                    <a:cubicBezTo>
                      <a:pt x="10" y="0"/>
                      <a:pt x="3" y="4"/>
                      <a:pt x="2" y="11"/>
                    </a:cubicBezTo>
                    <a:cubicBezTo>
                      <a:pt x="0" y="18"/>
                      <a:pt x="4" y="25"/>
                      <a:pt x="11" y="27"/>
                    </a:cubicBezTo>
                    <a:cubicBezTo>
                      <a:pt x="18" y="28"/>
                      <a:pt x="25" y="24"/>
                      <a:pt x="27" y="17"/>
                    </a:cubicBezTo>
                    <a:cubicBezTo>
                      <a:pt x="29" y="10"/>
                      <a:pt x="24" y="3"/>
                      <a:pt x="17" y="1"/>
                    </a:cubicBezTo>
                    <a:close/>
                  </a:path>
                </a:pathLst>
              </a:custGeom>
              <a:solidFill>
                <a:srgbClr val="E6E6E6"/>
              </a:solidFill>
              <a:ln w="9525">
                <a:noFill/>
                <a:miter lim="800000"/>
              </a:ln>
            </p:spPr>
            <p:txBody>
              <a:bodyPr/>
              <a:lstStyle/>
              <a:p>
                <a:endParaRPr lang="zh-CN" altLang="en-US">
                  <a:cs typeface="+mn-ea"/>
                  <a:sym typeface="+mn-lt"/>
                </a:endParaRPr>
              </a:p>
            </p:txBody>
          </p:sp>
          <p:sp>
            <p:nvSpPr>
              <p:cNvPr id="73" name="Freeform 450"/>
              <p:cNvSpPr/>
              <p:nvPr/>
            </p:nvSpPr>
            <p:spPr bwMode="auto">
              <a:xfrm>
                <a:off x="3960813" y="1198563"/>
                <a:ext cx="60325" cy="55563"/>
              </a:xfrm>
              <a:custGeom>
                <a:avLst/>
                <a:gdLst>
                  <a:gd name="T0" fmla="*/ 0 w 26"/>
                  <a:gd name="T1" fmla="*/ 20836 h 24"/>
                  <a:gd name="T2" fmla="*/ 23202 w 26"/>
                  <a:gd name="T3" fmla="*/ 50933 h 24"/>
                  <a:gd name="T4" fmla="*/ 58005 w 26"/>
                  <a:gd name="T5" fmla="*/ 34727 h 24"/>
                  <a:gd name="T6" fmla="*/ 34803 w 26"/>
                  <a:gd name="T7" fmla="*/ 2315 h 24"/>
                  <a:gd name="T8" fmla="*/ 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0" y="9"/>
                    </a:moveTo>
                    <a:cubicBezTo>
                      <a:pt x="0" y="15"/>
                      <a:pt x="4" y="21"/>
                      <a:pt x="10" y="22"/>
                    </a:cubicBezTo>
                    <a:cubicBezTo>
                      <a:pt x="17" y="24"/>
                      <a:pt x="23" y="20"/>
                      <a:pt x="25" y="15"/>
                    </a:cubicBezTo>
                    <a:cubicBezTo>
                      <a:pt x="26" y="8"/>
                      <a:pt x="22" y="3"/>
                      <a:pt x="15" y="1"/>
                    </a:cubicBezTo>
                    <a:cubicBezTo>
                      <a:pt x="9" y="0"/>
                      <a:pt x="3" y="3"/>
                      <a:pt x="0" y="9"/>
                    </a:cubicBezTo>
                    <a:close/>
                  </a:path>
                </a:pathLst>
              </a:custGeom>
              <a:solidFill>
                <a:srgbClr val="FFFFFF"/>
              </a:solidFill>
              <a:ln w="9525">
                <a:noFill/>
                <a:miter lim="800000"/>
              </a:ln>
            </p:spPr>
            <p:txBody>
              <a:bodyPr/>
              <a:lstStyle/>
              <a:p>
                <a:endParaRPr lang="zh-CN" altLang="en-US">
                  <a:cs typeface="+mn-ea"/>
                  <a:sym typeface="+mn-lt"/>
                </a:endParaRPr>
              </a:p>
            </p:txBody>
          </p:sp>
          <p:sp>
            <p:nvSpPr>
              <p:cNvPr id="74" name="Freeform 451"/>
              <p:cNvSpPr/>
              <p:nvPr/>
            </p:nvSpPr>
            <p:spPr bwMode="auto">
              <a:xfrm>
                <a:off x="3937001" y="1279525"/>
                <a:ext cx="65088" cy="68263"/>
              </a:xfrm>
              <a:custGeom>
                <a:avLst/>
                <a:gdLst>
                  <a:gd name="T0" fmla="*/ 39518 w 28"/>
                  <a:gd name="T1" fmla="*/ 4708 h 29"/>
                  <a:gd name="T2" fmla="*/ 2325 w 28"/>
                  <a:gd name="T3" fmla="*/ 28247 h 29"/>
                  <a:gd name="T4" fmla="*/ 25570 w 28"/>
                  <a:gd name="T5" fmla="*/ 65909 h 29"/>
                  <a:gd name="T6" fmla="*/ 62763 w 28"/>
                  <a:gd name="T7" fmla="*/ 42370 h 29"/>
                  <a:gd name="T8" fmla="*/ 39518 w 28"/>
                  <a:gd name="T9" fmla="*/ 4708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17" y="2"/>
                    </a:moveTo>
                    <a:cubicBezTo>
                      <a:pt x="10" y="0"/>
                      <a:pt x="3" y="5"/>
                      <a:pt x="1" y="12"/>
                    </a:cubicBezTo>
                    <a:cubicBezTo>
                      <a:pt x="0" y="19"/>
                      <a:pt x="4" y="26"/>
                      <a:pt x="11" y="28"/>
                    </a:cubicBezTo>
                    <a:cubicBezTo>
                      <a:pt x="18" y="29"/>
                      <a:pt x="25" y="25"/>
                      <a:pt x="27" y="18"/>
                    </a:cubicBezTo>
                    <a:cubicBezTo>
                      <a:pt x="28" y="11"/>
                      <a:pt x="24" y="4"/>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75" name="Freeform 452"/>
              <p:cNvSpPr/>
              <p:nvPr/>
            </p:nvSpPr>
            <p:spPr bwMode="auto">
              <a:xfrm>
                <a:off x="3937001" y="1273175"/>
                <a:ext cx="68263" cy="68263"/>
              </a:xfrm>
              <a:custGeom>
                <a:avLst/>
                <a:gdLst>
                  <a:gd name="T0" fmla="*/ 42370 w 29"/>
                  <a:gd name="T1" fmla="*/ 2354 h 29"/>
                  <a:gd name="T2" fmla="*/ 4708 w 29"/>
                  <a:gd name="T3" fmla="*/ 25893 h 29"/>
                  <a:gd name="T4" fmla="*/ 28247 w 29"/>
                  <a:gd name="T5" fmla="*/ 63555 h 29"/>
                  <a:gd name="T6" fmla="*/ 65909 w 29"/>
                  <a:gd name="T7" fmla="*/ 40016 h 29"/>
                  <a:gd name="T8" fmla="*/ 42370 w 29"/>
                  <a:gd name="T9" fmla="*/ 2354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8" y="1"/>
                    </a:moveTo>
                    <a:cubicBezTo>
                      <a:pt x="11" y="0"/>
                      <a:pt x="4" y="4"/>
                      <a:pt x="2" y="11"/>
                    </a:cubicBezTo>
                    <a:cubicBezTo>
                      <a:pt x="0" y="18"/>
                      <a:pt x="5" y="25"/>
                      <a:pt x="12" y="27"/>
                    </a:cubicBezTo>
                    <a:cubicBezTo>
                      <a:pt x="19" y="29"/>
                      <a:pt x="26" y="24"/>
                      <a:pt x="28" y="17"/>
                    </a:cubicBezTo>
                    <a:cubicBezTo>
                      <a:pt x="29" y="10"/>
                      <a:pt x="25" y="3"/>
                      <a:pt x="18" y="1"/>
                    </a:cubicBezTo>
                    <a:close/>
                  </a:path>
                </a:pathLst>
              </a:custGeom>
              <a:solidFill>
                <a:srgbClr val="E6E6E6"/>
              </a:solidFill>
              <a:ln w="9525">
                <a:noFill/>
                <a:miter lim="800000"/>
              </a:ln>
            </p:spPr>
            <p:txBody>
              <a:bodyPr/>
              <a:lstStyle/>
              <a:p>
                <a:endParaRPr lang="zh-CN" altLang="en-US">
                  <a:cs typeface="+mn-ea"/>
                  <a:sym typeface="+mn-lt"/>
                </a:endParaRPr>
              </a:p>
            </p:txBody>
          </p:sp>
          <p:sp>
            <p:nvSpPr>
              <p:cNvPr id="76" name="Freeform 453"/>
              <p:cNvSpPr/>
              <p:nvPr/>
            </p:nvSpPr>
            <p:spPr bwMode="auto">
              <a:xfrm>
                <a:off x="3941763" y="1273175"/>
                <a:ext cx="60325" cy="55563"/>
              </a:xfrm>
              <a:custGeom>
                <a:avLst/>
                <a:gdLst>
                  <a:gd name="T0" fmla="*/ 2320 w 26"/>
                  <a:gd name="T1" fmla="*/ 20836 h 24"/>
                  <a:gd name="T2" fmla="*/ 25522 w 26"/>
                  <a:gd name="T3" fmla="*/ 50933 h 24"/>
                  <a:gd name="T4" fmla="*/ 60325 w 26"/>
                  <a:gd name="T5" fmla="*/ 34727 h 24"/>
                  <a:gd name="T6" fmla="*/ 37123 w 26"/>
                  <a:gd name="T7" fmla="*/ 2315 h 24"/>
                  <a:gd name="T8" fmla="*/ 232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1" y="9"/>
                    </a:moveTo>
                    <a:cubicBezTo>
                      <a:pt x="0" y="15"/>
                      <a:pt x="5" y="21"/>
                      <a:pt x="11" y="22"/>
                    </a:cubicBezTo>
                    <a:cubicBezTo>
                      <a:pt x="17" y="24"/>
                      <a:pt x="23" y="21"/>
                      <a:pt x="26" y="15"/>
                    </a:cubicBezTo>
                    <a:cubicBezTo>
                      <a:pt x="26" y="9"/>
                      <a:pt x="22" y="3"/>
                      <a:pt x="16" y="1"/>
                    </a:cubicBezTo>
                    <a:cubicBezTo>
                      <a:pt x="9" y="0"/>
                      <a:pt x="3" y="3"/>
                      <a:pt x="1" y="9"/>
                    </a:cubicBezTo>
                    <a:close/>
                  </a:path>
                </a:pathLst>
              </a:custGeom>
              <a:solidFill>
                <a:srgbClr val="FFFFFF"/>
              </a:solidFill>
              <a:ln w="9525">
                <a:noFill/>
                <a:miter lim="800000"/>
              </a:ln>
            </p:spPr>
            <p:txBody>
              <a:bodyPr/>
              <a:lstStyle/>
              <a:p>
                <a:endParaRPr lang="zh-CN" altLang="en-US">
                  <a:cs typeface="+mn-ea"/>
                  <a:sym typeface="+mn-lt"/>
                </a:endParaRPr>
              </a:p>
            </p:txBody>
          </p:sp>
          <p:sp>
            <p:nvSpPr>
              <p:cNvPr id="77" name="Freeform 454"/>
              <p:cNvSpPr/>
              <p:nvPr/>
            </p:nvSpPr>
            <p:spPr bwMode="auto">
              <a:xfrm>
                <a:off x="3859213" y="1071563"/>
                <a:ext cx="333375" cy="227013"/>
              </a:xfrm>
              <a:custGeom>
                <a:avLst/>
                <a:gdLst>
                  <a:gd name="T0" fmla="*/ 279378 w 142"/>
                  <a:gd name="T1" fmla="*/ 81912 h 97"/>
                  <a:gd name="T2" fmla="*/ 51650 w 142"/>
                  <a:gd name="T3" fmla="*/ 0 h 97"/>
                  <a:gd name="T4" fmla="*/ 0 w 142"/>
                  <a:gd name="T5" fmla="*/ 138080 h 97"/>
                  <a:gd name="T6" fmla="*/ 227728 w 142"/>
                  <a:gd name="T7" fmla="*/ 219992 h 97"/>
                  <a:gd name="T8" fmla="*/ 227728 w 142"/>
                  <a:gd name="T9" fmla="*/ 217652 h 97"/>
                  <a:gd name="T10" fmla="*/ 305202 w 142"/>
                  <a:gd name="T11" fmla="*/ 196589 h 97"/>
                  <a:gd name="T12" fmla="*/ 300507 w 142"/>
                  <a:gd name="T13" fmla="*/ 95954 h 97"/>
                  <a:gd name="T14" fmla="*/ 279378 w 142"/>
                  <a:gd name="T15" fmla="*/ 81912 h 97"/>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97"/>
                  <a:gd name="T26" fmla="*/ 142 w 142"/>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97">
                    <a:moveTo>
                      <a:pt x="119" y="35"/>
                    </a:moveTo>
                    <a:cubicBezTo>
                      <a:pt x="22" y="0"/>
                      <a:pt x="22" y="0"/>
                      <a:pt x="22" y="0"/>
                    </a:cubicBezTo>
                    <a:cubicBezTo>
                      <a:pt x="0" y="59"/>
                      <a:pt x="0" y="59"/>
                      <a:pt x="0" y="59"/>
                    </a:cubicBezTo>
                    <a:cubicBezTo>
                      <a:pt x="97" y="94"/>
                      <a:pt x="97" y="94"/>
                      <a:pt x="97" y="94"/>
                    </a:cubicBezTo>
                    <a:cubicBezTo>
                      <a:pt x="97" y="93"/>
                      <a:pt x="97" y="93"/>
                      <a:pt x="97" y="93"/>
                    </a:cubicBezTo>
                    <a:cubicBezTo>
                      <a:pt x="108" y="97"/>
                      <a:pt x="122" y="94"/>
                      <a:pt x="130" y="84"/>
                    </a:cubicBezTo>
                    <a:cubicBezTo>
                      <a:pt x="142" y="72"/>
                      <a:pt x="141" y="52"/>
                      <a:pt x="128" y="41"/>
                    </a:cubicBezTo>
                    <a:cubicBezTo>
                      <a:pt x="125" y="38"/>
                      <a:pt x="122" y="37"/>
                      <a:pt x="119" y="35"/>
                    </a:cubicBezTo>
                    <a:close/>
                  </a:path>
                </a:pathLst>
              </a:custGeom>
              <a:solidFill>
                <a:srgbClr val="CF291D"/>
              </a:solidFill>
              <a:ln w="9525">
                <a:noFill/>
                <a:miter lim="800000"/>
              </a:ln>
            </p:spPr>
            <p:txBody>
              <a:bodyPr/>
              <a:lstStyle/>
              <a:p>
                <a:endParaRPr lang="zh-CN" altLang="en-US">
                  <a:cs typeface="+mn-ea"/>
                  <a:sym typeface="+mn-lt"/>
                </a:endParaRPr>
              </a:p>
            </p:txBody>
          </p:sp>
          <p:sp>
            <p:nvSpPr>
              <p:cNvPr id="78" name="Freeform 455"/>
              <p:cNvSpPr/>
              <p:nvPr/>
            </p:nvSpPr>
            <p:spPr bwMode="auto">
              <a:xfrm>
                <a:off x="3871913" y="1071563"/>
                <a:ext cx="320675" cy="206375"/>
              </a:xfrm>
              <a:custGeom>
                <a:avLst/>
                <a:gdLst>
                  <a:gd name="T0" fmla="*/ 266839 w 137"/>
                  <a:gd name="T1" fmla="*/ 82081 h 88"/>
                  <a:gd name="T2" fmla="*/ 39792 w 137"/>
                  <a:gd name="T3" fmla="*/ 0 h 88"/>
                  <a:gd name="T4" fmla="*/ 0 w 137"/>
                  <a:gd name="T5" fmla="*/ 103188 h 88"/>
                  <a:gd name="T6" fmla="*/ 283224 w 137"/>
                  <a:gd name="T7" fmla="*/ 206375 h 88"/>
                  <a:gd name="T8" fmla="*/ 292587 w 137"/>
                  <a:gd name="T9" fmla="*/ 196994 h 88"/>
                  <a:gd name="T10" fmla="*/ 287905 w 137"/>
                  <a:gd name="T11" fmla="*/ 96152 h 88"/>
                  <a:gd name="T12" fmla="*/ 266839 w 137"/>
                  <a:gd name="T13" fmla="*/ 82081 h 88"/>
                  <a:gd name="T14" fmla="*/ 0 60000 65536"/>
                  <a:gd name="T15" fmla="*/ 0 60000 65536"/>
                  <a:gd name="T16" fmla="*/ 0 60000 65536"/>
                  <a:gd name="T17" fmla="*/ 0 60000 65536"/>
                  <a:gd name="T18" fmla="*/ 0 60000 65536"/>
                  <a:gd name="T19" fmla="*/ 0 60000 65536"/>
                  <a:gd name="T20" fmla="*/ 0 60000 65536"/>
                  <a:gd name="T21" fmla="*/ 0 w 137"/>
                  <a:gd name="T22" fmla="*/ 0 h 88"/>
                  <a:gd name="T23" fmla="*/ 137 w 137"/>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88">
                    <a:moveTo>
                      <a:pt x="114" y="35"/>
                    </a:moveTo>
                    <a:cubicBezTo>
                      <a:pt x="17" y="0"/>
                      <a:pt x="17" y="0"/>
                      <a:pt x="17" y="0"/>
                    </a:cubicBezTo>
                    <a:cubicBezTo>
                      <a:pt x="0" y="44"/>
                      <a:pt x="0" y="44"/>
                      <a:pt x="0" y="44"/>
                    </a:cubicBezTo>
                    <a:cubicBezTo>
                      <a:pt x="121" y="88"/>
                      <a:pt x="121" y="88"/>
                      <a:pt x="121" y="88"/>
                    </a:cubicBezTo>
                    <a:cubicBezTo>
                      <a:pt x="122" y="87"/>
                      <a:pt x="124" y="86"/>
                      <a:pt x="125" y="84"/>
                    </a:cubicBezTo>
                    <a:cubicBezTo>
                      <a:pt x="137" y="72"/>
                      <a:pt x="136" y="52"/>
                      <a:pt x="123" y="41"/>
                    </a:cubicBezTo>
                    <a:cubicBezTo>
                      <a:pt x="120" y="38"/>
                      <a:pt x="117" y="37"/>
                      <a:pt x="114" y="35"/>
                    </a:cubicBezTo>
                    <a:close/>
                  </a:path>
                </a:pathLst>
              </a:custGeom>
              <a:solidFill>
                <a:srgbClr val="F03E32"/>
              </a:solidFill>
              <a:ln w="9525">
                <a:noFill/>
                <a:miter lim="800000"/>
              </a:ln>
            </p:spPr>
            <p:txBody>
              <a:bodyPr/>
              <a:lstStyle/>
              <a:p>
                <a:endParaRPr lang="zh-CN" altLang="en-US">
                  <a:cs typeface="+mn-ea"/>
                  <a:sym typeface="+mn-lt"/>
                </a:endParaRPr>
              </a:p>
            </p:txBody>
          </p:sp>
          <p:sp>
            <p:nvSpPr>
              <p:cNvPr id="79" name="Freeform 456"/>
              <p:cNvSpPr/>
              <p:nvPr/>
            </p:nvSpPr>
            <p:spPr bwMode="auto">
              <a:xfrm>
                <a:off x="3814763" y="1042988"/>
                <a:ext cx="117475" cy="180975"/>
              </a:xfrm>
              <a:custGeom>
                <a:avLst/>
                <a:gdLst>
                  <a:gd name="T0" fmla="*/ 58738 w 50"/>
                  <a:gd name="T1" fmla="*/ 169223 h 77"/>
                  <a:gd name="T2" fmla="*/ 110427 w 50"/>
                  <a:gd name="T3" fmla="*/ 32905 h 77"/>
                  <a:gd name="T4" fmla="*/ 101029 w 50"/>
                  <a:gd name="T5" fmla="*/ 14102 h 77"/>
                  <a:gd name="T6" fmla="*/ 49340 w 50"/>
                  <a:gd name="T7" fmla="*/ 14102 h 77"/>
                  <a:gd name="T8" fmla="*/ 2350 w 50"/>
                  <a:gd name="T9" fmla="*/ 148070 h 77"/>
                  <a:gd name="T10" fmla="*/ 42291 w 50"/>
                  <a:gd name="T11" fmla="*/ 178625 h 77"/>
                  <a:gd name="T12" fmla="*/ 58738 w 50"/>
                  <a:gd name="T13" fmla="*/ 169223 h 77"/>
                  <a:gd name="T14" fmla="*/ 0 60000 65536"/>
                  <a:gd name="T15" fmla="*/ 0 60000 65536"/>
                  <a:gd name="T16" fmla="*/ 0 60000 65536"/>
                  <a:gd name="T17" fmla="*/ 0 60000 65536"/>
                  <a:gd name="T18" fmla="*/ 0 60000 65536"/>
                  <a:gd name="T19" fmla="*/ 0 60000 65536"/>
                  <a:gd name="T20" fmla="*/ 0 60000 65536"/>
                  <a:gd name="T21" fmla="*/ 0 w 50"/>
                  <a:gd name="T22" fmla="*/ 0 h 77"/>
                  <a:gd name="T23" fmla="*/ 50 w 50"/>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77">
                    <a:moveTo>
                      <a:pt x="25" y="72"/>
                    </a:moveTo>
                    <a:cubicBezTo>
                      <a:pt x="27" y="54"/>
                      <a:pt x="37" y="26"/>
                      <a:pt x="47" y="14"/>
                    </a:cubicBezTo>
                    <a:cubicBezTo>
                      <a:pt x="50" y="10"/>
                      <a:pt x="46" y="7"/>
                      <a:pt x="43" y="6"/>
                    </a:cubicBezTo>
                    <a:cubicBezTo>
                      <a:pt x="35" y="3"/>
                      <a:pt x="26" y="0"/>
                      <a:pt x="21" y="6"/>
                    </a:cubicBezTo>
                    <a:cubicBezTo>
                      <a:pt x="8" y="21"/>
                      <a:pt x="0" y="44"/>
                      <a:pt x="1" y="63"/>
                    </a:cubicBezTo>
                    <a:cubicBezTo>
                      <a:pt x="1" y="70"/>
                      <a:pt x="10" y="74"/>
                      <a:pt x="18" y="76"/>
                    </a:cubicBezTo>
                    <a:cubicBezTo>
                      <a:pt x="21" y="77"/>
                      <a:pt x="25" y="76"/>
                      <a:pt x="25" y="72"/>
                    </a:cubicBezTo>
                    <a:close/>
                  </a:path>
                </a:pathLst>
              </a:custGeom>
              <a:solidFill>
                <a:srgbClr val="E6E6E6"/>
              </a:solidFill>
              <a:ln w="9525">
                <a:noFill/>
                <a:miter lim="800000"/>
              </a:ln>
            </p:spPr>
            <p:txBody>
              <a:bodyPr/>
              <a:lstStyle/>
              <a:p>
                <a:endParaRPr lang="zh-CN" altLang="en-US">
                  <a:cs typeface="+mn-ea"/>
                  <a:sym typeface="+mn-lt"/>
                </a:endParaRPr>
              </a:p>
            </p:txBody>
          </p:sp>
          <p:sp>
            <p:nvSpPr>
              <p:cNvPr id="80" name="Freeform 457"/>
              <p:cNvSpPr/>
              <p:nvPr/>
            </p:nvSpPr>
            <p:spPr bwMode="auto">
              <a:xfrm>
                <a:off x="3671888" y="1006475"/>
                <a:ext cx="234950" cy="169863"/>
              </a:xfrm>
              <a:custGeom>
                <a:avLst/>
                <a:gdLst>
                  <a:gd name="T0" fmla="*/ 157417 w 100"/>
                  <a:gd name="T1" fmla="*/ 30250 h 73"/>
                  <a:gd name="T2" fmla="*/ 91631 w 100"/>
                  <a:gd name="T3" fmla="*/ 48865 h 73"/>
                  <a:gd name="T4" fmla="*/ 23495 w 100"/>
                  <a:gd name="T5" fmla="*/ 69807 h 73"/>
                  <a:gd name="T6" fmla="*/ 145669 w 100"/>
                  <a:gd name="T7" fmla="*/ 169863 h 73"/>
                  <a:gd name="T8" fmla="*/ 157417 w 100"/>
                  <a:gd name="T9" fmla="*/ 30250 h 73"/>
                  <a:gd name="T10" fmla="*/ 0 60000 65536"/>
                  <a:gd name="T11" fmla="*/ 0 60000 65536"/>
                  <a:gd name="T12" fmla="*/ 0 60000 65536"/>
                  <a:gd name="T13" fmla="*/ 0 60000 65536"/>
                  <a:gd name="T14" fmla="*/ 0 60000 65536"/>
                  <a:gd name="T15" fmla="*/ 0 w 100"/>
                  <a:gd name="T16" fmla="*/ 0 h 73"/>
                  <a:gd name="T17" fmla="*/ 100 w 100"/>
                  <a:gd name="T18" fmla="*/ 73 h 73"/>
                </a:gdLst>
                <a:ahLst/>
                <a:cxnLst>
                  <a:cxn ang="T10">
                    <a:pos x="T0" y="T1"/>
                  </a:cxn>
                  <a:cxn ang="T11">
                    <a:pos x="T2" y="T3"/>
                  </a:cxn>
                  <a:cxn ang="T12">
                    <a:pos x="T4" y="T5"/>
                  </a:cxn>
                  <a:cxn ang="T13">
                    <a:pos x="T6" y="T7"/>
                  </a:cxn>
                  <a:cxn ang="T14">
                    <a:pos x="T8" y="T9"/>
                  </a:cxn>
                </a:cxnLst>
                <a:rect l="T15" t="T16" r="T17" b="T18"/>
                <a:pathLst>
                  <a:path w="100" h="73">
                    <a:moveTo>
                      <a:pt x="67" y="13"/>
                    </a:moveTo>
                    <a:cubicBezTo>
                      <a:pt x="48" y="0"/>
                      <a:pt x="31" y="1"/>
                      <a:pt x="39" y="21"/>
                    </a:cubicBezTo>
                    <a:cubicBezTo>
                      <a:pt x="31" y="17"/>
                      <a:pt x="15" y="15"/>
                      <a:pt x="10" y="30"/>
                    </a:cubicBezTo>
                    <a:cubicBezTo>
                      <a:pt x="0" y="58"/>
                      <a:pt x="27" y="73"/>
                      <a:pt x="62" y="73"/>
                    </a:cubicBezTo>
                    <a:cubicBezTo>
                      <a:pt x="82" y="73"/>
                      <a:pt x="100" y="36"/>
                      <a:pt x="67" y="13"/>
                    </a:cubicBezTo>
                    <a:close/>
                  </a:path>
                </a:pathLst>
              </a:custGeom>
              <a:solidFill>
                <a:srgbClr val="333333"/>
              </a:solidFill>
              <a:ln w="9525">
                <a:noFill/>
                <a:miter lim="800000"/>
              </a:ln>
            </p:spPr>
            <p:txBody>
              <a:bodyPr/>
              <a:lstStyle/>
              <a:p>
                <a:endParaRPr lang="zh-CN" altLang="en-US">
                  <a:cs typeface="+mn-ea"/>
                  <a:sym typeface="+mn-lt"/>
                </a:endParaRPr>
              </a:p>
            </p:txBody>
          </p:sp>
          <p:sp>
            <p:nvSpPr>
              <p:cNvPr id="81" name="Freeform 458"/>
              <p:cNvSpPr/>
              <p:nvPr/>
            </p:nvSpPr>
            <p:spPr bwMode="auto">
              <a:xfrm>
                <a:off x="3810001" y="1041400"/>
                <a:ext cx="112713" cy="179388"/>
              </a:xfrm>
              <a:custGeom>
                <a:avLst/>
                <a:gdLst>
                  <a:gd name="T0" fmla="*/ 56357 w 48"/>
                  <a:gd name="T1" fmla="*/ 167739 h 77"/>
                  <a:gd name="T2" fmla="*/ 105668 w 48"/>
                  <a:gd name="T3" fmla="*/ 32616 h 77"/>
                  <a:gd name="T4" fmla="*/ 98624 w 48"/>
                  <a:gd name="T5" fmla="*/ 13978 h 77"/>
                  <a:gd name="T6" fmla="*/ 46964 w 48"/>
                  <a:gd name="T7" fmla="*/ 13978 h 77"/>
                  <a:gd name="T8" fmla="*/ 0 w 48"/>
                  <a:gd name="T9" fmla="*/ 146772 h 77"/>
                  <a:gd name="T10" fmla="*/ 37571 w 48"/>
                  <a:gd name="T11" fmla="*/ 177058 h 77"/>
                  <a:gd name="T12" fmla="*/ 56357 w 48"/>
                  <a:gd name="T13" fmla="*/ 167739 h 77"/>
                  <a:gd name="T14" fmla="*/ 0 60000 65536"/>
                  <a:gd name="T15" fmla="*/ 0 60000 65536"/>
                  <a:gd name="T16" fmla="*/ 0 60000 65536"/>
                  <a:gd name="T17" fmla="*/ 0 60000 65536"/>
                  <a:gd name="T18" fmla="*/ 0 60000 65536"/>
                  <a:gd name="T19" fmla="*/ 0 60000 65536"/>
                  <a:gd name="T20" fmla="*/ 0 60000 65536"/>
                  <a:gd name="T21" fmla="*/ 0 w 48"/>
                  <a:gd name="T22" fmla="*/ 0 h 77"/>
                  <a:gd name="T23" fmla="*/ 48 w 48"/>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77">
                    <a:moveTo>
                      <a:pt x="24" y="72"/>
                    </a:moveTo>
                    <a:cubicBezTo>
                      <a:pt x="25" y="53"/>
                      <a:pt x="36" y="26"/>
                      <a:pt x="45" y="14"/>
                    </a:cubicBezTo>
                    <a:cubicBezTo>
                      <a:pt x="48" y="10"/>
                      <a:pt x="44" y="7"/>
                      <a:pt x="42" y="6"/>
                    </a:cubicBezTo>
                    <a:cubicBezTo>
                      <a:pt x="34" y="3"/>
                      <a:pt x="25" y="0"/>
                      <a:pt x="20" y="6"/>
                    </a:cubicBezTo>
                    <a:cubicBezTo>
                      <a:pt x="8" y="21"/>
                      <a:pt x="0" y="44"/>
                      <a:pt x="0" y="63"/>
                    </a:cubicBezTo>
                    <a:cubicBezTo>
                      <a:pt x="0" y="70"/>
                      <a:pt x="9" y="73"/>
                      <a:pt x="16" y="76"/>
                    </a:cubicBezTo>
                    <a:cubicBezTo>
                      <a:pt x="20" y="77"/>
                      <a:pt x="24" y="76"/>
                      <a:pt x="24" y="72"/>
                    </a:cubicBezTo>
                    <a:close/>
                  </a:path>
                </a:pathLst>
              </a:custGeom>
              <a:solidFill>
                <a:srgbClr val="FFFFFF"/>
              </a:solidFill>
              <a:ln w="9525">
                <a:noFill/>
                <a:miter lim="800000"/>
              </a:ln>
            </p:spPr>
            <p:txBody>
              <a:bodyPr/>
              <a:lstStyle/>
              <a:p>
                <a:endParaRPr lang="zh-CN" altLang="en-US">
                  <a:cs typeface="+mn-ea"/>
                  <a:sym typeface="+mn-lt"/>
                </a:endParaRPr>
              </a:p>
            </p:txBody>
          </p:sp>
          <p:sp>
            <p:nvSpPr>
              <p:cNvPr id="82" name="Freeform 459"/>
              <p:cNvSpPr/>
              <p:nvPr/>
            </p:nvSpPr>
            <p:spPr bwMode="auto">
              <a:xfrm>
                <a:off x="3694113" y="1060450"/>
                <a:ext cx="71438" cy="79375"/>
              </a:xfrm>
              <a:custGeom>
                <a:avLst/>
                <a:gdLst>
                  <a:gd name="T0" fmla="*/ 48393 w 31"/>
                  <a:gd name="T1" fmla="*/ 7004 h 34"/>
                  <a:gd name="T2" fmla="*/ 66829 w 31"/>
                  <a:gd name="T3" fmla="*/ 51360 h 34"/>
                  <a:gd name="T4" fmla="*/ 23045 w 31"/>
                  <a:gd name="T5" fmla="*/ 72371 h 34"/>
                  <a:gd name="T6" fmla="*/ 6913 w 31"/>
                  <a:gd name="T7" fmla="*/ 30349 h 34"/>
                  <a:gd name="T8" fmla="*/ 48393 w 31"/>
                  <a:gd name="T9" fmla="*/ 7004 h 34"/>
                  <a:gd name="T10" fmla="*/ 0 60000 65536"/>
                  <a:gd name="T11" fmla="*/ 0 60000 65536"/>
                  <a:gd name="T12" fmla="*/ 0 60000 65536"/>
                  <a:gd name="T13" fmla="*/ 0 60000 65536"/>
                  <a:gd name="T14" fmla="*/ 0 60000 65536"/>
                  <a:gd name="T15" fmla="*/ 0 w 31"/>
                  <a:gd name="T16" fmla="*/ 0 h 34"/>
                  <a:gd name="T17" fmla="*/ 31 w 31"/>
                  <a:gd name="T18" fmla="*/ 34 h 34"/>
                </a:gdLst>
                <a:ahLst/>
                <a:cxnLst>
                  <a:cxn ang="T10">
                    <a:pos x="T0" y="T1"/>
                  </a:cxn>
                  <a:cxn ang="T11">
                    <a:pos x="T2" y="T3"/>
                  </a:cxn>
                  <a:cxn ang="T12">
                    <a:pos x="T4" y="T5"/>
                  </a:cxn>
                  <a:cxn ang="T13">
                    <a:pos x="T6" y="T7"/>
                  </a:cxn>
                  <a:cxn ang="T14">
                    <a:pos x="T8" y="T9"/>
                  </a:cxn>
                </a:cxnLst>
                <a:rect l="T15" t="T16" r="T17" b="T18"/>
                <a:pathLst>
                  <a:path w="31" h="34">
                    <a:moveTo>
                      <a:pt x="21" y="3"/>
                    </a:moveTo>
                    <a:cubicBezTo>
                      <a:pt x="28" y="6"/>
                      <a:pt x="31" y="14"/>
                      <a:pt x="29" y="22"/>
                    </a:cubicBezTo>
                    <a:cubicBezTo>
                      <a:pt x="26" y="30"/>
                      <a:pt x="18" y="34"/>
                      <a:pt x="10" y="31"/>
                    </a:cubicBezTo>
                    <a:cubicBezTo>
                      <a:pt x="3" y="29"/>
                      <a:pt x="0" y="20"/>
                      <a:pt x="3" y="13"/>
                    </a:cubicBezTo>
                    <a:cubicBezTo>
                      <a:pt x="6" y="5"/>
                      <a:pt x="14" y="0"/>
                      <a:pt x="21" y="3"/>
                    </a:cubicBezTo>
                    <a:close/>
                  </a:path>
                </a:pathLst>
              </a:custGeom>
              <a:solidFill>
                <a:srgbClr val="4D4D4D"/>
              </a:solidFill>
              <a:ln w="9525">
                <a:noFill/>
                <a:miter lim="800000"/>
              </a:ln>
            </p:spPr>
            <p:txBody>
              <a:bodyPr/>
              <a:lstStyle/>
              <a:p>
                <a:endParaRPr lang="zh-CN" altLang="en-US">
                  <a:cs typeface="+mn-ea"/>
                  <a:sym typeface="+mn-lt"/>
                </a:endParaRPr>
              </a:p>
            </p:txBody>
          </p:sp>
          <p:sp>
            <p:nvSpPr>
              <p:cNvPr id="83" name="Oval 460"/>
              <p:cNvSpPr>
                <a:spLocks noChangeArrowheads="1"/>
              </p:cNvSpPr>
              <p:nvPr/>
            </p:nvSpPr>
            <p:spPr bwMode="auto">
              <a:xfrm>
                <a:off x="3695701" y="828675"/>
                <a:ext cx="68263" cy="107950"/>
              </a:xfrm>
              <a:prstGeom prst="ellipse">
                <a:avLst/>
              </a:prstGeom>
              <a:solidFill>
                <a:srgbClr val="333333"/>
              </a:solidFill>
              <a:ln w="9525">
                <a:noFill/>
                <a:round/>
              </a:ln>
            </p:spPr>
            <p:txBody>
              <a:bodyPr/>
              <a:lstStyle/>
              <a:p>
                <a:endParaRPr lang="zh-CN" altLang="en-US">
                  <a:cs typeface="+mn-ea"/>
                  <a:sym typeface="+mn-lt"/>
                </a:endParaRPr>
              </a:p>
            </p:txBody>
          </p:sp>
          <p:sp>
            <p:nvSpPr>
              <p:cNvPr id="84" name="Oval 461"/>
              <p:cNvSpPr>
                <a:spLocks noChangeArrowheads="1"/>
              </p:cNvSpPr>
              <p:nvPr/>
            </p:nvSpPr>
            <p:spPr bwMode="auto">
              <a:xfrm>
                <a:off x="3705226" y="842963"/>
                <a:ext cx="47625" cy="71438"/>
              </a:xfrm>
              <a:prstGeom prst="ellipse">
                <a:avLst/>
              </a:prstGeom>
              <a:solidFill>
                <a:srgbClr val="4D4D4D"/>
              </a:solidFill>
              <a:ln w="9525">
                <a:noFill/>
                <a:round/>
              </a:ln>
            </p:spPr>
            <p:txBody>
              <a:bodyPr/>
              <a:lstStyle/>
              <a:p>
                <a:endParaRPr lang="zh-CN" altLang="en-US">
                  <a:cs typeface="+mn-ea"/>
                  <a:sym typeface="+mn-lt"/>
                </a:endParaRPr>
              </a:p>
            </p:txBody>
          </p:sp>
        </p:grpSp>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3097" y="372310"/>
              <a:ext cx="1086917" cy="1086917"/>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8745" y="3203826"/>
              <a:ext cx="576537" cy="576537"/>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0790" y="1165433"/>
              <a:ext cx="1044687" cy="1044687"/>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24261" y="30790"/>
              <a:ext cx="769620" cy="769620"/>
            </a:xfrm>
            <a:prstGeom prst="rect">
              <a:avLst/>
            </a:prstGeom>
          </p:spPr>
        </p:pic>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71730" y="1326846"/>
              <a:ext cx="385202" cy="385202"/>
            </a:xfrm>
            <a:prstGeom prst="rect">
              <a:avLst/>
            </a:prstGeom>
          </p:spPr>
        </p:pic>
      </p:grpSp>
      <p:sp>
        <p:nvSpPr>
          <p:cNvPr id="85" name="Double Wave 84"/>
          <p:cNvSpPr/>
          <p:nvPr/>
        </p:nvSpPr>
        <p:spPr>
          <a:xfrm>
            <a:off x="708025" y="57785"/>
            <a:ext cx="9412605" cy="932815"/>
          </a:xfrm>
          <a:prstGeom prst="doubleWave">
            <a:avLst/>
          </a:prstGeom>
          <a:blipFill>
            <a:blip r:embed="rId10"/>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Cách tạo hình và thiết kế một bộ trang phục. </a:t>
            </a:r>
          </a:p>
        </p:txBody>
      </p:sp>
      <p:sp>
        <p:nvSpPr>
          <p:cNvPr id="23555" name="Rectangle 1"/>
          <p:cNvSpPr/>
          <p:nvPr/>
        </p:nvSpPr>
        <p:spPr>
          <a:xfrm>
            <a:off x="358648" y="1881070"/>
            <a:ext cx="2577466" cy="4555093"/>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square">
            <a:spAutoFit/>
          </a:bodyPr>
          <a:lstStyle/>
          <a:p>
            <a:pPr marL="129540" indent="-129540" algn="l">
              <a:buFont typeface="Wingdings" panose="05000000000000000000" charset="0"/>
              <a:buChar char="Ø"/>
            </a:pPr>
            <a:r>
              <a:rPr lang="en-US" altLang="en-US" sz="2800" b="1" i="1" dirty="0">
                <a:latin typeface="Times New Roman" panose="02020603050405020304" pitchFamily="18" charset="0"/>
                <a:cs typeface="Times New Roman" panose="02020603050405020304" pitchFamily="18" charset="0"/>
              </a:rPr>
              <a:t> </a:t>
            </a:r>
            <a:r>
              <a:rPr lang="en-US" altLang="en-US" sz="2600" b="1" i="1" dirty="0">
                <a:latin typeface="Times New Roman" panose="02020603050405020304" pitchFamily="18" charset="0"/>
                <a:cs typeface="Times New Roman" panose="02020603050405020304" pitchFamily="18" charset="0"/>
              </a:rPr>
              <a:t>Những bộ phận chính của trang phục.</a:t>
            </a:r>
            <a:endParaRPr lang="vi-VN" altLang="en-US" sz="2600" b="1" dirty="0">
              <a:latin typeface="Times New Roman" panose="02020603050405020304" pitchFamily="18" charset="0"/>
              <a:cs typeface="Times New Roman" panose="02020603050405020304" pitchFamily="18" charset="0"/>
            </a:endParaRPr>
          </a:p>
          <a:p>
            <a:pPr marL="129540" indent="-129540" algn="l">
              <a:buFont typeface="Wingdings" panose="05000000000000000000" charset="0"/>
              <a:buChar char="Ø"/>
            </a:pPr>
            <a:r>
              <a:rPr lang="en-US" altLang="en-US" sz="2600" b="1" i="1" dirty="0">
                <a:latin typeface="Times New Roman" panose="02020603050405020304" pitchFamily="18" charset="0"/>
                <a:cs typeface="Times New Roman" panose="02020603050405020304" pitchFamily="18" charset="0"/>
              </a:rPr>
              <a:t> Các hình thức trang trí trên trang phục.</a:t>
            </a:r>
            <a:endParaRPr lang="vi-VN" altLang="en-US" sz="2600" b="1" dirty="0">
              <a:latin typeface="Times New Roman" panose="02020603050405020304" pitchFamily="18" charset="0"/>
              <a:cs typeface="Times New Roman" panose="02020603050405020304" pitchFamily="18" charset="0"/>
            </a:endParaRPr>
          </a:p>
          <a:p>
            <a:pPr marL="129540" indent="-129540" algn="l">
              <a:buFont typeface="Wingdings" panose="05000000000000000000" charset="0"/>
              <a:buChar char="Ø"/>
            </a:pPr>
            <a:r>
              <a:rPr lang="en-US" altLang="en-US" sz="2600" b="1" i="1" dirty="0">
                <a:latin typeface="Times New Roman" panose="02020603050405020304" pitchFamily="18" charset="0"/>
                <a:cs typeface="Times New Roman" panose="02020603050405020304" pitchFamily="18" charset="0"/>
              </a:rPr>
              <a:t> M</a:t>
            </a:r>
            <a:r>
              <a:rPr lang="en-US" altLang="en-US" sz="2600" b="1" i="1" dirty="0">
                <a:latin typeface="Times New Roman" panose="02020603050405020304" pitchFamily="18" charset="0"/>
                <a:ea typeface="Times New Roman" panose="02020603050405020304" pitchFamily="18" charset="0"/>
              </a:rPr>
              <a:t>à</a:t>
            </a:r>
            <a:r>
              <a:rPr lang="en-US" altLang="en-US" sz="2600" b="1" i="1" dirty="0">
                <a:latin typeface="Times New Roman" panose="02020603050405020304" pitchFamily="18" charset="0"/>
                <a:cs typeface="Times New Roman" panose="02020603050405020304" pitchFamily="18" charset="0"/>
              </a:rPr>
              <a:t>u sắc họa tiết. </a:t>
            </a:r>
            <a:endParaRPr lang="vi-VN" altLang="en-US" sz="2600" b="1" dirty="0">
              <a:latin typeface="Times New Roman" panose="02020603050405020304" pitchFamily="18" charset="0"/>
              <a:cs typeface="Times New Roman" panose="02020603050405020304" pitchFamily="18" charset="0"/>
            </a:endParaRPr>
          </a:p>
          <a:p>
            <a:pPr marL="129540" indent="-129540" algn="l">
              <a:buFont typeface="Wingdings" panose="05000000000000000000" charset="0"/>
              <a:buChar char="Ø"/>
            </a:pPr>
            <a:r>
              <a:rPr lang="en-US" altLang="en-US" sz="2600" b="1" i="1" dirty="0">
                <a:latin typeface="Times New Roman" panose="02020603050405020304" pitchFamily="18" charset="0"/>
                <a:cs typeface="Times New Roman" panose="02020603050405020304" pitchFamily="18" charset="0"/>
              </a:rPr>
              <a:t>Tỉ lệ họa tiết trang trí trên </a:t>
            </a:r>
            <a:r>
              <a:rPr lang="en-US" altLang="en-US" sz="2800" b="1" i="1" dirty="0">
                <a:latin typeface="Times New Roman" panose="02020603050405020304" pitchFamily="18" charset="0"/>
                <a:cs typeface="Times New Roman" panose="02020603050405020304" pitchFamily="18" charset="0"/>
              </a:rPr>
              <a:t>trang phục.</a:t>
            </a:r>
            <a:endParaRPr lang="vi-VN" altLang="en-US" sz="2800" b="1" dirty="0">
              <a:latin typeface="Times New Roman" panose="02020603050405020304" pitchFamily="18" charset="0"/>
              <a:ea typeface="Times New Roman" panose="02020603050405020304" pitchFamily="18" charset="0"/>
            </a:endParaRPr>
          </a:p>
        </p:txBody>
      </p:sp>
      <p:pic>
        <p:nvPicPr>
          <p:cNvPr id="23556" name="Picture 1"/>
          <p:cNvPicPr>
            <a:picLocks noChangeAspect="1"/>
          </p:cNvPicPr>
          <p:nvPr/>
        </p:nvPicPr>
        <p:blipFill>
          <a:blip r:embed="rId11"/>
          <a:stretch>
            <a:fillRect/>
          </a:stretch>
        </p:blipFill>
        <p:spPr>
          <a:xfrm>
            <a:off x="3096895" y="2123123"/>
            <a:ext cx="4300538" cy="4211637"/>
          </a:xfrm>
          <a:prstGeom prst="rect">
            <a:avLst/>
          </a:prstGeom>
          <a:noFill/>
          <a:ln w="9525">
            <a:noFill/>
          </a:ln>
        </p:spPr>
      </p:pic>
      <p:pic>
        <p:nvPicPr>
          <p:cNvPr id="23557" name="Picture 4" descr="https://f9-zpcloud.zdn.vn/4108908289522130875/78a3f516c7861bd84297.jpg"/>
          <p:cNvPicPr>
            <a:picLocks noChangeAspect="1"/>
          </p:cNvPicPr>
          <p:nvPr/>
        </p:nvPicPr>
        <p:blipFill>
          <a:blip r:embed="rId12"/>
          <a:stretch>
            <a:fillRect/>
          </a:stretch>
        </p:blipFill>
        <p:spPr>
          <a:xfrm>
            <a:off x="7686040" y="2118360"/>
            <a:ext cx="4275138" cy="4211638"/>
          </a:xfrm>
          <a:prstGeom prst="rect">
            <a:avLst/>
          </a:prstGeom>
          <a:noFill/>
          <a:ln w="9525">
            <a:noFill/>
          </a:ln>
        </p:spPr>
      </p:pic>
      <p:sp>
        <p:nvSpPr>
          <p:cNvPr id="108" name="Oval 107"/>
          <p:cNvSpPr/>
          <p:nvPr/>
        </p:nvSpPr>
        <p:spPr>
          <a:xfrm>
            <a:off x="358140" y="16510"/>
            <a:ext cx="892810" cy="894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sp>
        <p:nvSpPr>
          <p:cNvPr id="110" name="Oval 109"/>
          <p:cNvSpPr/>
          <p:nvPr/>
        </p:nvSpPr>
        <p:spPr>
          <a:xfrm>
            <a:off x="4128770" y="1153160"/>
            <a:ext cx="5314950" cy="79375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Cách</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tạo</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dáng</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áo</a:t>
            </a:r>
            <a:endPar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5"/>
                                        </p:tgtEl>
                                        <p:attrNameLst>
                                          <p:attrName>style.visibility</p:attrName>
                                        </p:attrNameLst>
                                      </p:cBhvr>
                                      <p:to>
                                        <p:strVal val="visible"/>
                                      </p:to>
                                    </p:set>
                                    <p:anim calcmode="discrete" valueType="clr">
                                      <p:cBhvr override="childStyle">
                                        <p:cTn id="7" dur="80"/>
                                        <p:tgtEl>
                                          <p:spTgt spid="8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5"/>
                                        </p:tgtEl>
                                        <p:attrNameLst>
                                          <p:attrName>fillcolor</p:attrName>
                                        </p:attrNameLst>
                                      </p:cBhvr>
                                      <p:tavLst>
                                        <p:tav tm="0">
                                          <p:val>
                                            <p:clrVal>
                                              <a:schemeClr val="accent2"/>
                                            </p:clrVal>
                                          </p:val>
                                        </p:tav>
                                        <p:tav tm="50000">
                                          <p:val>
                                            <p:clrVal>
                                              <a:schemeClr val="hlink"/>
                                            </p:clrVal>
                                          </p:val>
                                        </p:tav>
                                      </p:tavLst>
                                    </p:anim>
                                    <p:set>
                                      <p:cBhvr>
                                        <p:cTn id="9" dur="80"/>
                                        <p:tgtEl>
                                          <p:spTgt spid="8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3555"/>
                                        </p:tgtEl>
                                        <p:attrNameLst>
                                          <p:attrName>style.visibility</p:attrName>
                                        </p:attrNameLst>
                                      </p:cBhvr>
                                      <p:to>
                                        <p:strVal val="visible"/>
                                      </p:to>
                                    </p:set>
                                    <p:anim calcmode="discrete" valueType="clr">
                                      <p:cBhvr override="childStyle">
                                        <p:cTn id="14" dur="80"/>
                                        <p:tgtEl>
                                          <p:spTgt spid="2355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3555"/>
                                        </p:tgtEl>
                                        <p:attrNameLst>
                                          <p:attrName>fillcolor</p:attrName>
                                        </p:attrNameLst>
                                      </p:cBhvr>
                                      <p:tavLst>
                                        <p:tav tm="0">
                                          <p:val>
                                            <p:clrVal>
                                              <a:schemeClr val="accent2"/>
                                            </p:clrVal>
                                          </p:val>
                                        </p:tav>
                                        <p:tav tm="50000">
                                          <p:val>
                                            <p:clrVal>
                                              <a:schemeClr val="hlink"/>
                                            </p:clrVal>
                                          </p:val>
                                        </p:tav>
                                      </p:tavLst>
                                    </p:anim>
                                    <p:set>
                                      <p:cBhvr>
                                        <p:cTn id="16" dur="80"/>
                                        <p:tgtEl>
                                          <p:spTgt spid="2355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10"/>
                                        </p:tgtEl>
                                        <p:attrNameLst>
                                          <p:attrName>style.visibility</p:attrName>
                                        </p:attrNameLst>
                                      </p:cBhvr>
                                      <p:to>
                                        <p:strVal val="visible"/>
                                      </p:to>
                                    </p:set>
                                    <p:anim calcmode="lin" valueType="num">
                                      <p:cBhvr>
                                        <p:cTn id="21" dur="1000" fill="hold"/>
                                        <p:tgtEl>
                                          <p:spTgt spid="110"/>
                                        </p:tgtEl>
                                        <p:attrNameLst>
                                          <p:attrName>ppt_x</p:attrName>
                                        </p:attrNameLst>
                                      </p:cBhvr>
                                      <p:tavLst>
                                        <p:tav tm="0">
                                          <p:val>
                                            <p:strVal val="#ppt_x-.2"/>
                                          </p:val>
                                        </p:tav>
                                        <p:tav tm="100000">
                                          <p:val>
                                            <p:strVal val="#ppt_x"/>
                                          </p:val>
                                        </p:tav>
                                      </p:tavLst>
                                    </p:anim>
                                    <p:anim calcmode="lin" valueType="num">
                                      <p:cBhvr>
                                        <p:cTn id="22" dur="1000" fill="hold"/>
                                        <p:tgtEl>
                                          <p:spTgt spid="110"/>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10"/>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23556"/>
                                        </p:tgtEl>
                                        <p:attrNameLst>
                                          <p:attrName>style.visibility</p:attrName>
                                        </p:attrNameLst>
                                      </p:cBhvr>
                                      <p:to>
                                        <p:strVal val="visible"/>
                                      </p:to>
                                    </p:set>
                                    <p:anim calcmode="lin" valueType="num">
                                      <p:cBhvr>
                                        <p:cTn id="28" dur="1000" fill="hold"/>
                                        <p:tgtEl>
                                          <p:spTgt spid="23556"/>
                                        </p:tgtEl>
                                        <p:attrNameLst>
                                          <p:attrName>ppt_x</p:attrName>
                                        </p:attrNameLst>
                                      </p:cBhvr>
                                      <p:tavLst>
                                        <p:tav tm="0">
                                          <p:val>
                                            <p:strVal val="#ppt_x-.2"/>
                                          </p:val>
                                        </p:tav>
                                        <p:tav tm="100000">
                                          <p:val>
                                            <p:strVal val="#ppt_x"/>
                                          </p:val>
                                        </p:tav>
                                      </p:tavLst>
                                    </p:anim>
                                    <p:anim calcmode="lin" valueType="num">
                                      <p:cBhvr>
                                        <p:cTn id="29" dur="1000" fill="hold"/>
                                        <p:tgtEl>
                                          <p:spTgt spid="23556"/>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3556"/>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23557"/>
                                        </p:tgtEl>
                                        <p:attrNameLst>
                                          <p:attrName>style.visibility</p:attrName>
                                        </p:attrNameLst>
                                      </p:cBhvr>
                                      <p:to>
                                        <p:strVal val="visible"/>
                                      </p:to>
                                    </p:set>
                                    <p:anim calcmode="lin" valueType="num">
                                      <p:cBhvr>
                                        <p:cTn id="35" dur="1000" fill="hold"/>
                                        <p:tgtEl>
                                          <p:spTgt spid="23557"/>
                                        </p:tgtEl>
                                        <p:attrNameLst>
                                          <p:attrName>ppt_x</p:attrName>
                                        </p:attrNameLst>
                                      </p:cBhvr>
                                      <p:tavLst>
                                        <p:tav tm="0">
                                          <p:val>
                                            <p:strVal val="#ppt_x-.2"/>
                                          </p:val>
                                        </p:tav>
                                        <p:tav tm="100000">
                                          <p:val>
                                            <p:strVal val="#ppt_x"/>
                                          </p:val>
                                        </p:tav>
                                      </p:tavLst>
                                    </p:anim>
                                    <p:anim calcmode="lin" valueType="num">
                                      <p:cBhvr>
                                        <p:cTn id="36" dur="1000" fill="hold"/>
                                        <p:tgtEl>
                                          <p:spTgt spid="23557"/>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5" grpId="1" animBg="1"/>
      <p:bldP spid="23555" grpId="0" animBg="1"/>
      <p:bldP spid="23555" grpId="1" animBg="1"/>
      <p:bldP spid="110" grpId="0" animBg="1"/>
      <p:bldP spid="1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2402" y="0"/>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358140" y="480060"/>
              <a:ext cx="2456103" cy="769620"/>
              <a:chOff x="358140" y="480060"/>
              <a:chExt cx="2456103" cy="76962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 y="480060"/>
                <a:ext cx="769620" cy="769620"/>
              </a:xfrm>
              <a:prstGeom prst="rect">
                <a:avLst/>
              </a:prstGeom>
            </p:spPr>
          </p:pic>
          <p:sp>
            <p:nvSpPr>
              <p:cNvPr id="8" name="文本框 7"/>
              <p:cNvSpPr txBox="1"/>
              <p:nvPr/>
            </p:nvSpPr>
            <p:spPr>
              <a:xfrm>
                <a:off x="1127760" y="634037"/>
                <a:ext cx="1686483" cy="461665"/>
              </a:xfrm>
              <a:prstGeom prst="rect">
                <a:avLst/>
              </a:prstGeom>
              <a:noFill/>
            </p:spPr>
            <p:txBody>
              <a:bodyPr wrap="square" rtlCol="0">
                <a:spAutoFit/>
              </a:bodyPr>
              <a:lstStyle/>
              <a:p>
                <a:r>
                  <a:rPr lang="zh-CN" altLang="en-US" sz="2400" b="1" dirty="0">
                    <a:solidFill>
                      <a:srgbClr val="FFC000"/>
                    </a:solidFill>
                    <a:latin typeface="Microsoft YaHei" panose="020B0503020204020204" pitchFamily="34" charset="-122"/>
                    <a:ea typeface="Microsoft YaHei" panose="020B0503020204020204" pitchFamily="34" charset="-122"/>
                  </a:rPr>
                  <a:t>节目设计</a:t>
                </a:r>
              </a:p>
            </p:txBody>
          </p:sp>
        </p:grpSp>
      </p:grpSp>
      <p:pic>
        <p:nvPicPr>
          <p:cNvPr id="25" name="图片 24"/>
          <p:cNvPicPr>
            <a:picLocks noChangeAspect="1"/>
          </p:cNvPicPr>
          <p:nvPr/>
        </p:nvPicPr>
        <p:blipFill rotWithShape="1">
          <a:blip r:embed="rId6" cstate="print">
            <a:extLst>
              <a:ext uri="{28A0092B-C50C-407E-A947-70E740481C1C}">
                <a14:useLocalDpi xmlns:a14="http://schemas.microsoft.com/office/drawing/2010/main" val="0"/>
              </a:ext>
            </a:extLst>
          </a:blip>
          <a:srcRect b="61111"/>
          <a:stretch>
            <a:fillRect/>
          </a:stretch>
        </p:blipFill>
        <p:spPr>
          <a:xfrm>
            <a:off x="0" y="51023"/>
            <a:ext cx="12281552" cy="6755954"/>
          </a:xfrm>
          <a:prstGeom prst="rect">
            <a:avLst/>
          </a:prstGeom>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b="69333"/>
          <a:stretch>
            <a:fillRect/>
          </a:stretch>
        </p:blipFill>
        <p:spPr>
          <a:xfrm rot="954392">
            <a:off x="7626274" y="440382"/>
            <a:ext cx="4571355" cy="2103120"/>
          </a:xfrm>
          <a:prstGeom prst="rect">
            <a:avLst/>
          </a:prstGeom>
        </p:spPr>
      </p:pic>
      <p:pic>
        <p:nvPicPr>
          <p:cNvPr id="26" name="图片 5"/>
          <p:cNvPicPr>
            <a:picLocks noChangeAspect="1"/>
          </p:cNvPicPr>
          <p:nvPr/>
        </p:nvPicPr>
        <p:blipFill rotWithShape="1">
          <a:blip r:embed="rId8" cstate="print">
            <a:extLst>
              <a:ext uri="{28A0092B-C50C-407E-A947-70E740481C1C}">
                <a14:useLocalDpi xmlns:a14="http://schemas.microsoft.com/office/drawing/2010/main" val="0"/>
              </a:ext>
            </a:extLst>
          </a:blip>
          <a:srcRect l="41544" t="10413" r="20071" b="63452"/>
          <a:stretch>
            <a:fillRect/>
          </a:stretch>
        </p:blipFill>
        <p:spPr>
          <a:xfrm>
            <a:off x="825500" y="5080"/>
            <a:ext cx="1714500" cy="1651635"/>
          </a:xfrm>
          <a:prstGeom prst="rect">
            <a:avLst/>
          </a:prstGeom>
        </p:spPr>
      </p:pic>
      <p:pic>
        <p:nvPicPr>
          <p:cNvPr id="26626" name="Picture 3"/>
          <p:cNvPicPr>
            <a:picLocks noChangeAspect="1"/>
          </p:cNvPicPr>
          <p:nvPr/>
        </p:nvPicPr>
        <p:blipFill>
          <a:blip r:embed="rId9"/>
          <a:stretch>
            <a:fillRect/>
          </a:stretch>
        </p:blipFill>
        <p:spPr>
          <a:xfrm>
            <a:off x="1339216" y="99060"/>
            <a:ext cx="10852785" cy="6287135"/>
          </a:xfrm>
          <a:prstGeom prst="rect">
            <a:avLst/>
          </a:prstGeom>
          <a:noFill/>
          <a:ln w="9525">
            <a:noFill/>
          </a:ln>
        </p:spPr>
      </p:pic>
      <p:sp>
        <p:nvSpPr>
          <p:cNvPr id="85" name="Double Wave 84"/>
          <p:cNvSpPr/>
          <p:nvPr/>
        </p:nvSpPr>
        <p:spPr>
          <a:xfrm>
            <a:off x="1590675" y="99060"/>
            <a:ext cx="10223500" cy="932815"/>
          </a:xfrm>
          <a:prstGeom prst="doubleWave">
            <a:avLst/>
          </a:prstGeom>
          <a:blipFill>
            <a:blip r:embed="rId10"/>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Cách tạo hình và thiết kế một bộ trang phục. </a:t>
            </a:r>
          </a:p>
        </p:txBody>
      </p:sp>
      <p:sp>
        <p:nvSpPr>
          <p:cNvPr id="108" name="Oval 107"/>
          <p:cNvSpPr/>
          <p:nvPr/>
        </p:nvSpPr>
        <p:spPr>
          <a:xfrm>
            <a:off x="1524635" y="50800"/>
            <a:ext cx="892810" cy="894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sp>
        <p:nvSpPr>
          <p:cNvPr id="110" name="Oval 109"/>
          <p:cNvSpPr/>
          <p:nvPr/>
        </p:nvSpPr>
        <p:spPr>
          <a:xfrm>
            <a:off x="9886315" y="1318895"/>
            <a:ext cx="1744980" cy="451675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Cách</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tạo</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dáng</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quần</a:t>
            </a:r>
            <a:endPar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7" name="图片 1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50000" y1="64485" x2="85091" y2="20121"/>
                        <a14:backgroundMark x1="45727" y1="69091" x2="49727" y2="63879"/>
                      </a14:backgroundRemoval>
                    </a14:imgEffect>
                  </a14:imgLayer>
                </a14:imgProps>
              </a:ext>
              <a:ext uri="{28A0092B-C50C-407E-A947-70E740481C1C}">
                <a14:useLocalDpi xmlns:a14="http://schemas.microsoft.com/office/drawing/2010/main" val="0"/>
              </a:ext>
            </a:extLst>
          </a:blip>
          <a:srcRect t="38412" r="42654" b="12769"/>
          <a:stretch>
            <a:fillRect/>
          </a:stretch>
        </p:blipFill>
        <p:spPr>
          <a:xfrm rot="1603073">
            <a:off x="-246310" y="1156912"/>
            <a:ext cx="2159236" cy="27576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5"/>
                                        </p:tgtEl>
                                        <p:attrNameLst>
                                          <p:attrName>style.visibility</p:attrName>
                                        </p:attrNameLst>
                                      </p:cBhvr>
                                      <p:to>
                                        <p:strVal val="visible"/>
                                      </p:to>
                                    </p:set>
                                    <p:anim calcmode="discrete" valueType="clr">
                                      <p:cBhvr override="childStyle">
                                        <p:cTn id="7" dur="80"/>
                                        <p:tgtEl>
                                          <p:spTgt spid="8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5"/>
                                        </p:tgtEl>
                                        <p:attrNameLst>
                                          <p:attrName>fillcolor</p:attrName>
                                        </p:attrNameLst>
                                      </p:cBhvr>
                                      <p:tavLst>
                                        <p:tav tm="0">
                                          <p:val>
                                            <p:clrVal>
                                              <a:schemeClr val="accent2"/>
                                            </p:clrVal>
                                          </p:val>
                                        </p:tav>
                                        <p:tav tm="50000">
                                          <p:val>
                                            <p:clrVal>
                                              <a:schemeClr val="hlink"/>
                                            </p:clrVal>
                                          </p:val>
                                        </p:tav>
                                      </p:tavLst>
                                    </p:anim>
                                    <p:set>
                                      <p:cBhvr>
                                        <p:cTn id="9" dur="80"/>
                                        <p:tgtEl>
                                          <p:spTgt spid="8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0"/>
                                        </p:tgtEl>
                                        <p:attrNameLst>
                                          <p:attrName>style.visibility</p:attrName>
                                        </p:attrNameLst>
                                      </p:cBhvr>
                                      <p:to>
                                        <p:strVal val="visible"/>
                                      </p:to>
                                    </p:set>
                                    <p:anim calcmode="discrete" valueType="clr">
                                      <p:cBhvr override="childStyle">
                                        <p:cTn id="14" dur="80"/>
                                        <p:tgtEl>
                                          <p:spTgt spid="11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0"/>
                                        </p:tgtEl>
                                        <p:attrNameLst>
                                          <p:attrName>fillcolor</p:attrName>
                                        </p:attrNameLst>
                                      </p:cBhvr>
                                      <p:tavLst>
                                        <p:tav tm="0">
                                          <p:val>
                                            <p:clrVal>
                                              <a:schemeClr val="accent2"/>
                                            </p:clrVal>
                                          </p:val>
                                        </p:tav>
                                        <p:tav tm="50000">
                                          <p:val>
                                            <p:clrVal>
                                              <a:schemeClr val="hlink"/>
                                            </p:clrVal>
                                          </p:val>
                                        </p:tav>
                                      </p:tavLst>
                                    </p:anim>
                                    <p:set>
                                      <p:cBhvr>
                                        <p:cTn id="16" dur="80"/>
                                        <p:tgtEl>
                                          <p:spTgt spid="110"/>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6626"/>
                                        </p:tgtEl>
                                        <p:attrNameLst>
                                          <p:attrName>style.visibility</p:attrName>
                                        </p:attrNameLst>
                                      </p:cBhvr>
                                      <p:to>
                                        <p:strVal val="visible"/>
                                      </p:to>
                                    </p:set>
                                    <p:anim calcmode="lin" valueType="num">
                                      <p:cBhvr>
                                        <p:cTn id="21" dur="1000" fill="hold"/>
                                        <p:tgtEl>
                                          <p:spTgt spid="26626"/>
                                        </p:tgtEl>
                                        <p:attrNameLst>
                                          <p:attrName>ppt_x</p:attrName>
                                        </p:attrNameLst>
                                      </p:cBhvr>
                                      <p:tavLst>
                                        <p:tav tm="0">
                                          <p:val>
                                            <p:strVal val="#ppt_x-.2"/>
                                          </p:val>
                                        </p:tav>
                                        <p:tav tm="100000">
                                          <p:val>
                                            <p:strVal val="#ppt_x"/>
                                          </p:val>
                                        </p:tav>
                                      </p:tavLst>
                                    </p:anim>
                                    <p:anim calcmode="lin" valueType="num">
                                      <p:cBhvr>
                                        <p:cTn id="22" dur="1000" fill="hold"/>
                                        <p:tgtEl>
                                          <p:spTgt spid="2662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6626"/>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5" grpId="1" animBg="1"/>
      <p:bldP spid="110" grpId="0" animBg="1"/>
      <p:bldP spid="1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2402" y="0"/>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358140" y="480060"/>
              <a:ext cx="2456103" cy="769620"/>
              <a:chOff x="358140" y="480060"/>
              <a:chExt cx="2456103" cy="76962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 y="480060"/>
                <a:ext cx="769620" cy="769620"/>
              </a:xfrm>
              <a:prstGeom prst="rect">
                <a:avLst/>
              </a:prstGeom>
            </p:spPr>
          </p:pic>
          <p:sp>
            <p:nvSpPr>
              <p:cNvPr id="8" name="文本框 7"/>
              <p:cNvSpPr txBox="1"/>
              <p:nvPr/>
            </p:nvSpPr>
            <p:spPr>
              <a:xfrm>
                <a:off x="1127760" y="634037"/>
                <a:ext cx="1686483" cy="461665"/>
              </a:xfrm>
              <a:prstGeom prst="rect">
                <a:avLst/>
              </a:prstGeom>
              <a:noFill/>
            </p:spPr>
            <p:txBody>
              <a:bodyPr wrap="square" rtlCol="0">
                <a:spAutoFit/>
              </a:bodyPr>
              <a:lstStyle/>
              <a:p>
                <a:r>
                  <a:rPr lang="zh-CN" altLang="en-US" sz="2400" b="1" dirty="0">
                    <a:solidFill>
                      <a:srgbClr val="FFC000"/>
                    </a:solidFill>
                    <a:latin typeface="Microsoft YaHei" panose="020B0503020204020204" pitchFamily="34" charset="-122"/>
                    <a:ea typeface="Microsoft YaHei" panose="020B0503020204020204" pitchFamily="34" charset="-122"/>
                  </a:rPr>
                  <a:t>节目设计</a:t>
                </a:r>
              </a:p>
            </p:txBody>
          </p:sp>
        </p:grpSp>
      </p:grpSp>
      <p:pic>
        <p:nvPicPr>
          <p:cNvPr id="91" name="图片 90"/>
          <p:cNvPicPr>
            <a:picLocks noChangeAspect="1"/>
          </p:cNvPicPr>
          <p:nvPr/>
        </p:nvPicPr>
        <p:blipFill rotWithShape="1">
          <a:blip r:embed="rId6" cstate="print">
            <a:extLst>
              <a:ext uri="{28A0092B-C50C-407E-A947-70E740481C1C}">
                <a14:useLocalDpi xmlns:a14="http://schemas.microsoft.com/office/drawing/2010/main" val="0"/>
              </a:ext>
            </a:extLst>
          </a:blip>
          <a:srcRect b="61111"/>
          <a:stretch>
            <a:fillRect/>
          </a:stretch>
        </p:blipFill>
        <p:spPr>
          <a:xfrm>
            <a:off x="0" y="5303"/>
            <a:ext cx="12281552" cy="6755954"/>
          </a:xfrm>
          <a:prstGeom prst="rect">
            <a:avLst/>
          </a:prstGeom>
        </p:spPr>
      </p:pic>
      <p:pic>
        <p:nvPicPr>
          <p:cNvPr id="86" name="图片 8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10000" r="100000">
                        <a14:backgroundMark x1="15636" y1="14424" x2="25364" y2="50909"/>
                        <a14:backgroundMark x1="37636" y1="27333" x2="32000" y2="667"/>
                        <a14:backgroundMark x1="41636" y1="1758" x2="41636" y2="1576"/>
                        <a14:backgroundMark x1="69000" y1="17576" x2="67364" y2="242"/>
                        <a14:backgroundMark x1="97000" y1="1333" x2="99636" y2="6000"/>
                      </a14:backgroundRemoval>
                    </a14:imgEffect>
                  </a14:imgLayer>
                </a14:imgProps>
              </a:ext>
              <a:ext uri="{28A0092B-C50C-407E-A947-70E740481C1C}">
                <a14:useLocalDpi xmlns:a14="http://schemas.microsoft.com/office/drawing/2010/main" val="0"/>
              </a:ext>
            </a:extLst>
          </a:blip>
          <a:srcRect l="34658"/>
          <a:stretch>
            <a:fillRect/>
          </a:stretch>
        </p:blipFill>
        <p:spPr>
          <a:xfrm flipH="1">
            <a:off x="850265" y="1687195"/>
            <a:ext cx="1398905" cy="3212465"/>
          </a:xfrm>
          <a:prstGeom prst="rect">
            <a:avLst/>
          </a:prstGeom>
        </p:spPr>
      </p:pic>
      <p:grpSp>
        <p:nvGrpSpPr>
          <p:cNvPr id="11" name="组合 10"/>
          <p:cNvGrpSpPr/>
          <p:nvPr/>
        </p:nvGrpSpPr>
        <p:grpSpPr>
          <a:xfrm>
            <a:off x="8023097" y="-1270"/>
            <a:ext cx="4062380" cy="3780363"/>
            <a:chOff x="8023097" y="0"/>
            <a:chExt cx="4062380" cy="3780363"/>
          </a:xfrm>
        </p:grpSpPr>
        <p:grpSp>
          <p:nvGrpSpPr>
            <p:cNvPr id="12" name="组合 2"/>
            <p:cNvGrpSpPr/>
            <p:nvPr/>
          </p:nvGrpSpPr>
          <p:grpSpPr bwMode="auto">
            <a:xfrm>
              <a:off x="9446541" y="0"/>
              <a:ext cx="1357361" cy="2977843"/>
              <a:chOff x="3119439" y="3175"/>
              <a:chExt cx="1270000" cy="2786063"/>
            </a:xfrm>
          </p:grpSpPr>
          <p:sp>
            <p:nvSpPr>
              <p:cNvPr id="19" name="Freeform 391"/>
              <p:cNvSpPr/>
              <p:nvPr/>
            </p:nvSpPr>
            <p:spPr bwMode="auto">
              <a:xfrm>
                <a:off x="3794126" y="909638"/>
                <a:ext cx="369888" cy="368300"/>
              </a:xfrm>
              <a:custGeom>
                <a:avLst/>
                <a:gdLst>
                  <a:gd name="T0" fmla="*/ 369888 w 233"/>
                  <a:gd name="T1" fmla="*/ 265113 h 232"/>
                  <a:gd name="T2" fmla="*/ 104775 w 233"/>
                  <a:gd name="T3" fmla="*/ 0 h 232"/>
                  <a:gd name="T4" fmla="*/ 0 w 233"/>
                  <a:gd name="T5" fmla="*/ 103188 h 232"/>
                  <a:gd name="T6" fmla="*/ 266700 w 233"/>
                  <a:gd name="T7" fmla="*/ 368300 h 232"/>
                  <a:gd name="T8" fmla="*/ 369888 w 233"/>
                  <a:gd name="T9" fmla="*/ 265113 h 232"/>
                  <a:gd name="T10" fmla="*/ 0 60000 65536"/>
                  <a:gd name="T11" fmla="*/ 0 60000 65536"/>
                  <a:gd name="T12" fmla="*/ 0 60000 65536"/>
                  <a:gd name="T13" fmla="*/ 0 60000 65536"/>
                  <a:gd name="T14" fmla="*/ 0 60000 65536"/>
                  <a:gd name="T15" fmla="*/ 0 w 233"/>
                  <a:gd name="T16" fmla="*/ 0 h 232"/>
                  <a:gd name="T17" fmla="*/ 233 w 233"/>
                  <a:gd name="T18" fmla="*/ 232 h 232"/>
                </a:gdLst>
                <a:ahLst/>
                <a:cxnLst>
                  <a:cxn ang="T10">
                    <a:pos x="T0" y="T1"/>
                  </a:cxn>
                  <a:cxn ang="T11">
                    <a:pos x="T2" y="T3"/>
                  </a:cxn>
                  <a:cxn ang="T12">
                    <a:pos x="T4" y="T5"/>
                  </a:cxn>
                  <a:cxn ang="T13">
                    <a:pos x="T6" y="T7"/>
                  </a:cxn>
                  <a:cxn ang="T14">
                    <a:pos x="T8" y="T9"/>
                  </a:cxn>
                </a:cxnLst>
                <a:rect l="T15" t="T16" r="T17" b="T18"/>
                <a:pathLst>
                  <a:path w="233" h="232">
                    <a:moveTo>
                      <a:pt x="233" y="167"/>
                    </a:moveTo>
                    <a:lnTo>
                      <a:pt x="66" y="0"/>
                    </a:lnTo>
                    <a:lnTo>
                      <a:pt x="0" y="65"/>
                    </a:lnTo>
                    <a:lnTo>
                      <a:pt x="168" y="232"/>
                    </a:lnTo>
                    <a:lnTo>
                      <a:pt x="233" y="167"/>
                    </a:lnTo>
                    <a:close/>
                  </a:path>
                </a:pathLst>
              </a:custGeom>
              <a:solidFill>
                <a:srgbClr val="CF291D"/>
              </a:solidFill>
              <a:ln w="9525">
                <a:noFill/>
                <a:miter lim="800000"/>
              </a:ln>
            </p:spPr>
            <p:txBody>
              <a:bodyPr/>
              <a:lstStyle/>
              <a:p>
                <a:endParaRPr lang="zh-CN" altLang="en-US">
                  <a:cs typeface="+mn-ea"/>
                  <a:sym typeface="+mn-lt"/>
                </a:endParaRPr>
              </a:p>
            </p:txBody>
          </p:sp>
          <p:sp>
            <p:nvSpPr>
              <p:cNvPr id="20" name="Freeform 392"/>
              <p:cNvSpPr/>
              <p:nvPr/>
            </p:nvSpPr>
            <p:spPr bwMode="auto">
              <a:xfrm>
                <a:off x="3819526" y="909638"/>
                <a:ext cx="344488" cy="342900"/>
              </a:xfrm>
              <a:custGeom>
                <a:avLst/>
                <a:gdLst>
                  <a:gd name="T0" fmla="*/ 344488 w 217"/>
                  <a:gd name="T1" fmla="*/ 265113 h 216"/>
                  <a:gd name="T2" fmla="*/ 79375 w 217"/>
                  <a:gd name="T3" fmla="*/ 0 h 216"/>
                  <a:gd name="T4" fmla="*/ 0 w 217"/>
                  <a:gd name="T5" fmla="*/ 80963 h 216"/>
                  <a:gd name="T6" fmla="*/ 266700 w 217"/>
                  <a:gd name="T7" fmla="*/ 342900 h 216"/>
                  <a:gd name="T8" fmla="*/ 344488 w 217"/>
                  <a:gd name="T9" fmla="*/ 265113 h 216"/>
                  <a:gd name="T10" fmla="*/ 0 60000 65536"/>
                  <a:gd name="T11" fmla="*/ 0 60000 65536"/>
                  <a:gd name="T12" fmla="*/ 0 60000 65536"/>
                  <a:gd name="T13" fmla="*/ 0 60000 65536"/>
                  <a:gd name="T14" fmla="*/ 0 60000 65536"/>
                  <a:gd name="T15" fmla="*/ 0 w 217"/>
                  <a:gd name="T16" fmla="*/ 0 h 216"/>
                  <a:gd name="T17" fmla="*/ 217 w 217"/>
                  <a:gd name="T18" fmla="*/ 216 h 216"/>
                </a:gdLst>
                <a:ahLst/>
                <a:cxnLst>
                  <a:cxn ang="T10">
                    <a:pos x="T0" y="T1"/>
                  </a:cxn>
                  <a:cxn ang="T11">
                    <a:pos x="T2" y="T3"/>
                  </a:cxn>
                  <a:cxn ang="T12">
                    <a:pos x="T4" y="T5"/>
                  </a:cxn>
                  <a:cxn ang="T13">
                    <a:pos x="T6" y="T7"/>
                  </a:cxn>
                  <a:cxn ang="T14">
                    <a:pos x="T8" y="T9"/>
                  </a:cxn>
                </a:cxnLst>
                <a:rect l="T15" t="T16" r="T17" b="T18"/>
                <a:pathLst>
                  <a:path w="217" h="216">
                    <a:moveTo>
                      <a:pt x="217" y="167"/>
                    </a:moveTo>
                    <a:lnTo>
                      <a:pt x="50" y="0"/>
                    </a:lnTo>
                    <a:lnTo>
                      <a:pt x="0" y="51"/>
                    </a:lnTo>
                    <a:lnTo>
                      <a:pt x="168" y="216"/>
                    </a:lnTo>
                    <a:lnTo>
                      <a:pt x="217" y="167"/>
                    </a:lnTo>
                    <a:close/>
                  </a:path>
                </a:pathLst>
              </a:custGeom>
              <a:solidFill>
                <a:srgbClr val="F03E32"/>
              </a:solidFill>
              <a:ln w="9525">
                <a:noFill/>
                <a:miter lim="800000"/>
              </a:ln>
            </p:spPr>
            <p:txBody>
              <a:bodyPr/>
              <a:lstStyle/>
              <a:p>
                <a:endParaRPr lang="zh-CN" altLang="en-US">
                  <a:cs typeface="+mn-ea"/>
                  <a:sym typeface="+mn-lt"/>
                </a:endParaRPr>
              </a:p>
            </p:txBody>
          </p:sp>
          <p:sp>
            <p:nvSpPr>
              <p:cNvPr id="21" name="Freeform 393"/>
              <p:cNvSpPr/>
              <p:nvPr/>
            </p:nvSpPr>
            <p:spPr bwMode="auto">
              <a:xfrm>
                <a:off x="3756026" y="869950"/>
                <a:ext cx="161925" cy="161925"/>
              </a:xfrm>
              <a:custGeom>
                <a:avLst/>
                <a:gdLst>
                  <a:gd name="T0" fmla="*/ 49282 w 69"/>
                  <a:gd name="T1" fmla="*/ 154885 h 69"/>
                  <a:gd name="T2" fmla="*/ 152538 w 69"/>
                  <a:gd name="T3" fmla="*/ 51628 h 69"/>
                  <a:gd name="T4" fmla="*/ 152538 w 69"/>
                  <a:gd name="T5" fmla="*/ 30508 h 69"/>
                  <a:gd name="T6" fmla="*/ 105603 w 69"/>
                  <a:gd name="T7" fmla="*/ 7040 h 69"/>
                  <a:gd name="T8" fmla="*/ 7040 w 69"/>
                  <a:gd name="T9" fmla="*/ 107950 h 69"/>
                  <a:gd name="T10" fmla="*/ 30508 w 69"/>
                  <a:gd name="T11" fmla="*/ 154885 h 69"/>
                  <a:gd name="T12" fmla="*/ 49282 w 69"/>
                  <a:gd name="T13" fmla="*/ 154885 h 69"/>
                  <a:gd name="T14" fmla="*/ 0 60000 65536"/>
                  <a:gd name="T15" fmla="*/ 0 60000 65536"/>
                  <a:gd name="T16" fmla="*/ 0 60000 65536"/>
                  <a:gd name="T17" fmla="*/ 0 60000 65536"/>
                  <a:gd name="T18" fmla="*/ 0 60000 65536"/>
                  <a:gd name="T19" fmla="*/ 0 60000 65536"/>
                  <a:gd name="T20" fmla="*/ 0 60000 65536"/>
                  <a:gd name="T21" fmla="*/ 0 w 69"/>
                  <a:gd name="T22" fmla="*/ 0 h 69"/>
                  <a:gd name="T23" fmla="*/ 69 w 69"/>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9">
                    <a:moveTo>
                      <a:pt x="21" y="66"/>
                    </a:moveTo>
                    <a:cubicBezTo>
                      <a:pt x="30" y="49"/>
                      <a:pt x="51" y="29"/>
                      <a:pt x="65" y="22"/>
                    </a:cubicBezTo>
                    <a:cubicBezTo>
                      <a:pt x="69" y="20"/>
                      <a:pt x="67" y="15"/>
                      <a:pt x="65" y="13"/>
                    </a:cubicBezTo>
                    <a:cubicBezTo>
                      <a:pt x="59" y="6"/>
                      <a:pt x="52" y="0"/>
                      <a:pt x="45" y="3"/>
                    </a:cubicBezTo>
                    <a:cubicBezTo>
                      <a:pt x="28" y="12"/>
                      <a:pt x="11" y="29"/>
                      <a:pt x="3" y="46"/>
                    </a:cubicBezTo>
                    <a:cubicBezTo>
                      <a:pt x="0" y="53"/>
                      <a:pt x="7" y="60"/>
                      <a:pt x="13" y="66"/>
                    </a:cubicBezTo>
                    <a:cubicBezTo>
                      <a:pt x="16" y="68"/>
                      <a:pt x="20" y="69"/>
                      <a:pt x="21" y="66"/>
                    </a:cubicBezTo>
                    <a:close/>
                  </a:path>
                </a:pathLst>
              </a:custGeom>
              <a:solidFill>
                <a:srgbClr val="E6E6E6"/>
              </a:solidFill>
              <a:ln w="9525">
                <a:noFill/>
                <a:miter lim="800000"/>
              </a:ln>
            </p:spPr>
            <p:txBody>
              <a:bodyPr/>
              <a:lstStyle/>
              <a:p>
                <a:endParaRPr lang="zh-CN" altLang="en-US">
                  <a:cs typeface="+mn-ea"/>
                  <a:sym typeface="+mn-lt"/>
                </a:endParaRPr>
              </a:p>
            </p:txBody>
          </p:sp>
          <p:sp>
            <p:nvSpPr>
              <p:cNvPr id="22" name="Freeform 394"/>
              <p:cNvSpPr/>
              <p:nvPr/>
            </p:nvSpPr>
            <p:spPr bwMode="auto">
              <a:xfrm>
                <a:off x="3671889" y="784225"/>
                <a:ext cx="215900" cy="203200"/>
              </a:xfrm>
              <a:custGeom>
                <a:avLst/>
                <a:gdLst>
                  <a:gd name="T0" fmla="*/ 166618 w 92"/>
                  <a:gd name="T1" fmla="*/ 60726 h 87"/>
                  <a:gd name="T2" fmla="*/ 100910 w 92"/>
                  <a:gd name="T3" fmla="*/ 51384 h 87"/>
                  <a:gd name="T4" fmla="*/ 28161 w 92"/>
                  <a:gd name="T5" fmla="*/ 53720 h 87"/>
                  <a:gd name="T6" fmla="*/ 98563 w 92"/>
                  <a:gd name="T7" fmla="*/ 184515 h 87"/>
                  <a:gd name="T8" fmla="*/ 166618 w 92"/>
                  <a:gd name="T9" fmla="*/ 60726 h 87"/>
                  <a:gd name="T10" fmla="*/ 0 60000 65536"/>
                  <a:gd name="T11" fmla="*/ 0 60000 65536"/>
                  <a:gd name="T12" fmla="*/ 0 60000 65536"/>
                  <a:gd name="T13" fmla="*/ 0 60000 65536"/>
                  <a:gd name="T14" fmla="*/ 0 60000 65536"/>
                  <a:gd name="T15" fmla="*/ 0 w 92"/>
                  <a:gd name="T16" fmla="*/ 0 h 87"/>
                  <a:gd name="T17" fmla="*/ 92 w 92"/>
                  <a:gd name="T18" fmla="*/ 87 h 87"/>
                </a:gdLst>
                <a:ahLst/>
                <a:cxnLst>
                  <a:cxn ang="T10">
                    <a:pos x="T0" y="T1"/>
                  </a:cxn>
                  <a:cxn ang="T11">
                    <a:pos x="T2" y="T3"/>
                  </a:cxn>
                  <a:cxn ang="T12">
                    <a:pos x="T4" y="T5"/>
                  </a:cxn>
                  <a:cxn ang="T13">
                    <a:pos x="T6" y="T7"/>
                  </a:cxn>
                  <a:cxn ang="T14">
                    <a:pos x="T8" y="T9"/>
                  </a:cxn>
                </a:cxnLst>
                <a:rect l="T15" t="T16" r="T17" b="T18"/>
                <a:pathLst>
                  <a:path w="92" h="87">
                    <a:moveTo>
                      <a:pt x="71" y="26"/>
                    </a:moveTo>
                    <a:cubicBezTo>
                      <a:pt x="60" y="6"/>
                      <a:pt x="44" y="0"/>
                      <a:pt x="43" y="22"/>
                    </a:cubicBezTo>
                    <a:cubicBezTo>
                      <a:pt x="37" y="14"/>
                      <a:pt x="16" y="14"/>
                      <a:pt x="12" y="23"/>
                    </a:cubicBezTo>
                    <a:cubicBezTo>
                      <a:pt x="0" y="54"/>
                      <a:pt x="10" y="64"/>
                      <a:pt x="42" y="79"/>
                    </a:cubicBezTo>
                    <a:cubicBezTo>
                      <a:pt x="60" y="87"/>
                      <a:pt x="92" y="61"/>
                      <a:pt x="71" y="26"/>
                    </a:cubicBezTo>
                    <a:close/>
                  </a:path>
                </a:pathLst>
              </a:custGeom>
              <a:solidFill>
                <a:srgbClr val="333333"/>
              </a:solidFill>
              <a:ln w="9525">
                <a:noFill/>
                <a:miter lim="800000"/>
              </a:ln>
            </p:spPr>
            <p:txBody>
              <a:bodyPr/>
              <a:lstStyle/>
              <a:p>
                <a:endParaRPr lang="zh-CN" altLang="en-US">
                  <a:cs typeface="+mn-ea"/>
                  <a:sym typeface="+mn-lt"/>
                </a:endParaRPr>
              </a:p>
            </p:txBody>
          </p:sp>
          <p:sp>
            <p:nvSpPr>
              <p:cNvPr id="23" name="Freeform 395"/>
              <p:cNvSpPr/>
              <p:nvPr/>
            </p:nvSpPr>
            <p:spPr bwMode="auto">
              <a:xfrm>
                <a:off x="3752851" y="865188"/>
                <a:ext cx="160338" cy="160338"/>
              </a:xfrm>
              <a:custGeom>
                <a:avLst/>
                <a:gdLst>
                  <a:gd name="T0" fmla="*/ 48799 w 69"/>
                  <a:gd name="T1" fmla="*/ 153264 h 68"/>
                  <a:gd name="T2" fmla="*/ 148719 w 69"/>
                  <a:gd name="T3" fmla="*/ 49516 h 68"/>
                  <a:gd name="T4" fmla="*/ 151043 w 69"/>
                  <a:gd name="T5" fmla="*/ 28295 h 68"/>
                  <a:gd name="T6" fmla="*/ 104568 w 69"/>
                  <a:gd name="T7" fmla="*/ 7074 h 68"/>
                  <a:gd name="T8" fmla="*/ 6971 w 69"/>
                  <a:gd name="T9" fmla="*/ 108464 h 68"/>
                  <a:gd name="T10" fmla="*/ 27885 w 69"/>
                  <a:gd name="T11" fmla="*/ 153264 h 68"/>
                  <a:gd name="T12" fmla="*/ 48799 w 69"/>
                  <a:gd name="T13" fmla="*/ 153264 h 68"/>
                  <a:gd name="T14" fmla="*/ 0 60000 65536"/>
                  <a:gd name="T15" fmla="*/ 0 60000 65536"/>
                  <a:gd name="T16" fmla="*/ 0 60000 65536"/>
                  <a:gd name="T17" fmla="*/ 0 60000 65536"/>
                  <a:gd name="T18" fmla="*/ 0 60000 65536"/>
                  <a:gd name="T19" fmla="*/ 0 60000 65536"/>
                  <a:gd name="T20" fmla="*/ 0 60000 65536"/>
                  <a:gd name="T21" fmla="*/ 0 w 69"/>
                  <a:gd name="T22" fmla="*/ 0 h 68"/>
                  <a:gd name="T23" fmla="*/ 69 w 69"/>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8">
                    <a:moveTo>
                      <a:pt x="21" y="65"/>
                    </a:moveTo>
                    <a:cubicBezTo>
                      <a:pt x="30" y="48"/>
                      <a:pt x="51" y="28"/>
                      <a:pt x="64" y="21"/>
                    </a:cubicBezTo>
                    <a:cubicBezTo>
                      <a:pt x="69" y="19"/>
                      <a:pt x="67" y="15"/>
                      <a:pt x="65" y="12"/>
                    </a:cubicBezTo>
                    <a:cubicBezTo>
                      <a:pt x="59" y="6"/>
                      <a:pt x="52" y="0"/>
                      <a:pt x="45" y="3"/>
                    </a:cubicBezTo>
                    <a:cubicBezTo>
                      <a:pt x="28" y="12"/>
                      <a:pt x="11" y="29"/>
                      <a:pt x="3" y="46"/>
                    </a:cubicBezTo>
                    <a:cubicBezTo>
                      <a:pt x="0" y="53"/>
                      <a:pt x="6" y="60"/>
                      <a:pt x="12" y="65"/>
                    </a:cubicBezTo>
                    <a:cubicBezTo>
                      <a:pt x="15" y="68"/>
                      <a:pt x="19" y="68"/>
                      <a:pt x="21"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24" name="Freeform 396"/>
              <p:cNvSpPr/>
              <p:nvPr/>
            </p:nvSpPr>
            <p:spPr bwMode="auto">
              <a:xfrm>
                <a:off x="3409951" y="1476375"/>
                <a:ext cx="231775" cy="234950"/>
              </a:xfrm>
              <a:custGeom>
                <a:avLst/>
                <a:gdLst>
                  <a:gd name="T0" fmla="*/ 142811 w 99"/>
                  <a:gd name="T1" fmla="*/ 35242 h 100"/>
                  <a:gd name="T2" fmla="*/ 67894 w 99"/>
                  <a:gd name="T3" fmla="*/ 9398 h 100"/>
                  <a:gd name="T4" fmla="*/ 32776 w 99"/>
                  <a:gd name="T5" fmla="*/ 140970 h 100"/>
                  <a:gd name="T6" fmla="*/ 175587 w 99"/>
                  <a:gd name="T7" fmla="*/ 206756 h 100"/>
                  <a:gd name="T8" fmla="*/ 142811 w 99"/>
                  <a:gd name="T9" fmla="*/ 35242 h 100"/>
                  <a:gd name="T10" fmla="*/ 0 60000 65536"/>
                  <a:gd name="T11" fmla="*/ 0 60000 65536"/>
                  <a:gd name="T12" fmla="*/ 0 60000 65536"/>
                  <a:gd name="T13" fmla="*/ 0 60000 65536"/>
                  <a:gd name="T14" fmla="*/ 0 60000 65536"/>
                  <a:gd name="T15" fmla="*/ 0 w 99"/>
                  <a:gd name="T16" fmla="*/ 0 h 100"/>
                  <a:gd name="T17" fmla="*/ 99 w 99"/>
                  <a:gd name="T18" fmla="*/ 100 h 100"/>
                </a:gdLst>
                <a:ahLst/>
                <a:cxnLst>
                  <a:cxn ang="T10">
                    <a:pos x="T0" y="T1"/>
                  </a:cxn>
                  <a:cxn ang="T11">
                    <a:pos x="T2" y="T3"/>
                  </a:cxn>
                  <a:cxn ang="T12">
                    <a:pos x="T4" y="T5"/>
                  </a:cxn>
                  <a:cxn ang="T13">
                    <a:pos x="T6" y="T7"/>
                  </a:cxn>
                  <a:cxn ang="T14">
                    <a:pos x="T8" y="T9"/>
                  </a:cxn>
                </a:cxnLst>
                <a:rect l="T15" t="T16" r="T17" b="T18"/>
                <a:pathLst>
                  <a:path w="99" h="100">
                    <a:moveTo>
                      <a:pt x="61" y="15"/>
                    </a:moveTo>
                    <a:cubicBezTo>
                      <a:pt x="54" y="15"/>
                      <a:pt x="45" y="0"/>
                      <a:pt x="29" y="4"/>
                    </a:cubicBezTo>
                    <a:cubicBezTo>
                      <a:pt x="14" y="7"/>
                      <a:pt x="0" y="17"/>
                      <a:pt x="14" y="60"/>
                    </a:cubicBezTo>
                    <a:cubicBezTo>
                      <a:pt x="27" y="100"/>
                      <a:pt x="52" y="100"/>
                      <a:pt x="75" y="88"/>
                    </a:cubicBezTo>
                    <a:cubicBezTo>
                      <a:pt x="99" y="76"/>
                      <a:pt x="85" y="15"/>
                      <a:pt x="61" y="15"/>
                    </a:cubicBezTo>
                    <a:close/>
                  </a:path>
                </a:pathLst>
              </a:custGeom>
              <a:solidFill>
                <a:srgbClr val="333333"/>
              </a:solidFill>
              <a:ln w="9525">
                <a:noFill/>
                <a:miter lim="800000"/>
              </a:ln>
            </p:spPr>
            <p:txBody>
              <a:bodyPr/>
              <a:lstStyle/>
              <a:p>
                <a:endParaRPr lang="zh-CN" altLang="en-US">
                  <a:cs typeface="+mn-ea"/>
                  <a:sym typeface="+mn-lt"/>
                </a:endParaRPr>
              </a:p>
            </p:txBody>
          </p:sp>
          <p:sp>
            <p:nvSpPr>
              <p:cNvPr id="25" name="Freeform 397"/>
              <p:cNvSpPr/>
              <p:nvPr/>
            </p:nvSpPr>
            <p:spPr bwMode="auto">
              <a:xfrm>
                <a:off x="3444876" y="1500188"/>
                <a:ext cx="82550" cy="104775"/>
              </a:xfrm>
              <a:custGeom>
                <a:avLst/>
                <a:gdLst>
                  <a:gd name="T0" fmla="*/ 77833 w 35"/>
                  <a:gd name="T1" fmla="*/ 46567 h 45"/>
                  <a:gd name="T2" fmla="*/ 47171 w 35"/>
                  <a:gd name="T3" fmla="*/ 100118 h 45"/>
                  <a:gd name="T4" fmla="*/ 4717 w 35"/>
                  <a:gd name="T5" fmla="*/ 58208 h 45"/>
                  <a:gd name="T6" fmla="*/ 35379 w 35"/>
                  <a:gd name="T7" fmla="*/ 4657 h 45"/>
                  <a:gd name="T8" fmla="*/ 77833 w 35"/>
                  <a:gd name="T9" fmla="*/ 46567 h 45"/>
                  <a:gd name="T10" fmla="*/ 0 60000 65536"/>
                  <a:gd name="T11" fmla="*/ 0 60000 65536"/>
                  <a:gd name="T12" fmla="*/ 0 60000 65536"/>
                  <a:gd name="T13" fmla="*/ 0 60000 65536"/>
                  <a:gd name="T14" fmla="*/ 0 60000 65536"/>
                  <a:gd name="T15" fmla="*/ 0 w 35"/>
                  <a:gd name="T16" fmla="*/ 0 h 45"/>
                  <a:gd name="T17" fmla="*/ 35 w 35"/>
                  <a:gd name="T18" fmla="*/ 45 h 45"/>
                </a:gdLst>
                <a:ahLst/>
                <a:cxnLst>
                  <a:cxn ang="T10">
                    <a:pos x="T0" y="T1"/>
                  </a:cxn>
                  <a:cxn ang="T11">
                    <a:pos x="T2" y="T3"/>
                  </a:cxn>
                  <a:cxn ang="T12">
                    <a:pos x="T4" y="T5"/>
                  </a:cxn>
                  <a:cxn ang="T13">
                    <a:pos x="T6" y="T7"/>
                  </a:cxn>
                  <a:cxn ang="T14">
                    <a:pos x="T8" y="T9"/>
                  </a:cxn>
                </a:cxnLst>
                <a:rect l="T15" t="T16" r="T17" b="T18"/>
                <a:pathLst>
                  <a:path w="35" h="45">
                    <a:moveTo>
                      <a:pt x="33" y="20"/>
                    </a:moveTo>
                    <a:cubicBezTo>
                      <a:pt x="35" y="31"/>
                      <a:pt x="29" y="42"/>
                      <a:pt x="20" y="43"/>
                    </a:cubicBezTo>
                    <a:cubicBezTo>
                      <a:pt x="11" y="45"/>
                      <a:pt x="3" y="37"/>
                      <a:pt x="2" y="25"/>
                    </a:cubicBezTo>
                    <a:cubicBezTo>
                      <a:pt x="0" y="14"/>
                      <a:pt x="6" y="3"/>
                      <a:pt x="15" y="2"/>
                    </a:cubicBezTo>
                    <a:cubicBezTo>
                      <a:pt x="23" y="0"/>
                      <a:pt x="32" y="8"/>
                      <a:pt x="33" y="20"/>
                    </a:cubicBezTo>
                    <a:close/>
                  </a:path>
                </a:pathLst>
              </a:custGeom>
              <a:solidFill>
                <a:srgbClr val="4D4D4D"/>
              </a:solidFill>
              <a:ln w="9525">
                <a:noFill/>
                <a:miter lim="800000"/>
              </a:ln>
            </p:spPr>
            <p:txBody>
              <a:bodyPr/>
              <a:lstStyle/>
              <a:p>
                <a:endParaRPr lang="zh-CN" altLang="en-US">
                  <a:cs typeface="+mn-ea"/>
                  <a:sym typeface="+mn-lt"/>
                </a:endParaRPr>
              </a:p>
            </p:txBody>
          </p:sp>
          <p:sp>
            <p:nvSpPr>
              <p:cNvPr id="26" name="Freeform 398"/>
              <p:cNvSpPr/>
              <p:nvPr/>
            </p:nvSpPr>
            <p:spPr bwMode="auto">
              <a:xfrm>
                <a:off x="3602039" y="1412875"/>
                <a:ext cx="477838" cy="257175"/>
              </a:xfrm>
              <a:custGeom>
                <a:avLst/>
                <a:gdLst>
                  <a:gd name="T0" fmla="*/ 444500 w 301"/>
                  <a:gd name="T1" fmla="*/ 0 h 162"/>
                  <a:gd name="T2" fmla="*/ 0 w 301"/>
                  <a:gd name="T3" fmla="*/ 82550 h 162"/>
                  <a:gd name="T4" fmla="*/ 30163 w 301"/>
                  <a:gd name="T5" fmla="*/ 257175 h 162"/>
                  <a:gd name="T6" fmla="*/ 477838 w 301"/>
                  <a:gd name="T7" fmla="*/ 176212 h 162"/>
                  <a:gd name="T8" fmla="*/ 444500 w 301"/>
                  <a:gd name="T9" fmla="*/ 0 h 162"/>
                  <a:gd name="T10" fmla="*/ 0 60000 65536"/>
                  <a:gd name="T11" fmla="*/ 0 60000 65536"/>
                  <a:gd name="T12" fmla="*/ 0 60000 65536"/>
                  <a:gd name="T13" fmla="*/ 0 60000 65536"/>
                  <a:gd name="T14" fmla="*/ 0 60000 65536"/>
                  <a:gd name="T15" fmla="*/ 0 w 301"/>
                  <a:gd name="T16" fmla="*/ 0 h 162"/>
                  <a:gd name="T17" fmla="*/ 301 w 301"/>
                  <a:gd name="T18" fmla="*/ 162 h 162"/>
                </a:gdLst>
                <a:ahLst/>
                <a:cxnLst>
                  <a:cxn ang="T10">
                    <a:pos x="T0" y="T1"/>
                  </a:cxn>
                  <a:cxn ang="T11">
                    <a:pos x="T2" y="T3"/>
                  </a:cxn>
                  <a:cxn ang="T12">
                    <a:pos x="T4" y="T5"/>
                  </a:cxn>
                  <a:cxn ang="T13">
                    <a:pos x="T6" y="T7"/>
                  </a:cxn>
                  <a:cxn ang="T14">
                    <a:pos x="T8" y="T9"/>
                  </a:cxn>
                </a:cxnLst>
                <a:rect l="T15" t="T16" r="T17" b="T18"/>
                <a:pathLst>
                  <a:path w="301" h="162">
                    <a:moveTo>
                      <a:pt x="280" y="0"/>
                    </a:moveTo>
                    <a:lnTo>
                      <a:pt x="0" y="52"/>
                    </a:lnTo>
                    <a:lnTo>
                      <a:pt x="19" y="162"/>
                    </a:lnTo>
                    <a:lnTo>
                      <a:pt x="301" y="111"/>
                    </a:lnTo>
                    <a:lnTo>
                      <a:pt x="280" y="0"/>
                    </a:lnTo>
                    <a:close/>
                  </a:path>
                </a:pathLst>
              </a:custGeom>
              <a:solidFill>
                <a:srgbClr val="F03E32"/>
              </a:solidFill>
              <a:ln w="9525">
                <a:noFill/>
                <a:miter lim="800000"/>
              </a:ln>
            </p:spPr>
            <p:txBody>
              <a:bodyPr/>
              <a:lstStyle/>
              <a:p>
                <a:endParaRPr lang="zh-CN" altLang="en-US">
                  <a:cs typeface="+mn-ea"/>
                  <a:sym typeface="+mn-lt"/>
                </a:endParaRPr>
              </a:p>
            </p:txBody>
          </p:sp>
          <p:sp>
            <p:nvSpPr>
              <p:cNvPr id="27" name="Freeform 399"/>
              <p:cNvSpPr/>
              <p:nvPr/>
            </p:nvSpPr>
            <p:spPr bwMode="auto">
              <a:xfrm>
                <a:off x="3602039" y="1487488"/>
                <a:ext cx="77788" cy="182563"/>
              </a:xfrm>
              <a:custGeom>
                <a:avLst/>
                <a:gdLst>
                  <a:gd name="T0" fmla="*/ 47144 w 33"/>
                  <a:gd name="T1" fmla="*/ 0 h 78"/>
                  <a:gd name="T2" fmla="*/ 0 w 33"/>
                  <a:gd name="T3" fmla="*/ 7022 h 78"/>
                  <a:gd name="T4" fmla="*/ 30644 w 33"/>
                  <a:gd name="T5" fmla="*/ 182563 h 78"/>
                  <a:gd name="T6" fmla="*/ 77788 w 33"/>
                  <a:gd name="T7" fmla="*/ 173201 h 78"/>
                  <a:gd name="T8" fmla="*/ 77788 w 33"/>
                  <a:gd name="T9" fmla="*/ 173201 h 78"/>
                  <a:gd name="T10" fmla="*/ 44787 w 33"/>
                  <a:gd name="T11" fmla="*/ 0 h 78"/>
                  <a:gd name="T12" fmla="*/ 47144 w 33"/>
                  <a:gd name="T13" fmla="*/ 0 h 78"/>
                  <a:gd name="T14" fmla="*/ 0 60000 65536"/>
                  <a:gd name="T15" fmla="*/ 0 60000 65536"/>
                  <a:gd name="T16" fmla="*/ 0 60000 65536"/>
                  <a:gd name="T17" fmla="*/ 0 60000 65536"/>
                  <a:gd name="T18" fmla="*/ 0 60000 65536"/>
                  <a:gd name="T19" fmla="*/ 0 60000 65536"/>
                  <a:gd name="T20" fmla="*/ 0 60000 65536"/>
                  <a:gd name="T21" fmla="*/ 0 w 33"/>
                  <a:gd name="T22" fmla="*/ 0 h 78"/>
                  <a:gd name="T23" fmla="*/ 33 w 33"/>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78">
                    <a:moveTo>
                      <a:pt x="20" y="0"/>
                    </a:moveTo>
                    <a:cubicBezTo>
                      <a:pt x="0" y="3"/>
                      <a:pt x="0" y="3"/>
                      <a:pt x="0" y="3"/>
                    </a:cubicBezTo>
                    <a:cubicBezTo>
                      <a:pt x="13" y="78"/>
                      <a:pt x="13" y="78"/>
                      <a:pt x="13" y="78"/>
                    </a:cubicBezTo>
                    <a:cubicBezTo>
                      <a:pt x="33" y="74"/>
                      <a:pt x="33" y="74"/>
                      <a:pt x="33" y="74"/>
                    </a:cubicBezTo>
                    <a:cubicBezTo>
                      <a:pt x="33" y="74"/>
                      <a:pt x="33" y="74"/>
                      <a:pt x="33" y="74"/>
                    </a:cubicBezTo>
                    <a:cubicBezTo>
                      <a:pt x="23" y="53"/>
                      <a:pt x="17" y="18"/>
                      <a:pt x="19" y="0"/>
                    </a:cubicBezTo>
                    <a:cubicBezTo>
                      <a:pt x="20" y="0"/>
                      <a:pt x="20" y="0"/>
                      <a:pt x="20" y="0"/>
                    </a:cubicBezTo>
                    <a:close/>
                  </a:path>
                </a:pathLst>
              </a:custGeom>
              <a:solidFill>
                <a:srgbClr val="CF291D"/>
              </a:solidFill>
              <a:ln w="9525">
                <a:noFill/>
                <a:miter lim="800000"/>
              </a:ln>
            </p:spPr>
            <p:txBody>
              <a:bodyPr/>
              <a:lstStyle/>
              <a:p>
                <a:endParaRPr lang="zh-CN" altLang="en-US">
                  <a:cs typeface="+mn-ea"/>
                  <a:sym typeface="+mn-lt"/>
                </a:endParaRPr>
              </a:p>
            </p:txBody>
          </p:sp>
          <p:sp>
            <p:nvSpPr>
              <p:cNvPr id="28" name="Freeform 400"/>
              <p:cNvSpPr/>
              <p:nvPr/>
            </p:nvSpPr>
            <p:spPr bwMode="auto">
              <a:xfrm>
                <a:off x="3536951" y="1479550"/>
                <a:ext cx="119063" cy="214313"/>
              </a:xfrm>
              <a:custGeom>
                <a:avLst/>
                <a:gdLst>
                  <a:gd name="T0" fmla="*/ 114394 w 51"/>
                  <a:gd name="T1" fmla="*/ 186359 h 92"/>
                  <a:gd name="T2" fmla="*/ 84044 w 51"/>
                  <a:gd name="T3" fmla="*/ 13977 h 92"/>
                  <a:gd name="T4" fmla="*/ 63033 w 51"/>
                  <a:gd name="T5" fmla="*/ 0 h 92"/>
                  <a:gd name="T6" fmla="*/ 9338 w 51"/>
                  <a:gd name="T7" fmla="*/ 30283 h 92"/>
                  <a:gd name="T8" fmla="*/ 39688 w 51"/>
                  <a:gd name="T9" fmla="*/ 198007 h 92"/>
                  <a:gd name="T10" fmla="*/ 100386 w 51"/>
                  <a:gd name="T11" fmla="*/ 207325 h 92"/>
                  <a:gd name="T12" fmla="*/ 114394 w 51"/>
                  <a:gd name="T13" fmla="*/ 186359 h 92"/>
                  <a:gd name="T14" fmla="*/ 0 60000 65536"/>
                  <a:gd name="T15" fmla="*/ 0 60000 65536"/>
                  <a:gd name="T16" fmla="*/ 0 60000 65536"/>
                  <a:gd name="T17" fmla="*/ 0 60000 65536"/>
                  <a:gd name="T18" fmla="*/ 0 60000 65536"/>
                  <a:gd name="T19" fmla="*/ 0 60000 65536"/>
                  <a:gd name="T20" fmla="*/ 0 60000 65536"/>
                  <a:gd name="T21" fmla="*/ 0 w 51"/>
                  <a:gd name="T22" fmla="*/ 0 h 92"/>
                  <a:gd name="T23" fmla="*/ 51 w 51"/>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92">
                    <a:moveTo>
                      <a:pt x="49" y="80"/>
                    </a:moveTo>
                    <a:cubicBezTo>
                      <a:pt x="39" y="59"/>
                      <a:pt x="33" y="25"/>
                      <a:pt x="36" y="6"/>
                    </a:cubicBezTo>
                    <a:cubicBezTo>
                      <a:pt x="36" y="1"/>
                      <a:pt x="31" y="0"/>
                      <a:pt x="27" y="0"/>
                    </a:cubicBezTo>
                    <a:cubicBezTo>
                      <a:pt x="16" y="2"/>
                      <a:pt x="5" y="4"/>
                      <a:pt x="4" y="13"/>
                    </a:cubicBezTo>
                    <a:cubicBezTo>
                      <a:pt x="0" y="36"/>
                      <a:pt x="5" y="65"/>
                      <a:pt x="17" y="85"/>
                    </a:cubicBezTo>
                    <a:cubicBezTo>
                      <a:pt x="22" y="92"/>
                      <a:pt x="33" y="91"/>
                      <a:pt x="43" y="89"/>
                    </a:cubicBezTo>
                    <a:cubicBezTo>
                      <a:pt x="48" y="88"/>
                      <a:pt x="51" y="84"/>
                      <a:pt x="49" y="80"/>
                    </a:cubicBezTo>
                    <a:close/>
                  </a:path>
                </a:pathLst>
              </a:custGeom>
              <a:solidFill>
                <a:srgbClr val="E6E6E6"/>
              </a:solidFill>
              <a:ln w="9525">
                <a:noFill/>
                <a:miter lim="800000"/>
              </a:ln>
            </p:spPr>
            <p:txBody>
              <a:bodyPr/>
              <a:lstStyle/>
              <a:p>
                <a:endParaRPr lang="zh-CN" altLang="en-US">
                  <a:cs typeface="+mn-ea"/>
                  <a:sym typeface="+mn-lt"/>
                </a:endParaRPr>
              </a:p>
            </p:txBody>
          </p:sp>
          <p:sp>
            <p:nvSpPr>
              <p:cNvPr id="29" name="Freeform 401"/>
              <p:cNvSpPr/>
              <p:nvPr/>
            </p:nvSpPr>
            <p:spPr bwMode="auto">
              <a:xfrm>
                <a:off x="3551239" y="1476375"/>
                <a:ext cx="115888" cy="215900"/>
              </a:xfrm>
              <a:custGeom>
                <a:avLst/>
                <a:gdLst>
                  <a:gd name="T0" fmla="*/ 111252 w 50"/>
                  <a:gd name="T1" fmla="*/ 187739 h 92"/>
                  <a:gd name="T2" fmla="*/ 81122 w 50"/>
                  <a:gd name="T3" fmla="*/ 14080 h 92"/>
                  <a:gd name="T4" fmla="*/ 60262 w 50"/>
                  <a:gd name="T5" fmla="*/ 0 h 92"/>
                  <a:gd name="T6" fmla="*/ 9271 w 50"/>
                  <a:gd name="T7" fmla="*/ 30508 h 92"/>
                  <a:gd name="T8" fmla="*/ 39402 w 50"/>
                  <a:gd name="T9" fmla="*/ 199473 h 92"/>
                  <a:gd name="T10" fmla="*/ 97346 w 50"/>
                  <a:gd name="T11" fmla="*/ 208860 h 92"/>
                  <a:gd name="T12" fmla="*/ 111252 w 50"/>
                  <a:gd name="T13" fmla="*/ 187739 h 92"/>
                  <a:gd name="T14" fmla="*/ 0 60000 65536"/>
                  <a:gd name="T15" fmla="*/ 0 60000 65536"/>
                  <a:gd name="T16" fmla="*/ 0 60000 65536"/>
                  <a:gd name="T17" fmla="*/ 0 60000 65536"/>
                  <a:gd name="T18" fmla="*/ 0 60000 65536"/>
                  <a:gd name="T19" fmla="*/ 0 60000 65536"/>
                  <a:gd name="T20" fmla="*/ 0 60000 65536"/>
                  <a:gd name="T21" fmla="*/ 0 w 50"/>
                  <a:gd name="T22" fmla="*/ 0 h 92"/>
                  <a:gd name="T23" fmla="*/ 50 w 50"/>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92">
                    <a:moveTo>
                      <a:pt x="48" y="80"/>
                    </a:moveTo>
                    <a:cubicBezTo>
                      <a:pt x="38" y="59"/>
                      <a:pt x="32" y="24"/>
                      <a:pt x="35" y="6"/>
                    </a:cubicBezTo>
                    <a:cubicBezTo>
                      <a:pt x="35" y="1"/>
                      <a:pt x="30" y="0"/>
                      <a:pt x="26" y="0"/>
                    </a:cubicBezTo>
                    <a:cubicBezTo>
                      <a:pt x="16" y="2"/>
                      <a:pt x="5" y="4"/>
                      <a:pt x="4" y="13"/>
                    </a:cubicBezTo>
                    <a:cubicBezTo>
                      <a:pt x="0" y="37"/>
                      <a:pt x="6" y="65"/>
                      <a:pt x="17" y="85"/>
                    </a:cubicBezTo>
                    <a:cubicBezTo>
                      <a:pt x="22" y="92"/>
                      <a:pt x="33" y="91"/>
                      <a:pt x="42" y="89"/>
                    </a:cubicBezTo>
                    <a:cubicBezTo>
                      <a:pt x="47" y="88"/>
                      <a:pt x="50" y="84"/>
                      <a:pt x="48" y="80"/>
                    </a:cubicBezTo>
                    <a:close/>
                  </a:path>
                </a:pathLst>
              </a:custGeom>
              <a:solidFill>
                <a:srgbClr val="FFFFFF"/>
              </a:solidFill>
              <a:ln w="9525">
                <a:noFill/>
                <a:miter lim="800000"/>
              </a:ln>
            </p:spPr>
            <p:txBody>
              <a:bodyPr/>
              <a:lstStyle/>
              <a:p>
                <a:endParaRPr lang="zh-CN" altLang="en-US">
                  <a:cs typeface="+mn-ea"/>
                  <a:sym typeface="+mn-lt"/>
                </a:endParaRPr>
              </a:p>
            </p:txBody>
          </p:sp>
          <p:sp>
            <p:nvSpPr>
              <p:cNvPr id="30" name="Oval 402"/>
              <p:cNvSpPr>
                <a:spLocks noChangeArrowheads="1"/>
              </p:cNvSpPr>
              <p:nvPr/>
            </p:nvSpPr>
            <p:spPr bwMode="auto">
              <a:xfrm>
                <a:off x="3119439" y="1541463"/>
                <a:ext cx="1247775" cy="1247775"/>
              </a:xfrm>
              <a:prstGeom prst="ellipse">
                <a:avLst/>
              </a:prstGeom>
              <a:solidFill>
                <a:srgbClr val="FFC000"/>
              </a:solidFill>
              <a:ln w="9525">
                <a:noFill/>
                <a:round/>
              </a:ln>
            </p:spPr>
            <p:txBody>
              <a:bodyPr/>
              <a:lstStyle/>
              <a:p>
                <a:endParaRPr lang="zh-CN" altLang="en-US">
                  <a:cs typeface="+mn-ea"/>
                  <a:sym typeface="+mn-lt"/>
                </a:endParaRPr>
              </a:p>
            </p:txBody>
          </p:sp>
          <p:sp>
            <p:nvSpPr>
              <p:cNvPr id="31" name="Rectangle 403"/>
              <p:cNvSpPr>
                <a:spLocks noChangeArrowheads="1"/>
              </p:cNvSpPr>
              <p:nvPr/>
            </p:nvSpPr>
            <p:spPr bwMode="auto">
              <a:xfrm>
                <a:off x="3626075" y="1376053"/>
                <a:ext cx="233164" cy="177966"/>
              </a:xfrm>
              <a:prstGeom prst="rect">
                <a:avLst/>
              </a:prstGeom>
              <a:solidFill>
                <a:schemeClr val="tx1">
                  <a:lumMod val="75000"/>
                  <a:lumOff val="2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2" name="Freeform 404"/>
              <p:cNvSpPr>
                <a:spLocks noEditPoints="1"/>
              </p:cNvSpPr>
              <p:nvPr/>
            </p:nvSpPr>
            <p:spPr bwMode="auto">
              <a:xfrm>
                <a:off x="3601890" y="1139800"/>
                <a:ext cx="284014" cy="282761"/>
              </a:xfrm>
              <a:custGeom>
                <a:avLst/>
                <a:gdLst>
                  <a:gd name="T0" fmla="*/ 60 w 121"/>
                  <a:gd name="T1" fmla="*/ 0 h 121"/>
                  <a:gd name="T2" fmla="*/ 103 w 121"/>
                  <a:gd name="T3" fmla="*/ 18 h 121"/>
                  <a:gd name="T4" fmla="*/ 121 w 121"/>
                  <a:gd name="T5" fmla="*/ 61 h 121"/>
                  <a:gd name="T6" fmla="*/ 103 w 121"/>
                  <a:gd name="T7" fmla="*/ 103 h 121"/>
                  <a:gd name="T8" fmla="*/ 60 w 121"/>
                  <a:gd name="T9" fmla="*/ 121 h 121"/>
                  <a:gd name="T10" fmla="*/ 60 w 121"/>
                  <a:gd name="T11" fmla="*/ 91 h 121"/>
                  <a:gd name="T12" fmla="*/ 82 w 121"/>
                  <a:gd name="T13" fmla="*/ 82 h 121"/>
                  <a:gd name="T14" fmla="*/ 91 w 121"/>
                  <a:gd name="T15" fmla="*/ 61 h 121"/>
                  <a:gd name="T16" fmla="*/ 82 w 121"/>
                  <a:gd name="T17" fmla="*/ 39 h 121"/>
                  <a:gd name="T18" fmla="*/ 60 w 121"/>
                  <a:gd name="T19" fmla="*/ 30 h 121"/>
                  <a:gd name="T20" fmla="*/ 60 w 121"/>
                  <a:gd name="T21" fmla="*/ 0 h 121"/>
                  <a:gd name="T22" fmla="*/ 60 w 121"/>
                  <a:gd name="T23" fmla="*/ 121 h 121"/>
                  <a:gd name="T24" fmla="*/ 17 w 121"/>
                  <a:gd name="T25" fmla="*/ 104 h 121"/>
                  <a:gd name="T26" fmla="*/ 0 w 121"/>
                  <a:gd name="T27" fmla="*/ 61 h 121"/>
                  <a:gd name="T28" fmla="*/ 17 w 121"/>
                  <a:gd name="T29" fmla="*/ 18 h 121"/>
                  <a:gd name="T30" fmla="*/ 60 w 121"/>
                  <a:gd name="T31" fmla="*/ 0 h 121"/>
                  <a:gd name="T32" fmla="*/ 60 w 121"/>
                  <a:gd name="T33" fmla="*/ 30 h 121"/>
                  <a:gd name="T34" fmla="*/ 39 w 121"/>
                  <a:gd name="T35" fmla="*/ 39 h 121"/>
                  <a:gd name="T36" fmla="*/ 30 w 121"/>
                  <a:gd name="T37" fmla="*/ 61 h 121"/>
                  <a:gd name="T38" fmla="*/ 39 w 121"/>
                  <a:gd name="T39" fmla="*/ 82 h 121"/>
                  <a:gd name="T40" fmla="*/ 60 w 121"/>
                  <a:gd name="T41" fmla="*/ 91 h 121"/>
                  <a:gd name="T42" fmla="*/ 60 w 121"/>
                  <a:gd name="T4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121">
                    <a:moveTo>
                      <a:pt x="60" y="0"/>
                    </a:moveTo>
                    <a:cubicBezTo>
                      <a:pt x="77" y="0"/>
                      <a:pt x="92" y="7"/>
                      <a:pt x="103" y="18"/>
                    </a:cubicBezTo>
                    <a:cubicBezTo>
                      <a:pt x="114" y="29"/>
                      <a:pt x="121" y="44"/>
                      <a:pt x="121" y="61"/>
                    </a:cubicBezTo>
                    <a:cubicBezTo>
                      <a:pt x="121" y="77"/>
                      <a:pt x="114" y="93"/>
                      <a:pt x="103" y="103"/>
                    </a:cubicBezTo>
                    <a:cubicBezTo>
                      <a:pt x="92" y="114"/>
                      <a:pt x="77" y="121"/>
                      <a:pt x="60" y="121"/>
                    </a:cubicBezTo>
                    <a:cubicBezTo>
                      <a:pt x="60" y="91"/>
                      <a:pt x="60" y="91"/>
                      <a:pt x="60" y="91"/>
                    </a:cubicBezTo>
                    <a:cubicBezTo>
                      <a:pt x="69" y="91"/>
                      <a:pt x="76" y="88"/>
                      <a:pt x="82" y="82"/>
                    </a:cubicBezTo>
                    <a:cubicBezTo>
                      <a:pt x="87" y="77"/>
                      <a:pt x="91" y="69"/>
                      <a:pt x="91" y="61"/>
                    </a:cubicBezTo>
                    <a:cubicBezTo>
                      <a:pt x="91" y="52"/>
                      <a:pt x="87" y="45"/>
                      <a:pt x="82" y="39"/>
                    </a:cubicBezTo>
                    <a:cubicBezTo>
                      <a:pt x="76" y="34"/>
                      <a:pt x="69" y="30"/>
                      <a:pt x="60" y="30"/>
                    </a:cubicBezTo>
                    <a:lnTo>
                      <a:pt x="60" y="0"/>
                    </a:lnTo>
                    <a:close/>
                    <a:moveTo>
                      <a:pt x="60" y="121"/>
                    </a:moveTo>
                    <a:cubicBezTo>
                      <a:pt x="43" y="121"/>
                      <a:pt x="28" y="114"/>
                      <a:pt x="17" y="104"/>
                    </a:cubicBezTo>
                    <a:cubicBezTo>
                      <a:pt x="6" y="93"/>
                      <a:pt x="0" y="77"/>
                      <a:pt x="0" y="61"/>
                    </a:cubicBezTo>
                    <a:cubicBezTo>
                      <a:pt x="0" y="44"/>
                      <a:pt x="6" y="29"/>
                      <a:pt x="17" y="18"/>
                    </a:cubicBezTo>
                    <a:cubicBezTo>
                      <a:pt x="28" y="7"/>
                      <a:pt x="43" y="0"/>
                      <a:pt x="60" y="0"/>
                    </a:cubicBezTo>
                    <a:cubicBezTo>
                      <a:pt x="60" y="30"/>
                      <a:pt x="60" y="30"/>
                      <a:pt x="60" y="30"/>
                    </a:cubicBezTo>
                    <a:cubicBezTo>
                      <a:pt x="52" y="30"/>
                      <a:pt x="44" y="34"/>
                      <a:pt x="39" y="39"/>
                    </a:cubicBezTo>
                    <a:cubicBezTo>
                      <a:pt x="33" y="45"/>
                      <a:pt x="30" y="52"/>
                      <a:pt x="30" y="61"/>
                    </a:cubicBezTo>
                    <a:cubicBezTo>
                      <a:pt x="30" y="69"/>
                      <a:pt x="33" y="77"/>
                      <a:pt x="39" y="82"/>
                    </a:cubicBezTo>
                    <a:cubicBezTo>
                      <a:pt x="44" y="88"/>
                      <a:pt x="52" y="91"/>
                      <a:pt x="60" y="91"/>
                    </a:cubicBezTo>
                    <a:lnTo>
                      <a:pt x="60" y="121"/>
                    </a:lnTo>
                    <a:close/>
                  </a:path>
                </a:pathLst>
              </a:custGeom>
              <a:solidFill>
                <a:schemeClr val="bg1">
                  <a:lumMod val="50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3" name="Rectangle 405"/>
              <p:cNvSpPr>
                <a:spLocks noChangeArrowheads="1"/>
              </p:cNvSpPr>
              <p:nvPr/>
            </p:nvSpPr>
            <p:spPr bwMode="auto">
              <a:xfrm>
                <a:off x="3729014" y="3175"/>
                <a:ext cx="27285" cy="1171350"/>
              </a:xfrm>
              <a:prstGeom prst="rect">
                <a:avLst/>
              </a:prstGeom>
              <a:solidFill>
                <a:schemeClr val="bg1">
                  <a:lumMod val="9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4" name="Freeform 407"/>
              <p:cNvSpPr/>
              <p:nvPr/>
            </p:nvSpPr>
            <p:spPr bwMode="auto">
              <a:xfrm>
                <a:off x="3902076" y="768350"/>
                <a:ext cx="379413" cy="376238"/>
              </a:xfrm>
              <a:custGeom>
                <a:avLst/>
                <a:gdLst>
                  <a:gd name="T0" fmla="*/ 229521 w 162"/>
                  <a:gd name="T1" fmla="*/ 21032 h 161"/>
                  <a:gd name="T2" fmla="*/ 23421 w 162"/>
                  <a:gd name="T3" fmla="*/ 149560 h 161"/>
                  <a:gd name="T4" fmla="*/ 149892 w 162"/>
                  <a:gd name="T5" fmla="*/ 355206 h 161"/>
                  <a:gd name="T6" fmla="*/ 355992 w 162"/>
                  <a:gd name="T7" fmla="*/ 226678 h 161"/>
                  <a:gd name="T8" fmla="*/ 229521 w 162"/>
                  <a:gd name="T9" fmla="*/ 21032 h 161"/>
                  <a:gd name="T10" fmla="*/ 0 60000 65536"/>
                  <a:gd name="T11" fmla="*/ 0 60000 65536"/>
                  <a:gd name="T12" fmla="*/ 0 60000 65536"/>
                  <a:gd name="T13" fmla="*/ 0 60000 65536"/>
                  <a:gd name="T14" fmla="*/ 0 60000 65536"/>
                  <a:gd name="T15" fmla="*/ 0 w 162"/>
                  <a:gd name="T16" fmla="*/ 0 h 161"/>
                  <a:gd name="T17" fmla="*/ 162 w 162"/>
                  <a:gd name="T18" fmla="*/ 161 h 161"/>
                </a:gdLst>
                <a:ahLst/>
                <a:cxnLst>
                  <a:cxn ang="T10">
                    <a:pos x="T0" y="T1"/>
                  </a:cxn>
                  <a:cxn ang="T11">
                    <a:pos x="T2" y="T3"/>
                  </a:cxn>
                  <a:cxn ang="T12">
                    <a:pos x="T4" y="T5"/>
                  </a:cxn>
                  <a:cxn ang="T13">
                    <a:pos x="T6" y="T7"/>
                  </a:cxn>
                  <a:cxn ang="T14">
                    <a:pos x="T8" y="T9"/>
                  </a:cxn>
                </a:cxnLst>
                <a:rect l="T15" t="T16" r="T17" b="T18"/>
                <a:pathLst>
                  <a:path w="162" h="161">
                    <a:moveTo>
                      <a:pt x="98" y="9"/>
                    </a:moveTo>
                    <a:cubicBezTo>
                      <a:pt x="58" y="0"/>
                      <a:pt x="19" y="25"/>
                      <a:pt x="10" y="64"/>
                    </a:cubicBezTo>
                    <a:cubicBezTo>
                      <a:pt x="0" y="103"/>
                      <a:pt x="25" y="143"/>
                      <a:pt x="64" y="152"/>
                    </a:cubicBezTo>
                    <a:cubicBezTo>
                      <a:pt x="104" y="161"/>
                      <a:pt x="143" y="137"/>
                      <a:pt x="152" y="97"/>
                    </a:cubicBezTo>
                    <a:cubicBezTo>
                      <a:pt x="162" y="58"/>
                      <a:pt x="137" y="19"/>
                      <a:pt x="98" y="9"/>
                    </a:cubicBezTo>
                    <a:close/>
                  </a:path>
                </a:pathLst>
              </a:custGeom>
              <a:solidFill>
                <a:srgbClr val="FFFFFF"/>
              </a:solidFill>
              <a:ln w="9525">
                <a:noFill/>
                <a:miter lim="800000"/>
              </a:ln>
            </p:spPr>
            <p:txBody>
              <a:bodyPr/>
              <a:lstStyle/>
              <a:p>
                <a:endParaRPr lang="zh-CN" altLang="en-US">
                  <a:cs typeface="+mn-ea"/>
                  <a:sym typeface="+mn-lt"/>
                </a:endParaRPr>
              </a:p>
            </p:txBody>
          </p:sp>
          <p:sp>
            <p:nvSpPr>
              <p:cNvPr id="35" name="Freeform 412"/>
              <p:cNvSpPr/>
              <p:nvPr/>
            </p:nvSpPr>
            <p:spPr bwMode="auto">
              <a:xfrm>
                <a:off x="3627438" y="1652588"/>
                <a:ext cx="269875" cy="238125"/>
              </a:xfrm>
              <a:custGeom>
                <a:avLst/>
                <a:gdLst>
                  <a:gd name="T0" fmla="*/ 126724 w 115"/>
                  <a:gd name="T1" fmla="*/ 23346 h 102"/>
                  <a:gd name="T2" fmla="*/ 49282 w 115"/>
                  <a:gd name="T3" fmla="*/ 35018 h 102"/>
                  <a:gd name="T4" fmla="*/ 75096 w 115"/>
                  <a:gd name="T5" fmla="*/ 168088 h 102"/>
                  <a:gd name="T6" fmla="*/ 234674 w 115"/>
                  <a:gd name="T7" fmla="*/ 161085 h 102"/>
                  <a:gd name="T8" fmla="*/ 126724 w 115"/>
                  <a:gd name="T9" fmla="*/ 23346 h 102"/>
                  <a:gd name="T10" fmla="*/ 0 60000 65536"/>
                  <a:gd name="T11" fmla="*/ 0 60000 65536"/>
                  <a:gd name="T12" fmla="*/ 0 60000 65536"/>
                  <a:gd name="T13" fmla="*/ 0 60000 65536"/>
                  <a:gd name="T14" fmla="*/ 0 60000 65536"/>
                  <a:gd name="T15" fmla="*/ 0 w 115"/>
                  <a:gd name="T16" fmla="*/ 0 h 102"/>
                  <a:gd name="T17" fmla="*/ 115 w 115"/>
                  <a:gd name="T18" fmla="*/ 102 h 102"/>
                </a:gdLst>
                <a:ahLst/>
                <a:cxnLst>
                  <a:cxn ang="T10">
                    <a:pos x="T0" y="T1"/>
                  </a:cxn>
                  <a:cxn ang="T11">
                    <a:pos x="T2" y="T3"/>
                  </a:cxn>
                  <a:cxn ang="T12">
                    <a:pos x="T4" y="T5"/>
                  </a:cxn>
                  <a:cxn ang="T13">
                    <a:pos x="T6" y="T7"/>
                  </a:cxn>
                  <a:cxn ang="T14">
                    <a:pos x="T8" y="T9"/>
                  </a:cxn>
                </a:cxnLst>
                <a:rect l="T15" t="T16" r="T17" b="T18"/>
                <a:pathLst>
                  <a:path w="115" h="102">
                    <a:moveTo>
                      <a:pt x="54" y="10"/>
                    </a:moveTo>
                    <a:cubicBezTo>
                      <a:pt x="48" y="14"/>
                      <a:pt x="33" y="5"/>
                      <a:pt x="21" y="15"/>
                    </a:cubicBezTo>
                    <a:cubicBezTo>
                      <a:pt x="9" y="25"/>
                      <a:pt x="0" y="40"/>
                      <a:pt x="32" y="72"/>
                    </a:cubicBezTo>
                    <a:cubicBezTo>
                      <a:pt x="62" y="102"/>
                      <a:pt x="84" y="90"/>
                      <a:pt x="100" y="69"/>
                    </a:cubicBezTo>
                    <a:cubicBezTo>
                      <a:pt x="115" y="48"/>
                      <a:pt x="75" y="0"/>
                      <a:pt x="54" y="10"/>
                    </a:cubicBezTo>
                    <a:close/>
                  </a:path>
                </a:pathLst>
              </a:custGeom>
              <a:solidFill>
                <a:srgbClr val="333333"/>
              </a:solidFill>
              <a:ln w="9525">
                <a:noFill/>
                <a:miter lim="800000"/>
              </a:ln>
            </p:spPr>
            <p:txBody>
              <a:bodyPr/>
              <a:lstStyle/>
              <a:p>
                <a:endParaRPr lang="zh-CN" altLang="en-US">
                  <a:cs typeface="+mn-ea"/>
                  <a:sym typeface="+mn-lt"/>
                </a:endParaRPr>
              </a:p>
            </p:txBody>
          </p:sp>
          <p:sp>
            <p:nvSpPr>
              <p:cNvPr id="36" name="Freeform 413"/>
              <p:cNvSpPr/>
              <p:nvPr/>
            </p:nvSpPr>
            <p:spPr bwMode="auto">
              <a:xfrm>
                <a:off x="3667126" y="1692275"/>
                <a:ext cx="92075" cy="104775"/>
              </a:xfrm>
              <a:custGeom>
                <a:avLst/>
                <a:gdLst>
                  <a:gd name="T0" fmla="*/ 75549 w 39"/>
                  <a:gd name="T1" fmla="*/ 27940 h 45"/>
                  <a:gd name="T2" fmla="*/ 73188 w 39"/>
                  <a:gd name="T3" fmla="*/ 93133 h 45"/>
                  <a:gd name="T4" fmla="*/ 16526 w 39"/>
                  <a:gd name="T5" fmla="*/ 74507 h 45"/>
                  <a:gd name="T6" fmla="*/ 18887 w 39"/>
                  <a:gd name="T7" fmla="*/ 11642 h 45"/>
                  <a:gd name="T8" fmla="*/ 75549 w 39"/>
                  <a:gd name="T9" fmla="*/ 27940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32" y="12"/>
                    </a:moveTo>
                    <a:cubicBezTo>
                      <a:pt x="39" y="22"/>
                      <a:pt x="38" y="34"/>
                      <a:pt x="31" y="40"/>
                    </a:cubicBezTo>
                    <a:cubicBezTo>
                      <a:pt x="24" y="45"/>
                      <a:pt x="13" y="42"/>
                      <a:pt x="7" y="32"/>
                    </a:cubicBezTo>
                    <a:cubicBezTo>
                      <a:pt x="0" y="22"/>
                      <a:pt x="1" y="10"/>
                      <a:pt x="8" y="5"/>
                    </a:cubicBezTo>
                    <a:cubicBezTo>
                      <a:pt x="15" y="0"/>
                      <a:pt x="26" y="3"/>
                      <a:pt x="32" y="12"/>
                    </a:cubicBezTo>
                    <a:close/>
                  </a:path>
                </a:pathLst>
              </a:custGeom>
              <a:solidFill>
                <a:srgbClr val="4D4D4D"/>
              </a:solidFill>
              <a:ln w="9525">
                <a:noFill/>
                <a:miter lim="800000"/>
              </a:ln>
            </p:spPr>
            <p:txBody>
              <a:bodyPr/>
              <a:lstStyle/>
              <a:p>
                <a:endParaRPr lang="zh-CN" altLang="en-US">
                  <a:cs typeface="+mn-ea"/>
                  <a:sym typeface="+mn-lt"/>
                </a:endParaRPr>
              </a:p>
            </p:txBody>
          </p:sp>
          <p:sp>
            <p:nvSpPr>
              <p:cNvPr id="37" name="Freeform 414"/>
              <p:cNvSpPr/>
              <p:nvPr/>
            </p:nvSpPr>
            <p:spPr bwMode="auto">
              <a:xfrm>
                <a:off x="3792538" y="1368425"/>
                <a:ext cx="466725" cy="414338"/>
              </a:xfrm>
              <a:custGeom>
                <a:avLst/>
                <a:gdLst>
                  <a:gd name="T0" fmla="*/ 360362 w 294"/>
                  <a:gd name="T1" fmla="*/ 0 h 261"/>
                  <a:gd name="T2" fmla="*/ 0 w 294"/>
                  <a:gd name="T3" fmla="*/ 271463 h 261"/>
                  <a:gd name="T4" fmla="*/ 104775 w 294"/>
                  <a:gd name="T5" fmla="*/ 414338 h 261"/>
                  <a:gd name="T6" fmla="*/ 466725 w 294"/>
                  <a:gd name="T7" fmla="*/ 141288 h 261"/>
                  <a:gd name="T8" fmla="*/ 360362 w 294"/>
                  <a:gd name="T9" fmla="*/ 0 h 261"/>
                  <a:gd name="T10" fmla="*/ 0 60000 65536"/>
                  <a:gd name="T11" fmla="*/ 0 60000 65536"/>
                  <a:gd name="T12" fmla="*/ 0 60000 65536"/>
                  <a:gd name="T13" fmla="*/ 0 60000 65536"/>
                  <a:gd name="T14" fmla="*/ 0 60000 65536"/>
                  <a:gd name="T15" fmla="*/ 0 w 294"/>
                  <a:gd name="T16" fmla="*/ 0 h 261"/>
                  <a:gd name="T17" fmla="*/ 294 w 294"/>
                  <a:gd name="T18" fmla="*/ 261 h 261"/>
                </a:gdLst>
                <a:ahLst/>
                <a:cxnLst>
                  <a:cxn ang="T10">
                    <a:pos x="T0" y="T1"/>
                  </a:cxn>
                  <a:cxn ang="T11">
                    <a:pos x="T2" y="T3"/>
                  </a:cxn>
                  <a:cxn ang="T12">
                    <a:pos x="T4" y="T5"/>
                  </a:cxn>
                  <a:cxn ang="T13">
                    <a:pos x="T6" y="T7"/>
                  </a:cxn>
                  <a:cxn ang="T14">
                    <a:pos x="T8" y="T9"/>
                  </a:cxn>
                </a:cxnLst>
                <a:rect l="T15" t="T16" r="T17" b="T18"/>
                <a:pathLst>
                  <a:path w="294" h="261">
                    <a:moveTo>
                      <a:pt x="227" y="0"/>
                    </a:moveTo>
                    <a:lnTo>
                      <a:pt x="0" y="171"/>
                    </a:lnTo>
                    <a:lnTo>
                      <a:pt x="66" y="261"/>
                    </a:lnTo>
                    <a:lnTo>
                      <a:pt x="294" y="89"/>
                    </a:lnTo>
                    <a:lnTo>
                      <a:pt x="227" y="0"/>
                    </a:lnTo>
                    <a:close/>
                  </a:path>
                </a:pathLst>
              </a:custGeom>
              <a:solidFill>
                <a:srgbClr val="F03E32"/>
              </a:solidFill>
              <a:ln w="9525">
                <a:noFill/>
                <a:miter lim="800000"/>
              </a:ln>
            </p:spPr>
            <p:txBody>
              <a:bodyPr/>
              <a:lstStyle/>
              <a:p>
                <a:endParaRPr lang="zh-CN" altLang="en-US">
                  <a:cs typeface="+mn-ea"/>
                  <a:sym typeface="+mn-lt"/>
                </a:endParaRPr>
              </a:p>
            </p:txBody>
          </p:sp>
          <p:sp>
            <p:nvSpPr>
              <p:cNvPr id="38" name="Freeform 415"/>
              <p:cNvSpPr/>
              <p:nvPr/>
            </p:nvSpPr>
            <p:spPr bwMode="auto">
              <a:xfrm>
                <a:off x="3792538" y="1612900"/>
                <a:ext cx="144463" cy="169863"/>
              </a:xfrm>
              <a:custGeom>
                <a:avLst/>
                <a:gdLst>
                  <a:gd name="T0" fmla="*/ 37281 w 62"/>
                  <a:gd name="T1" fmla="*/ 0 h 73"/>
                  <a:gd name="T2" fmla="*/ 0 w 62"/>
                  <a:gd name="T3" fmla="*/ 27923 h 73"/>
                  <a:gd name="T4" fmla="*/ 104852 w 62"/>
                  <a:gd name="T5" fmla="*/ 169863 h 73"/>
                  <a:gd name="T6" fmla="*/ 144463 w 62"/>
                  <a:gd name="T7" fmla="*/ 141940 h 73"/>
                  <a:gd name="T8" fmla="*/ 142133 w 62"/>
                  <a:gd name="T9" fmla="*/ 139613 h 73"/>
                  <a:gd name="T10" fmla="*/ 37281 w 62"/>
                  <a:gd name="T11" fmla="*/ 2327 h 73"/>
                  <a:gd name="T12" fmla="*/ 37281 w 62"/>
                  <a:gd name="T13" fmla="*/ 0 h 73"/>
                  <a:gd name="T14" fmla="*/ 0 60000 65536"/>
                  <a:gd name="T15" fmla="*/ 0 60000 65536"/>
                  <a:gd name="T16" fmla="*/ 0 60000 65536"/>
                  <a:gd name="T17" fmla="*/ 0 60000 65536"/>
                  <a:gd name="T18" fmla="*/ 0 60000 65536"/>
                  <a:gd name="T19" fmla="*/ 0 60000 65536"/>
                  <a:gd name="T20" fmla="*/ 0 60000 65536"/>
                  <a:gd name="T21" fmla="*/ 0 w 62"/>
                  <a:gd name="T22" fmla="*/ 0 h 73"/>
                  <a:gd name="T23" fmla="*/ 62 w 62"/>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3">
                    <a:moveTo>
                      <a:pt x="16" y="0"/>
                    </a:moveTo>
                    <a:cubicBezTo>
                      <a:pt x="0" y="12"/>
                      <a:pt x="0" y="12"/>
                      <a:pt x="0" y="12"/>
                    </a:cubicBezTo>
                    <a:cubicBezTo>
                      <a:pt x="45" y="73"/>
                      <a:pt x="45" y="73"/>
                      <a:pt x="45" y="73"/>
                    </a:cubicBezTo>
                    <a:cubicBezTo>
                      <a:pt x="62" y="61"/>
                      <a:pt x="62" y="61"/>
                      <a:pt x="62" y="61"/>
                    </a:cubicBezTo>
                    <a:cubicBezTo>
                      <a:pt x="61" y="61"/>
                      <a:pt x="61" y="60"/>
                      <a:pt x="61" y="60"/>
                    </a:cubicBezTo>
                    <a:cubicBezTo>
                      <a:pt x="43" y="46"/>
                      <a:pt x="22" y="18"/>
                      <a:pt x="16" y="1"/>
                    </a:cubicBezTo>
                    <a:cubicBezTo>
                      <a:pt x="16" y="0"/>
                      <a:pt x="16" y="0"/>
                      <a:pt x="16" y="0"/>
                    </a:cubicBezTo>
                    <a:close/>
                  </a:path>
                </a:pathLst>
              </a:custGeom>
              <a:solidFill>
                <a:srgbClr val="CF291D"/>
              </a:solidFill>
              <a:ln w="9525">
                <a:noFill/>
                <a:miter lim="800000"/>
              </a:ln>
            </p:spPr>
            <p:txBody>
              <a:bodyPr/>
              <a:lstStyle/>
              <a:p>
                <a:endParaRPr lang="zh-CN" altLang="en-US">
                  <a:cs typeface="+mn-ea"/>
                  <a:sym typeface="+mn-lt"/>
                </a:endParaRPr>
              </a:p>
            </p:txBody>
          </p:sp>
          <p:sp>
            <p:nvSpPr>
              <p:cNvPr id="39" name="Freeform 416"/>
              <p:cNvSpPr/>
              <p:nvPr/>
            </p:nvSpPr>
            <p:spPr bwMode="auto">
              <a:xfrm>
                <a:off x="3743326" y="1619250"/>
                <a:ext cx="177800" cy="206375"/>
              </a:xfrm>
              <a:custGeom>
                <a:avLst/>
                <a:gdLst>
                  <a:gd name="T0" fmla="*/ 170782 w 76"/>
                  <a:gd name="T1" fmla="*/ 152436 h 88"/>
                  <a:gd name="T2" fmla="*/ 63166 w 76"/>
                  <a:gd name="T3" fmla="*/ 11726 h 88"/>
                  <a:gd name="T4" fmla="*/ 39771 w 76"/>
                  <a:gd name="T5" fmla="*/ 7036 h 88"/>
                  <a:gd name="T6" fmla="*/ 4679 w 76"/>
                  <a:gd name="T7" fmla="*/ 60974 h 88"/>
                  <a:gd name="T8" fmla="*/ 107616 w 76"/>
                  <a:gd name="T9" fmla="*/ 196994 h 88"/>
                  <a:gd name="T10" fmla="*/ 166103 w 76"/>
                  <a:gd name="T11" fmla="*/ 175888 h 88"/>
                  <a:gd name="T12" fmla="*/ 170782 w 76"/>
                  <a:gd name="T13" fmla="*/ 152436 h 88"/>
                  <a:gd name="T14" fmla="*/ 0 60000 65536"/>
                  <a:gd name="T15" fmla="*/ 0 60000 65536"/>
                  <a:gd name="T16" fmla="*/ 0 60000 65536"/>
                  <a:gd name="T17" fmla="*/ 0 60000 65536"/>
                  <a:gd name="T18" fmla="*/ 0 60000 65536"/>
                  <a:gd name="T19" fmla="*/ 0 60000 65536"/>
                  <a:gd name="T20" fmla="*/ 0 60000 65536"/>
                  <a:gd name="T21" fmla="*/ 0 w 76"/>
                  <a:gd name="T22" fmla="*/ 0 h 88"/>
                  <a:gd name="T23" fmla="*/ 76 w 76"/>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8">
                    <a:moveTo>
                      <a:pt x="73" y="65"/>
                    </a:moveTo>
                    <a:cubicBezTo>
                      <a:pt x="54" y="51"/>
                      <a:pt x="33" y="23"/>
                      <a:pt x="27" y="5"/>
                    </a:cubicBezTo>
                    <a:cubicBezTo>
                      <a:pt x="25" y="0"/>
                      <a:pt x="20" y="1"/>
                      <a:pt x="17" y="3"/>
                    </a:cubicBezTo>
                    <a:cubicBezTo>
                      <a:pt x="8" y="10"/>
                      <a:pt x="0" y="17"/>
                      <a:pt x="2" y="26"/>
                    </a:cubicBezTo>
                    <a:cubicBezTo>
                      <a:pt x="9" y="48"/>
                      <a:pt x="27" y="71"/>
                      <a:pt x="46" y="84"/>
                    </a:cubicBezTo>
                    <a:cubicBezTo>
                      <a:pt x="54" y="88"/>
                      <a:pt x="63" y="81"/>
                      <a:pt x="71" y="75"/>
                    </a:cubicBezTo>
                    <a:cubicBezTo>
                      <a:pt x="75" y="72"/>
                      <a:pt x="76" y="67"/>
                      <a:pt x="73" y="65"/>
                    </a:cubicBezTo>
                    <a:close/>
                  </a:path>
                </a:pathLst>
              </a:custGeom>
              <a:solidFill>
                <a:srgbClr val="E6E6E6"/>
              </a:solidFill>
              <a:ln w="9525">
                <a:noFill/>
                <a:miter lim="800000"/>
              </a:ln>
            </p:spPr>
            <p:txBody>
              <a:bodyPr/>
              <a:lstStyle/>
              <a:p>
                <a:endParaRPr lang="zh-CN" altLang="en-US">
                  <a:cs typeface="+mn-ea"/>
                  <a:sym typeface="+mn-lt"/>
                </a:endParaRPr>
              </a:p>
            </p:txBody>
          </p:sp>
          <p:sp>
            <p:nvSpPr>
              <p:cNvPr id="40" name="Freeform 417"/>
              <p:cNvSpPr/>
              <p:nvPr/>
            </p:nvSpPr>
            <p:spPr bwMode="auto">
              <a:xfrm>
                <a:off x="3752851" y="1612900"/>
                <a:ext cx="177800" cy="203200"/>
              </a:xfrm>
              <a:custGeom>
                <a:avLst/>
                <a:gdLst>
                  <a:gd name="T0" fmla="*/ 170782 w 76"/>
                  <a:gd name="T1" fmla="*/ 151816 h 87"/>
                  <a:gd name="T2" fmla="*/ 63166 w 76"/>
                  <a:gd name="T3" fmla="*/ 11678 h 87"/>
                  <a:gd name="T4" fmla="*/ 39771 w 76"/>
                  <a:gd name="T5" fmla="*/ 7007 h 87"/>
                  <a:gd name="T6" fmla="*/ 7018 w 76"/>
                  <a:gd name="T7" fmla="*/ 58391 h 87"/>
                  <a:gd name="T8" fmla="*/ 109955 w 76"/>
                  <a:gd name="T9" fmla="*/ 193857 h 87"/>
                  <a:gd name="T10" fmla="*/ 166103 w 76"/>
                  <a:gd name="T11" fmla="*/ 175172 h 87"/>
                  <a:gd name="T12" fmla="*/ 170782 w 76"/>
                  <a:gd name="T13" fmla="*/ 151816 h 87"/>
                  <a:gd name="T14" fmla="*/ 0 60000 65536"/>
                  <a:gd name="T15" fmla="*/ 0 60000 65536"/>
                  <a:gd name="T16" fmla="*/ 0 60000 65536"/>
                  <a:gd name="T17" fmla="*/ 0 60000 65536"/>
                  <a:gd name="T18" fmla="*/ 0 60000 65536"/>
                  <a:gd name="T19" fmla="*/ 0 60000 65536"/>
                  <a:gd name="T20" fmla="*/ 0 60000 65536"/>
                  <a:gd name="T21" fmla="*/ 0 w 76"/>
                  <a:gd name="T22" fmla="*/ 0 h 87"/>
                  <a:gd name="T23" fmla="*/ 76 w 76"/>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7">
                    <a:moveTo>
                      <a:pt x="73" y="65"/>
                    </a:moveTo>
                    <a:cubicBezTo>
                      <a:pt x="54" y="51"/>
                      <a:pt x="34" y="22"/>
                      <a:pt x="27" y="5"/>
                    </a:cubicBezTo>
                    <a:cubicBezTo>
                      <a:pt x="25" y="0"/>
                      <a:pt x="20" y="1"/>
                      <a:pt x="17" y="3"/>
                    </a:cubicBezTo>
                    <a:cubicBezTo>
                      <a:pt x="9" y="9"/>
                      <a:pt x="0" y="16"/>
                      <a:pt x="3" y="25"/>
                    </a:cubicBezTo>
                    <a:cubicBezTo>
                      <a:pt x="11" y="47"/>
                      <a:pt x="28" y="70"/>
                      <a:pt x="47" y="83"/>
                    </a:cubicBezTo>
                    <a:cubicBezTo>
                      <a:pt x="54" y="87"/>
                      <a:pt x="64" y="81"/>
                      <a:pt x="71" y="75"/>
                    </a:cubicBezTo>
                    <a:cubicBezTo>
                      <a:pt x="75" y="72"/>
                      <a:pt x="76" y="67"/>
                      <a:pt x="73"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41" name="Freeform 418"/>
              <p:cNvSpPr/>
              <p:nvPr/>
            </p:nvSpPr>
            <p:spPr bwMode="auto">
              <a:xfrm>
                <a:off x="3656013" y="1017588"/>
                <a:ext cx="617538" cy="600075"/>
              </a:xfrm>
              <a:custGeom>
                <a:avLst/>
                <a:gdLst>
                  <a:gd name="T0" fmla="*/ 269003 w 264"/>
                  <a:gd name="T1" fmla="*/ 0 h 256"/>
                  <a:gd name="T2" fmla="*/ 0 w 264"/>
                  <a:gd name="T3" fmla="*/ 461776 h 256"/>
                  <a:gd name="T4" fmla="*/ 594146 w 264"/>
                  <a:gd name="T5" fmla="*/ 600075 h 256"/>
                  <a:gd name="T6" fmla="*/ 547363 w 264"/>
                  <a:gd name="T7" fmla="*/ 65633 h 256"/>
                  <a:gd name="T8" fmla="*/ 269003 w 264"/>
                  <a:gd name="T9" fmla="*/ 0 h 256"/>
                  <a:gd name="T10" fmla="*/ 0 60000 65536"/>
                  <a:gd name="T11" fmla="*/ 0 60000 65536"/>
                  <a:gd name="T12" fmla="*/ 0 60000 65536"/>
                  <a:gd name="T13" fmla="*/ 0 60000 65536"/>
                  <a:gd name="T14" fmla="*/ 0 60000 65536"/>
                  <a:gd name="T15" fmla="*/ 0 w 264"/>
                  <a:gd name="T16" fmla="*/ 0 h 256"/>
                  <a:gd name="T17" fmla="*/ 264 w 264"/>
                  <a:gd name="T18" fmla="*/ 256 h 256"/>
                </a:gdLst>
                <a:ahLst/>
                <a:cxnLst>
                  <a:cxn ang="T10">
                    <a:pos x="T0" y="T1"/>
                  </a:cxn>
                  <a:cxn ang="T11">
                    <a:pos x="T2" y="T3"/>
                  </a:cxn>
                  <a:cxn ang="T12">
                    <a:pos x="T4" y="T5"/>
                  </a:cxn>
                  <a:cxn ang="T13">
                    <a:pos x="T6" y="T7"/>
                  </a:cxn>
                  <a:cxn ang="T14">
                    <a:pos x="T8" y="T9"/>
                  </a:cxn>
                </a:cxnLst>
                <a:rect l="T15" t="T16" r="T17" b="T18"/>
                <a:pathLst>
                  <a:path w="264" h="256">
                    <a:moveTo>
                      <a:pt x="115" y="0"/>
                    </a:moveTo>
                    <a:cubicBezTo>
                      <a:pt x="68" y="47"/>
                      <a:pt x="12" y="150"/>
                      <a:pt x="0" y="197"/>
                    </a:cubicBezTo>
                    <a:cubicBezTo>
                      <a:pt x="91" y="239"/>
                      <a:pt x="154" y="254"/>
                      <a:pt x="254" y="256"/>
                    </a:cubicBezTo>
                    <a:cubicBezTo>
                      <a:pt x="264" y="207"/>
                      <a:pt x="257" y="89"/>
                      <a:pt x="234" y="28"/>
                    </a:cubicBezTo>
                    <a:lnTo>
                      <a:pt x="115" y="0"/>
                    </a:lnTo>
                    <a:close/>
                  </a:path>
                </a:pathLst>
              </a:custGeom>
              <a:solidFill>
                <a:srgbClr val="F03E32"/>
              </a:solidFill>
              <a:ln w="9525">
                <a:noFill/>
                <a:miter lim="800000"/>
              </a:ln>
            </p:spPr>
            <p:txBody>
              <a:bodyPr/>
              <a:lstStyle/>
              <a:p>
                <a:endParaRPr lang="zh-CN" altLang="en-US">
                  <a:cs typeface="+mn-ea"/>
                  <a:sym typeface="+mn-lt"/>
                </a:endParaRPr>
              </a:p>
            </p:txBody>
          </p:sp>
          <p:sp>
            <p:nvSpPr>
              <p:cNvPr id="42" name="Freeform 419"/>
              <p:cNvSpPr/>
              <p:nvPr/>
            </p:nvSpPr>
            <p:spPr bwMode="auto">
              <a:xfrm>
                <a:off x="3694113" y="1296988"/>
                <a:ext cx="568325" cy="212725"/>
              </a:xfrm>
              <a:custGeom>
                <a:avLst/>
                <a:gdLst>
                  <a:gd name="T0" fmla="*/ 0 w 243"/>
                  <a:gd name="T1" fmla="*/ 79480 h 91"/>
                  <a:gd name="T2" fmla="*/ 163715 w 243"/>
                  <a:gd name="T3" fmla="*/ 149609 h 91"/>
                  <a:gd name="T4" fmla="*/ 175409 w 243"/>
                  <a:gd name="T5" fmla="*/ 161297 h 91"/>
                  <a:gd name="T6" fmla="*/ 247911 w 243"/>
                  <a:gd name="T7" fmla="*/ 182336 h 91"/>
                  <a:gd name="T8" fmla="*/ 264283 w 243"/>
                  <a:gd name="T9" fmla="*/ 175323 h 91"/>
                  <a:gd name="T10" fmla="*/ 565986 w 243"/>
                  <a:gd name="T11" fmla="*/ 212725 h 91"/>
                  <a:gd name="T12" fmla="*/ 565986 w 243"/>
                  <a:gd name="T13" fmla="*/ 123895 h 91"/>
                  <a:gd name="T14" fmla="*/ 285332 w 243"/>
                  <a:gd name="T15" fmla="*/ 86493 h 91"/>
                  <a:gd name="T16" fmla="*/ 273638 w 243"/>
                  <a:gd name="T17" fmla="*/ 74804 h 91"/>
                  <a:gd name="T18" fmla="*/ 201136 w 243"/>
                  <a:gd name="T19" fmla="*/ 53766 h 91"/>
                  <a:gd name="T20" fmla="*/ 184764 w 243"/>
                  <a:gd name="T21" fmla="*/ 60779 h 91"/>
                  <a:gd name="T22" fmla="*/ 39759 w 243"/>
                  <a:gd name="T23" fmla="*/ 0 h 91"/>
                  <a:gd name="T24" fmla="*/ 0 w 243"/>
                  <a:gd name="T25" fmla="*/ 7948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3"/>
                  <a:gd name="T40" fmla="*/ 0 h 91"/>
                  <a:gd name="T41" fmla="*/ 243 w 243"/>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3" h="91">
                    <a:moveTo>
                      <a:pt x="0" y="34"/>
                    </a:moveTo>
                    <a:cubicBezTo>
                      <a:pt x="35" y="50"/>
                      <a:pt x="45" y="53"/>
                      <a:pt x="70" y="64"/>
                    </a:cubicBezTo>
                    <a:cubicBezTo>
                      <a:pt x="70" y="66"/>
                      <a:pt x="72" y="69"/>
                      <a:pt x="75" y="69"/>
                    </a:cubicBezTo>
                    <a:cubicBezTo>
                      <a:pt x="106" y="78"/>
                      <a:pt x="106" y="78"/>
                      <a:pt x="106" y="78"/>
                    </a:cubicBezTo>
                    <a:cubicBezTo>
                      <a:pt x="109" y="79"/>
                      <a:pt x="112" y="77"/>
                      <a:pt x="113" y="75"/>
                    </a:cubicBezTo>
                    <a:cubicBezTo>
                      <a:pt x="150" y="83"/>
                      <a:pt x="204" y="89"/>
                      <a:pt x="242" y="91"/>
                    </a:cubicBezTo>
                    <a:cubicBezTo>
                      <a:pt x="243" y="79"/>
                      <a:pt x="242" y="66"/>
                      <a:pt x="242" y="53"/>
                    </a:cubicBezTo>
                    <a:cubicBezTo>
                      <a:pt x="208" y="52"/>
                      <a:pt x="151" y="43"/>
                      <a:pt x="122" y="37"/>
                    </a:cubicBezTo>
                    <a:cubicBezTo>
                      <a:pt x="122" y="35"/>
                      <a:pt x="120" y="32"/>
                      <a:pt x="117" y="32"/>
                    </a:cubicBezTo>
                    <a:cubicBezTo>
                      <a:pt x="86" y="23"/>
                      <a:pt x="86" y="23"/>
                      <a:pt x="86" y="23"/>
                    </a:cubicBezTo>
                    <a:cubicBezTo>
                      <a:pt x="83" y="23"/>
                      <a:pt x="80" y="24"/>
                      <a:pt x="79" y="26"/>
                    </a:cubicBezTo>
                    <a:cubicBezTo>
                      <a:pt x="50" y="18"/>
                      <a:pt x="48" y="14"/>
                      <a:pt x="17" y="0"/>
                    </a:cubicBezTo>
                    <a:cubicBezTo>
                      <a:pt x="11" y="12"/>
                      <a:pt x="5" y="23"/>
                      <a:pt x="0" y="34"/>
                    </a:cubicBezTo>
                    <a:close/>
                  </a:path>
                </a:pathLst>
              </a:custGeom>
              <a:solidFill>
                <a:srgbClr val="CF291D"/>
              </a:solidFill>
              <a:ln w="9525">
                <a:noFill/>
                <a:miter lim="800000"/>
              </a:ln>
            </p:spPr>
            <p:txBody>
              <a:bodyPr/>
              <a:lstStyle/>
              <a:p>
                <a:endParaRPr lang="zh-CN" altLang="en-US">
                  <a:cs typeface="+mn-ea"/>
                  <a:sym typeface="+mn-lt"/>
                </a:endParaRPr>
              </a:p>
            </p:txBody>
          </p:sp>
          <p:sp>
            <p:nvSpPr>
              <p:cNvPr id="43" name="Freeform 420"/>
              <p:cNvSpPr/>
              <p:nvPr/>
            </p:nvSpPr>
            <p:spPr bwMode="auto">
              <a:xfrm>
                <a:off x="3862388" y="1017588"/>
                <a:ext cx="365125" cy="212725"/>
              </a:xfrm>
              <a:custGeom>
                <a:avLst/>
                <a:gdLst>
                  <a:gd name="T0" fmla="*/ 318314 w 156"/>
                  <a:gd name="T1" fmla="*/ 130908 h 91"/>
                  <a:gd name="T2" fmla="*/ 318314 w 156"/>
                  <a:gd name="T3" fmla="*/ 130908 h 91"/>
                  <a:gd name="T4" fmla="*/ 318314 w 156"/>
                  <a:gd name="T5" fmla="*/ 130908 h 91"/>
                  <a:gd name="T6" fmla="*/ 318314 w 156"/>
                  <a:gd name="T7" fmla="*/ 130908 h 91"/>
                  <a:gd name="T8" fmla="*/ 318314 w 156"/>
                  <a:gd name="T9" fmla="*/ 130908 h 91"/>
                  <a:gd name="T10" fmla="*/ 318314 w 156"/>
                  <a:gd name="T11" fmla="*/ 130908 h 91"/>
                  <a:gd name="T12" fmla="*/ 318314 w 156"/>
                  <a:gd name="T13" fmla="*/ 130908 h 91"/>
                  <a:gd name="T14" fmla="*/ 318314 w 156"/>
                  <a:gd name="T15" fmla="*/ 130908 h 91"/>
                  <a:gd name="T16" fmla="*/ 318314 w 156"/>
                  <a:gd name="T17" fmla="*/ 130908 h 91"/>
                  <a:gd name="T18" fmla="*/ 318314 w 156"/>
                  <a:gd name="T19" fmla="*/ 130908 h 91"/>
                  <a:gd name="T20" fmla="*/ 318314 w 156"/>
                  <a:gd name="T21" fmla="*/ 130908 h 91"/>
                  <a:gd name="T22" fmla="*/ 318314 w 156"/>
                  <a:gd name="T23" fmla="*/ 130908 h 91"/>
                  <a:gd name="T24" fmla="*/ 315974 w 156"/>
                  <a:gd name="T25" fmla="*/ 130908 h 91"/>
                  <a:gd name="T26" fmla="*/ 315974 w 156"/>
                  <a:gd name="T27" fmla="*/ 142596 h 91"/>
                  <a:gd name="T28" fmla="*/ 292568 w 156"/>
                  <a:gd name="T29" fmla="*/ 179998 h 91"/>
                  <a:gd name="T30" fmla="*/ 292568 w 156"/>
                  <a:gd name="T31" fmla="*/ 182336 h 91"/>
                  <a:gd name="T32" fmla="*/ 292568 w 156"/>
                  <a:gd name="T33" fmla="*/ 182336 h 91"/>
                  <a:gd name="T34" fmla="*/ 290228 w 156"/>
                  <a:gd name="T35" fmla="*/ 182336 h 91"/>
                  <a:gd name="T36" fmla="*/ 290228 w 156"/>
                  <a:gd name="T37" fmla="*/ 184673 h 91"/>
                  <a:gd name="T38" fmla="*/ 290228 w 156"/>
                  <a:gd name="T39" fmla="*/ 184673 h 91"/>
                  <a:gd name="T40" fmla="*/ 290228 w 156"/>
                  <a:gd name="T41" fmla="*/ 187011 h 91"/>
                  <a:gd name="T42" fmla="*/ 287887 w 156"/>
                  <a:gd name="T43" fmla="*/ 187011 h 91"/>
                  <a:gd name="T44" fmla="*/ 287887 w 156"/>
                  <a:gd name="T45" fmla="*/ 187011 h 91"/>
                  <a:gd name="T46" fmla="*/ 287887 w 156"/>
                  <a:gd name="T47" fmla="*/ 189349 h 91"/>
                  <a:gd name="T48" fmla="*/ 287887 w 156"/>
                  <a:gd name="T49" fmla="*/ 189349 h 91"/>
                  <a:gd name="T50" fmla="*/ 287887 w 156"/>
                  <a:gd name="T51" fmla="*/ 189349 h 91"/>
                  <a:gd name="T52" fmla="*/ 287887 w 156"/>
                  <a:gd name="T53" fmla="*/ 189349 h 91"/>
                  <a:gd name="T54" fmla="*/ 212990 w 156"/>
                  <a:gd name="T55" fmla="*/ 194024 h 91"/>
                  <a:gd name="T56" fmla="*/ 65535 w 156"/>
                  <a:gd name="T57" fmla="*/ 137921 h 91"/>
                  <a:gd name="T58" fmla="*/ 65535 w 156"/>
                  <a:gd name="T59" fmla="*/ 137921 h 91"/>
                  <a:gd name="T60" fmla="*/ 65535 w 156"/>
                  <a:gd name="T61" fmla="*/ 137921 h 91"/>
                  <a:gd name="T62" fmla="*/ 65535 w 156"/>
                  <a:gd name="T63" fmla="*/ 137921 h 91"/>
                  <a:gd name="T64" fmla="*/ 65535 w 156"/>
                  <a:gd name="T65" fmla="*/ 135583 h 91"/>
                  <a:gd name="T66" fmla="*/ 65535 w 156"/>
                  <a:gd name="T67" fmla="*/ 135583 h 91"/>
                  <a:gd name="T68" fmla="*/ 65535 w 156"/>
                  <a:gd name="T69" fmla="*/ 135583 h 91"/>
                  <a:gd name="T70" fmla="*/ 65535 w 156"/>
                  <a:gd name="T71" fmla="*/ 133245 h 91"/>
                  <a:gd name="T72" fmla="*/ 65535 w 156"/>
                  <a:gd name="T73" fmla="*/ 133245 h 91"/>
                  <a:gd name="T74" fmla="*/ 65535 w 156"/>
                  <a:gd name="T75" fmla="*/ 130908 h 91"/>
                  <a:gd name="T76" fmla="*/ 65535 w 156"/>
                  <a:gd name="T77" fmla="*/ 130908 h 91"/>
                  <a:gd name="T78" fmla="*/ 65535 w 156"/>
                  <a:gd name="T79" fmla="*/ 128570 h 91"/>
                  <a:gd name="T80" fmla="*/ 65535 w 156"/>
                  <a:gd name="T81" fmla="*/ 128570 h 91"/>
                  <a:gd name="T82" fmla="*/ 65535 w 156"/>
                  <a:gd name="T83" fmla="*/ 126232 h 91"/>
                  <a:gd name="T84" fmla="*/ 23405 w 156"/>
                  <a:gd name="T85" fmla="*/ 56103 h 91"/>
                  <a:gd name="T86" fmla="*/ 21065 w 156"/>
                  <a:gd name="T87" fmla="*/ 56103 h 91"/>
                  <a:gd name="T88" fmla="*/ 21065 w 156"/>
                  <a:gd name="T89" fmla="*/ 56103 h 91"/>
                  <a:gd name="T90" fmla="*/ 21065 w 156"/>
                  <a:gd name="T91" fmla="*/ 56103 h 91"/>
                  <a:gd name="T92" fmla="*/ 21065 w 156"/>
                  <a:gd name="T93" fmla="*/ 56103 h 91"/>
                  <a:gd name="T94" fmla="*/ 18724 w 156"/>
                  <a:gd name="T95" fmla="*/ 56103 h 91"/>
                  <a:gd name="T96" fmla="*/ 18724 w 156"/>
                  <a:gd name="T97" fmla="*/ 56103 h 91"/>
                  <a:gd name="T98" fmla="*/ 18724 w 156"/>
                  <a:gd name="T99" fmla="*/ 56103 h 91"/>
                  <a:gd name="T100" fmla="*/ 18724 w 156"/>
                  <a:gd name="T101" fmla="*/ 56103 h 91"/>
                  <a:gd name="T102" fmla="*/ 18724 w 156"/>
                  <a:gd name="T103" fmla="*/ 53766 h 91"/>
                  <a:gd name="T104" fmla="*/ 18724 w 156"/>
                  <a:gd name="T105" fmla="*/ 53766 h 91"/>
                  <a:gd name="T106" fmla="*/ 16384 w 156"/>
                  <a:gd name="T107" fmla="*/ 53766 h 91"/>
                  <a:gd name="T108" fmla="*/ 16384 w 156"/>
                  <a:gd name="T109" fmla="*/ 53766 h 91"/>
                  <a:gd name="T110" fmla="*/ 16384 w 156"/>
                  <a:gd name="T111" fmla="*/ 53766 h 91"/>
                  <a:gd name="T112" fmla="*/ 16384 w 156"/>
                  <a:gd name="T113" fmla="*/ 53766 h 91"/>
                  <a:gd name="T114" fmla="*/ 51492 w 156"/>
                  <a:gd name="T115" fmla="*/ 30389 h 91"/>
                  <a:gd name="T116" fmla="*/ 306611 w 156"/>
                  <a:gd name="T117" fmla="*/ 86493 h 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91"/>
                  <a:gd name="T179" fmla="*/ 156 w 156"/>
                  <a:gd name="T180" fmla="*/ 91 h 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91">
                    <a:moveTo>
                      <a:pt x="156" y="43"/>
                    </a:moveTo>
                    <a:cubicBezTo>
                      <a:pt x="153" y="51"/>
                      <a:pt x="145" y="57"/>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6" y="58"/>
                      <a:pt x="136" y="55"/>
                      <a:pt x="135" y="61"/>
                    </a:cubicBezTo>
                    <a:cubicBezTo>
                      <a:pt x="133" y="68"/>
                      <a:pt x="136" y="80"/>
                      <a:pt x="130" y="79"/>
                    </a:cubicBezTo>
                    <a:cubicBezTo>
                      <a:pt x="124" y="77"/>
                      <a:pt x="127" y="78"/>
                      <a:pt x="125" y="77"/>
                    </a:cubicBezTo>
                    <a:cubicBezTo>
                      <a:pt x="125" y="77"/>
                      <a:pt x="125" y="77"/>
                      <a:pt x="125" y="77"/>
                    </a:cubicBezTo>
                    <a:cubicBezTo>
                      <a:pt x="125" y="77"/>
                      <a:pt x="125" y="77"/>
                      <a:pt x="125" y="77"/>
                    </a:cubicBezTo>
                    <a:cubicBezTo>
                      <a:pt x="125" y="77"/>
                      <a:pt x="125" y="77"/>
                      <a:pt x="125" y="77"/>
                    </a:cubicBezTo>
                    <a:cubicBezTo>
                      <a:pt x="125" y="77"/>
                      <a:pt x="125" y="77"/>
                      <a:pt x="125" y="77"/>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4" y="78"/>
                      <a:pt x="124" y="78"/>
                      <a:pt x="124" y="78"/>
                    </a:cubicBezTo>
                    <a:cubicBezTo>
                      <a:pt x="124" y="78"/>
                      <a:pt x="124" y="78"/>
                      <a:pt x="124" y="78"/>
                    </a:cubicBezTo>
                    <a:cubicBezTo>
                      <a:pt x="124" y="78"/>
                      <a:pt x="124" y="78"/>
                      <a:pt x="124" y="78"/>
                    </a:cubicBezTo>
                    <a:cubicBezTo>
                      <a:pt x="124" y="78"/>
                      <a:pt x="124" y="78"/>
                      <a:pt x="124" y="78"/>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2"/>
                      <a:pt x="123" y="82"/>
                      <a:pt x="123" y="82"/>
                    </a:cubicBezTo>
                    <a:cubicBezTo>
                      <a:pt x="118" y="88"/>
                      <a:pt x="110" y="91"/>
                      <a:pt x="102" y="89"/>
                    </a:cubicBezTo>
                    <a:cubicBezTo>
                      <a:pt x="97" y="88"/>
                      <a:pt x="93" y="86"/>
                      <a:pt x="91" y="83"/>
                    </a:cubicBezTo>
                    <a:cubicBezTo>
                      <a:pt x="86" y="88"/>
                      <a:pt x="79" y="91"/>
                      <a:pt x="71" y="89"/>
                    </a:cubicBezTo>
                    <a:cubicBezTo>
                      <a:pt x="63" y="87"/>
                      <a:pt x="58" y="82"/>
                      <a:pt x="56" y="75"/>
                    </a:cubicBezTo>
                    <a:cubicBezTo>
                      <a:pt x="52" y="76"/>
                      <a:pt x="48" y="77"/>
                      <a:pt x="43" y="76"/>
                    </a:cubicBezTo>
                    <a:cubicBezTo>
                      <a:pt x="35" y="74"/>
                      <a:pt x="29" y="67"/>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4"/>
                      <a:pt x="28" y="54"/>
                      <a:pt x="28" y="54"/>
                    </a:cubicBezTo>
                    <a:cubicBezTo>
                      <a:pt x="28" y="54"/>
                      <a:pt x="28" y="54"/>
                      <a:pt x="28" y="54"/>
                    </a:cubicBezTo>
                    <a:cubicBezTo>
                      <a:pt x="28" y="54"/>
                      <a:pt x="28" y="54"/>
                      <a:pt x="28" y="54"/>
                    </a:cubicBezTo>
                    <a:cubicBezTo>
                      <a:pt x="26" y="54"/>
                      <a:pt x="24" y="54"/>
                      <a:pt x="23" y="54"/>
                    </a:cubicBezTo>
                    <a:cubicBezTo>
                      <a:pt x="12" y="51"/>
                      <a:pt x="5" y="40"/>
                      <a:pt x="8" y="29"/>
                    </a:cubicBezTo>
                    <a:cubicBezTo>
                      <a:pt x="8" y="28"/>
                      <a:pt x="9" y="26"/>
                      <a:pt x="10" y="24"/>
                    </a:cubicBezTo>
                    <a:cubicBezTo>
                      <a:pt x="10" y="24"/>
                      <a:pt x="10" y="24"/>
                      <a:pt x="10" y="24"/>
                    </a:cubicBezTo>
                    <a:cubicBezTo>
                      <a:pt x="10" y="24"/>
                      <a:pt x="10" y="24"/>
                      <a:pt x="10" y="24"/>
                    </a:cubicBezTo>
                    <a:cubicBezTo>
                      <a:pt x="10" y="24"/>
                      <a:pt x="10" y="24"/>
                      <a:pt x="10"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4" y="21"/>
                      <a:pt x="2" y="19"/>
                      <a:pt x="0" y="16"/>
                    </a:cubicBezTo>
                    <a:cubicBezTo>
                      <a:pt x="8" y="17"/>
                      <a:pt x="21" y="18"/>
                      <a:pt x="22" y="13"/>
                    </a:cubicBezTo>
                    <a:cubicBezTo>
                      <a:pt x="19" y="8"/>
                      <a:pt x="19" y="8"/>
                      <a:pt x="19" y="8"/>
                    </a:cubicBezTo>
                    <a:cubicBezTo>
                      <a:pt x="22" y="5"/>
                      <a:pt x="25" y="2"/>
                      <a:pt x="27" y="0"/>
                    </a:cubicBezTo>
                    <a:cubicBezTo>
                      <a:pt x="127" y="25"/>
                      <a:pt x="127" y="25"/>
                      <a:pt x="127" y="25"/>
                    </a:cubicBezTo>
                    <a:cubicBezTo>
                      <a:pt x="128" y="29"/>
                      <a:pt x="130" y="33"/>
                      <a:pt x="131" y="37"/>
                    </a:cubicBezTo>
                    <a:lnTo>
                      <a:pt x="156" y="43"/>
                    </a:lnTo>
                    <a:close/>
                  </a:path>
                </a:pathLst>
              </a:custGeom>
              <a:solidFill>
                <a:srgbClr val="CF291D"/>
              </a:solidFill>
              <a:ln w="9525">
                <a:noFill/>
                <a:miter lim="800000"/>
              </a:ln>
            </p:spPr>
            <p:txBody>
              <a:bodyPr/>
              <a:lstStyle/>
              <a:p>
                <a:endParaRPr lang="zh-CN" altLang="en-US">
                  <a:cs typeface="+mn-ea"/>
                  <a:sym typeface="+mn-lt"/>
                </a:endParaRPr>
              </a:p>
            </p:txBody>
          </p:sp>
          <p:sp>
            <p:nvSpPr>
              <p:cNvPr id="44" name="Freeform 421"/>
              <p:cNvSpPr/>
              <p:nvPr/>
            </p:nvSpPr>
            <p:spPr bwMode="auto">
              <a:xfrm>
                <a:off x="3921126" y="681038"/>
                <a:ext cx="381000" cy="381000"/>
              </a:xfrm>
              <a:custGeom>
                <a:avLst/>
                <a:gdLst>
                  <a:gd name="T0" fmla="*/ 229067 w 163"/>
                  <a:gd name="T1" fmla="*/ 21037 h 163"/>
                  <a:gd name="T2" fmla="*/ 21037 w 163"/>
                  <a:gd name="T3" fmla="*/ 149595 h 163"/>
                  <a:gd name="T4" fmla="*/ 151933 w 163"/>
                  <a:gd name="T5" fmla="*/ 357626 h 163"/>
                  <a:gd name="T6" fmla="*/ 359963 w 163"/>
                  <a:gd name="T7" fmla="*/ 229067 h 163"/>
                  <a:gd name="T8" fmla="*/ 229067 w 163"/>
                  <a:gd name="T9" fmla="*/ 21037 h 163"/>
                  <a:gd name="T10" fmla="*/ 0 60000 65536"/>
                  <a:gd name="T11" fmla="*/ 0 60000 65536"/>
                  <a:gd name="T12" fmla="*/ 0 60000 65536"/>
                  <a:gd name="T13" fmla="*/ 0 60000 65536"/>
                  <a:gd name="T14" fmla="*/ 0 60000 65536"/>
                  <a:gd name="T15" fmla="*/ 0 w 163"/>
                  <a:gd name="T16" fmla="*/ 0 h 163"/>
                  <a:gd name="T17" fmla="*/ 163 w 163"/>
                  <a:gd name="T18" fmla="*/ 163 h 163"/>
                </a:gdLst>
                <a:ahLst/>
                <a:cxnLst>
                  <a:cxn ang="T10">
                    <a:pos x="T0" y="T1"/>
                  </a:cxn>
                  <a:cxn ang="T11">
                    <a:pos x="T2" y="T3"/>
                  </a:cxn>
                  <a:cxn ang="T12">
                    <a:pos x="T4" y="T5"/>
                  </a:cxn>
                  <a:cxn ang="T13">
                    <a:pos x="T6" y="T7"/>
                  </a:cxn>
                  <a:cxn ang="T14">
                    <a:pos x="T8" y="T9"/>
                  </a:cxn>
                </a:cxnLst>
                <a:rect l="T15" t="T16" r="T17" b="T18"/>
                <a:pathLst>
                  <a:path w="163" h="163">
                    <a:moveTo>
                      <a:pt x="98" y="9"/>
                    </a:moveTo>
                    <a:cubicBezTo>
                      <a:pt x="58" y="0"/>
                      <a:pt x="19" y="24"/>
                      <a:pt x="9" y="64"/>
                    </a:cubicBezTo>
                    <a:cubicBezTo>
                      <a:pt x="0" y="104"/>
                      <a:pt x="25" y="144"/>
                      <a:pt x="65" y="153"/>
                    </a:cubicBezTo>
                    <a:cubicBezTo>
                      <a:pt x="105" y="163"/>
                      <a:pt x="144" y="138"/>
                      <a:pt x="154" y="98"/>
                    </a:cubicBezTo>
                    <a:cubicBezTo>
                      <a:pt x="163" y="58"/>
                      <a:pt x="138" y="18"/>
                      <a:pt x="98" y="9"/>
                    </a:cubicBezTo>
                    <a:close/>
                  </a:path>
                </a:pathLst>
              </a:custGeom>
              <a:solidFill>
                <a:srgbClr val="F8C8B4"/>
              </a:solidFill>
              <a:ln w="9525">
                <a:noFill/>
                <a:miter lim="800000"/>
              </a:ln>
            </p:spPr>
            <p:txBody>
              <a:bodyPr/>
              <a:lstStyle/>
              <a:p>
                <a:endParaRPr lang="zh-CN" altLang="en-US">
                  <a:cs typeface="+mn-ea"/>
                  <a:sym typeface="+mn-lt"/>
                </a:endParaRPr>
              </a:p>
            </p:txBody>
          </p:sp>
          <p:sp>
            <p:nvSpPr>
              <p:cNvPr id="45" name="Freeform 422"/>
              <p:cNvSpPr/>
              <p:nvPr/>
            </p:nvSpPr>
            <p:spPr bwMode="auto">
              <a:xfrm>
                <a:off x="4179888" y="536575"/>
                <a:ext cx="160338" cy="158750"/>
              </a:xfrm>
              <a:custGeom>
                <a:avLst/>
                <a:gdLst>
                  <a:gd name="T0" fmla="*/ 117896 w 68"/>
                  <a:gd name="T1" fmla="*/ 18676 h 68"/>
                  <a:gd name="T2" fmla="*/ 18863 w 68"/>
                  <a:gd name="T3" fmla="*/ 42022 h 68"/>
                  <a:gd name="T4" fmla="*/ 42442 w 68"/>
                  <a:gd name="T5" fmla="*/ 137739 h 68"/>
                  <a:gd name="T6" fmla="*/ 141475 w 68"/>
                  <a:gd name="T7" fmla="*/ 116728 h 68"/>
                  <a:gd name="T8" fmla="*/ 117896 w 68"/>
                  <a:gd name="T9" fmla="*/ 18676 h 68"/>
                  <a:gd name="T10" fmla="*/ 0 60000 65536"/>
                  <a:gd name="T11" fmla="*/ 0 60000 65536"/>
                  <a:gd name="T12" fmla="*/ 0 60000 65536"/>
                  <a:gd name="T13" fmla="*/ 0 60000 65536"/>
                  <a:gd name="T14" fmla="*/ 0 60000 65536"/>
                  <a:gd name="T15" fmla="*/ 0 w 68"/>
                  <a:gd name="T16" fmla="*/ 0 h 68"/>
                  <a:gd name="T17" fmla="*/ 68 w 68"/>
                  <a:gd name="T18" fmla="*/ 68 h 68"/>
                </a:gdLst>
                <a:ahLst/>
                <a:cxnLst>
                  <a:cxn ang="T10">
                    <a:pos x="T0" y="T1"/>
                  </a:cxn>
                  <a:cxn ang="T11">
                    <a:pos x="T2" y="T3"/>
                  </a:cxn>
                  <a:cxn ang="T12">
                    <a:pos x="T4" y="T5"/>
                  </a:cxn>
                  <a:cxn ang="T13">
                    <a:pos x="T6" y="T7"/>
                  </a:cxn>
                  <a:cxn ang="T14">
                    <a:pos x="T8" y="T9"/>
                  </a:cxn>
                </a:cxnLst>
                <a:rect l="T15" t="T16" r="T17" b="T18"/>
                <a:pathLst>
                  <a:path w="68" h="68">
                    <a:moveTo>
                      <a:pt x="50" y="8"/>
                    </a:moveTo>
                    <a:cubicBezTo>
                      <a:pt x="36" y="0"/>
                      <a:pt x="17" y="4"/>
                      <a:pt x="8" y="18"/>
                    </a:cubicBezTo>
                    <a:cubicBezTo>
                      <a:pt x="0" y="32"/>
                      <a:pt x="4" y="51"/>
                      <a:pt x="18" y="59"/>
                    </a:cubicBezTo>
                    <a:cubicBezTo>
                      <a:pt x="32" y="68"/>
                      <a:pt x="51" y="64"/>
                      <a:pt x="60" y="50"/>
                    </a:cubicBezTo>
                    <a:cubicBezTo>
                      <a:pt x="68" y="35"/>
                      <a:pt x="64" y="17"/>
                      <a:pt x="50" y="8"/>
                    </a:cubicBezTo>
                    <a:close/>
                  </a:path>
                </a:pathLst>
              </a:custGeom>
              <a:solidFill>
                <a:srgbClr val="FFFFFF"/>
              </a:solidFill>
              <a:ln w="9525">
                <a:noFill/>
                <a:miter lim="800000"/>
              </a:ln>
            </p:spPr>
            <p:txBody>
              <a:bodyPr/>
              <a:lstStyle/>
              <a:p>
                <a:endParaRPr lang="zh-CN" altLang="en-US">
                  <a:cs typeface="+mn-ea"/>
                  <a:sym typeface="+mn-lt"/>
                </a:endParaRPr>
              </a:p>
            </p:txBody>
          </p:sp>
          <p:sp>
            <p:nvSpPr>
              <p:cNvPr id="46" name="Freeform 423"/>
              <p:cNvSpPr/>
              <p:nvPr/>
            </p:nvSpPr>
            <p:spPr bwMode="auto">
              <a:xfrm>
                <a:off x="4183063" y="596900"/>
                <a:ext cx="123825" cy="95250"/>
              </a:xfrm>
              <a:custGeom>
                <a:avLst/>
                <a:gdLst>
                  <a:gd name="T0" fmla="*/ 9345 w 53"/>
                  <a:gd name="T1" fmla="*/ 0 h 41"/>
                  <a:gd name="T2" fmla="*/ 39717 w 53"/>
                  <a:gd name="T3" fmla="*/ 76665 h 41"/>
                  <a:gd name="T4" fmla="*/ 123825 w 53"/>
                  <a:gd name="T5" fmla="*/ 69695 h 41"/>
                  <a:gd name="T6" fmla="*/ 70090 w 53"/>
                  <a:gd name="T7" fmla="*/ 27878 h 41"/>
                  <a:gd name="T8" fmla="*/ 9345 w 53"/>
                  <a:gd name="T9" fmla="*/ 0 h 41"/>
                  <a:gd name="T10" fmla="*/ 0 60000 65536"/>
                  <a:gd name="T11" fmla="*/ 0 60000 65536"/>
                  <a:gd name="T12" fmla="*/ 0 60000 65536"/>
                  <a:gd name="T13" fmla="*/ 0 60000 65536"/>
                  <a:gd name="T14" fmla="*/ 0 60000 65536"/>
                  <a:gd name="T15" fmla="*/ 0 w 53"/>
                  <a:gd name="T16" fmla="*/ 0 h 41"/>
                  <a:gd name="T17" fmla="*/ 53 w 53"/>
                  <a:gd name="T18" fmla="*/ 41 h 41"/>
                </a:gdLst>
                <a:ahLst/>
                <a:cxnLst>
                  <a:cxn ang="T10">
                    <a:pos x="T0" y="T1"/>
                  </a:cxn>
                  <a:cxn ang="T11">
                    <a:pos x="T2" y="T3"/>
                  </a:cxn>
                  <a:cxn ang="T12">
                    <a:pos x="T4" y="T5"/>
                  </a:cxn>
                  <a:cxn ang="T13">
                    <a:pos x="T6" y="T7"/>
                  </a:cxn>
                  <a:cxn ang="T14">
                    <a:pos x="T8" y="T9"/>
                  </a:cxn>
                </a:cxnLst>
                <a:rect l="T15" t="T16" r="T17" b="T18"/>
                <a:pathLst>
                  <a:path w="53" h="41">
                    <a:moveTo>
                      <a:pt x="4" y="0"/>
                    </a:moveTo>
                    <a:cubicBezTo>
                      <a:pt x="0" y="12"/>
                      <a:pt x="6" y="26"/>
                      <a:pt x="17" y="33"/>
                    </a:cubicBezTo>
                    <a:cubicBezTo>
                      <a:pt x="29" y="41"/>
                      <a:pt x="43" y="39"/>
                      <a:pt x="53" y="30"/>
                    </a:cubicBezTo>
                    <a:cubicBezTo>
                      <a:pt x="46" y="23"/>
                      <a:pt x="39" y="17"/>
                      <a:pt x="30" y="12"/>
                    </a:cubicBezTo>
                    <a:cubicBezTo>
                      <a:pt x="22" y="7"/>
                      <a:pt x="13" y="3"/>
                      <a:pt x="4" y="0"/>
                    </a:cubicBezTo>
                    <a:close/>
                  </a:path>
                </a:pathLst>
              </a:custGeom>
              <a:solidFill>
                <a:srgbClr val="E6E6E6"/>
              </a:solidFill>
              <a:ln w="9525">
                <a:noFill/>
                <a:miter lim="800000"/>
              </a:ln>
            </p:spPr>
            <p:txBody>
              <a:bodyPr/>
              <a:lstStyle/>
              <a:p>
                <a:endParaRPr lang="zh-CN" altLang="en-US">
                  <a:cs typeface="+mn-ea"/>
                  <a:sym typeface="+mn-lt"/>
                </a:endParaRPr>
              </a:p>
            </p:txBody>
          </p:sp>
          <p:sp>
            <p:nvSpPr>
              <p:cNvPr id="47" name="Freeform 424"/>
              <p:cNvSpPr/>
              <p:nvPr/>
            </p:nvSpPr>
            <p:spPr bwMode="auto">
              <a:xfrm>
                <a:off x="3943351" y="581025"/>
                <a:ext cx="409575" cy="292100"/>
              </a:xfrm>
              <a:custGeom>
                <a:avLst/>
                <a:gdLst>
                  <a:gd name="T0" fmla="*/ 248085 w 175"/>
                  <a:gd name="T1" fmla="*/ 30378 h 125"/>
                  <a:gd name="T2" fmla="*/ 4681 w 175"/>
                  <a:gd name="T3" fmla="*/ 161239 h 125"/>
                  <a:gd name="T4" fmla="*/ 0 w 175"/>
                  <a:gd name="T5" fmla="*/ 182270 h 125"/>
                  <a:gd name="T6" fmla="*/ 374469 w 175"/>
                  <a:gd name="T7" fmla="*/ 292100 h 125"/>
                  <a:gd name="T8" fmla="*/ 379149 w 175"/>
                  <a:gd name="T9" fmla="*/ 273406 h 125"/>
                  <a:gd name="T10" fmla="*/ 248085 w 175"/>
                  <a:gd name="T11" fmla="*/ 30378 h 125"/>
                  <a:gd name="T12" fmla="*/ 0 60000 65536"/>
                  <a:gd name="T13" fmla="*/ 0 60000 65536"/>
                  <a:gd name="T14" fmla="*/ 0 60000 65536"/>
                  <a:gd name="T15" fmla="*/ 0 60000 65536"/>
                  <a:gd name="T16" fmla="*/ 0 60000 65536"/>
                  <a:gd name="T17" fmla="*/ 0 60000 65536"/>
                  <a:gd name="T18" fmla="*/ 0 w 175"/>
                  <a:gd name="T19" fmla="*/ 0 h 125"/>
                  <a:gd name="T20" fmla="*/ 175 w 175"/>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75" h="125">
                    <a:moveTo>
                      <a:pt x="106" y="13"/>
                    </a:moveTo>
                    <a:cubicBezTo>
                      <a:pt x="62" y="0"/>
                      <a:pt x="15" y="25"/>
                      <a:pt x="2" y="69"/>
                    </a:cubicBezTo>
                    <a:cubicBezTo>
                      <a:pt x="1" y="72"/>
                      <a:pt x="1" y="75"/>
                      <a:pt x="0" y="78"/>
                    </a:cubicBezTo>
                    <a:cubicBezTo>
                      <a:pt x="54" y="83"/>
                      <a:pt x="112" y="100"/>
                      <a:pt x="160" y="125"/>
                    </a:cubicBezTo>
                    <a:cubicBezTo>
                      <a:pt x="161" y="122"/>
                      <a:pt x="161" y="120"/>
                      <a:pt x="162" y="117"/>
                    </a:cubicBezTo>
                    <a:cubicBezTo>
                      <a:pt x="175" y="73"/>
                      <a:pt x="150" y="26"/>
                      <a:pt x="106" y="13"/>
                    </a:cubicBezTo>
                    <a:close/>
                  </a:path>
                </a:pathLst>
              </a:custGeom>
              <a:solidFill>
                <a:srgbClr val="F03E32"/>
              </a:solidFill>
              <a:ln w="9525">
                <a:noFill/>
                <a:miter lim="800000"/>
              </a:ln>
            </p:spPr>
            <p:txBody>
              <a:bodyPr/>
              <a:lstStyle/>
              <a:p>
                <a:endParaRPr lang="zh-CN" altLang="en-US">
                  <a:cs typeface="+mn-ea"/>
                  <a:sym typeface="+mn-lt"/>
                </a:endParaRPr>
              </a:p>
            </p:txBody>
          </p:sp>
          <p:sp>
            <p:nvSpPr>
              <p:cNvPr id="48" name="Freeform 425"/>
              <p:cNvSpPr/>
              <p:nvPr/>
            </p:nvSpPr>
            <p:spPr bwMode="auto">
              <a:xfrm>
                <a:off x="3946526" y="641350"/>
                <a:ext cx="390525" cy="223838"/>
              </a:xfrm>
              <a:custGeom>
                <a:avLst/>
                <a:gdLst>
                  <a:gd name="T0" fmla="*/ 74831 w 167"/>
                  <a:gd name="T1" fmla="*/ 0 h 96"/>
                  <a:gd name="T2" fmla="*/ 2338 w 167"/>
                  <a:gd name="T3" fmla="*/ 100261 h 96"/>
                  <a:gd name="T4" fmla="*/ 0 w 167"/>
                  <a:gd name="T5" fmla="*/ 114251 h 96"/>
                  <a:gd name="T6" fmla="*/ 7015 w 167"/>
                  <a:gd name="T7" fmla="*/ 114251 h 96"/>
                  <a:gd name="T8" fmla="*/ 367140 w 167"/>
                  <a:gd name="T9" fmla="*/ 221506 h 96"/>
                  <a:gd name="T10" fmla="*/ 371817 w 167"/>
                  <a:gd name="T11" fmla="*/ 223838 h 96"/>
                  <a:gd name="T12" fmla="*/ 376494 w 167"/>
                  <a:gd name="T13" fmla="*/ 212180 h 96"/>
                  <a:gd name="T14" fmla="*/ 371817 w 167"/>
                  <a:gd name="T15" fmla="*/ 88603 h 96"/>
                  <a:gd name="T16" fmla="*/ 74831 w 167"/>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7"/>
                  <a:gd name="T28" fmla="*/ 0 h 96"/>
                  <a:gd name="T29" fmla="*/ 167 w 167"/>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7" h="96">
                    <a:moveTo>
                      <a:pt x="32" y="0"/>
                    </a:moveTo>
                    <a:cubicBezTo>
                      <a:pt x="18" y="10"/>
                      <a:pt x="7" y="25"/>
                      <a:pt x="1" y="43"/>
                    </a:cubicBezTo>
                    <a:cubicBezTo>
                      <a:pt x="1" y="45"/>
                      <a:pt x="0" y="47"/>
                      <a:pt x="0" y="49"/>
                    </a:cubicBezTo>
                    <a:cubicBezTo>
                      <a:pt x="1" y="49"/>
                      <a:pt x="2" y="49"/>
                      <a:pt x="3" y="49"/>
                    </a:cubicBezTo>
                    <a:cubicBezTo>
                      <a:pt x="54" y="45"/>
                      <a:pt x="125" y="70"/>
                      <a:pt x="157" y="95"/>
                    </a:cubicBezTo>
                    <a:cubicBezTo>
                      <a:pt x="158" y="95"/>
                      <a:pt x="159" y="96"/>
                      <a:pt x="159" y="96"/>
                    </a:cubicBezTo>
                    <a:cubicBezTo>
                      <a:pt x="160" y="95"/>
                      <a:pt x="161" y="93"/>
                      <a:pt x="161" y="91"/>
                    </a:cubicBezTo>
                    <a:cubicBezTo>
                      <a:pt x="167" y="73"/>
                      <a:pt x="166" y="54"/>
                      <a:pt x="159" y="38"/>
                    </a:cubicBezTo>
                    <a:cubicBezTo>
                      <a:pt x="123" y="14"/>
                      <a:pt x="74" y="0"/>
                      <a:pt x="32" y="0"/>
                    </a:cubicBezTo>
                    <a:close/>
                  </a:path>
                </a:pathLst>
              </a:custGeom>
              <a:solidFill>
                <a:srgbClr val="CF291D"/>
              </a:solidFill>
              <a:ln w="9525">
                <a:noFill/>
                <a:miter lim="800000"/>
              </a:ln>
            </p:spPr>
            <p:txBody>
              <a:bodyPr/>
              <a:lstStyle/>
              <a:p>
                <a:endParaRPr lang="zh-CN" altLang="en-US">
                  <a:cs typeface="+mn-ea"/>
                  <a:sym typeface="+mn-lt"/>
                </a:endParaRPr>
              </a:p>
            </p:txBody>
          </p:sp>
          <p:sp>
            <p:nvSpPr>
              <p:cNvPr id="49" name="Freeform 426"/>
              <p:cNvSpPr/>
              <p:nvPr/>
            </p:nvSpPr>
            <p:spPr bwMode="auto">
              <a:xfrm>
                <a:off x="4011613" y="808038"/>
                <a:ext cx="23813" cy="36513"/>
              </a:xfrm>
              <a:custGeom>
                <a:avLst/>
                <a:gdLst>
                  <a:gd name="T0" fmla="*/ 16669 w 10"/>
                  <a:gd name="T1" fmla="*/ 2282 h 16"/>
                  <a:gd name="T2" fmla="*/ 2381 w 10"/>
                  <a:gd name="T3" fmla="*/ 15974 h 16"/>
                  <a:gd name="T4" fmla="*/ 7144 w 10"/>
                  <a:gd name="T5" fmla="*/ 36513 h 16"/>
                  <a:gd name="T6" fmla="*/ 21432 w 10"/>
                  <a:gd name="T7" fmla="*/ 20539 h 16"/>
                  <a:gd name="T8" fmla="*/ 16669 w 10"/>
                  <a:gd name="T9" fmla="*/ 2282 h 16"/>
                  <a:gd name="T10" fmla="*/ 0 60000 65536"/>
                  <a:gd name="T11" fmla="*/ 0 60000 65536"/>
                  <a:gd name="T12" fmla="*/ 0 60000 65536"/>
                  <a:gd name="T13" fmla="*/ 0 60000 65536"/>
                  <a:gd name="T14" fmla="*/ 0 60000 65536"/>
                  <a:gd name="T15" fmla="*/ 0 w 10"/>
                  <a:gd name="T16" fmla="*/ 0 h 16"/>
                  <a:gd name="T17" fmla="*/ 10 w 10"/>
                  <a:gd name="T18" fmla="*/ 16 h 16"/>
                </a:gdLst>
                <a:ahLst/>
                <a:cxnLst>
                  <a:cxn ang="T10">
                    <a:pos x="T0" y="T1"/>
                  </a:cxn>
                  <a:cxn ang="T11">
                    <a:pos x="T2" y="T3"/>
                  </a:cxn>
                  <a:cxn ang="T12">
                    <a:pos x="T4" y="T5"/>
                  </a:cxn>
                  <a:cxn ang="T13">
                    <a:pos x="T6" y="T7"/>
                  </a:cxn>
                  <a:cxn ang="T14">
                    <a:pos x="T8" y="T9"/>
                  </a:cxn>
                </a:cxnLst>
                <a:rect l="T15" t="T16" r="T17" b="T18"/>
                <a:pathLst>
                  <a:path w="10" h="16">
                    <a:moveTo>
                      <a:pt x="7" y="1"/>
                    </a:moveTo>
                    <a:cubicBezTo>
                      <a:pt x="5" y="0"/>
                      <a:pt x="2" y="3"/>
                      <a:pt x="1" y="7"/>
                    </a:cubicBezTo>
                    <a:cubicBezTo>
                      <a:pt x="0" y="11"/>
                      <a:pt x="1" y="15"/>
                      <a:pt x="3" y="16"/>
                    </a:cubicBezTo>
                    <a:cubicBezTo>
                      <a:pt x="5" y="16"/>
                      <a:pt x="8" y="13"/>
                      <a:pt x="9" y="9"/>
                    </a:cubicBezTo>
                    <a:cubicBezTo>
                      <a:pt x="10" y="5"/>
                      <a:pt x="9" y="1"/>
                      <a:pt x="7" y="1"/>
                    </a:cubicBezTo>
                    <a:close/>
                  </a:path>
                </a:pathLst>
              </a:custGeom>
              <a:solidFill>
                <a:srgbClr val="333333"/>
              </a:solidFill>
              <a:ln w="9525">
                <a:noFill/>
                <a:miter lim="800000"/>
              </a:ln>
            </p:spPr>
            <p:txBody>
              <a:bodyPr/>
              <a:lstStyle/>
              <a:p>
                <a:endParaRPr lang="zh-CN" altLang="en-US">
                  <a:cs typeface="+mn-ea"/>
                  <a:sym typeface="+mn-lt"/>
                </a:endParaRPr>
              </a:p>
            </p:txBody>
          </p:sp>
          <p:sp>
            <p:nvSpPr>
              <p:cNvPr id="50" name="Freeform 427"/>
              <p:cNvSpPr/>
              <p:nvPr/>
            </p:nvSpPr>
            <p:spPr bwMode="auto">
              <a:xfrm>
                <a:off x="4130676" y="835025"/>
                <a:ext cx="22225" cy="38100"/>
              </a:xfrm>
              <a:custGeom>
                <a:avLst/>
                <a:gdLst>
                  <a:gd name="T0" fmla="*/ 14817 w 9"/>
                  <a:gd name="T1" fmla="*/ 2381 h 16"/>
                  <a:gd name="T2" fmla="*/ 2469 w 9"/>
                  <a:gd name="T3" fmla="*/ 16669 h 16"/>
                  <a:gd name="T4" fmla="*/ 7408 w 9"/>
                  <a:gd name="T5" fmla="*/ 35719 h 16"/>
                  <a:gd name="T6" fmla="*/ 19756 w 9"/>
                  <a:gd name="T7" fmla="*/ 21431 h 16"/>
                  <a:gd name="T8" fmla="*/ 14817 w 9"/>
                  <a:gd name="T9" fmla="*/ 2381 h 16"/>
                  <a:gd name="T10" fmla="*/ 0 60000 65536"/>
                  <a:gd name="T11" fmla="*/ 0 60000 65536"/>
                  <a:gd name="T12" fmla="*/ 0 60000 65536"/>
                  <a:gd name="T13" fmla="*/ 0 60000 65536"/>
                  <a:gd name="T14" fmla="*/ 0 60000 65536"/>
                  <a:gd name="T15" fmla="*/ 0 w 9"/>
                  <a:gd name="T16" fmla="*/ 0 h 16"/>
                  <a:gd name="T17" fmla="*/ 9 w 9"/>
                  <a:gd name="T18" fmla="*/ 16 h 16"/>
                </a:gdLst>
                <a:ahLst/>
                <a:cxnLst>
                  <a:cxn ang="T10">
                    <a:pos x="T0" y="T1"/>
                  </a:cxn>
                  <a:cxn ang="T11">
                    <a:pos x="T2" y="T3"/>
                  </a:cxn>
                  <a:cxn ang="T12">
                    <a:pos x="T4" y="T5"/>
                  </a:cxn>
                  <a:cxn ang="T13">
                    <a:pos x="T6" y="T7"/>
                  </a:cxn>
                  <a:cxn ang="T14">
                    <a:pos x="T8" y="T9"/>
                  </a:cxn>
                </a:cxnLst>
                <a:rect l="T15" t="T16" r="T17" b="T18"/>
                <a:pathLst>
                  <a:path w="9" h="16">
                    <a:moveTo>
                      <a:pt x="6" y="1"/>
                    </a:moveTo>
                    <a:cubicBezTo>
                      <a:pt x="4" y="0"/>
                      <a:pt x="2" y="3"/>
                      <a:pt x="1" y="7"/>
                    </a:cubicBezTo>
                    <a:cubicBezTo>
                      <a:pt x="0" y="11"/>
                      <a:pt x="1" y="15"/>
                      <a:pt x="3" y="15"/>
                    </a:cubicBezTo>
                    <a:cubicBezTo>
                      <a:pt x="5" y="16"/>
                      <a:pt x="7" y="13"/>
                      <a:pt x="8" y="9"/>
                    </a:cubicBezTo>
                    <a:cubicBezTo>
                      <a:pt x="9" y="5"/>
                      <a:pt x="8" y="1"/>
                      <a:pt x="6" y="1"/>
                    </a:cubicBezTo>
                    <a:close/>
                  </a:path>
                </a:pathLst>
              </a:custGeom>
              <a:solidFill>
                <a:srgbClr val="333333"/>
              </a:solidFill>
              <a:ln w="9525">
                <a:noFill/>
                <a:miter lim="800000"/>
              </a:ln>
            </p:spPr>
            <p:txBody>
              <a:bodyPr/>
              <a:lstStyle/>
              <a:p>
                <a:endParaRPr lang="zh-CN" altLang="en-US">
                  <a:cs typeface="+mn-ea"/>
                  <a:sym typeface="+mn-lt"/>
                </a:endParaRPr>
              </a:p>
            </p:txBody>
          </p:sp>
          <p:sp>
            <p:nvSpPr>
              <p:cNvPr id="51" name="Freeform 428"/>
              <p:cNvSpPr/>
              <p:nvPr/>
            </p:nvSpPr>
            <p:spPr bwMode="auto">
              <a:xfrm>
                <a:off x="3857626" y="803275"/>
                <a:ext cx="465138" cy="396875"/>
              </a:xfrm>
              <a:custGeom>
                <a:avLst/>
                <a:gdLst>
                  <a:gd name="T0" fmla="*/ 376318 w 199"/>
                  <a:gd name="T1" fmla="*/ 168088 h 170"/>
                  <a:gd name="T2" fmla="*/ 404366 w 199"/>
                  <a:gd name="T3" fmla="*/ 172757 h 170"/>
                  <a:gd name="T4" fmla="*/ 423065 w 199"/>
                  <a:gd name="T5" fmla="*/ 81710 h 170"/>
                  <a:gd name="T6" fmla="*/ 460463 w 199"/>
                  <a:gd name="T7" fmla="*/ 137739 h 170"/>
                  <a:gd name="T8" fmla="*/ 437089 w 199"/>
                  <a:gd name="T9" fmla="*/ 168088 h 170"/>
                  <a:gd name="T10" fmla="*/ 451114 w 199"/>
                  <a:gd name="T11" fmla="*/ 214779 h 170"/>
                  <a:gd name="T12" fmla="*/ 418390 w 199"/>
                  <a:gd name="T13" fmla="*/ 249798 h 170"/>
                  <a:gd name="T14" fmla="*/ 423065 w 199"/>
                  <a:gd name="T15" fmla="*/ 282482 h 170"/>
                  <a:gd name="T16" fmla="*/ 373980 w 199"/>
                  <a:gd name="T17" fmla="*/ 319835 h 170"/>
                  <a:gd name="T18" fmla="*/ 371643 w 199"/>
                  <a:gd name="T19" fmla="*/ 331507 h 170"/>
                  <a:gd name="T20" fmla="*/ 315546 w 199"/>
                  <a:gd name="T21" fmla="*/ 366526 h 170"/>
                  <a:gd name="T22" fmla="*/ 303859 w 199"/>
                  <a:gd name="T23" fmla="*/ 361857 h 170"/>
                  <a:gd name="T24" fmla="*/ 250099 w 199"/>
                  <a:gd name="T25" fmla="*/ 392206 h 170"/>
                  <a:gd name="T26" fmla="*/ 224388 w 199"/>
                  <a:gd name="T27" fmla="*/ 375864 h 170"/>
                  <a:gd name="T28" fmla="*/ 177641 w 199"/>
                  <a:gd name="T29" fmla="*/ 392206 h 170"/>
                  <a:gd name="T30" fmla="*/ 142580 w 199"/>
                  <a:gd name="T31" fmla="*/ 357188 h 170"/>
                  <a:gd name="T32" fmla="*/ 114531 w 199"/>
                  <a:gd name="T33" fmla="*/ 361857 h 170"/>
                  <a:gd name="T34" fmla="*/ 77133 w 199"/>
                  <a:gd name="T35" fmla="*/ 310496 h 170"/>
                  <a:gd name="T36" fmla="*/ 65447 w 199"/>
                  <a:gd name="T37" fmla="*/ 308162 h 170"/>
                  <a:gd name="T38" fmla="*/ 30386 w 199"/>
                  <a:gd name="T39" fmla="*/ 252132 h 170"/>
                  <a:gd name="T40" fmla="*/ 35061 w 199"/>
                  <a:gd name="T41" fmla="*/ 240460 h 170"/>
                  <a:gd name="T42" fmla="*/ 7012 w 199"/>
                  <a:gd name="T43" fmla="*/ 186765 h 170"/>
                  <a:gd name="T44" fmla="*/ 25711 w 199"/>
                  <a:gd name="T45" fmla="*/ 158750 h 170"/>
                  <a:gd name="T46" fmla="*/ 11687 w 199"/>
                  <a:gd name="T47" fmla="*/ 112059 h 170"/>
                  <a:gd name="T48" fmla="*/ 44410 w 199"/>
                  <a:gd name="T49" fmla="*/ 77040 h 170"/>
                  <a:gd name="T50" fmla="*/ 37398 w 199"/>
                  <a:gd name="T51" fmla="*/ 39688 h 170"/>
                  <a:gd name="T52" fmla="*/ 93495 w 199"/>
                  <a:gd name="T53" fmla="*/ 4669 h 170"/>
                  <a:gd name="T54" fmla="*/ 72459 w 199"/>
                  <a:gd name="T55" fmla="*/ 95717 h 170"/>
                  <a:gd name="T56" fmla="*/ 98170 w 199"/>
                  <a:gd name="T57" fmla="*/ 102721 h 170"/>
                  <a:gd name="T58" fmla="*/ 376318 w 199"/>
                  <a:gd name="T59" fmla="*/ 168088 h 1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9"/>
                  <a:gd name="T91" fmla="*/ 0 h 170"/>
                  <a:gd name="T92" fmla="*/ 199 w 199"/>
                  <a:gd name="T93" fmla="*/ 170 h 1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9" h="170">
                    <a:moveTo>
                      <a:pt x="161" y="72"/>
                    </a:moveTo>
                    <a:cubicBezTo>
                      <a:pt x="173" y="74"/>
                      <a:pt x="173" y="74"/>
                      <a:pt x="173" y="74"/>
                    </a:cubicBezTo>
                    <a:cubicBezTo>
                      <a:pt x="177" y="66"/>
                      <a:pt x="180" y="62"/>
                      <a:pt x="181" y="35"/>
                    </a:cubicBezTo>
                    <a:cubicBezTo>
                      <a:pt x="192" y="37"/>
                      <a:pt x="199" y="51"/>
                      <a:pt x="197" y="59"/>
                    </a:cubicBezTo>
                    <a:cubicBezTo>
                      <a:pt x="195" y="68"/>
                      <a:pt x="192" y="70"/>
                      <a:pt x="187" y="72"/>
                    </a:cubicBezTo>
                    <a:cubicBezTo>
                      <a:pt x="192" y="77"/>
                      <a:pt x="195" y="85"/>
                      <a:pt x="193" y="92"/>
                    </a:cubicBezTo>
                    <a:cubicBezTo>
                      <a:pt x="192" y="99"/>
                      <a:pt x="186" y="105"/>
                      <a:pt x="179" y="107"/>
                    </a:cubicBezTo>
                    <a:cubicBezTo>
                      <a:pt x="181" y="111"/>
                      <a:pt x="182" y="116"/>
                      <a:pt x="181" y="121"/>
                    </a:cubicBezTo>
                    <a:cubicBezTo>
                      <a:pt x="179" y="131"/>
                      <a:pt x="170" y="138"/>
                      <a:pt x="160" y="137"/>
                    </a:cubicBezTo>
                    <a:cubicBezTo>
                      <a:pt x="160" y="139"/>
                      <a:pt x="160" y="140"/>
                      <a:pt x="159" y="142"/>
                    </a:cubicBezTo>
                    <a:cubicBezTo>
                      <a:pt x="157" y="153"/>
                      <a:pt x="146" y="160"/>
                      <a:pt x="135" y="157"/>
                    </a:cubicBezTo>
                    <a:cubicBezTo>
                      <a:pt x="133" y="157"/>
                      <a:pt x="132" y="156"/>
                      <a:pt x="130" y="155"/>
                    </a:cubicBezTo>
                    <a:cubicBezTo>
                      <a:pt x="127" y="165"/>
                      <a:pt x="117" y="170"/>
                      <a:pt x="107" y="168"/>
                    </a:cubicBezTo>
                    <a:cubicBezTo>
                      <a:pt x="102" y="167"/>
                      <a:pt x="99" y="165"/>
                      <a:pt x="96" y="161"/>
                    </a:cubicBezTo>
                    <a:cubicBezTo>
                      <a:pt x="91" y="167"/>
                      <a:pt x="84" y="170"/>
                      <a:pt x="76" y="168"/>
                    </a:cubicBezTo>
                    <a:cubicBezTo>
                      <a:pt x="69" y="166"/>
                      <a:pt x="63" y="160"/>
                      <a:pt x="61" y="153"/>
                    </a:cubicBezTo>
                    <a:cubicBezTo>
                      <a:pt x="57" y="155"/>
                      <a:pt x="53" y="156"/>
                      <a:pt x="49" y="155"/>
                    </a:cubicBezTo>
                    <a:cubicBezTo>
                      <a:pt x="39" y="152"/>
                      <a:pt x="32" y="143"/>
                      <a:pt x="33" y="133"/>
                    </a:cubicBezTo>
                    <a:cubicBezTo>
                      <a:pt x="31" y="133"/>
                      <a:pt x="30" y="133"/>
                      <a:pt x="28" y="132"/>
                    </a:cubicBezTo>
                    <a:cubicBezTo>
                      <a:pt x="17" y="130"/>
                      <a:pt x="10" y="119"/>
                      <a:pt x="13" y="108"/>
                    </a:cubicBezTo>
                    <a:cubicBezTo>
                      <a:pt x="13" y="106"/>
                      <a:pt x="14" y="105"/>
                      <a:pt x="15" y="103"/>
                    </a:cubicBezTo>
                    <a:cubicBezTo>
                      <a:pt x="6" y="99"/>
                      <a:pt x="0" y="90"/>
                      <a:pt x="3" y="80"/>
                    </a:cubicBezTo>
                    <a:cubicBezTo>
                      <a:pt x="4" y="75"/>
                      <a:pt x="7" y="70"/>
                      <a:pt x="11" y="68"/>
                    </a:cubicBezTo>
                    <a:cubicBezTo>
                      <a:pt x="6" y="63"/>
                      <a:pt x="3" y="55"/>
                      <a:pt x="5" y="48"/>
                    </a:cubicBezTo>
                    <a:cubicBezTo>
                      <a:pt x="6" y="40"/>
                      <a:pt x="12" y="35"/>
                      <a:pt x="19" y="33"/>
                    </a:cubicBezTo>
                    <a:cubicBezTo>
                      <a:pt x="16" y="29"/>
                      <a:pt x="15" y="23"/>
                      <a:pt x="16" y="17"/>
                    </a:cubicBezTo>
                    <a:cubicBezTo>
                      <a:pt x="19" y="6"/>
                      <a:pt x="29" y="0"/>
                      <a:pt x="40" y="2"/>
                    </a:cubicBezTo>
                    <a:cubicBezTo>
                      <a:pt x="36" y="15"/>
                      <a:pt x="33" y="29"/>
                      <a:pt x="31" y="41"/>
                    </a:cubicBezTo>
                    <a:cubicBezTo>
                      <a:pt x="42" y="44"/>
                      <a:pt x="42" y="44"/>
                      <a:pt x="42" y="44"/>
                    </a:cubicBezTo>
                    <a:lnTo>
                      <a:pt x="161" y="72"/>
                    </a:lnTo>
                    <a:close/>
                  </a:path>
                </a:pathLst>
              </a:custGeom>
              <a:solidFill>
                <a:srgbClr val="E6E6E6"/>
              </a:solidFill>
              <a:ln w="9525">
                <a:noFill/>
                <a:miter lim="800000"/>
              </a:ln>
            </p:spPr>
            <p:txBody>
              <a:bodyPr/>
              <a:lstStyle/>
              <a:p>
                <a:endParaRPr lang="zh-CN" altLang="en-US">
                  <a:cs typeface="+mn-ea"/>
                  <a:sym typeface="+mn-lt"/>
                </a:endParaRPr>
              </a:p>
            </p:txBody>
          </p:sp>
          <p:sp>
            <p:nvSpPr>
              <p:cNvPr id="52" name="Freeform 429"/>
              <p:cNvSpPr/>
              <p:nvPr/>
            </p:nvSpPr>
            <p:spPr bwMode="auto">
              <a:xfrm>
                <a:off x="3863976" y="785813"/>
                <a:ext cx="461963" cy="377825"/>
              </a:xfrm>
              <a:custGeom>
                <a:avLst/>
                <a:gdLst>
                  <a:gd name="T0" fmla="*/ 377543 w 197"/>
                  <a:gd name="T1" fmla="*/ 161925 h 161"/>
                  <a:gd name="T2" fmla="*/ 403338 w 197"/>
                  <a:gd name="T3" fmla="*/ 168965 h 161"/>
                  <a:gd name="T4" fmla="*/ 422098 w 197"/>
                  <a:gd name="T5" fmla="*/ 82136 h 161"/>
                  <a:gd name="T6" fmla="*/ 459618 w 197"/>
                  <a:gd name="T7" fmla="*/ 136111 h 161"/>
                  <a:gd name="T8" fmla="*/ 436168 w 197"/>
                  <a:gd name="T9" fmla="*/ 164272 h 161"/>
                  <a:gd name="T10" fmla="*/ 452583 w 197"/>
                  <a:gd name="T11" fmla="*/ 208860 h 161"/>
                  <a:gd name="T12" fmla="*/ 419753 w 197"/>
                  <a:gd name="T13" fmla="*/ 239367 h 161"/>
                  <a:gd name="T14" fmla="*/ 424443 w 197"/>
                  <a:gd name="T15" fmla="*/ 272222 h 161"/>
                  <a:gd name="T16" fmla="*/ 375198 w 197"/>
                  <a:gd name="T17" fmla="*/ 305076 h 161"/>
                  <a:gd name="T18" fmla="*/ 375198 w 197"/>
                  <a:gd name="T19" fmla="*/ 316810 h 161"/>
                  <a:gd name="T20" fmla="*/ 318919 w 197"/>
                  <a:gd name="T21" fmla="*/ 349664 h 161"/>
                  <a:gd name="T22" fmla="*/ 307194 w 197"/>
                  <a:gd name="T23" fmla="*/ 344971 h 161"/>
                  <a:gd name="T24" fmla="*/ 253259 w 197"/>
                  <a:gd name="T25" fmla="*/ 373132 h 161"/>
                  <a:gd name="T26" fmla="*/ 227464 w 197"/>
                  <a:gd name="T27" fmla="*/ 356704 h 161"/>
                  <a:gd name="T28" fmla="*/ 180564 w 197"/>
                  <a:gd name="T29" fmla="*/ 370785 h 161"/>
                  <a:gd name="T30" fmla="*/ 145389 w 197"/>
                  <a:gd name="T31" fmla="*/ 337930 h 161"/>
                  <a:gd name="T32" fmla="*/ 114905 w 197"/>
                  <a:gd name="T33" fmla="*/ 340277 h 161"/>
                  <a:gd name="T34" fmla="*/ 79730 w 197"/>
                  <a:gd name="T35" fmla="*/ 290996 h 161"/>
                  <a:gd name="T36" fmla="*/ 65660 w 197"/>
                  <a:gd name="T37" fmla="*/ 290996 h 161"/>
                  <a:gd name="T38" fmla="*/ 30485 w 197"/>
                  <a:gd name="T39" fmla="*/ 237021 h 161"/>
                  <a:gd name="T40" fmla="*/ 35175 w 197"/>
                  <a:gd name="T41" fmla="*/ 225287 h 161"/>
                  <a:gd name="T42" fmla="*/ 4690 w 197"/>
                  <a:gd name="T43" fmla="*/ 173659 h 161"/>
                  <a:gd name="T44" fmla="*/ 25795 w 197"/>
                  <a:gd name="T45" fmla="*/ 147845 h 161"/>
                  <a:gd name="T46" fmla="*/ 9380 w 197"/>
                  <a:gd name="T47" fmla="*/ 103257 h 161"/>
                  <a:gd name="T48" fmla="*/ 42210 w 197"/>
                  <a:gd name="T49" fmla="*/ 72749 h 161"/>
                  <a:gd name="T50" fmla="*/ 35175 w 197"/>
                  <a:gd name="T51" fmla="*/ 37548 h 161"/>
                  <a:gd name="T52" fmla="*/ 91455 w 197"/>
                  <a:gd name="T53" fmla="*/ 4693 h 161"/>
                  <a:gd name="T54" fmla="*/ 70350 w 197"/>
                  <a:gd name="T55" fmla="*/ 91523 h 161"/>
                  <a:gd name="T56" fmla="*/ 98490 w 197"/>
                  <a:gd name="T57" fmla="*/ 96216 h 161"/>
                  <a:gd name="T58" fmla="*/ 377543 w 197"/>
                  <a:gd name="T59" fmla="*/ 161925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7"/>
                  <a:gd name="T91" fmla="*/ 0 h 161"/>
                  <a:gd name="T92" fmla="*/ 197 w 197"/>
                  <a:gd name="T93" fmla="*/ 161 h 1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7" h="161">
                    <a:moveTo>
                      <a:pt x="161" y="69"/>
                    </a:moveTo>
                    <a:cubicBezTo>
                      <a:pt x="172" y="72"/>
                      <a:pt x="172" y="72"/>
                      <a:pt x="172" y="72"/>
                    </a:cubicBezTo>
                    <a:cubicBezTo>
                      <a:pt x="176" y="64"/>
                      <a:pt x="179" y="60"/>
                      <a:pt x="180" y="35"/>
                    </a:cubicBezTo>
                    <a:cubicBezTo>
                      <a:pt x="191" y="37"/>
                      <a:pt x="197" y="50"/>
                      <a:pt x="196" y="58"/>
                    </a:cubicBezTo>
                    <a:cubicBezTo>
                      <a:pt x="194" y="66"/>
                      <a:pt x="191" y="68"/>
                      <a:pt x="186" y="70"/>
                    </a:cubicBezTo>
                    <a:cubicBezTo>
                      <a:pt x="192" y="74"/>
                      <a:pt x="194" y="82"/>
                      <a:pt x="193" y="89"/>
                    </a:cubicBezTo>
                    <a:cubicBezTo>
                      <a:pt x="191" y="95"/>
                      <a:pt x="186" y="101"/>
                      <a:pt x="179" y="102"/>
                    </a:cubicBezTo>
                    <a:cubicBezTo>
                      <a:pt x="181" y="106"/>
                      <a:pt x="182" y="111"/>
                      <a:pt x="181" y="116"/>
                    </a:cubicBezTo>
                    <a:cubicBezTo>
                      <a:pt x="179" y="125"/>
                      <a:pt x="170" y="131"/>
                      <a:pt x="160" y="130"/>
                    </a:cubicBezTo>
                    <a:cubicBezTo>
                      <a:pt x="160" y="132"/>
                      <a:pt x="160" y="134"/>
                      <a:pt x="160" y="135"/>
                    </a:cubicBezTo>
                    <a:cubicBezTo>
                      <a:pt x="157" y="145"/>
                      <a:pt x="147" y="151"/>
                      <a:pt x="136" y="149"/>
                    </a:cubicBezTo>
                    <a:cubicBezTo>
                      <a:pt x="134" y="148"/>
                      <a:pt x="132" y="148"/>
                      <a:pt x="131" y="147"/>
                    </a:cubicBezTo>
                    <a:cubicBezTo>
                      <a:pt x="128" y="156"/>
                      <a:pt x="118" y="161"/>
                      <a:pt x="108" y="159"/>
                    </a:cubicBezTo>
                    <a:cubicBezTo>
                      <a:pt x="103" y="158"/>
                      <a:pt x="99" y="155"/>
                      <a:pt x="97" y="152"/>
                    </a:cubicBezTo>
                    <a:cubicBezTo>
                      <a:pt x="92" y="157"/>
                      <a:pt x="85" y="160"/>
                      <a:pt x="77" y="158"/>
                    </a:cubicBezTo>
                    <a:cubicBezTo>
                      <a:pt x="70" y="156"/>
                      <a:pt x="64" y="151"/>
                      <a:pt x="62" y="144"/>
                    </a:cubicBezTo>
                    <a:cubicBezTo>
                      <a:pt x="58" y="146"/>
                      <a:pt x="54" y="146"/>
                      <a:pt x="49" y="145"/>
                    </a:cubicBezTo>
                    <a:cubicBezTo>
                      <a:pt x="39" y="143"/>
                      <a:pt x="33" y="134"/>
                      <a:pt x="34" y="124"/>
                    </a:cubicBezTo>
                    <a:cubicBezTo>
                      <a:pt x="32" y="124"/>
                      <a:pt x="30" y="124"/>
                      <a:pt x="28" y="124"/>
                    </a:cubicBezTo>
                    <a:cubicBezTo>
                      <a:pt x="18" y="121"/>
                      <a:pt x="11" y="111"/>
                      <a:pt x="13" y="101"/>
                    </a:cubicBezTo>
                    <a:cubicBezTo>
                      <a:pt x="14" y="99"/>
                      <a:pt x="14" y="98"/>
                      <a:pt x="15" y="96"/>
                    </a:cubicBezTo>
                    <a:cubicBezTo>
                      <a:pt x="6" y="93"/>
                      <a:pt x="0" y="83"/>
                      <a:pt x="2" y="74"/>
                    </a:cubicBezTo>
                    <a:cubicBezTo>
                      <a:pt x="4" y="69"/>
                      <a:pt x="7" y="65"/>
                      <a:pt x="11" y="63"/>
                    </a:cubicBezTo>
                    <a:cubicBezTo>
                      <a:pt x="5" y="58"/>
                      <a:pt x="2" y="51"/>
                      <a:pt x="4" y="44"/>
                    </a:cubicBezTo>
                    <a:cubicBezTo>
                      <a:pt x="6" y="37"/>
                      <a:pt x="11" y="32"/>
                      <a:pt x="18" y="31"/>
                    </a:cubicBezTo>
                    <a:cubicBezTo>
                      <a:pt x="15" y="26"/>
                      <a:pt x="14" y="21"/>
                      <a:pt x="15" y="16"/>
                    </a:cubicBezTo>
                    <a:cubicBezTo>
                      <a:pt x="17" y="6"/>
                      <a:pt x="28" y="0"/>
                      <a:pt x="39" y="2"/>
                    </a:cubicBezTo>
                    <a:cubicBezTo>
                      <a:pt x="35" y="14"/>
                      <a:pt x="32" y="27"/>
                      <a:pt x="30" y="39"/>
                    </a:cubicBezTo>
                    <a:cubicBezTo>
                      <a:pt x="42" y="41"/>
                      <a:pt x="42" y="41"/>
                      <a:pt x="42" y="41"/>
                    </a:cubicBezTo>
                    <a:lnTo>
                      <a:pt x="161" y="69"/>
                    </a:lnTo>
                    <a:close/>
                  </a:path>
                </a:pathLst>
              </a:custGeom>
              <a:solidFill>
                <a:srgbClr val="FFFFFF"/>
              </a:solidFill>
              <a:ln w="9525">
                <a:noFill/>
                <a:miter lim="800000"/>
              </a:ln>
            </p:spPr>
            <p:txBody>
              <a:bodyPr/>
              <a:lstStyle/>
              <a:p>
                <a:endParaRPr lang="zh-CN" altLang="en-US">
                  <a:cs typeface="+mn-ea"/>
                  <a:sym typeface="+mn-lt"/>
                </a:endParaRPr>
              </a:p>
            </p:txBody>
          </p:sp>
          <p:sp>
            <p:nvSpPr>
              <p:cNvPr id="53" name="Freeform 430"/>
              <p:cNvSpPr/>
              <p:nvPr/>
            </p:nvSpPr>
            <p:spPr bwMode="auto">
              <a:xfrm>
                <a:off x="4049713" y="874713"/>
                <a:ext cx="174625" cy="150813"/>
              </a:xfrm>
              <a:custGeom>
                <a:avLst/>
                <a:gdLst>
                  <a:gd name="T0" fmla="*/ 174625 w 75"/>
                  <a:gd name="T1" fmla="*/ 28277 h 64"/>
                  <a:gd name="T2" fmla="*/ 30268 w 75"/>
                  <a:gd name="T3" fmla="*/ 101327 h 64"/>
                  <a:gd name="T4" fmla="*/ 39582 w 75"/>
                  <a:gd name="T5" fmla="*/ 14139 h 64"/>
                  <a:gd name="T6" fmla="*/ 174625 w 75"/>
                  <a:gd name="T7" fmla="*/ 28277 h 64"/>
                  <a:gd name="T8" fmla="*/ 0 60000 65536"/>
                  <a:gd name="T9" fmla="*/ 0 60000 65536"/>
                  <a:gd name="T10" fmla="*/ 0 60000 65536"/>
                  <a:gd name="T11" fmla="*/ 0 60000 65536"/>
                  <a:gd name="T12" fmla="*/ 0 w 75"/>
                  <a:gd name="T13" fmla="*/ 0 h 64"/>
                  <a:gd name="T14" fmla="*/ 75 w 75"/>
                  <a:gd name="T15" fmla="*/ 64 h 64"/>
                </a:gdLst>
                <a:ahLst/>
                <a:cxnLst>
                  <a:cxn ang="T8">
                    <a:pos x="T0" y="T1"/>
                  </a:cxn>
                  <a:cxn ang="T9">
                    <a:pos x="T2" y="T3"/>
                  </a:cxn>
                  <a:cxn ang="T10">
                    <a:pos x="T4" y="T5"/>
                  </a:cxn>
                  <a:cxn ang="T11">
                    <a:pos x="T6" y="T7"/>
                  </a:cxn>
                </a:cxnLst>
                <a:rect l="T12" t="T13" r="T14" b="T15"/>
                <a:pathLst>
                  <a:path w="75" h="64">
                    <a:moveTo>
                      <a:pt x="75" y="12"/>
                    </a:moveTo>
                    <a:cubicBezTo>
                      <a:pt x="70" y="53"/>
                      <a:pt x="37" y="64"/>
                      <a:pt x="13" y="43"/>
                    </a:cubicBezTo>
                    <a:cubicBezTo>
                      <a:pt x="0" y="32"/>
                      <a:pt x="5" y="10"/>
                      <a:pt x="17" y="6"/>
                    </a:cubicBezTo>
                    <a:cubicBezTo>
                      <a:pt x="37" y="0"/>
                      <a:pt x="60" y="56"/>
                      <a:pt x="75" y="12"/>
                    </a:cubicBezTo>
                    <a:close/>
                  </a:path>
                </a:pathLst>
              </a:custGeom>
              <a:solidFill>
                <a:srgbClr val="E6E6E6"/>
              </a:solidFill>
              <a:ln w="9525">
                <a:noFill/>
                <a:miter lim="800000"/>
              </a:ln>
            </p:spPr>
            <p:txBody>
              <a:bodyPr/>
              <a:lstStyle/>
              <a:p>
                <a:endParaRPr lang="zh-CN" altLang="en-US">
                  <a:cs typeface="+mn-ea"/>
                  <a:sym typeface="+mn-lt"/>
                </a:endParaRPr>
              </a:p>
            </p:txBody>
          </p:sp>
          <p:sp>
            <p:nvSpPr>
              <p:cNvPr id="54" name="Freeform 431"/>
              <p:cNvSpPr/>
              <p:nvPr/>
            </p:nvSpPr>
            <p:spPr bwMode="auto">
              <a:xfrm>
                <a:off x="3908426" y="838200"/>
                <a:ext cx="177800" cy="147638"/>
              </a:xfrm>
              <a:custGeom>
                <a:avLst/>
                <a:gdLst>
                  <a:gd name="T0" fmla="*/ 30413 w 76"/>
                  <a:gd name="T1" fmla="*/ 0 h 63"/>
                  <a:gd name="T2" fmla="*/ 128671 w 76"/>
                  <a:gd name="T3" fmla="*/ 128890 h 63"/>
                  <a:gd name="T4" fmla="*/ 159084 w 76"/>
                  <a:gd name="T5" fmla="*/ 46869 h 63"/>
                  <a:gd name="T6" fmla="*/ 30413 w 76"/>
                  <a:gd name="T7" fmla="*/ 0 h 63"/>
                  <a:gd name="T8" fmla="*/ 0 60000 65536"/>
                  <a:gd name="T9" fmla="*/ 0 60000 65536"/>
                  <a:gd name="T10" fmla="*/ 0 60000 65536"/>
                  <a:gd name="T11" fmla="*/ 0 60000 65536"/>
                  <a:gd name="T12" fmla="*/ 0 w 76"/>
                  <a:gd name="T13" fmla="*/ 0 h 63"/>
                  <a:gd name="T14" fmla="*/ 76 w 76"/>
                  <a:gd name="T15" fmla="*/ 63 h 63"/>
                </a:gdLst>
                <a:ahLst/>
                <a:cxnLst>
                  <a:cxn ang="T8">
                    <a:pos x="T0" y="T1"/>
                  </a:cxn>
                  <a:cxn ang="T9">
                    <a:pos x="T2" y="T3"/>
                  </a:cxn>
                  <a:cxn ang="T10">
                    <a:pos x="T4" y="T5"/>
                  </a:cxn>
                  <a:cxn ang="T11">
                    <a:pos x="T6" y="T7"/>
                  </a:cxn>
                </a:cxnLst>
                <a:rect l="T12" t="T13" r="T14" b="T15"/>
                <a:pathLst>
                  <a:path w="76" h="63">
                    <a:moveTo>
                      <a:pt x="13" y="0"/>
                    </a:moveTo>
                    <a:cubicBezTo>
                      <a:pt x="0" y="38"/>
                      <a:pt x="24" y="63"/>
                      <a:pt x="55" y="55"/>
                    </a:cubicBezTo>
                    <a:cubicBezTo>
                      <a:pt x="72" y="51"/>
                      <a:pt x="76" y="29"/>
                      <a:pt x="68" y="20"/>
                    </a:cubicBezTo>
                    <a:cubicBezTo>
                      <a:pt x="52" y="6"/>
                      <a:pt x="7" y="46"/>
                      <a:pt x="13" y="0"/>
                    </a:cubicBezTo>
                    <a:close/>
                  </a:path>
                </a:pathLst>
              </a:custGeom>
              <a:solidFill>
                <a:srgbClr val="E6E6E6"/>
              </a:solidFill>
              <a:ln w="9525">
                <a:noFill/>
                <a:miter lim="800000"/>
              </a:ln>
            </p:spPr>
            <p:txBody>
              <a:bodyPr/>
              <a:lstStyle/>
              <a:p>
                <a:endParaRPr lang="zh-CN" altLang="en-US">
                  <a:cs typeface="+mn-ea"/>
                  <a:sym typeface="+mn-lt"/>
                </a:endParaRPr>
              </a:p>
            </p:txBody>
          </p:sp>
          <p:sp>
            <p:nvSpPr>
              <p:cNvPr id="55" name="Freeform 432"/>
              <p:cNvSpPr/>
              <p:nvPr/>
            </p:nvSpPr>
            <p:spPr bwMode="auto">
              <a:xfrm>
                <a:off x="4054476" y="863600"/>
                <a:ext cx="173038" cy="138113"/>
              </a:xfrm>
              <a:custGeom>
                <a:avLst/>
                <a:gdLst>
                  <a:gd name="T0" fmla="*/ 173038 w 74"/>
                  <a:gd name="T1" fmla="*/ 28091 h 59"/>
                  <a:gd name="T2" fmla="*/ 30399 w 74"/>
                  <a:gd name="T3" fmla="*/ 91295 h 59"/>
                  <a:gd name="T4" fmla="*/ 37414 w 74"/>
                  <a:gd name="T5" fmla="*/ 14045 h 59"/>
                  <a:gd name="T6" fmla="*/ 173038 w 74"/>
                  <a:gd name="T7" fmla="*/ 28091 h 59"/>
                  <a:gd name="T8" fmla="*/ 0 60000 65536"/>
                  <a:gd name="T9" fmla="*/ 0 60000 65536"/>
                  <a:gd name="T10" fmla="*/ 0 60000 65536"/>
                  <a:gd name="T11" fmla="*/ 0 60000 65536"/>
                  <a:gd name="T12" fmla="*/ 0 w 74"/>
                  <a:gd name="T13" fmla="*/ 0 h 59"/>
                  <a:gd name="T14" fmla="*/ 74 w 74"/>
                  <a:gd name="T15" fmla="*/ 59 h 59"/>
                </a:gdLst>
                <a:ahLst/>
                <a:cxnLst>
                  <a:cxn ang="T8">
                    <a:pos x="T0" y="T1"/>
                  </a:cxn>
                  <a:cxn ang="T9">
                    <a:pos x="T2" y="T3"/>
                  </a:cxn>
                  <a:cxn ang="T10">
                    <a:pos x="T4" y="T5"/>
                  </a:cxn>
                  <a:cxn ang="T11">
                    <a:pos x="T6" y="T7"/>
                  </a:cxn>
                </a:cxnLst>
                <a:rect l="T12" t="T13" r="T14" b="T15"/>
                <a:pathLst>
                  <a:path w="74" h="59">
                    <a:moveTo>
                      <a:pt x="74" y="12"/>
                    </a:moveTo>
                    <a:cubicBezTo>
                      <a:pt x="69" y="49"/>
                      <a:pt x="37" y="59"/>
                      <a:pt x="13" y="39"/>
                    </a:cubicBezTo>
                    <a:cubicBezTo>
                      <a:pt x="0" y="29"/>
                      <a:pt x="5" y="9"/>
                      <a:pt x="16" y="6"/>
                    </a:cubicBezTo>
                    <a:cubicBezTo>
                      <a:pt x="36" y="0"/>
                      <a:pt x="60" y="52"/>
                      <a:pt x="74" y="12"/>
                    </a:cubicBezTo>
                    <a:close/>
                  </a:path>
                </a:pathLst>
              </a:custGeom>
              <a:solidFill>
                <a:srgbClr val="FFFFFF"/>
              </a:solidFill>
              <a:ln w="9525">
                <a:noFill/>
                <a:miter lim="800000"/>
              </a:ln>
            </p:spPr>
            <p:txBody>
              <a:bodyPr/>
              <a:lstStyle/>
              <a:p>
                <a:endParaRPr lang="zh-CN" altLang="en-US">
                  <a:cs typeface="+mn-ea"/>
                  <a:sym typeface="+mn-lt"/>
                </a:endParaRPr>
              </a:p>
            </p:txBody>
          </p:sp>
          <p:sp>
            <p:nvSpPr>
              <p:cNvPr id="56" name="Freeform 433"/>
              <p:cNvSpPr/>
              <p:nvPr/>
            </p:nvSpPr>
            <p:spPr bwMode="auto">
              <a:xfrm>
                <a:off x="3913188" y="825500"/>
                <a:ext cx="177800" cy="133350"/>
              </a:xfrm>
              <a:custGeom>
                <a:avLst/>
                <a:gdLst>
                  <a:gd name="T0" fmla="*/ 28074 w 76"/>
                  <a:gd name="T1" fmla="*/ 0 h 57"/>
                  <a:gd name="T2" fmla="*/ 128671 w 76"/>
                  <a:gd name="T3" fmla="*/ 119313 h 57"/>
                  <a:gd name="T4" fmla="*/ 156745 w 76"/>
                  <a:gd name="T5" fmla="*/ 44450 h 57"/>
                  <a:gd name="T6" fmla="*/ 28074 w 76"/>
                  <a:gd name="T7" fmla="*/ 0 h 57"/>
                  <a:gd name="T8" fmla="*/ 0 60000 65536"/>
                  <a:gd name="T9" fmla="*/ 0 60000 65536"/>
                  <a:gd name="T10" fmla="*/ 0 60000 65536"/>
                  <a:gd name="T11" fmla="*/ 0 60000 65536"/>
                  <a:gd name="T12" fmla="*/ 0 w 76"/>
                  <a:gd name="T13" fmla="*/ 0 h 57"/>
                  <a:gd name="T14" fmla="*/ 76 w 76"/>
                  <a:gd name="T15" fmla="*/ 57 h 57"/>
                </a:gdLst>
                <a:ahLst/>
                <a:cxnLst>
                  <a:cxn ang="T8">
                    <a:pos x="T0" y="T1"/>
                  </a:cxn>
                  <a:cxn ang="T9">
                    <a:pos x="T2" y="T3"/>
                  </a:cxn>
                  <a:cxn ang="T10">
                    <a:pos x="T4" y="T5"/>
                  </a:cxn>
                  <a:cxn ang="T11">
                    <a:pos x="T6" y="T7"/>
                  </a:cxn>
                </a:cxnLst>
                <a:rect l="T12" t="T13" r="T14" b="T15"/>
                <a:pathLst>
                  <a:path w="76" h="57">
                    <a:moveTo>
                      <a:pt x="12" y="0"/>
                    </a:moveTo>
                    <a:cubicBezTo>
                      <a:pt x="0" y="35"/>
                      <a:pt x="24" y="57"/>
                      <a:pt x="55" y="51"/>
                    </a:cubicBezTo>
                    <a:cubicBezTo>
                      <a:pt x="71" y="47"/>
                      <a:pt x="76" y="27"/>
                      <a:pt x="67" y="19"/>
                    </a:cubicBezTo>
                    <a:cubicBezTo>
                      <a:pt x="52" y="6"/>
                      <a:pt x="7" y="41"/>
                      <a:pt x="12" y="0"/>
                    </a:cubicBezTo>
                    <a:close/>
                  </a:path>
                </a:pathLst>
              </a:custGeom>
              <a:solidFill>
                <a:srgbClr val="FFFFFF"/>
              </a:solidFill>
              <a:ln w="9525">
                <a:noFill/>
                <a:miter lim="800000"/>
              </a:ln>
            </p:spPr>
            <p:txBody>
              <a:bodyPr/>
              <a:lstStyle/>
              <a:p>
                <a:endParaRPr lang="zh-CN" altLang="en-US">
                  <a:cs typeface="+mn-ea"/>
                  <a:sym typeface="+mn-lt"/>
                </a:endParaRPr>
              </a:p>
            </p:txBody>
          </p:sp>
          <p:sp>
            <p:nvSpPr>
              <p:cNvPr id="57" name="Freeform 434"/>
              <p:cNvSpPr/>
              <p:nvPr/>
            </p:nvSpPr>
            <p:spPr bwMode="auto">
              <a:xfrm>
                <a:off x="4035426" y="844550"/>
                <a:ext cx="74613" cy="74613"/>
              </a:xfrm>
              <a:custGeom>
                <a:avLst/>
                <a:gdLst>
                  <a:gd name="T0" fmla="*/ 44301 w 32"/>
                  <a:gd name="T1" fmla="*/ 4663 h 32"/>
                  <a:gd name="T2" fmla="*/ 4663 w 32"/>
                  <a:gd name="T3" fmla="*/ 30312 h 32"/>
                  <a:gd name="T4" fmla="*/ 30312 w 32"/>
                  <a:gd name="T5" fmla="*/ 69950 h 32"/>
                  <a:gd name="T6" fmla="*/ 69950 w 32"/>
                  <a:gd name="T7" fmla="*/ 44301 h 32"/>
                  <a:gd name="T8" fmla="*/ 44301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4" y="5"/>
                      <a:pt x="2" y="13"/>
                    </a:cubicBezTo>
                    <a:cubicBezTo>
                      <a:pt x="0" y="21"/>
                      <a:pt x="5" y="29"/>
                      <a:pt x="13" y="30"/>
                    </a:cubicBezTo>
                    <a:cubicBezTo>
                      <a:pt x="21" y="32"/>
                      <a:pt x="29" y="27"/>
                      <a:pt x="30" y="19"/>
                    </a:cubicBezTo>
                    <a:cubicBezTo>
                      <a:pt x="32" y="12"/>
                      <a:pt x="27" y="4"/>
                      <a:pt x="19" y="2"/>
                    </a:cubicBezTo>
                    <a:close/>
                  </a:path>
                </a:pathLst>
              </a:custGeom>
              <a:solidFill>
                <a:srgbClr val="D6A38D"/>
              </a:solidFill>
              <a:ln w="9525">
                <a:noFill/>
                <a:miter lim="800000"/>
              </a:ln>
            </p:spPr>
            <p:txBody>
              <a:bodyPr/>
              <a:lstStyle/>
              <a:p>
                <a:endParaRPr lang="zh-CN" altLang="en-US">
                  <a:cs typeface="+mn-ea"/>
                  <a:sym typeface="+mn-lt"/>
                </a:endParaRPr>
              </a:p>
            </p:txBody>
          </p:sp>
          <p:sp>
            <p:nvSpPr>
              <p:cNvPr id="58" name="Freeform 435"/>
              <p:cNvSpPr/>
              <p:nvPr/>
            </p:nvSpPr>
            <p:spPr bwMode="auto">
              <a:xfrm>
                <a:off x="4037013" y="835025"/>
                <a:ext cx="76200" cy="74613"/>
              </a:xfrm>
              <a:custGeom>
                <a:avLst/>
                <a:gdLst>
                  <a:gd name="T0" fmla="*/ 45244 w 32"/>
                  <a:gd name="T1" fmla="*/ 4663 h 32"/>
                  <a:gd name="T2" fmla="*/ 4763 w 32"/>
                  <a:gd name="T3" fmla="*/ 30312 h 32"/>
                  <a:gd name="T4" fmla="*/ 30956 w 32"/>
                  <a:gd name="T5" fmla="*/ 69950 h 32"/>
                  <a:gd name="T6" fmla="*/ 71437 w 32"/>
                  <a:gd name="T7" fmla="*/ 44301 h 32"/>
                  <a:gd name="T8" fmla="*/ 45244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3" y="5"/>
                      <a:pt x="2" y="13"/>
                    </a:cubicBezTo>
                    <a:cubicBezTo>
                      <a:pt x="0" y="21"/>
                      <a:pt x="5" y="29"/>
                      <a:pt x="13" y="30"/>
                    </a:cubicBezTo>
                    <a:cubicBezTo>
                      <a:pt x="21" y="32"/>
                      <a:pt x="28" y="27"/>
                      <a:pt x="30" y="19"/>
                    </a:cubicBezTo>
                    <a:cubicBezTo>
                      <a:pt x="32" y="12"/>
                      <a:pt x="27" y="4"/>
                      <a:pt x="19" y="2"/>
                    </a:cubicBezTo>
                    <a:close/>
                  </a:path>
                </a:pathLst>
              </a:custGeom>
              <a:solidFill>
                <a:srgbClr val="F8C8B4"/>
              </a:solidFill>
              <a:ln w="9525">
                <a:noFill/>
                <a:miter lim="800000"/>
              </a:ln>
            </p:spPr>
            <p:txBody>
              <a:bodyPr/>
              <a:lstStyle/>
              <a:p>
                <a:endParaRPr lang="zh-CN" altLang="en-US">
                  <a:cs typeface="+mn-ea"/>
                  <a:sym typeface="+mn-lt"/>
                </a:endParaRPr>
              </a:p>
            </p:txBody>
          </p:sp>
          <p:sp>
            <p:nvSpPr>
              <p:cNvPr id="59" name="Freeform 436"/>
              <p:cNvSpPr/>
              <p:nvPr/>
            </p:nvSpPr>
            <p:spPr bwMode="auto">
              <a:xfrm>
                <a:off x="4238626" y="828675"/>
                <a:ext cx="53975" cy="55563"/>
              </a:xfrm>
              <a:custGeom>
                <a:avLst/>
                <a:gdLst>
                  <a:gd name="T0" fmla="*/ 32854 w 23"/>
                  <a:gd name="T1" fmla="*/ 4630 h 24"/>
                  <a:gd name="T2" fmla="*/ 2347 w 23"/>
                  <a:gd name="T3" fmla="*/ 23151 h 24"/>
                  <a:gd name="T4" fmla="*/ 21121 w 23"/>
                  <a:gd name="T5" fmla="*/ 50933 h 24"/>
                  <a:gd name="T6" fmla="*/ 51628 w 23"/>
                  <a:gd name="T7" fmla="*/ 32412 h 24"/>
                  <a:gd name="T8" fmla="*/ 32854 w 23"/>
                  <a:gd name="T9" fmla="*/ 463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14" y="2"/>
                    </a:moveTo>
                    <a:cubicBezTo>
                      <a:pt x="8" y="0"/>
                      <a:pt x="3" y="4"/>
                      <a:pt x="1" y="10"/>
                    </a:cubicBezTo>
                    <a:cubicBezTo>
                      <a:pt x="0" y="15"/>
                      <a:pt x="4" y="21"/>
                      <a:pt x="9" y="22"/>
                    </a:cubicBezTo>
                    <a:cubicBezTo>
                      <a:pt x="15" y="24"/>
                      <a:pt x="21" y="20"/>
                      <a:pt x="22" y="14"/>
                    </a:cubicBezTo>
                    <a:cubicBezTo>
                      <a:pt x="23" y="9"/>
                      <a:pt x="20" y="3"/>
                      <a:pt x="14" y="2"/>
                    </a:cubicBezTo>
                    <a:close/>
                  </a:path>
                </a:pathLst>
              </a:custGeom>
              <a:solidFill>
                <a:srgbClr val="FFFFFF"/>
              </a:solidFill>
              <a:ln w="9525">
                <a:noFill/>
                <a:miter lim="800000"/>
              </a:ln>
            </p:spPr>
            <p:txBody>
              <a:bodyPr/>
              <a:lstStyle/>
              <a:p>
                <a:endParaRPr lang="zh-CN" altLang="en-US">
                  <a:cs typeface="+mn-ea"/>
                  <a:sym typeface="+mn-lt"/>
                </a:endParaRPr>
              </a:p>
            </p:txBody>
          </p:sp>
          <p:sp>
            <p:nvSpPr>
              <p:cNvPr id="60" name="Freeform 437"/>
              <p:cNvSpPr/>
              <p:nvPr/>
            </p:nvSpPr>
            <p:spPr bwMode="auto">
              <a:xfrm>
                <a:off x="4227513" y="8874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4"/>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1" name="Freeform 438"/>
              <p:cNvSpPr/>
              <p:nvPr/>
            </p:nvSpPr>
            <p:spPr bwMode="auto">
              <a:xfrm>
                <a:off x="4217988" y="9128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3"/>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2" name="Freeform 439"/>
              <p:cNvSpPr/>
              <p:nvPr/>
            </p:nvSpPr>
            <p:spPr bwMode="auto">
              <a:xfrm>
                <a:off x="4243388" y="857250"/>
                <a:ext cx="53975" cy="52388"/>
              </a:xfrm>
              <a:custGeom>
                <a:avLst/>
                <a:gdLst>
                  <a:gd name="T0" fmla="*/ 32854 w 23"/>
                  <a:gd name="T1" fmla="*/ 2278 h 23"/>
                  <a:gd name="T2" fmla="*/ 2347 w 23"/>
                  <a:gd name="T3" fmla="*/ 20500 h 23"/>
                  <a:gd name="T4" fmla="*/ 21121 w 23"/>
                  <a:gd name="T5" fmla="*/ 50110 h 23"/>
                  <a:gd name="T6" fmla="*/ 51628 w 23"/>
                  <a:gd name="T7" fmla="*/ 31888 h 23"/>
                  <a:gd name="T8" fmla="*/ 32854 w 23"/>
                  <a:gd name="T9" fmla="*/ 2278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2" y="3"/>
                      <a:pt x="1" y="9"/>
                    </a:cubicBezTo>
                    <a:cubicBezTo>
                      <a:pt x="0" y="15"/>
                      <a:pt x="3" y="20"/>
                      <a:pt x="9" y="22"/>
                    </a:cubicBezTo>
                    <a:cubicBezTo>
                      <a:pt x="15" y="23"/>
                      <a:pt x="20" y="19"/>
                      <a:pt x="22" y="14"/>
                    </a:cubicBezTo>
                    <a:cubicBezTo>
                      <a:pt x="23" y="8"/>
                      <a:pt x="19" y="2"/>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3" name="Freeform 440"/>
              <p:cNvSpPr/>
              <p:nvPr/>
            </p:nvSpPr>
            <p:spPr bwMode="auto">
              <a:xfrm>
                <a:off x="4246563" y="857250"/>
                <a:ext cx="85725" cy="106363"/>
              </a:xfrm>
              <a:custGeom>
                <a:avLst/>
                <a:gdLst>
                  <a:gd name="T0" fmla="*/ 64873 w 37"/>
                  <a:gd name="T1" fmla="*/ 9249 h 46"/>
                  <a:gd name="T2" fmla="*/ 11584 w 37"/>
                  <a:gd name="T3" fmla="*/ 39308 h 46"/>
                  <a:gd name="T4" fmla="*/ 20852 w 37"/>
                  <a:gd name="T5" fmla="*/ 99426 h 46"/>
                  <a:gd name="T6" fmla="*/ 74141 w 37"/>
                  <a:gd name="T7" fmla="*/ 67055 h 46"/>
                  <a:gd name="T8" fmla="*/ 64873 w 37"/>
                  <a:gd name="T9" fmla="*/ 9249 h 46"/>
                  <a:gd name="T10" fmla="*/ 0 60000 65536"/>
                  <a:gd name="T11" fmla="*/ 0 60000 65536"/>
                  <a:gd name="T12" fmla="*/ 0 60000 65536"/>
                  <a:gd name="T13" fmla="*/ 0 60000 65536"/>
                  <a:gd name="T14" fmla="*/ 0 60000 65536"/>
                  <a:gd name="T15" fmla="*/ 0 w 37"/>
                  <a:gd name="T16" fmla="*/ 0 h 46"/>
                  <a:gd name="T17" fmla="*/ 37 w 37"/>
                  <a:gd name="T18" fmla="*/ 46 h 46"/>
                </a:gdLst>
                <a:ahLst/>
                <a:cxnLst>
                  <a:cxn ang="T10">
                    <a:pos x="T0" y="T1"/>
                  </a:cxn>
                  <a:cxn ang="T11">
                    <a:pos x="T2" y="T3"/>
                  </a:cxn>
                  <a:cxn ang="T12">
                    <a:pos x="T4" y="T5"/>
                  </a:cxn>
                  <a:cxn ang="T13">
                    <a:pos x="T6" y="T7"/>
                  </a:cxn>
                  <a:cxn ang="T14">
                    <a:pos x="T8" y="T9"/>
                  </a:cxn>
                </a:cxnLst>
                <a:rect l="T15" t="T16" r="T17" b="T18"/>
                <a:pathLst>
                  <a:path w="37" h="46">
                    <a:moveTo>
                      <a:pt x="28" y="4"/>
                    </a:moveTo>
                    <a:cubicBezTo>
                      <a:pt x="20" y="0"/>
                      <a:pt x="10" y="6"/>
                      <a:pt x="5" y="17"/>
                    </a:cubicBezTo>
                    <a:cubicBezTo>
                      <a:pt x="0" y="28"/>
                      <a:pt x="2" y="39"/>
                      <a:pt x="9" y="43"/>
                    </a:cubicBezTo>
                    <a:cubicBezTo>
                      <a:pt x="17" y="46"/>
                      <a:pt x="27" y="40"/>
                      <a:pt x="32" y="29"/>
                    </a:cubicBezTo>
                    <a:cubicBezTo>
                      <a:pt x="37" y="19"/>
                      <a:pt x="35" y="7"/>
                      <a:pt x="28" y="4"/>
                    </a:cubicBezTo>
                    <a:close/>
                  </a:path>
                </a:pathLst>
              </a:custGeom>
              <a:solidFill>
                <a:srgbClr val="D6A38D"/>
              </a:solidFill>
              <a:ln w="9525">
                <a:noFill/>
                <a:miter lim="800000"/>
              </a:ln>
            </p:spPr>
            <p:txBody>
              <a:bodyPr/>
              <a:lstStyle/>
              <a:p>
                <a:endParaRPr lang="zh-CN" altLang="en-US">
                  <a:cs typeface="+mn-ea"/>
                  <a:sym typeface="+mn-lt"/>
                </a:endParaRPr>
              </a:p>
            </p:txBody>
          </p:sp>
          <p:sp>
            <p:nvSpPr>
              <p:cNvPr id="64" name="Freeform 441"/>
              <p:cNvSpPr/>
              <p:nvPr/>
            </p:nvSpPr>
            <p:spPr bwMode="auto">
              <a:xfrm>
                <a:off x="4246563" y="857250"/>
                <a:ext cx="80963" cy="100013"/>
              </a:xfrm>
              <a:custGeom>
                <a:avLst/>
                <a:gdLst>
                  <a:gd name="T0" fmla="*/ 60144 w 35"/>
                  <a:gd name="T1" fmla="*/ 6978 h 43"/>
                  <a:gd name="T2" fmla="*/ 11566 w 35"/>
                  <a:gd name="T3" fmla="*/ 34888 h 43"/>
                  <a:gd name="T4" fmla="*/ 20819 w 35"/>
                  <a:gd name="T5" fmla="*/ 93035 h 43"/>
                  <a:gd name="T6" fmla="*/ 69397 w 35"/>
                  <a:gd name="T7" fmla="*/ 62799 h 43"/>
                  <a:gd name="T8" fmla="*/ 60144 w 35"/>
                  <a:gd name="T9" fmla="*/ 6978 h 43"/>
                  <a:gd name="T10" fmla="*/ 0 60000 65536"/>
                  <a:gd name="T11" fmla="*/ 0 60000 65536"/>
                  <a:gd name="T12" fmla="*/ 0 60000 65536"/>
                  <a:gd name="T13" fmla="*/ 0 60000 65536"/>
                  <a:gd name="T14" fmla="*/ 0 60000 65536"/>
                  <a:gd name="T15" fmla="*/ 0 w 35"/>
                  <a:gd name="T16" fmla="*/ 0 h 43"/>
                  <a:gd name="T17" fmla="*/ 35 w 35"/>
                  <a:gd name="T18" fmla="*/ 43 h 43"/>
                </a:gdLst>
                <a:ahLst/>
                <a:cxnLst>
                  <a:cxn ang="T10">
                    <a:pos x="T0" y="T1"/>
                  </a:cxn>
                  <a:cxn ang="T11">
                    <a:pos x="T2" y="T3"/>
                  </a:cxn>
                  <a:cxn ang="T12">
                    <a:pos x="T4" y="T5"/>
                  </a:cxn>
                  <a:cxn ang="T13">
                    <a:pos x="T6" y="T7"/>
                  </a:cxn>
                  <a:cxn ang="T14">
                    <a:pos x="T8" y="T9"/>
                  </a:cxn>
                </a:cxnLst>
                <a:rect l="T15" t="T16" r="T17" b="T18"/>
                <a:pathLst>
                  <a:path w="35" h="43">
                    <a:moveTo>
                      <a:pt x="26" y="3"/>
                    </a:moveTo>
                    <a:cubicBezTo>
                      <a:pt x="19" y="0"/>
                      <a:pt x="9" y="5"/>
                      <a:pt x="5" y="15"/>
                    </a:cubicBezTo>
                    <a:cubicBezTo>
                      <a:pt x="0" y="26"/>
                      <a:pt x="2" y="36"/>
                      <a:pt x="9" y="40"/>
                    </a:cubicBezTo>
                    <a:cubicBezTo>
                      <a:pt x="16" y="43"/>
                      <a:pt x="25" y="37"/>
                      <a:pt x="30" y="27"/>
                    </a:cubicBezTo>
                    <a:cubicBezTo>
                      <a:pt x="35" y="17"/>
                      <a:pt x="33" y="6"/>
                      <a:pt x="26" y="3"/>
                    </a:cubicBezTo>
                    <a:close/>
                  </a:path>
                </a:pathLst>
              </a:custGeom>
              <a:solidFill>
                <a:srgbClr val="F8C8B4"/>
              </a:solidFill>
              <a:ln w="9525">
                <a:noFill/>
                <a:miter lim="800000"/>
              </a:ln>
            </p:spPr>
            <p:txBody>
              <a:bodyPr/>
              <a:lstStyle/>
              <a:p>
                <a:endParaRPr lang="zh-CN" altLang="en-US">
                  <a:cs typeface="+mn-ea"/>
                  <a:sym typeface="+mn-lt"/>
                </a:endParaRPr>
              </a:p>
            </p:txBody>
          </p:sp>
          <p:sp>
            <p:nvSpPr>
              <p:cNvPr id="65" name="Freeform 442"/>
              <p:cNvSpPr/>
              <p:nvPr/>
            </p:nvSpPr>
            <p:spPr bwMode="auto">
              <a:xfrm>
                <a:off x="3902076" y="660400"/>
                <a:ext cx="484188" cy="266700"/>
              </a:xfrm>
              <a:custGeom>
                <a:avLst/>
                <a:gdLst>
                  <a:gd name="T0" fmla="*/ 35086 w 207"/>
                  <a:gd name="T1" fmla="*/ 135689 h 114"/>
                  <a:gd name="T2" fmla="*/ 416355 w 207"/>
                  <a:gd name="T3" fmla="*/ 245645 h 114"/>
                  <a:gd name="T4" fmla="*/ 460797 w 207"/>
                  <a:gd name="T5" fmla="*/ 229268 h 114"/>
                  <a:gd name="T6" fmla="*/ 446763 w 207"/>
                  <a:gd name="T7" fmla="*/ 116974 h 114"/>
                  <a:gd name="T8" fmla="*/ 77189 w 207"/>
                  <a:gd name="T9" fmla="*/ 11697 h 114"/>
                  <a:gd name="T10" fmla="*/ 4678 w 207"/>
                  <a:gd name="T11" fmla="*/ 95918 h 114"/>
                  <a:gd name="T12" fmla="*/ 35086 w 207"/>
                  <a:gd name="T13" fmla="*/ 135689 h 114"/>
                  <a:gd name="T14" fmla="*/ 0 60000 65536"/>
                  <a:gd name="T15" fmla="*/ 0 60000 65536"/>
                  <a:gd name="T16" fmla="*/ 0 60000 65536"/>
                  <a:gd name="T17" fmla="*/ 0 60000 65536"/>
                  <a:gd name="T18" fmla="*/ 0 60000 65536"/>
                  <a:gd name="T19" fmla="*/ 0 60000 65536"/>
                  <a:gd name="T20" fmla="*/ 0 60000 65536"/>
                  <a:gd name="T21" fmla="*/ 0 w 207"/>
                  <a:gd name="T22" fmla="*/ 0 h 114"/>
                  <a:gd name="T23" fmla="*/ 207 w 207"/>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14">
                    <a:moveTo>
                      <a:pt x="15" y="58"/>
                    </a:moveTo>
                    <a:cubicBezTo>
                      <a:pt x="72" y="47"/>
                      <a:pt x="147" y="73"/>
                      <a:pt x="178" y="105"/>
                    </a:cubicBezTo>
                    <a:cubicBezTo>
                      <a:pt x="186" y="114"/>
                      <a:pt x="195" y="104"/>
                      <a:pt x="197" y="98"/>
                    </a:cubicBezTo>
                    <a:cubicBezTo>
                      <a:pt x="203" y="80"/>
                      <a:pt x="207" y="62"/>
                      <a:pt x="191" y="50"/>
                    </a:cubicBezTo>
                    <a:cubicBezTo>
                      <a:pt x="147" y="18"/>
                      <a:pt x="84" y="0"/>
                      <a:pt x="33" y="5"/>
                    </a:cubicBezTo>
                    <a:cubicBezTo>
                      <a:pt x="14" y="6"/>
                      <a:pt x="7" y="24"/>
                      <a:pt x="2" y="41"/>
                    </a:cubicBezTo>
                    <a:cubicBezTo>
                      <a:pt x="0" y="49"/>
                      <a:pt x="5" y="60"/>
                      <a:pt x="15" y="58"/>
                    </a:cubicBezTo>
                    <a:close/>
                  </a:path>
                </a:pathLst>
              </a:custGeom>
              <a:solidFill>
                <a:srgbClr val="E6E6E6"/>
              </a:solidFill>
              <a:ln w="9525">
                <a:noFill/>
                <a:miter lim="800000"/>
              </a:ln>
            </p:spPr>
            <p:txBody>
              <a:bodyPr/>
              <a:lstStyle/>
              <a:p>
                <a:endParaRPr lang="zh-CN" altLang="en-US">
                  <a:cs typeface="+mn-ea"/>
                  <a:sym typeface="+mn-lt"/>
                </a:endParaRPr>
              </a:p>
            </p:txBody>
          </p:sp>
          <p:sp>
            <p:nvSpPr>
              <p:cNvPr id="66" name="Freeform 443"/>
              <p:cNvSpPr/>
              <p:nvPr/>
            </p:nvSpPr>
            <p:spPr bwMode="auto">
              <a:xfrm>
                <a:off x="3908426" y="647700"/>
                <a:ext cx="481013" cy="260350"/>
              </a:xfrm>
              <a:custGeom>
                <a:avLst/>
                <a:gdLst>
                  <a:gd name="T0" fmla="*/ 32850 w 205"/>
                  <a:gd name="T1" fmla="*/ 129002 h 111"/>
                  <a:gd name="T2" fmla="*/ 415314 w 205"/>
                  <a:gd name="T3" fmla="*/ 241586 h 111"/>
                  <a:gd name="T4" fmla="*/ 459895 w 205"/>
                  <a:gd name="T5" fmla="*/ 222822 h 111"/>
                  <a:gd name="T6" fmla="*/ 443471 w 205"/>
                  <a:gd name="T7" fmla="*/ 114929 h 111"/>
                  <a:gd name="T8" fmla="*/ 72739 w 205"/>
                  <a:gd name="T9" fmla="*/ 9382 h 111"/>
                  <a:gd name="T10" fmla="*/ 4693 w 205"/>
                  <a:gd name="T11" fmla="*/ 91474 h 111"/>
                  <a:gd name="T12" fmla="*/ 32850 w 205"/>
                  <a:gd name="T13" fmla="*/ 129002 h 111"/>
                  <a:gd name="T14" fmla="*/ 0 60000 65536"/>
                  <a:gd name="T15" fmla="*/ 0 60000 65536"/>
                  <a:gd name="T16" fmla="*/ 0 60000 65536"/>
                  <a:gd name="T17" fmla="*/ 0 60000 65536"/>
                  <a:gd name="T18" fmla="*/ 0 60000 65536"/>
                  <a:gd name="T19" fmla="*/ 0 60000 65536"/>
                  <a:gd name="T20" fmla="*/ 0 60000 65536"/>
                  <a:gd name="T21" fmla="*/ 0 w 205"/>
                  <a:gd name="T22" fmla="*/ 0 h 111"/>
                  <a:gd name="T23" fmla="*/ 205 w 205"/>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5" h="111">
                    <a:moveTo>
                      <a:pt x="14" y="55"/>
                    </a:moveTo>
                    <a:cubicBezTo>
                      <a:pt x="71" y="45"/>
                      <a:pt x="146" y="71"/>
                      <a:pt x="177" y="103"/>
                    </a:cubicBezTo>
                    <a:cubicBezTo>
                      <a:pt x="185" y="111"/>
                      <a:pt x="194" y="101"/>
                      <a:pt x="196" y="95"/>
                    </a:cubicBezTo>
                    <a:cubicBezTo>
                      <a:pt x="202" y="78"/>
                      <a:pt x="205" y="61"/>
                      <a:pt x="189" y="49"/>
                    </a:cubicBezTo>
                    <a:cubicBezTo>
                      <a:pt x="146" y="18"/>
                      <a:pt x="82" y="0"/>
                      <a:pt x="31" y="4"/>
                    </a:cubicBezTo>
                    <a:cubicBezTo>
                      <a:pt x="13" y="5"/>
                      <a:pt x="6" y="22"/>
                      <a:pt x="2" y="39"/>
                    </a:cubicBezTo>
                    <a:cubicBezTo>
                      <a:pt x="0" y="46"/>
                      <a:pt x="5" y="57"/>
                      <a:pt x="14" y="55"/>
                    </a:cubicBezTo>
                    <a:close/>
                  </a:path>
                </a:pathLst>
              </a:custGeom>
              <a:solidFill>
                <a:srgbClr val="FFFFFF"/>
              </a:solidFill>
              <a:ln w="9525">
                <a:noFill/>
                <a:miter lim="800000"/>
              </a:ln>
            </p:spPr>
            <p:txBody>
              <a:bodyPr/>
              <a:lstStyle/>
              <a:p>
                <a:endParaRPr lang="zh-CN" altLang="en-US">
                  <a:cs typeface="+mn-ea"/>
                  <a:sym typeface="+mn-lt"/>
                </a:endParaRPr>
              </a:p>
            </p:txBody>
          </p:sp>
          <p:sp>
            <p:nvSpPr>
              <p:cNvPr id="67" name="Freeform 444"/>
              <p:cNvSpPr/>
              <p:nvPr/>
            </p:nvSpPr>
            <p:spPr bwMode="auto">
              <a:xfrm>
                <a:off x="3700463" y="1287463"/>
                <a:ext cx="561975" cy="204788"/>
              </a:xfrm>
              <a:custGeom>
                <a:avLst/>
                <a:gdLst>
                  <a:gd name="T0" fmla="*/ 0 w 240"/>
                  <a:gd name="T1" fmla="*/ 74468 h 88"/>
                  <a:gd name="T2" fmla="*/ 559633 w 240"/>
                  <a:gd name="T3" fmla="*/ 204788 h 88"/>
                  <a:gd name="T4" fmla="*/ 559633 w 240"/>
                  <a:gd name="T5" fmla="*/ 121011 h 88"/>
                  <a:gd name="T6" fmla="*/ 37465 w 240"/>
                  <a:gd name="T7" fmla="*/ 0 h 88"/>
                  <a:gd name="T8" fmla="*/ 0 w 240"/>
                  <a:gd name="T9" fmla="*/ 74468 h 88"/>
                  <a:gd name="T10" fmla="*/ 0 60000 65536"/>
                  <a:gd name="T11" fmla="*/ 0 60000 65536"/>
                  <a:gd name="T12" fmla="*/ 0 60000 65536"/>
                  <a:gd name="T13" fmla="*/ 0 60000 65536"/>
                  <a:gd name="T14" fmla="*/ 0 60000 65536"/>
                  <a:gd name="T15" fmla="*/ 0 w 240"/>
                  <a:gd name="T16" fmla="*/ 0 h 88"/>
                  <a:gd name="T17" fmla="*/ 240 w 240"/>
                  <a:gd name="T18" fmla="*/ 88 h 88"/>
                </a:gdLst>
                <a:ahLst/>
                <a:cxnLst>
                  <a:cxn ang="T10">
                    <a:pos x="T0" y="T1"/>
                  </a:cxn>
                  <a:cxn ang="T11">
                    <a:pos x="T2" y="T3"/>
                  </a:cxn>
                  <a:cxn ang="T12">
                    <a:pos x="T4" y="T5"/>
                  </a:cxn>
                  <a:cxn ang="T13">
                    <a:pos x="T6" y="T7"/>
                  </a:cxn>
                  <a:cxn ang="T14">
                    <a:pos x="T8" y="T9"/>
                  </a:cxn>
                </a:cxnLst>
                <a:rect l="T15" t="T16" r="T17" b="T18"/>
                <a:pathLst>
                  <a:path w="240" h="88">
                    <a:moveTo>
                      <a:pt x="0" y="32"/>
                    </a:moveTo>
                    <a:cubicBezTo>
                      <a:pt x="85" y="71"/>
                      <a:pt x="146" y="86"/>
                      <a:pt x="239" y="88"/>
                    </a:cubicBezTo>
                    <a:cubicBezTo>
                      <a:pt x="240" y="77"/>
                      <a:pt x="239" y="65"/>
                      <a:pt x="239" y="52"/>
                    </a:cubicBezTo>
                    <a:cubicBezTo>
                      <a:pt x="154" y="49"/>
                      <a:pt x="94" y="35"/>
                      <a:pt x="16" y="0"/>
                    </a:cubicBezTo>
                    <a:cubicBezTo>
                      <a:pt x="10" y="11"/>
                      <a:pt x="5" y="22"/>
                      <a:pt x="0" y="32"/>
                    </a:cubicBezTo>
                    <a:close/>
                  </a:path>
                </a:pathLst>
              </a:custGeom>
              <a:solidFill>
                <a:srgbClr val="333333"/>
              </a:solidFill>
              <a:ln w="9525">
                <a:noFill/>
                <a:miter lim="800000"/>
              </a:ln>
            </p:spPr>
            <p:txBody>
              <a:bodyPr/>
              <a:lstStyle/>
              <a:p>
                <a:endParaRPr lang="zh-CN" altLang="en-US">
                  <a:cs typeface="+mn-ea"/>
                  <a:sym typeface="+mn-lt"/>
                </a:endParaRPr>
              </a:p>
            </p:txBody>
          </p:sp>
          <p:sp>
            <p:nvSpPr>
              <p:cNvPr id="68" name="Freeform 445"/>
              <p:cNvSpPr/>
              <p:nvPr/>
            </p:nvSpPr>
            <p:spPr bwMode="auto">
              <a:xfrm>
                <a:off x="3636963" y="1412875"/>
                <a:ext cx="641350" cy="211138"/>
              </a:xfrm>
              <a:custGeom>
                <a:avLst/>
                <a:gdLst>
                  <a:gd name="T0" fmla="*/ 7022 w 274"/>
                  <a:gd name="T1" fmla="*/ 30498 h 90"/>
                  <a:gd name="T2" fmla="*/ 11703 w 274"/>
                  <a:gd name="T3" fmla="*/ 68033 h 90"/>
                  <a:gd name="T4" fmla="*/ 608580 w 274"/>
                  <a:gd name="T5" fmla="*/ 211138 h 90"/>
                  <a:gd name="T6" fmla="*/ 639009 w 274"/>
                  <a:gd name="T7" fmla="*/ 175948 h 90"/>
                  <a:gd name="T8" fmla="*/ 622624 w 274"/>
                  <a:gd name="T9" fmla="*/ 143105 h 90"/>
                  <a:gd name="T10" fmla="*/ 35110 w 274"/>
                  <a:gd name="T11" fmla="*/ 4692 h 90"/>
                  <a:gd name="T12" fmla="*/ 7022 w 274"/>
                  <a:gd name="T13" fmla="*/ 30498 h 90"/>
                  <a:gd name="T14" fmla="*/ 0 60000 65536"/>
                  <a:gd name="T15" fmla="*/ 0 60000 65536"/>
                  <a:gd name="T16" fmla="*/ 0 60000 65536"/>
                  <a:gd name="T17" fmla="*/ 0 60000 65536"/>
                  <a:gd name="T18" fmla="*/ 0 60000 65536"/>
                  <a:gd name="T19" fmla="*/ 0 60000 65536"/>
                  <a:gd name="T20" fmla="*/ 0 60000 65536"/>
                  <a:gd name="T21" fmla="*/ 0 w 274"/>
                  <a:gd name="T22" fmla="*/ 0 h 90"/>
                  <a:gd name="T23" fmla="*/ 274 w 27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90">
                    <a:moveTo>
                      <a:pt x="3" y="13"/>
                    </a:moveTo>
                    <a:cubicBezTo>
                      <a:pt x="0" y="22"/>
                      <a:pt x="0" y="26"/>
                      <a:pt x="5" y="29"/>
                    </a:cubicBezTo>
                    <a:cubicBezTo>
                      <a:pt x="76" y="63"/>
                      <a:pt x="161" y="89"/>
                      <a:pt x="260" y="90"/>
                    </a:cubicBezTo>
                    <a:cubicBezTo>
                      <a:pt x="267" y="90"/>
                      <a:pt x="271" y="88"/>
                      <a:pt x="273" y="75"/>
                    </a:cubicBezTo>
                    <a:cubicBezTo>
                      <a:pt x="274" y="64"/>
                      <a:pt x="272" y="60"/>
                      <a:pt x="266" y="61"/>
                    </a:cubicBezTo>
                    <a:cubicBezTo>
                      <a:pt x="197" y="65"/>
                      <a:pt x="90" y="42"/>
                      <a:pt x="15" y="2"/>
                    </a:cubicBezTo>
                    <a:cubicBezTo>
                      <a:pt x="13" y="0"/>
                      <a:pt x="7" y="3"/>
                      <a:pt x="3" y="13"/>
                    </a:cubicBezTo>
                    <a:close/>
                  </a:path>
                </a:pathLst>
              </a:custGeom>
              <a:solidFill>
                <a:srgbClr val="E6E6E6"/>
              </a:solidFill>
              <a:ln w="9525">
                <a:noFill/>
                <a:miter lim="800000"/>
              </a:ln>
            </p:spPr>
            <p:txBody>
              <a:bodyPr/>
              <a:lstStyle/>
              <a:p>
                <a:endParaRPr lang="zh-CN" altLang="en-US">
                  <a:cs typeface="+mn-ea"/>
                  <a:sym typeface="+mn-lt"/>
                </a:endParaRPr>
              </a:p>
            </p:txBody>
          </p:sp>
          <p:sp>
            <p:nvSpPr>
              <p:cNvPr id="69" name="Freeform 446"/>
              <p:cNvSpPr/>
              <p:nvPr/>
            </p:nvSpPr>
            <p:spPr bwMode="auto">
              <a:xfrm>
                <a:off x="3640138" y="1401763"/>
                <a:ext cx="642938" cy="207963"/>
              </a:xfrm>
              <a:custGeom>
                <a:avLst/>
                <a:gdLst>
                  <a:gd name="T0" fmla="*/ 9352 w 275"/>
                  <a:gd name="T1" fmla="*/ 30377 h 89"/>
                  <a:gd name="T2" fmla="*/ 14028 w 275"/>
                  <a:gd name="T3" fmla="*/ 65427 h 89"/>
                  <a:gd name="T4" fmla="*/ 607869 w 275"/>
                  <a:gd name="T5" fmla="*/ 207963 h 89"/>
                  <a:gd name="T6" fmla="*/ 638262 w 275"/>
                  <a:gd name="T7" fmla="*/ 175250 h 89"/>
                  <a:gd name="T8" fmla="*/ 621896 w 275"/>
                  <a:gd name="T9" fmla="*/ 140200 h 89"/>
                  <a:gd name="T10" fmla="*/ 37407 w 275"/>
                  <a:gd name="T11" fmla="*/ 2337 h 89"/>
                  <a:gd name="T12" fmla="*/ 9352 w 275"/>
                  <a:gd name="T13" fmla="*/ 30377 h 89"/>
                  <a:gd name="T14" fmla="*/ 0 60000 65536"/>
                  <a:gd name="T15" fmla="*/ 0 60000 65536"/>
                  <a:gd name="T16" fmla="*/ 0 60000 65536"/>
                  <a:gd name="T17" fmla="*/ 0 60000 65536"/>
                  <a:gd name="T18" fmla="*/ 0 60000 65536"/>
                  <a:gd name="T19" fmla="*/ 0 60000 65536"/>
                  <a:gd name="T20" fmla="*/ 0 60000 65536"/>
                  <a:gd name="T21" fmla="*/ 0 w 275"/>
                  <a:gd name="T22" fmla="*/ 0 h 89"/>
                  <a:gd name="T23" fmla="*/ 275 w 275"/>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5" h="89">
                    <a:moveTo>
                      <a:pt x="4" y="13"/>
                    </a:moveTo>
                    <a:cubicBezTo>
                      <a:pt x="0" y="22"/>
                      <a:pt x="0" y="26"/>
                      <a:pt x="6" y="28"/>
                    </a:cubicBezTo>
                    <a:cubicBezTo>
                      <a:pt x="77" y="62"/>
                      <a:pt x="161" y="88"/>
                      <a:pt x="260" y="89"/>
                    </a:cubicBezTo>
                    <a:cubicBezTo>
                      <a:pt x="267" y="89"/>
                      <a:pt x="272" y="88"/>
                      <a:pt x="273" y="75"/>
                    </a:cubicBezTo>
                    <a:cubicBezTo>
                      <a:pt x="275" y="63"/>
                      <a:pt x="273" y="60"/>
                      <a:pt x="266" y="60"/>
                    </a:cubicBezTo>
                    <a:cubicBezTo>
                      <a:pt x="197" y="64"/>
                      <a:pt x="91" y="42"/>
                      <a:pt x="16" y="1"/>
                    </a:cubicBezTo>
                    <a:cubicBezTo>
                      <a:pt x="13" y="0"/>
                      <a:pt x="7" y="3"/>
                      <a:pt x="4" y="13"/>
                    </a:cubicBezTo>
                    <a:close/>
                  </a:path>
                </a:pathLst>
              </a:custGeom>
              <a:solidFill>
                <a:srgbClr val="FFFFFF"/>
              </a:solidFill>
              <a:ln w="9525">
                <a:noFill/>
                <a:miter lim="800000"/>
              </a:ln>
            </p:spPr>
            <p:txBody>
              <a:bodyPr/>
              <a:lstStyle/>
              <a:p>
                <a:endParaRPr lang="zh-CN" altLang="en-US">
                  <a:cs typeface="+mn-ea"/>
                  <a:sym typeface="+mn-lt"/>
                </a:endParaRPr>
              </a:p>
            </p:txBody>
          </p:sp>
          <p:sp>
            <p:nvSpPr>
              <p:cNvPr id="70" name="Freeform 447"/>
              <p:cNvSpPr>
                <a:spLocks noEditPoints="1"/>
              </p:cNvSpPr>
              <p:nvPr/>
            </p:nvSpPr>
            <p:spPr bwMode="auto">
              <a:xfrm>
                <a:off x="3857626" y="1333500"/>
                <a:ext cx="125413" cy="131763"/>
              </a:xfrm>
              <a:custGeom>
                <a:avLst/>
                <a:gdLst>
                  <a:gd name="T0" fmla="*/ 102188 w 54"/>
                  <a:gd name="T1" fmla="*/ 32941 h 56"/>
                  <a:gd name="T2" fmla="*/ 62707 w 54"/>
                  <a:gd name="T3" fmla="*/ 23529 h 56"/>
                  <a:gd name="T4" fmla="*/ 62707 w 54"/>
                  <a:gd name="T5" fmla="*/ 9412 h 56"/>
                  <a:gd name="T6" fmla="*/ 113801 w 54"/>
                  <a:gd name="T7" fmla="*/ 21176 h 56"/>
                  <a:gd name="T8" fmla="*/ 123091 w 54"/>
                  <a:gd name="T9" fmla="*/ 39999 h 56"/>
                  <a:gd name="T10" fmla="*/ 102188 w 54"/>
                  <a:gd name="T11" fmla="*/ 119998 h 56"/>
                  <a:gd name="T12" fmla="*/ 83609 w 54"/>
                  <a:gd name="T13" fmla="*/ 129410 h 56"/>
                  <a:gd name="T14" fmla="*/ 62707 w 54"/>
                  <a:gd name="T15" fmla="*/ 124704 h 56"/>
                  <a:gd name="T16" fmla="*/ 62707 w 54"/>
                  <a:gd name="T17" fmla="*/ 110587 h 56"/>
                  <a:gd name="T18" fmla="*/ 81286 w 54"/>
                  <a:gd name="T19" fmla="*/ 115293 h 56"/>
                  <a:gd name="T20" fmla="*/ 90576 w 54"/>
                  <a:gd name="T21" fmla="*/ 108234 h 56"/>
                  <a:gd name="T22" fmla="*/ 109156 w 54"/>
                  <a:gd name="T23" fmla="*/ 44705 h 56"/>
                  <a:gd name="T24" fmla="*/ 102188 w 54"/>
                  <a:gd name="T25" fmla="*/ 32941 h 56"/>
                  <a:gd name="T26" fmla="*/ 62707 w 54"/>
                  <a:gd name="T27" fmla="*/ 23529 h 56"/>
                  <a:gd name="T28" fmla="*/ 44127 w 54"/>
                  <a:gd name="T29" fmla="*/ 16470 h 56"/>
                  <a:gd name="T30" fmla="*/ 32514 w 54"/>
                  <a:gd name="T31" fmla="*/ 23529 h 56"/>
                  <a:gd name="T32" fmla="*/ 16257 w 54"/>
                  <a:gd name="T33" fmla="*/ 87058 h 56"/>
                  <a:gd name="T34" fmla="*/ 23225 w 54"/>
                  <a:gd name="T35" fmla="*/ 98822 h 56"/>
                  <a:gd name="T36" fmla="*/ 62707 w 54"/>
                  <a:gd name="T37" fmla="*/ 110587 h 56"/>
                  <a:gd name="T38" fmla="*/ 62707 w 54"/>
                  <a:gd name="T39" fmla="*/ 124704 h 56"/>
                  <a:gd name="T40" fmla="*/ 11612 w 54"/>
                  <a:gd name="T41" fmla="*/ 110587 h 56"/>
                  <a:gd name="T42" fmla="*/ 2322 w 54"/>
                  <a:gd name="T43" fmla="*/ 91764 h 56"/>
                  <a:gd name="T44" fmla="*/ 23225 w 54"/>
                  <a:gd name="T45" fmla="*/ 14117 h 56"/>
                  <a:gd name="T46" fmla="*/ 41804 w 54"/>
                  <a:gd name="T47" fmla="*/ 2353 h 56"/>
                  <a:gd name="T48" fmla="*/ 62707 w 54"/>
                  <a:gd name="T49" fmla="*/ 9412 h 56"/>
                  <a:gd name="T50" fmla="*/ 62707 w 54"/>
                  <a:gd name="T51" fmla="*/ 23529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56"/>
                  <a:gd name="T80" fmla="*/ 54 w 54"/>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56">
                    <a:moveTo>
                      <a:pt x="44" y="14"/>
                    </a:moveTo>
                    <a:cubicBezTo>
                      <a:pt x="27" y="10"/>
                      <a:pt x="27" y="10"/>
                      <a:pt x="27" y="10"/>
                    </a:cubicBezTo>
                    <a:cubicBezTo>
                      <a:pt x="27" y="4"/>
                      <a:pt x="27" y="4"/>
                      <a:pt x="27" y="4"/>
                    </a:cubicBezTo>
                    <a:cubicBezTo>
                      <a:pt x="49" y="9"/>
                      <a:pt x="49" y="9"/>
                      <a:pt x="49" y="9"/>
                    </a:cubicBezTo>
                    <a:cubicBezTo>
                      <a:pt x="52" y="10"/>
                      <a:pt x="54" y="14"/>
                      <a:pt x="53" y="17"/>
                    </a:cubicBezTo>
                    <a:cubicBezTo>
                      <a:pt x="44" y="51"/>
                      <a:pt x="44" y="51"/>
                      <a:pt x="44" y="51"/>
                    </a:cubicBezTo>
                    <a:cubicBezTo>
                      <a:pt x="43" y="54"/>
                      <a:pt x="39" y="56"/>
                      <a:pt x="36" y="55"/>
                    </a:cubicBezTo>
                    <a:cubicBezTo>
                      <a:pt x="27" y="53"/>
                      <a:pt x="27" y="53"/>
                      <a:pt x="27" y="53"/>
                    </a:cubicBezTo>
                    <a:cubicBezTo>
                      <a:pt x="27" y="47"/>
                      <a:pt x="27" y="47"/>
                      <a:pt x="27" y="47"/>
                    </a:cubicBezTo>
                    <a:cubicBezTo>
                      <a:pt x="35" y="49"/>
                      <a:pt x="35" y="49"/>
                      <a:pt x="35" y="49"/>
                    </a:cubicBezTo>
                    <a:cubicBezTo>
                      <a:pt x="37" y="49"/>
                      <a:pt x="39" y="48"/>
                      <a:pt x="39" y="46"/>
                    </a:cubicBezTo>
                    <a:cubicBezTo>
                      <a:pt x="47" y="19"/>
                      <a:pt x="47" y="19"/>
                      <a:pt x="47" y="19"/>
                    </a:cubicBezTo>
                    <a:cubicBezTo>
                      <a:pt x="47" y="17"/>
                      <a:pt x="46" y="15"/>
                      <a:pt x="44" y="14"/>
                    </a:cubicBezTo>
                    <a:close/>
                    <a:moveTo>
                      <a:pt x="27" y="10"/>
                    </a:moveTo>
                    <a:cubicBezTo>
                      <a:pt x="19" y="7"/>
                      <a:pt x="19" y="7"/>
                      <a:pt x="19" y="7"/>
                    </a:cubicBezTo>
                    <a:cubicBezTo>
                      <a:pt x="17" y="7"/>
                      <a:pt x="15" y="8"/>
                      <a:pt x="14" y="10"/>
                    </a:cubicBezTo>
                    <a:cubicBezTo>
                      <a:pt x="7" y="37"/>
                      <a:pt x="7" y="37"/>
                      <a:pt x="7" y="37"/>
                    </a:cubicBezTo>
                    <a:cubicBezTo>
                      <a:pt x="6" y="39"/>
                      <a:pt x="7" y="41"/>
                      <a:pt x="10" y="42"/>
                    </a:cubicBezTo>
                    <a:cubicBezTo>
                      <a:pt x="27" y="47"/>
                      <a:pt x="27" y="47"/>
                      <a:pt x="27" y="47"/>
                    </a:cubicBezTo>
                    <a:cubicBezTo>
                      <a:pt x="27" y="53"/>
                      <a:pt x="27" y="53"/>
                      <a:pt x="27" y="53"/>
                    </a:cubicBezTo>
                    <a:cubicBezTo>
                      <a:pt x="5" y="47"/>
                      <a:pt x="5" y="47"/>
                      <a:pt x="5" y="47"/>
                    </a:cubicBezTo>
                    <a:cubicBezTo>
                      <a:pt x="2" y="46"/>
                      <a:pt x="0" y="42"/>
                      <a:pt x="1" y="39"/>
                    </a:cubicBezTo>
                    <a:cubicBezTo>
                      <a:pt x="10" y="6"/>
                      <a:pt x="10" y="6"/>
                      <a:pt x="10" y="6"/>
                    </a:cubicBezTo>
                    <a:cubicBezTo>
                      <a:pt x="11" y="2"/>
                      <a:pt x="14" y="0"/>
                      <a:pt x="18" y="1"/>
                    </a:cubicBezTo>
                    <a:cubicBezTo>
                      <a:pt x="27" y="4"/>
                      <a:pt x="27" y="4"/>
                      <a:pt x="27" y="4"/>
                    </a:cubicBezTo>
                    <a:lnTo>
                      <a:pt x="27" y="10"/>
                    </a:lnTo>
                    <a:close/>
                  </a:path>
                </a:pathLst>
              </a:custGeom>
              <a:solidFill>
                <a:srgbClr val="E09431"/>
              </a:solidFill>
              <a:ln w="9525">
                <a:noFill/>
                <a:miter lim="800000"/>
              </a:ln>
            </p:spPr>
            <p:txBody>
              <a:bodyPr/>
              <a:lstStyle/>
              <a:p>
                <a:endParaRPr lang="zh-CN" altLang="en-US">
                  <a:cs typeface="+mn-ea"/>
                  <a:sym typeface="+mn-lt"/>
                </a:endParaRPr>
              </a:p>
            </p:txBody>
          </p:sp>
          <p:sp>
            <p:nvSpPr>
              <p:cNvPr id="71" name="Freeform 448"/>
              <p:cNvSpPr/>
              <p:nvPr/>
            </p:nvSpPr>
            <p:spPr bwMode="auto">
              <a:xfrm>
                <a:off x="3952876" y="1204913"/>
                <a:ext cx="68263" cy="68263"/>
              </a:xfrm>
              <a:custGeom>
                <a:avLst/>
                <a:gdLst>
                  <a:gd name="T0" fmla="*/ 40016 w 29"/>
                  <a:gd name="T1" fmla="*/ 4708 h 29"/>
                  <a:gd name="T2" fmla="*/ 4708 w 29"/>
                  <a:gd name="T3" fmla="*/ 28247 h 29"/>
                  <a:gd name="T4" fmla="*/ 28247 w 29"/>
                  <a:gd name="T5" fmla="*/ 63555 h 29"/>
                  <a:gd name="T6" fmla="*/ 63555 w 29"/>
                  <a:gd name="T7" fmla="*/ 40016 h 29"/>
                  <a:gd name="T8" fmla="*/ 40016 w 29"/>
                  <a:gd name="T9" fmla="*/ 4708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7" y="2"/>
                    </a:moveTo>
                    <a:cubicBezTo>
                      <a:pt x="10" y="0"/>
                      <a:pt x="3" y="5"/>
                      <a:pt x="2" y="12"/>
                    </a:cubicBezTo>
                    <a:cubicBezTo>
                      <a:pt x="0" y="19"/>
                      <a:pt x="4" y="26"/>
                      <a:pt x="12" y="27"/>
                    </a:cubicBezTo>
                    <a:cubicBezTo>
                      <a:pt x="19" y="29"/>
                      <a:pt x="26" y="25"/>
                      <a:pt x="27" y="17"/>
                    </a:cubicBezTo>
                    <a:cubicBezTo>
                      <a:pt x="29" y="10"/>
                      <a:pt x="24" y="3"/>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72" name="Freeform 449"/>
              <p:cNvSpPr/>
              <p:nvPr/>
            </p:nvSpPr>
            <p:spPr bwMode="auto">
              <a:xfrm>
                <a:off x="3956051" y="1198563"/>
                <a:ext cx="68263" cy="65088"/>
              </a:xfrm>
              <a:custGeom>
                <a:avLst/>
                <a:gdLst>
                  <a:gd name="T0" fmla="*/ 40016 w 29"/>
                  <a:gd name="T1" fmla="*/ 2325 h 28"/>
                  <a:gd name="T2" fmla="*/ 4708 w 29"/>
                  <a:gd name="T3" fmla="*/ 25570 h 28"/>
                  <a:gd name="T4" fmla="*/ 25893 w 29"/>
                  <a:gd name="T5" fmla="*/ 62763 h 28"/>
                  <a:gd name="T6" fmla="*/ 63555 w 29"/>
                  <a:gd name="T7" fmla="*/ 39518 h 28"/>
                  <a:gd name="T8" fmla="*/ 40016 w 29"/>
                  <a:gd name="T9" fmla="*/ 2325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17" y="1"/>
                    </a:moveTo>
                    <a:cubicBezTo>
                      <a:pt x="10" y="0"/>
                      <a:pt x="3" y="4"/>
                      <a:pt x="2" y="11"/>
                    </a:cubicBezTo>
                    <a:cubicBezTo>
                      <a:pt x="0" y="18"/>
                      <a:pt x="4" y="25"/>
                      <a:pt x="11" y="27"/>
                    </a:cubicBezTo>
                    <a:cubicBezTo>
                      <a:pt x="18" y="28"/>
                      <a:pt x="25" y="24"/>
                      <a:pt x="27" y="17"/>
                    </a:cubicBezTo>
                    <a:cubicBezTo>
                      <a:pt x="29" y="10"/>
                      <a:pt x="24" y="3"/>
                      <a:pt x="17" y="1"/>
                    </a:cubicBezTo>
                    <a:close/>
                  </a:path>
                </a:pathLst>
              </a:custGeom>
              <a:solidFill>
                <a:srgbClr val="E6E6E6"/>
              </a:solidFill>
              <a:ln w="9525">
                <a:noFill/>
                <a:miter lim="800000"/>
              </a:ln>
            </p:spPr>
            <p:txBody>
              <a:bodyPr/>
              <a:lstStyle/>
              <a:p>
                <a:endParaRPr lang="zh-CN" altLang="en-US">
                  <a:cs typeface="+mn-ea"/>
                  <a:sym typeface="+mn-lt"/>
                </a:endParaRPr>
              </a:p>
            </p:txBody>
          </p:sp>
          <p:sp>
            <p:nvSpPr>
              <p:cNvPr id="73" name="Freeform 450"/>
              <p:cNvSpPr/>
              <p:nvPr/>
            </p:nvSpPr>
            <p:spPr bwMode="auto">
              <a:xfrm>
                <a:off x="3960813" y="1198563"/>
                <a:ext cx="60325" cy="55563"/>
              </a:xfrm>
              <a:custGeom>
                <a:avLst/>
                <a:gdLst>
                  <a:gd name="T0" fmla="*/ 0 w 26"/>
                  <a:gd name="T1" fmla="*/ 20836 h 24"/>
                  <a:gd name="T2" fmla="*/ 23202 w 26"/>
                  <a:gd name="T3" fmla="*/ 50933 h 24"/>
                  <a:gd name="T4" fmla="*/ 58005 w 26"/>
                  <a:gd name="T5" fmla="*/ 34727 h 24"/>
                  <a:gd name="T6" fmla="*/ 34803 w 26"/>
                  <a:gd name="T7" fmla="*/ 2315 h 24"/>
                  <a:gd name="T8" fmla="*/ 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0" y="9"/>
                    </a:moveTo>
                    <a:cubicBezTo>
                      <a:pt x="0" y="15"/>
                      <a:pt x="4" y="21"/>
                      <a:pt x="10" y="22"/>
                    </a:cubicBezTo>
                    <a:cubicBezTo>
                      <a:pt x="17" y="24"/>
                      <a:pt x="23" y="20"/>
                      <a:pt x="25" y="15"/>
                    </a:cubicBezTo>
                    <a:cubicBezTo>
                      <a:pt x="26" y="8"/>
                      <a:pt x="22" y="3"/>
                      <a:pt x="15" y="1"/>
                    </a:cubicBezTo>
                    <a:cubicBezTo>
                      <a:pt x="9" y="0"/>
                      <a:pt x="3" y="3"/>
                      <a:pt x="0" y="9"/>
                    </a:cubicBezTo>
                    <a:close/>
                  </a:path>
                </a:pathLst>
              </a:custGeom>
              <a:solidFill>
                <a:srgbClr val="FFFFFF"/>
              </a:solidFill>
              <a:ln w="9525">
                <a:noFill/>
                <a:miter lim="800000"/>
              </a:ln>
            </p:spPr>
            <p:txBody>
              <a:bodyPr/>
              <a:lstStyle/>
              <a:p>
                <a:endParaRPr lang="zh-CN" altLang="en-US">
                  <a:cs typeface="+mn-ea"/>
                  <a:sym typeface="+mn-lt"/>
                </a:endParaRPr>
              </a:p>
            </p:txBody>
          </p:sp>
          <p:sp>
            <p:nvSpPr>
              <p:cNvPr id="74" name="Freeform 451"/>
              <p:cNvSpPr/>
              <p:nvPr/>
            </p:nvSpPr>
            <p:spPr bwMode="auto">
              <a:xfrm>
                <a:off x="3937001" y="1279525"/>
                <a:ext cx="65088" cy="68263"/>
              </a:xfrm>
              <a:custGeom>
                <a:avLst/>
                <a:gdLst>
                  <a:gd name="T0" fmla="*/ 39518 w 28"/>
                  <a:gd name="T1" fmla="*/ 4708 h 29"/>
                  <a:gd name="T2" fmla="*/ 2325 w 28"/>
                  <a:gd name="T3" fmla="*/ 28247 h 29"/>
                  <a:gd name="T4" fmla="*/ 25570 w 28"/>
                  <a:gd name="T5" fmla="*/ 65909 h 29"/>
                  <a:gd name="T6" fmla="*/ 62763 w 28"/>
                  <a:gd name="T7" fmla="*/ 42370 h 29"/>
                  <a:gd name="T8" fmla="*/ 39518 w 28"/>
                  <a:gd name="T9" fmla="*/ 4708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17" y="2"/>
                    </a:moveTo>
                    <a:cubicBezTo>
                      <a:pt x="10" y="0"/>
                      <a:pt x="3" y="5"/>
                      <a:pt x="1" y="12"/>
                    </a:cubicBezTo>
                    <a:cubicBezTo>
                      <a:pt x="0" y="19"/>
                      <a:pt x="4" y="26"/>
                      <a:pt x="11" y="28"/>
                    </a:cubicBezTo>
                    <a:cubicBezTo>
                      <a:pt x="18" y="29"/>
                      <a:pt x="25" y="25"/>
                      <a:pt x="27" y="18"/>
                    </a:cubicBezTo>
                    <a:cubicBezTo>
                      <a:pt x="28" y="11"/>
                      <a:pt x="24" y="4"/>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75" name="Freeform 452"/>
              <p:cNvSpPr/>
              <p:nvPr/>
            </p:nvSpPr>
            <p:spPr bwMode="auto">
              <a:xfrm>
                <a:off x="3937001" y="1273175"/>
                <a:ext cx="68263" cy="68263"/>
              </a:xfrm>
              <a:custGeom>
                <a:avLst/>
                <a:gdLst>
                  <a:gd name="T0" fmla="*/ 42370 w 29"/>
                  <a:gd name="T1" fmla="*/ 2354 h 29"/>
                  <a:gd name="T2" fmla="*/ 4708 w 29"/>
                  <a:gd name="T3" fmla="*/ 25893 h 29"/>
                  <a:gd name="T4" fmla="*/ 28247 w 29"/>
                  <a:gd name="T5" fmla="*/ 63555 h 29"/>
                  <a:gd name="T6" fmla="*/ 65909 w 29"/>
                  <a:gd name="T7" fmla="*/ 40016 h 29"/>
                  <a:gd name="T8" fmla="*/ 42370 w 29"/>
                  <a:gd name="T9" fmla="*/ 2354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8" y="1"/>
                    </a:moveTo>
                    <a:cubicBezTo>
                      <a:pt x="11" y="0"/>
                      <a:pt x="4" y="4"/>
                      <a:pt x="2" y="11"/>
                    </a:cubicBezTo>
                    <a:cubicBezTo>
                      <a:pt x="0" y="18"/>
                      <a:pt x="5" y="25"/>
                      <a:pt x="12" y="27"/>
                    </a:cubicBezTo>
                    <a:cubicBezTo>
                      <a:pt x="19" y="29"/>
                      <a:pt x="26" y="24"/>
                      <a:pt x="28" y="17"/>
                    </a:cubicBezTo>
                    <a:cubicBezTo>
                      <a:pt x="29" y="10"/>
                      <a:pt x="25" y="3"/>
                      <a:pt x="18" y="1"/>
                    </a:cubicBezTo>
                    <a:close/>
                  </a:path>
                </a:pathLst>
              </a:custGeom>
              <a:solidFill>
                <a:srgbClr val="E6E6E6"/>
              </a:solidFill>
              <a:ln w="9525">
                <a:noFill/>
                <a:miter lim="800000"/>
              </a:ln>
            </p:spPr>
            <p:txBody>
              <a:bodyPr/>
              <a:lstStyle/>
              <a:p>
                <a:endParaRPr lang="zh-CN" altLang="en-US">
                  <a:cs typeface="+mn-ea"/>
                  <a:sym typeface="+mn-lt"/>
                </a:endParaRPr>
              </a:p>
            </p:txBody>
          </p:sp>
          <p:sp>
            <p:nvSpPr>
              <p:cNvPr id="76" name="Freeform 453"/>
              <p:cNvSpPr/>
              <p:nvPr/>
            </p:nvSpPr>
            <p:spPr bwMode="auto">
              <a:xfrm>
                <a:off x="3941763" y="1273175"/>
                <a:ext cx="60325" cy="55563"/>
              </a:xfrm>
              <a:custGeom>
                <a:avLst/>
                <a:gdLst>
                  <a:gd name="T0" fmla="*/ 2320 w 26"/>
                  <a:gd name="T1" fmla="*/ 20836 h 24"/>
                  <a:gd name="T2" fmla="*/ 25522 w 26"/>
                  <a:gd name="T3" fmla="*/ 50933 h 24"/>
                  <a:gd name="T4" fmla="*/ 60325 w 26"/>
                  <a:gd name="T5" fmla="*/ 34727 h 24"/>
                  <a:gd name="T6" fmla="*/ 37123 w 26"/>
                  <a:gd name="T7" fmla="*/ 2315 h 24"/>
                  <a:gd name="T8" fmla="*/ 232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1" y="9"/>
                    </a:moveTo>
                    <a:cubicBezTo>
                      <a:pt x="0" y="15"/>
                      <a:pt x="5" y="21"/>
                      <a:pt x="11" y="22"/>
                    </a:cubicBezTo>
                    <a:cubicBezTo>
                      <a:pt x="17" y="24"/>
                      <a:pt x="23" y="21"/>
                      <a:pt x="26" y="15"/>
                    </a:cubicBezTo>
                    <a:cubicBezTo>
                      <a:pt x="26" y="9"/>
                      <a:pt x="22" y="3"/>
                      <a:pt x="16" y="1"/>
                    </a:cubicBezTo>
                    <a:cubicBezTo>
                      <a:pt x="9" y="0"/>
                      <a:pt x="3" y="3"/>
                      <a:pt x="1" y="9"/>
                    </a:cubicBezTo>
                    <a:close/>
                  </a:path>
                </a:pathLst>
              </a:custGeom>
              <a:solidFill>
                <a:srgbClr val="FFFFFF"/>
              </a:solidFill>
              <a:ln w="9525">
                <a:noFill/>
                <a:miter lim="800000"/>
              </a:ln>
            </p:spPr>
            <p:txBody>
              <a:bodyPr/>
              <a:lstStyle/>
              <a:p>
                <a:endParaRPr lang="zh-CN" altLang="en-US">
                  <a:cs typeface="+mn-ea"/>
                  <a:sym typeface="+mn-lt"/>
                </a:endParaRPr>
              </a:p>
            </p:txBody>
          </p:sp>
          <p:sp>
            <p:nvSpPr>
              <p:cNvPr id="77" name="Freeform 454"/>
              <p:cNvSpPr/>
              <p:nvPr/>
            </p:nvSpPr>
            <p:spPr bwMode="auto">
              <a:xfrm>
                <a:off x="3859213" y="1071563"/>
                <a:ext cx="333375" cy="227013"/>
              </a:xfrm>
              <a:custGeom>
                <a:avLst/>
                <a:gdLst>
                  <a:gd name="T0" fmla="*/ 279378 w 142"/>
                  <a:gd name="T1" fmla="*/ 81912 h 97"/>
                  <a:gd name="T2" fmla="*/ 51650 w 142"/>
                  <a:gd name="T3" fmla="*/ 0 h 97"/>
                  <a:gd name="T4" fmla="*/ 0 w 142"/>
                  <a:gd name="T5" fmla="*/ 138080 h 97"/>
                  <a:gd name="T6" fmla="*/ 227728 w 142"/>
                  <a:gd name="T7" fmla="*/ 219992 h 97"/>
                  <a:gd name="T8" fmla="*/ 227728 w 142"/>
                  <a:gd name="T9" fmla="*/ 217652 h 97"/>
                  <a:gd name="T10" fmla="*/ 305202 w 142"/>
                  <a:gd name="T11" fmla="*/ 196589 h 97"/>
                  <a:gd name="T12" fmla="*/ 300507 w 142"/>
                  <a:gd name="T13" fmla="*/ 95954 h 97"/>
                  <a:gd name="T14" fmla="*/ 279378 w 142"/>
                  <a:gd name="T15" fmla="*/ 81912 h 97"/>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97"/>
                  <a:gd name="T26" fmla="*/ 142 w 142"/>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97">
                    <a:moveTo>
                      <a:pt x="119" y="35"/>
                    </a:moveTo>
                    <a:cubicBezTo>
                      <a:pt x="22" y="0"/>
                      <a:pt x="22" y="0"/>
                      <a:pt x="22" y="0"/>
                    </a:cubicBezTo>
                    <a:cubicBezTo>
                      <a:pt x="0" y="59"/>
                      <a:pt x="0" y="59"/>
                      <a:pt x="0" y="59"/>
                    </a:cubicBezTo>
                    <a:cubicBezTo>
                      <a:pt x="97" y="94"/>
                      <a:pt x="97" y="94"/>
                      <a:pt x="97" y="94"/>
                    </a:cubicBezTo>
                    <a:cubicBezTo>
                      <a:pt x="97" y="93"/>
                      <a:pt x="97" y="93"/>
                      <a:pt x="97" y="93"/>
                    </a:cubicBezTo>
                    <a:cubicBezTo>
                      <a:pt x="108" y="97"/>
                      <a:pt x="122" y="94"/>
                      <a:pt x="130" y="84"/>
                    </a:cubicBezTo>
                    <a:cubicBezTo>
                      <a:pt x="142" y="72"/>
                      <a:pt x="141" y="52"/>
                      <a:pt x="128" y="41"/>
                    </a:cubicBezTo>
                    <a:cubicBezTo>
                      <a:pt x="125" y="38"/>
                      <a:pt x="122" y="37"/>
                      <a:pt x="119" y="35"/>
                    </a:cubicBezTo>
                    <a:close/>
                  </a:path>
                </a:pathLst>
              </a:custGeom>
              <a:solidFill>
                <a:srgbClr val="CF291D"/>
              </a:solidFill>
              <a:ln w="9525">
                <a:noFill/>
                <a:miter lim="800000"/>
              </a:ln>
            </p:spPr>
            <p:txBody>
              <a:bodyPr/>
              <a:lstStyle/>
              <a:p>
                <a:endParaRPr lang="zh-CN" altLang="en-US">
                  <a:cs typeface="+mn-ea"/>
                  <a:sym typeface="+mn-lt"/>
                </a:endParaRPr>
              </a:p>
            </p:txBody>
          </p:sp>
          <p:sp>
            <p:nvSpPr>
              <p:cNvPr id="78" name="Freeform 455"/>
              <p:cNvSpPr/>
              <p:nvPr/>
            </p:nvSpPr>
            <p:spPr bwMode="auto">
              <a:xfrm>
                <a:off x="3871913" y="1071563"/>
                <a:ext cx="320675" cy="206375"/>
              </a:xfrm>
              <a:custGeom>
                <a:avLst/>
                <a:gdLst>
                  <a:gd name="T0" fmla="*/ 266839 w 137"/>
                  <a:gd name="T1" fmla="*/ 82081 h 88"/>
                  <a:gd name="T2" fmla="*/ 39792 w 137"/>
                  <a:gd name="T3" fmla="*/ 0 h 88"/>
                  <a:gd name="T4" fmla="*/ 0 w 137"/>
                  <a:gd name="T5" fmla="*/ 103188 h 88"/>
                  <a:gd name="T6" fmla="*/ 283224 w 137"/>
                  <a:gd name="T7" fmla="*/ 206375 h 88"/>
                  <a:gd name="T8" fmla="*/ 292587 w 137"/>
                  <a:gd name="T9" fmla="*/ 196994 h 88"/>
                  <a:gd name="T10" fmla="*/ 287905 w 137"/>
                  <a:gd name="T11" fmla="*/ 96152 h 88"/>
                  <a:gd name="T12" fmla="*/ 266839 w 137"/>
                  <a:gd name="T13" fmla="*/ 82081 h 88"/>
                  <a:gd name="T14" fmla="*/ 0 60000 65536"/>
                  <a:gd name="T15" fmla="*/ 0 60000 65536"/>
                  <a:gd name="T16" fmla="*/ 0 60000 65536"/>
                  <a:gd name="T17" fmla="*/ 0 60000 65536"/>
                  <a:gd name="T18" fmla="*/ 0 60000 65536"/>
                  <a:gd name="T19" fmla="*/ 0 60000 65536"/>
                  <a:gd name="T20" fmla="*/ 0 60000 65536"/>
                  <a:gd name="T21" fmla="*/ 0 w 137"/>
                  <a:gd name="T22" fmla="*/ 0 h 88"/>
                  <a:gd name="T23" fmla="*/ 137 w 137"/>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88">
                    <a:moveTo>
                      <a:pt x="114" y="35"/>
                    </a:moveTo>
                    <a:cubicBezTo>
                      <a:pt x="17" y="0"/>
                      <a:pt x="17" y="0"/>
                      <a:pt x="17" y="0"/>
                    </a:cubicBezTo>
                    <a:cubicBezTo>
                      <a:pt x="0" y="44"/>
                      <a:pt x="0" y="44"/>
                      <a:pt x="0" y="44"/>
                    </a:cubicBezTo>
                    <a:cubicBezTo>
                      <a:pt x="121" y="88"/>
                      <a:pt x="121" y="88"/>
                      <a:pt x="121" y="88"/>
                    </a:cubicBezTo>
                    <a:cubicBezTo>
                      <a:pt x="122" y="87"/>
                      <a:pt x="124" y="86"/>
                      <a:pt x="125" y="84"/>
                    </a:cubicBezTo>
                    <a:cubicBezTo>
                      <a:pt x="137" y="72"/>
                      <a:pt x="136" y="52"/>
                      <a:pt x="123" y="41"/>
                    </a:cubicBezTo>
                    <a:cubicBezTo>
                      <a:pt x="120" y="38"/>
                      <a:pt x="117" y="37"/>
                      <a:pt x="114" y="35"/>
                    </a:cubicBezTo>
                    <a:close/>
                  </a:path>
                </a:pathLst>
              </a:custGeom>
              <a:solidFill>
                <a:srgbClr val="F03E32"/>
              </a:solidFill>
              <a:ln w="9525">
                <a:noFill/>
                <a:miter lim="800000"/>
              </a:ln>
            </p:spPr>
            <p:txBody>
              <a:bodyPr/>
              <a:lstStyle/>
              <a:p>
                <a:endParaRPr lang="zh-CN" altLang="en-US">
                  <a:cs typeface="+mn-ea"/>
                  <a:sym typeface="+mn-lt"/>
                </a:endParaRPr>
              </a:p>
            </p:txBody>
          </p:sp>
          <p:sp>
            <p:nvSpPr>
              <p:cNvPr id="79" name="Freeform 456"/>
              <p:cNvSpPr/>
              <p:nvPr/>
            </p:nvSpPr>
            <p:spPr bwMode="auto">
              <a:xfrm>
                <a:off x="3814763" y="1042988"/>
                <a:ext cx="117475" cy="180975"/>
              </a:xfrm>
              <a:custGeom>
                <a:avLst/>
                <a:gdLst>
                  <a:gd name="T0" fmla="*/ 58738 w 50"/>
                  <a:gd name="T1" fmla="*/ 169223 h 77"/>
                  <a:gd name="T2" fmla="*/ 110427 w 50"/>
                  <a:gd name="T3" fmla="*/ 32905 h 77"/>
                  <a:gd name="T4" fmla="*/ 101029 w 50"/>
                  <a:gd name="T5" fmla="*/ 14102 h 77"/>
                  <a:gd name="T6" fmla="*/ 49340 w 50"/>
                  <a:gd name="T7" fmla="*/ 14102 h 77"/>
                  <a:gd name="T8" fmla="*/ 2350 w 50"/>
                  <a:gd name="T9" fmla="*/ 148070 h 77"/>
                  <a:gd name="T10" fmla="*/ 42291 w 50"/>
                  <a:gd name="T11" fmla="*/ 178625 h 77"/>
                  <a:gd name="T12" fmla="*/ 58738 w 50"/>
                  <a:gd name="T13" fmla="*/ 169223 h 77"/>
                  <a:gd name="T14" fmla="*/ 0 60000 65536"/>
                  <a:gd name="T15" fmla="*/ 0 60000 65536"/>
                  <a:gd name="T16" fmla="*/ 0 60000 65536"/>
                  <a:gd name="T17" fmla="*/ 0 60000 65536"/>
                  <a:gd name="T18" fmla="*/ 0 60000 65536"/>
                  <a:gd name="T19" fmla="*/ 0 60000 65536"/>
                  <a:gd name="T20" fmla="*/ 0 60000 65536"/>
                  <a:gd name="T21" fmla="*/ 0 w 50"/>
                  <a:gd name="T22" fmla="*/ 0 h 77"/>
                  <a:gd name="T23" fmla="*/ 50 w 50"/>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77">
                    <a:moveTo>
                      <a:pt x="25" y="72"/>
                    </a:moveTo>
                    <a:cubicBezTo>
                      <a:pt x="27" y="54"/>
                      <a:pt x="37" y="26"/>
                      <a:pt x="47" y="14"/>
                    </a:cubicBezTo>
                    <a:cubicBezTo>
                      <a:pt x="50" y="10"/>
                      <a:pt x="46" y="7"/>
                      <a:pt x="43" y="6"/>
                    </a:cubicBezTo>
                    <a:cubicBezTo>
                      <a:pt x="35" y="3"/>
                      <a:pt x="26" y="0"/>
                      <a:pt x="21" y="6"/>
                    </a:cubicBezTo>
                    <a:cubicBezTo>
                      <a:pt x="8" y="21"/>
                      <a:pt x="0" y="44"/>
                      <a:pt x="1" y="63"/>
                    </a:cubicBezTo>
                    <a:cubicBezTo>
                      <a:pt x="1" y="70"/>
                      <a:pt x="10" y="74"/>
                      <a:pt x="18" y="76"/>
                    </a:cubicBezTo>
                    <a:cubicBezTo>
                      <a:pt x="21" y="77"/>
                      <a:pt x="25" y="76"/>
                      <a:pt x="25" y="72"/>
                    </a:cubicBezTo>
                    <a:close/>
                  </a:path>
                </a:pathLst>
              </a:custGeom>
              <a:solidFill>
                <a:srgbClr val="E6E6E6"/>
              </a:solidFill>
              <a:ln w="9525">
                <a:noFill/>
                <a:miter lim="800000"/>
              </a:ln>
            </p:spPr>
            <p:txBody>
              <a:bodyPr/>
              <a:lstStyle/>
              <a:p>
                <a:endParaRPr lang="zh-CN" altLang="en-US">
                  <a:cs typeface="+mn-ea"/>
                  <a:sym typeface="+mn-lt"/>
                </a:endParaRPr>
              </a:p>
            </p:txBody>
          </p:sp>
          <p:sp>
            <p:nvSpPr>
              <p:cNvPr id="80" name="Freeform 457"/>
              <p:cNvSpPr/>
              <p:nvPr/>
            </p:nvSpPr>
            <p:spPr bwMode="auto">
              <a:xfrm>
                <a:off x="3671888" y="1006475"/>
                <a:ext cx="234950" cy="169863"/>
              </a:xfrm>
              <a:custGeom>
                <a:avLst/>
                <a:gdLst>
                  <a:gd name="T0" fmla="*/ 157417 w 100"/>
                  <a:gd name="T1" fmla="*/ 30250 h 73"/>
                  <a:gd name="T2" fmla="*/ 91631 w 100"/>
                  <a:gd name="T3" fmla="*/ 48865 h 73"/>
                  <a:gd name="T4" fmla="*/ 23495 w 100"/>
                  <a:gd name="T5" fmla="*/ 69807 h 73"/>
                  <a:gd name="T6" fmla="*/ 145669 w 100"/>
                  <a:gd name="T7" fmla="*/ 169863 h 73"/>
                  <a:gd name="T8" fmla="*/ 157417 w 100"/>
                  <a:gd name="T9" fmla="*/ 30250 h 73"/>
                  <a:gd name="T10" fmla="*/ 0 60000 65536"/>
                  <a:gd name="T11" fmla="*/ 0 60000 65536"/>
                  <a:gd name="T12" fmla="*/ 0 60000 65536"/>
                  <a:gd name="T13" fmla="*/ 0 60000 65536"/>
                  <a:gd name="T14" fmla="*/ 0 60000 65536"/>
                  <a:gd name="T15" fmla="*/ 0 w 100"/>
                  <a:gd name="T16" fmla="*/ 0 h 73"/>
                  <a:gd name="T17" fmla="*/ 100 w 100"/>
                  <a:gd name="T18" fmla="*/ 73 h 73"/>
                </a:gdLst>
                <a:ahLst/>
                <a:cxnLst>
                  <a:cxn ang="T10">
                    <a:pos x="T0" y="T1"/>
                  </a:cxn>
                  <a:cxn ang="T11">
                    <a:pos x="T2" y="T3"/>
                  </a:cxn>
                  <a:cxn ang="T12">
                    <a:pos x="T4" y="T5"/>
                  </a:cxn>
                  <a:cxn ang="T13">
                    <a:pos x="T6" y="T7"/>
                  </a:cxn>
                  <a:cxn ang="T14">
                    <a:pos x="T8" y="T9"/>
                  </a:cxn>
                </a:cxnLst>
                <a:rect l="T15" t="T16" r="T17" b="T18"/>
                <a:pathLst>
                  <a:path w="100" h="73">
                    <a:moveTo>
                      <a:pt x="67" y="13"/>
                    </a:moveTo>
                    <a:cubicBezTo>
                      <a:pt x="48" y="0"/>
                      <a:pt x="31" y="1"/>
                      <a:pt x="39" y="21"/>
                    </a:cubicBezTo>
                    <a:cubicBezTo>
                      <a:pt x="31" y="17"/>
                      <a:pt x="15" y="15"/>
                      <a:pt x="10" y="30"/>
                    </a:cubicBezTo>
                    <a:cubicBezTo>
                      <a:pt x="0" y="58"/>
                      <a:pt x="27" y="73"/>
                      <a:pt x="62" y="73"/>
                    </a:cubicBezTo>
                    <a:cubicBezTo>
                      <a:pt x="82" y="73"/>
                      <a:pt x="100" y="36"/>
                      <a:pt x="67" y="13"/>
                    </a:cubicBezTo>
                    <a:close/>
                  </a:path>
                </a:pathLst>
              </a:custGeom>
              <a:solidFill>
                <a:srgbClr val="333333"/>
              </a:solidFill>
              <a:ln w="9525">
                <a:noFill/>
                <a:miter lim="800000"/>
              </a:ln>
            </p:spPr>
            <p:txBody>
              <a:bodyPr/>
              <a:lstStyle/>
              <a:p>
                <a:endParaRPr lang="zh-CN" altLang="en-US">
                  <a:cs typeface="+mn-ea"/>
                  <a:sym typeface="+mn-lt"/>
                </a:endParaRPr>
              </a:p>
            </p:txBody>
          </p:sp>
          <p:sp>
            <p:nvSpPr>
              <p:cNvPr id="81" name="Freeform 458"/>
              <p:cNvSpPr/>
              <p:nvPr/>
            </p:nvSpPr>
            <p:spPr bwMode="auto">
              <a:xfrm>
                <a:off x="3810001" y="1041400"/>
                <a:ext cx="112713" cy="179388"/>
              </a:xfrm>
              <a:custGeom>
                <a:avLst/>
                <a:gdLst>
                  <a:gd name="T0" fmla="*/ 56357 w 48"/>
                  <a:gd name="T1" fmla="*/ 167739 h 77"/>
                  <a:gd name="T2" fmla="*/ 105668 w 48"/>
                  <a:gd name="T3" fmla="*/ 32616 h 77"/>
                  <a:gd name="T4" fmla="*/ 98624 w 48"/>
                  <a:gd name="T5" fmla="*/ 13978 h 77"/>
                  <a:gd name="T6" fmla="*/ 46964 w 48"/>
                  <a:gd name="T7" fmla="*/ 13978 h 77"/>
                  <a:gd name="T8" fmla="*/ 0 w 48"/>
                  <a:gd name="T9" fmla="*/ 146772 h 77"/>
                  <a:gd name="T10" fmla="*/ 37571 w 48"/>
                  <a:gd name="T11" fmla="*/ 177058 h 77"/>
                  <a:gd name="T12" fmla="*/ 56357 w 48"/>
                  <a:gd name="T13" fmla="*/ 167739 h 77"/>
                  <a:gd name="T14" fmla="*/ 0 60000 65536"/>
                  <a:gd name="T15" fmla="*/ 0 60000 65536"/>
                  <a:gd name="T16" fmla="*/ 0 60000 65536"/>
                  <a:gd name="T17" fmla="*/ 0 60000 65536"/>
                  <a:gd name="T18" fmla="*/ 0 60000 65536"/>
                  <a:gd name="T19" fmla="*/ 0 60000 65536"/>
                  <a:gd name="T20" fmla="*/ 0 60000 65536"/>
                  <a:gd name="T21" fmla="*/ 0 w 48"/>
                  <a:gd name="T22" fmla="*/ 0 h 77"/>
                  <a:gd name="T23" fmla="*/ 48 w 48"/>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77">
                    <a:moveTo>
                      <a:pt x="24" y="72"/>
                    </a:moveTo>
                    <a:cubicBezTo>
                      <a:pt x="25" y="53"/>
                      <a:pt x="36" y="26"/>
                      <a:pt x="45" y="14"/>
                    </a:cubicBezTo>
                    <a:cubicBezTo>
                      <a:pt x="48" y="10"/>
                      <a:pt x="44" y="7"/>
                      <a:pt x="42" y="6"/>
                    </a:cubicBezTo>
                    <a:cubicBezTo>
                      <a:pt x="34" y="3"/>
                      <a:pt x="25" y="0"/>
                      <a:pt x="20" y="6"/>
                    </a:cubicBezTo>
                    <a:cubicBezTo>
                      <a:pt x="8" y="21"/>
                      <a:pt x="0" y="44"/>
                      <a:pt x="0" y="63"/>
                    </a:cubicBezTo>
                    <a:cubicBezTo>
                      <a:pt x="0" y="70"/>
                      <a:pt x="9" y="73"/>
                      <a:pt x="16" y="76"/>
                    </a:cubicBezTo>
                    <a:cubicBezTo>
                      <a:pt x="20" y="77"/>
                      <a:pt x="24" y="76"/>
                      <a:pt x="24" y="72"/>
                    </a:cubicBezTo>
                    <a:close/>
                  </a:path>
                </a:pathLst>
              </a:custGeom>
              <a:solidFill>
                <a:srgbClr val="FFFFFF"/>
              </a:solidFill>
              <a:ln w="9525">
                <a:noFill/>
                <a:miter lim="800000"/>
              </a:ln>
            </p:spPr>
            <p:txBody>
              <a:bodyPr/>
              <a:lstStyle/>
              <a:p>
                <a:endParaRPr lang="zh-CN" altLang="en-US">
                  <a:cs typeface="+mn-ea"/>
                  <a:sym typeface="+mn-lt"/>
                </a:endParaRPr>
              </a:p>
            </p:txBody>
          </p:sp>
          <p:sp>
            <p:nvSpPr>
              <p:cNvPr id="82" name="Freeform 459"/>
              <p:cNvSpPr/>
              <p:nvPr/>
            </p:nvSpPr>
            <p:spPr bwMode="auto">
              <a:xfrm>
                <a:off x="3694113" y="1060450"/>
                <a:ext cx="71438" cy="79375"/>
              </a:xfrm>
              <a:custGeom>
                <a:avLst/>
                <a:gdLst>
                  <a:gd name="T0" fmla="*/ 48393 w 31"/>
                  <a:gd name="T1" fmla="*/ 7004 h 34"/>
                  <a:gd name="T2" fmla="*/ 66829 w 31"/>
                  <a:gd name="T3" fmla="*/ 51360 h 34"/>
                  <a:gd name="T4" fmla="*/ 23045 w 31"/>
                  <a:gd name="T5" fmla="*/ 72371 h 34"/>
                  <a:gd name="T6" fmla="*/ 6913 w 31"/>
                  <a:gd name="T7" fmla="*/ 30349 h 34"/>
                  <a:gd name="T8" fmla="*/ 48393 w 31"/>
                  <a:gd name="T9" fmla="*/ 7004 h 34"/>
                  <a:gd name="T10" fmla="*/ 0 60000 65536"/>
                  <a:gd name="T11" fmla="*/ 0 60000 65536"/>
                  <a:gd name="T12" fmla="*/ 0 60000 65536"/>
                  <a:gd name="T13" fmla="*/ 0 60000 65536"/>
                  <a:gd name="T14" fmla="*/ 0 60000 65536"/>
                  <a:gd name="T15" fmla="*/ 0 w 31"/>
                  <a:gd name="T16" fmla="*/ 0 h 34"/>
                  <a:gd name="T17" fmla="*/ 31 w 31"/>
                  <a:gd name="T18" fmla="*/ 34 h 34"/>
                </a:gdLst>
                <a:ahLst/>
                <a:cxnLst>
                  <a:cxn ang="T10">
                    <a:pos x="T0" y="T1"/>
                  </a:cxn>
                  <a:cxn ang="T11">
                    <a:pos x="T2" y="T3"/>
                  </a:cxn>
                  <a:cxn ang="T12">
                    <a:pos x="T4" y="T5"/>
                  </a:cxn>
                  <a:cxn ang="T13">
                    <a:pos x="T6" y="T7"/>
                  </a:cxn>
                  <a:cxn ang="T14">
                    <a:pos x="T8" y="T9"/>
                  </a:cxn>
                </a:cxnLst>
                <a:rect l="T15" t="T16" r="T17" b="T18"/>
                <a:pathLst>
                  <a:path w="31" h="34">
                    <a:moveTo>
                      <a:pt x="21" y="3"/>
                    </a:moveTo>
                    <a:cubicBezTo>
                      <a:pt x="28" y="6"/>
                      <a:pt x="31" y="14"/>
                      <a:pt x="29" y="22"/>
                    </a:cubicBezTo>
                    <a:cubicBezTo>
                      <a:pt x="26" y="30"/>
                      <a:pt x="18" y="34"/>
                      <a:pt x="10" y="31"/>
                    </a:cubicBezTo>
                    <a:cubicBezTo>
                      <a:pt x="3" y="29"/>
                      <a:pt x="0" y="20"/>
                      <a:pt x="3" y="13"/>
                    </a:cubicBezTo>
                    <a:cubicBezTo>
                      <a:pt x="6" y="5"/>
                      <a:pt x="14" y="0"/>
                      <a:pt x="21" y="3"/>
                    </a:cubicBezTo>
                    <a:close/>
                  </a:path>
                </a:pathLst>
              </a:custGeom>
              <a:solidFill>
                <a:srgbClr val="4D4D4D"/>
              </a:solidFill>
              <a:ln w="9525">
                <a:noFill/>
                <a:miter lim="800000"/>
              </a:ln>
            </p:spPr>
            <p:txBody>
              <a:bodyPr/>
              <a:lstStyle/>
              <a:p>
                <a:endParaRPr lang="zh-CN" altLang="en-US">
                  <a:cs typeface="+mn-ea"/>
                  <a:sym typeface="+mn-lt"/>
                </a:endParaRPr>
              </a:p>
            </p:txBody>
          </p:sp>
          <p:sp>
            <p:nvSpPr>
              <p:cNvPr id="83" name="Oval 460"/>
              <p:cNvSpPr>
                <a:spLocks noChangeArrowheads="1"/>
              </p:cNvSpPr>
              <p:nvPr/>
            </p:nvSpPr>
            <p:spPr bwMode="auto">
              <a:xfrm>
                <a:off x="3695701" y="828675"/>
                <a:ext cx="68263" cy="107950"/>
              </a:xfrm>
              <a:prstGeom prst="ellipse">
                <a:avLst/>
              </a:prstGeom>
              <a:solidFill>
                <a:srgbClr val="333333"/>
              </a:solidFill>
              <a:ln w="9525">
                <a:noFill/>
                <a:round/>
              </a:ln>
            </p:spPr>
            <p:txBody>
              <a:bodyPr/>
              <a:lstStyle/>
              <a:p>
                <a:endParaRPr lang="zh-CN" altLang="en-US">
                  <a:cs typeface="+mn-ea"/>
                  <a:sym typeface="+mn-lt"/>
                </a:endParaRPr>
              </a:p>
            </p:txBody>
          </p:sp>
          <p:sp>
            <p:nvSpPr>
              <p:cNvPr id="84" name="Oval 461"/>
              <p:cNvSpPr>
                <a:spLocks noChangeArrowheads="1"/>
              </p:cNvSpPr>
              <p:nvPr/>
            </p:nvSpPr>
            <p:spPr bwMode="auto">
              <a:xfrm>
                <a:off x="3705226" y="842963"/>
                <a:ext cx="47625" cy="71438"/>
              </a:xfrm>
              <a:prstGeom prst="ellipse">
                <a:avLst/>
              </a:prstGeom>
              <a:solidFill>
                <a:srgbClr val="4D4D4D"/>
              </a:solidFill>
              <a:ln w="9525">
                <a:noFill/>
                <a:round/>
              </a:ln>
            </p:spPr>
            <p:txBody>
              <a:bodyPr/>
              <a:lstStyle/>
              <a:p>
                <a:endParaRPr lang="zh-CN" altLang="en-US">
                  <a:cs typeface="+mn-ea"/>
                  <a:sym typeface="+mn-lt"/>
                </a:endParaRPr>
              </a:p>
            </p:txBody>
          </p:sp>
        </p:grpSp>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3097" y="372310"/>
              <a:ext cx="1086917" cy="1086917"/>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28745" y="3203826"/>
              <a:ext cx="576537" cy="576537"/>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0790" y="1165433"/>
              <a:ext cx="1044687" cy="1044687"/>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4261" y="30790"/>
              <a:ext cx="769620" cy="769620"/>
            </a:xfrm>
            <a:prstGeom prst="rect">
              <a:avLst/>
            </a:prstGeom>
          </p:spPr>
        </p:pic>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71730" y="1326846"/>
              <a:ext cx="385202" cy="385202"/>
            </a:xfrm>
            <a:prstGeom prst="rect">
              <a:avLst/>
            </a:prstGeom>
          </p:spPr>
        </p:pic>
      </p:grpSp>
      <p:sp>
        <p:nvSpPr>
          <p:cNvPr id="90" name="TextBox 251"/>
          <p:cNvSpPr txBox="1"/>
          <p:nvPr/>
        </p:nvSpPr>
        <p:spPr>
          <a:xfrm>
            <a:off x="1019175" y="513080"/>
            <a:ext cx="8774430" cy="583565"/>
          </a:xfrm>
          <a:prstGeom prst="rect">
            <a:avLst/>
          </a:prstGeom>
          <a:blipFill>
            <a:blip r:embed="rId11"/>
          </a:blip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ltLang="zh-CN" sz="3200" b="1" dirty="0">
                <a:solidFill>
                  <a:schemeClr val="tx1">
                    <a:lumMod val="85000"/>
                    <a:lumOff val="15000"/>
                  </a:schemeClr>
                </a:solidFill>
                <a:latin typeface="Arabia" panose="00000400000000000000" charset="0"/>
                <a:cs typeface="Arabia" panose="00000400000000000000" charset="0"/>
                <a:sym typeface="+mn-lt"/>
              </a:rPr>
              <a:t>Cách cắt may của thợ may chuyên nghiệp áo </a:t>
            </a:r>
          </a:p>
        </p:txBody>
      </p:sp>
      <p:pic>
        <p:nvPicPr>
          <p:cNvPr id="13" name="Picture 12"/>
          <p:cNvPicPr>
            <a:picLocks noChangeAspect="1"/>
          </p:cNvPicPr>
          <p:nvPr/>
        </p:nvPicPr>
        <p:blipFill>
          <a:blip r:embed="rId12">
            <a:lum contrast="54000"/>
          </a:blip>
          <a:stretch>
            <a:fillRect/>
          </a:stretch>
        </p:blipFill>
        <p:spPr>
          <a:xfrm>
            <a:off x="1313180" y="1165225"/>
            <a:ext cx="7448550" cy="5586095"/>
          </a:xfrm>
          <a:prstGeom prst="rect">
            <a:avLst/>
          </a:prstGeom>
        </p:spPr>
      </p:pic>
      <p:sp>
        <p:nvSpPr>
          <p:cNvPr id="85" name="任意多边形 85"/>
          <p:cNvSpPr/>
          <p:nvPr/>
        </p:nvSpPr>
        <p:spPr>
          <a:xfrm>
            <a:off x="9162415" y="2976245"/>
            <a:ext cx="2884805" cy="3526155"/>
          </a:xfrm>
          <a:custGeom>
            <a:avLst/>
            <a:gdLst>
              <a:gd name="connsiteX0" fmla="*/ 736280 w 7407937"/>
              <a:gd name="connsiteY0" fmla="*/ 1064265 h 4145012"/>
              <a:gd name="connsiteX1" fmla="*/ 1589720 w 7407937"/>
              <a:gd name="connsiteY1" fmla="*/ 12705 h 4145012"/>
              <a:gd name="connsiteX2" fmla="*/ 4165280 w 7407937"/>
              <a:gd name="connsiteY2" fmla="*/ 454665 h 4145012"/>
              <a:gd name="connsiteX3" fmla="*/ 5262560 w 7407937"/>
              <a:gd name="connsiteY3" fmla="*/ 27945 h 4145012"/>
              <a:gd name="connsiteX4" fmla="*/ 6314120 w 7407937"/>
              <a:gd name="connsiteY4" fmla="*/ 1277625 h 4145012"/>
              <a:gd name="connsiteX5" fmla="*/ 7380920 w 7407937"/>
              <a:gd name="connsiteY5" fmla="*/ 1887225 h 4145012"/>
              <a:gd name="connsiteX6" fmla="*/ 6878000 w 7407937"/>
              <a:gd name="connsiteY6" fmla="*/ 3517905 h 4145012"/>
              <a:gd name="connsiteX7" fmla="*/ 4683440 w 7407937"/>
              <a:gd name="connsiteY7" fmla="*/ 4142745 h 4145012"/>
              <a:gd name="connsiteX8" fmla="*/ 3692840 w 7407937"/>
              <a:gd name="connsiteY8" fmla="*/ 3731265 h 4145012"/>
              <a:gd name="connsiteX9" fmla="*/ 2077400 w 7407937"/>
              <a:gd name="connsiteY9" fmla="*/ 3822705 h 4145012"/>
              <a:gd name="connsiteX10" fmla="*/ 858200 w 7407937"/>
              <a:gd name="connsiteY10" fmla="*/ 3441705 h 4145012"/>
              <a:gd name="connsiteX11" fmla="*/ 4760 w 7407937"/>
              <a:gd name="connsiteY11" fmla="*/ 3197865 h 4145012"/>
              <a:gd name="connsiteX12" fmla="*/ 522920 w 7407937"/>
              <a:gd name="connsiteY12" fmla="*/ 1811025 h 4145012"/>
              <a:gd name="connsiteX13" fmla="*/ 736280 w 7407937"/>
              <a:gd name="connsiteY13" fmla="*/ 1064265 h 414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937" h="4145012">
                <a:moveTo>
                  <a:pt x="736280" y="1064265"/>
                </a:moveTo>
                <a:cubicBezTo>
                  <a:pt x="914080" y="764545"/>
                  <a:pt x="1018220" y="114305"/>
                  <a:pt x="1589720" y="12705"/>
                </a:cubicBezTo>
                <a:cubicBezTo>
                  <a:pt x="2161220" y="-88895"/>
                  <a:pt x="3553140" y="452125"/>
                  <a:pt x="4165280" y="454665"/>
                </a:cubicBezTo>
                <a:cubicBezTo>
                  <a:pt x="4777420" y="457205"/>
                  <a:pt x="4904420" y="-109215"/>
                  <a:pt x="5262560" y="27945"/>
                </a:cubicBezTo>
                <a:cubicBezTo>
                  <a:pt x="5620700" y="165105"/>
                  <a:pt x="5961060" y="967745"/>
                  <a:pt x="6314120" y="1277625"/>
                </a:cubicBezTo>
                <a:cubicBezTo>
                  <a:pt x="6667180" y="1587505"/>
                  <a:pt x="7286940" y="1513845"/>
                  <a:pt x="7380920" y="1887225"/>
                </a:cubicBezTo>
                <a:cubicBezTo>
                  <a:pt x="7474900" y="2260605"/>
                  <a:pt x="7327580" y="3141985"/>
                  <a:pt x="6878000" y="3517905"/>
                </a:cubicBezTo>
                <a:cubicBezTo>
                  <a:pt x="6428420" y="3893825"/>
                  <a:pt x="5214300" y="4107185"/>
                  <a:pt x="4683440" y="4142745"/>
                </a:cubicBezTo>
                <a:cubicBezTo>
                  <a:pt x="4152580" y="4178305"/>
                  <a:pt x="4127180" y="3784605"/>
                  <a:pt x="3692840" y="3731265"/>
                </a:cubicBezTo>
                <a:cubicBezTo>
                  <a:pt x="3258500" y="3677925"/>
                  <a:pt x="2549840" y="3870965"/>
                  <a:pt x="2077400" y="3822705"/>
                </a:cubicBezTo>
                <a:cubicBezTo>
                  <a:pt x="1604960" y="3774445"/>
                  <a:pt x="1203640" y="3545845"/>
                  <a:pt x="858200" y="3441705"/>
                </a:cubicBezTo>
                <a:cubicBezTo>
                  <a:pt x="512760" y="3337565"/>
                  <a:pt x="60640" y="3469645"/>
                  <a:pt x="4760" y="3197865"/>
                </a:cubicBezTo>
                <a:cubicBezTo>
                  <a:pt x="-51120" y="2926085"/>
                  <a:pt x="401000" y="2164085"/>
                  <a:pt x="522920" y="1811025"/>
                </a:cubicBezTo>
                <a:cubicBezTo>
                  <a:pt x="644840" y="1457965"/>
                  <a:pt x="558480" y="1363985"/>
                  <a:pt x="736280" y="10642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107315" algn="l"/>
            <a:r>
              <a:rPr lang="en-US" altLang="zh-CN" sz="2400">
                <a:solidFill>
                  <a:schemeClr val="tx1"/>
                </a:solidFill>
                <a:latin typeface="Arabia" panose="00000400000000000000" charset="0"/>
                <a:cs typeface="Arabia" panose="00000400000000000000" charset="0"/>
              </a:rPr>
              <a:t>   </a:t>
            </a:r>
            <a:r>
              <a:rPr lang="en-US" altLang="zh-CN" sz="3200" b="1">
                <a:solidFill>
                  <a:schemeClr val="tx1"/>
                </a:solidFill>
                <a:latin typeface="Arabia" panose="00000400000000000000" charset="0"/>
                <a:cs typeface="Arabia" panose="00000400000000000000" charset="0"/>
              </a:rPr>
              <a:t>SỐ ĐO</a:t>
            </a:r>
          </a:p>
          <a:p>
            <a:pPr marL="342900" indent="107315" algn="l">
              <a:buFont typeface="Wingdings" panose="05000000000000000000" charset="0"/>
              <a:buChar char="Ø"/>
            </a:pPr>
            <a:r>
              <a:rPr lang="en-US" altLang="zh-CN" sz="2400">
                <a:solidFill>
                  <a:schemeClr val="tx1"/>
                </a:solidFill>
                <a:latin typeface="Arabia" panose="00000400000000000000" charset="0"/>
                <a:cs typeface="Arabia" panose="00000400000000000000" charset="0"/>
              </a:rPr>
              <a:t>-</a:t>
            </a:r>
            <a:r>
              <a:rPr lang="en-US" altLang="zh-CN" sz="24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DÀI: </a:t>
            </a:r>
          </a:p>
          <a:p>
            <a:pPr marL="342900" indent="107315" algn="l">
              <a:buFont typeface="Wingdings" panose="05000000000000000000" charset="0"/>
              <a:buChar char="Ø"/>
            </a:pPr>
            <a:r>
              <a:rPr lang="en-US" altLang="zh-CN" sz="24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VAI: </a:t>
            </a:r>
          </a:p>
          <a:p>
            <a:pPr marL="342900" indent="107315" algn="l">
              <a:buFont typeface="Wingdings" panose="05000000000000000000" charset="0"/>
              <a:buChar char="Ø"/>
            </a:pPr>
            <a:r>
              <a:rPr lang="en-US" altLang="zh-CN" sz="24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NGỰC:</a:t>
            </a:r>
          </a:p>
          <a:p>
            <a:pPr marL="342900" indent="107315" algn="l">
              <a:buFont typeface="Wingdings" panose="05000000000000000000" charset="0"/>
              <a:buChar char="Ø"/>
            </a:pPr>
            <a:r>
              <a:rPr lang="en-US" altLang="zh-CN" sz="24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MÔNG:</a:t>
            </a:r>
          </a:p>
          <a:p>
            <a:pPr marL="342900" indent="107315" algn="l">
              <a:buFont typeface="Wingdings" panose="05000000000000000000" charset="0"/>
              <a:buChar char="Ø"/>
            </a:pPr>
            <a:r>
              <a:rPr lang="en-US" altLang="zh-CN" sz="24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TAY - CỔ TAY:</a:t>
            </a:r>
          </a:p>
          <a:p>
            <a:pPr marL="342900" indent="107315" algn="l">
              <a:buFont typeface="Wingdings" panose="05000000000000000000" charset="0"/>
              <a:buChar char="Ø"/>
            </a:pPr>
            <a:r>
              <a:rPr lang="en-US" altLang="zh-CN" sz="24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CỔ: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0"/>
                                        </p:tgtEl>
                                        <p:attrNameLst>
                                          <p:attrName>style.visibility</p:attrName>
                                        </p:attrNameLst>
                                      </p:cBhvr>
                                      <p:to>
                                        <p:strVal val="visible"/>
                                      </p:to>
                                    </p:set>
                                    <p:anim calcmode="discrete" valueType="clr">
                                      <p:cBhvr override="childStyle">
                                        <p:cTn id="7" dur="80"/>
                                        <p:tgtEl>
                                          <p:spTgt spid="9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0"/>
                                        </p:tgtEl>
                                        <p:attrNameLst>
                                          <p:attrName>fillcolor</p:attrName>
                                        </p:attrNameLst>
                                      </p:cBhvr>
                                      <p:tavLst>
                                        <p:tav tm="0">
                                          <p:val>
                                            <p:clrVal>
                                              <a:schemeClr val="accent2"/>
                                            </p:clrVal>
                                          </p:val>
                                        </p:tav>
                                        <p:tav tm="50000">
                                          <p:val>
                                            <p:clrVal>
                                              <a:schemeClr val="hlink"/>
                                            </p:clrVal>
                                          </p:val>
                                        </p:tav>
                                      </p:tavLst>
                                    </p:anim>
                                    <p:set>
                                      <p:cBhvr>
                                        <p:cTn id="9" dur="80"/>
                                        <p:tgtEl>
                                          <p:spTgt spid="9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ppt_x</p:attrName>
                                        </p:attrNameLst>
                                      </p:cBhvr>
                                      <p:tavLst>
                                        <p:tav tm="0">
                                          <p:val>
                                            <p:strVal val="#ppt_x-.2"/>
                                          </p:val>
                                        </p:tav>
                                        <p:tav tm="100000">
                                          <p:val>
                                            <p:strVal val="#ppt_x"/>
                                          </p:val>
                                        </p:tav>
                                      </p:tavLst>
                                    </p:anim>
                                    <p:anim calcmode="lin" valueType="num">
                                      <p:cBhvr>
                                        <p:cTn id="15"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5"/>
                                        </p:tgtEl>
                                        <p:attrNameLst>
                                          <p:attrName>style.visibility</p:attrName>
                                        </p:attrNameLst>
                                      </p:cBhvr>
                                      <p:to>
                                        <p:strVal val="visible"/>
                                      </p:to>
                                    </p:set>
                                    <p:anim calcmode="discrete" valueType="clr">
                                      <p:cBhvr override="childStyle">
                                        <p:cTn id="21" dur="80"/>
                                        <p:tgtEl>
                                          <p:spTgt spid="85"/>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5"/>
                                        </p:tgtEl>
                                        <p:attrNameLst>
                                          <p:attrName>fillcolor</p:attrName>
                                        </p:attrNameLst>
                                      </p:cBhvr>
                                      <p:tavLst>
                                        <p:tav tm="0">
                                          <p:val>
                                            <p:clrVal>
                                              <a:schemeClr val="accent2"/>
                                            </p:clrVal>
                                          </p:val>
                                        </p:tav>
                                        <p:tav tm="50000">
                                          <p:val>
                                            <p:clrVal>
                                              <a:schemeClr val="hlink"/>
                                            </p:clrVal>
                                          </p:val>
                                        </p:tav>
                                      </p:tavLst>
                                    </p:anim>
                                    <p:set>
                                      <p:cBhvr>
                                        <p:cTn id="23" dur="80"/>
                                        <p:tgtEl>
                                          <p:spTgt spid="8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0" grpId="1" animBg="1"/>
      <p:bldP spid="85" grpId="0" animBg="1"/>
      <p:bldP spid="8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b="61111"/>
          <a:stretch>
            <a:fillRect/>
          </a:stretch>
        </p:blipFill>
        <p:spPr>
          <a:xfrm>
            <a:off x="0" y="51023"/>
            <a:ext cx="12281552" cy="6755954"/>
          </a:xfrm>
          <a:prstGeom prst="rect">
            <a:avLst/>
          </a:prstGeom>
        </p:spPr>
      </p:pic>
      <p:pic>
        <p:nvPicPr>
          <p:cNvPr id="13" name="图片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10000" r="100000">
                        <a14:backgroundMark x1="15636" y1="14424" x2="25364" y2="50909"/>
                        <a14:backgroundMark x1="37636" y1="27333" x2="32000" y2="667"/>
                        <a14:backgroundMark x1="41636" y1="1758" x2="41636" y2="1576"/>
                        <a14:backgroundMark x1="69000" y1="17576" x2="67364" y2="242"/>
                        <a14:backgroundMark x1="97000" y1="1333" x2="99636" y2="6000"/>
                      </a14:backgroundRemoval>
                    </a14:imgEffect>
                  </a14:imgLayer>
                </a14:imgProps>
              </a:ext>
              <a:ext uri="{28A0092B-C50C-407E-A947-70E740481C1C}">
                <a14:useLocalDpi xmlns:a14="http://schemas.microsoft.com/office/drawing/2010/main" val="0"/>
              </a:ext>
            </a:extLst>
          </a:blip>
          <a:srcRect l="34658"/>
          <a:stretch>
            <a:fillRect/>
          </a:stretch>
        </p:blipFill>
        <p:spPr>
          <a:xfrm flipH="1">
            <a:off x="0" y="0"/>
            <a:ext cx="2987040" cy="6858000"/>
          </a:xfrm>
          <a:prstGeom prst="rect">
            <a:avLst/>
          </a:prstGeom>
        </p:spPr>
      </p:pic>
      <p:pic>
        <p:nvPicPr>
          <p:cNvPr id="3" name="图片 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885" b="98545" l="9949" r="98285">
                        <a14:foregroundMark x1="78988" y1="61552" x2="71098" y2="97817"/>
                        <a14:foregroundMark x1="94854" y1="60582" x2="92453" y2="97089"/>
                        <a14:foregroundMark x1="98285" y1="59612" x2="97256" y2="98059"/>
                        <a14:foregroundMark x1="90051" y1="53548" x2="90051" y2="53548"/>
                        <a14:foregroundMark x1="73499" y1="63736" x2="24614" y2="98545"/>
                        <a14:backgroundMark x1="56261" y1="49363" x2="12264" y2="96847"/>
                        <a14:backgroundMark x1="18096" y1="94906" x2="61835" y2="56216"/>
                        <a14:backgroundMark x1="65952" y1="16313" x2="65952" y2="53305"/>
                        <a14:backgroundMark x1="28731" y1="89266" x2="56261" y2="69557"/>
                        <a14:backgroundMark x1="46312" y1="79563" x2="52830" y2="76410"/>
                        <a14:backgroundMark x1="51801" y1="77380" x2="51115" y2="80776"/>
                      </a14:backgroundRemoval>
                    </a14:imgEffect>
                  </a14:imgLayer>
                </a14:imgProps>
              </a:ext>
              <a:ext uri="{28A0092B-C50C-407E-A947-70E740481C1C}">
                <a14:useLocalDpi xmlns:a14="http://schemas.microsoft.com/office/drawing/2010/main" val="0"/>
              </a:ext>
            </a:extLst>
          </a:blip>
          <a:srcRect t="46228"/>
          <a:stretch>
            <a:fillRect/>
          </a:stretch>
        </p:blipFill>
        <p:spPr>
          <a:xfrm>
            <a:off x="7763885" y="3489960"/>
            <a:ext cx="4428115" cy="3368040"/>
          </a:xfrm>
          <a:prstGeom prst="rect">
            <a:avLst/>
          </a:prstGeom>
        </p:spPr>
      </p:pic>
      <p:sp>
        <p:nvSpPr>
          <p:cNvPr id="5" name="任意多边形 4"/>
          <p:cNvSpPr/>
          <p:nvPr/>
        </p:nvSpPr>
        <p:spPr>
          <a:xfrm>
            <a:off x="0" y="5463539"/>
            <a:ext cx="9446542" cy="1394461"/>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rotWithShape="1">
          <a:blip r:embed="rId9" cstate="print">
            <a:extLst>
              <a:ext uri="{28A0092B-C50C-407E-A947-70E740481C1C}">
                <a14:useLocalDpi xmlns:a14="http://schemas.microsoft.com/office/drawing/2010/main" val="0"/>
              </a:ext>
            </a:extLst>
          </a:blip>
          <a:srcRect l="41544" t="10413" r="20071" b="63452"/>
          <a:stretch>
            <a:fillRect/>
          </a:stretch>
        </p:blipFill>
        <p:spPr>
          <a:xfrm>
            <a:off x="9834925" y="355396"/>
            <a:ext cx="1861033" cy="1792341"/>
          </a:xfrm>
          <a:prstGeom prst="rect">
            <a:avLst/>
          </a:prstGeom>
        </p:spPr>
      </p:pic>
      <p:pic>
        <p:nvPicPr>
          <p:cNvPr id="8" name="图片 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backgroundMark x1="50000" y1="64485" x2="85091" y2="20121"/>
                        <a14:backgroundMark x1="45727" y1="69091" x2="49727" y2="63879"/>
                      </a14:backgroundRemoval>
                    </a14:imgEffect>
                  </a14:imgLayer>
                </a14:imgProps>
              </a:ext>
              <a:ext uri="{28A0092B-C50C-407E-A947-70E740481C1C}">
                <a14:useLocalDpi xmlns:a14="http://schemas.microsoft.com/office/drawing/2010/main" val="0"/>
              </a:ext>
            </a:extLst>
          </a:blip>
          <a:srcRect t="38412" r="42654" b="12769"/>
          <a:stretch>
            <a:fillRect/>
          </a:stretch>
        </p:blipFill>
        <p:spPr>
          <a:xfrm rot="2443073">
            <a:off x="7968101" y="4512294"/>
            <a:ext cx="2159236" cy="2757621"/>
          </a:xfrm>
          <a:prstGeom prst="rect">
            <a:avLst/>
          </a:prstGeom>
        </p:spPr>
      </p:pic>
      <p:pic>
        <p:nvPicPr>
          <p:cNvPr id="9" name="图片 8"/>
          <p:cNvPicPr>
            <a:picLocks noChangeAspect="1"/>
          </p:cNvPicPr>
          <p:nvPr/>
        </p:nvPicPr>
        <p:blipFill rotWithShape="1">
          <a:blip r:embed="rId12">
            <a:extLst>
              <a:ext uri="{28A0092B-C50C-407E-A947-70E740481C1C}">
                <a14:useLocalDpi xmlns:a14="http://schemas.microsoft.com/office/drawing/2010/main" val="0"/>
              </a:ext>
            </a:extLst>
          </a:blip>
          <a:srcRect l="13529" t="25011" r="80441" b="66584"/>
          <a:stretch>
            <a:fillRect/>
          </a:stretch>
        </p:blipFill>
        <p:spPr>
          <a:xfrm rot="3447075" flipV="1">
            <a:off x="1323927" y="2120164"/>
            <a:ext cx="735106" cy="532656"/>
          </a:xfrm>
          <a:prstGeom prst="rect">
            <a:avLst/>
          </a:prstGeom>
        </p:spPr>
      </p:pic>
      <p:pic>
        <p:nvPicPr>
          <p:cNvPr id="10" name="图片 9"/>
          <p:cNvPicPr>
            <a:picLocks noChangeAspect="1"/>
          </p:cNvPicPr>
          <p:nvPr/>
        </p:nvPicPr>
        <p:blipFill rotWithShape="1">
          <a:blip r:embed="rId12">
            <a:extLst>
              <a:ext uri="{28A0092B-C50C-407E-A947-70E740481C1C}">
                <a14:useLocalDpi xmlns:a14="http://schemas.microsoft.com/office/drawing/2010/main" val="0"/>
              </a:ext>
            </a:extLst>
          </a:blip>
          <a:srcRect l="13529" t="25011" r="80441" b="66584"/>
          <a:stretch>
            <a:fillRect/>
          </a:stretch>
        </p:blipFill>
        <p:spPr>
          <a:xfrm rot="6639583">
            <a:off x="572815" y="990368"/>
            <a:ext cx="953610" cy="747776"/>
          </a:xfrm>
          <a:prstGeom prst="rect">
            <a:avLst/>
          </a:prstGeom>
        </p:spPr>
      </p:pic>
      <p:pic>
        <p:nvPicPr>
          <p:cNvPr id="11" name="图片 10"/>
          <p:cNvPicPr>
            <a:picLocks noChangeAspect="1"/>
          </p:cNvPicPr>
          <p:nvPr/>
        </p:nvPicPr>
        <p:blipFill rotWithShape="1">
          <a:blip r:embed="rId12">
            <a:extLst>
              <a:ext uri="{28A0092B-C50C-407E-A947-70E740481C1C}">
                <a14:useLocalDpi xmlns:a14="http://schemas.microsoft.com/office/drawing/2010/main" val="0"/>
              </a:ext>
            </a:extLst>
          </a:blip>
          <a:srcRect l="13529" t="25011" r="80441" b="66584"/>
          <a:stretch>
            <a:fillRect/>
          </a:stretch>
        </p:blipFill>
        <p:spPr>
          <a:xfrm>
            <a:off x="1941559" y="-105575"/>
            <a:ext cx="594414" cy="466112"/>
          </a:xfrm>
          <a:prstGeom prst="rect">
            <a:avLst/>
          </a:prstGeom>
        </p:spPr>
      </p:pic>
      <p:pic>
        <p:nvPicPr>
          <p:cNvPr id="12" name="图片 11"/>
          <p:cNvPicPr>
            <a:picLocks noChangeAspect="1"/>
          </p:cNvPicPr>
          <p:nvPr/>
        </p:nvPicPr>
        <p:blipFill rotWithShape="1">
          <a:blip r:embed="rId12" cstate="print">
            <a:extLst>
              <a:ext uri="{28A0092B-C50C-407E-A947-70E740481C1C}">
                <a14:useLocalDpi xmlns:a14="http://schemas.microsoft.com/office/drawing/2010/main" val="0"/>
              </a:ext>
            </a:extLst>
          </a:blip>
          <a:srcRect l="13529" t="25011" r="80441" b="66584"/>
          <a:stretch>
            <a:fillRect/>
          </a:stretch>
        </p:blipFill>
        <p:spPr>
          <a:xfrm>
            <a:off x="391408" y="86946"/>
            <a:ext cx="482001" cy="377963"/>
          </a:xfrm>
          <a:prstGeom prst="rect">
            <a:avLst/>
          </a:prstGeom>
        </p:spPr>
      </p:pic>
      <p:sp>
        <p:nvSpPr>
          <p:cNvPr id="90" name="TextBox 251"/>
          <p:cNvSpPr txBox="1"/>
          <p:nvPr/>
        </p:nvSpPr>
        <p:spPr>
          <a:xfrm>
            <a:off x="1019175" y="513080"/>
            <a:ext cx="9281795" cy="583565"/>
          </a:xfrm>
          <a:prstGeom prst="rect">
            <a:avLst/>
          </a:prstGeom>
          <a:blipFill>
            <a:blip r:embed="rId13"/>
          </a:blip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ltLang="zh-CN" sz="3200" b="1" dirty="0">
                <a:solidFill>
                  <a:schemeClr val="tx1">
                    <a:lumMod val="85000"/>
                    <a:lumOff val="15000"/>
                  </a:schemeClr>
                </a:solidFill>
                <a:latin typeface="Arabia" panose="00000400000000000000" charset="0"/>
                <a:cs typeface="Arabia" panose="00000400000000000000" charset="0"/>
                <a:sym typeface="+mn-lt"/>
              </a:rPr>
              <a:t>Cách cắt may của thợ may chuyên nghiệp quần </a:t>
            </a:r>
          </a:p>
        </p:txBody>
      </p:sp>
      <p:pic>
        <p:nvPicPr>
          <p:cNvPr id="15" name="图片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1150" y="360680"/>
            <a:ext cx="826770" cy="826770"/>
          </a:xfrm>
          <a:prstGeom prst="rect">
            <a:avLst/>
          </a:prstGeom>
        </p:spPr>
      </p:pic>
      <p:pic>
        <p:nvPicPr>
          <p:cNvPr id="4" name="Picture 3"/>
          <p:cNvPicPr>
            <a:picLocks noChangeAspect="1"/>
          </p:cNvPicPr>
          <p:nvPr/>
        </p:nvPicPr>
        <p:blipFill>
          <a:blip r:embed="rId15">
            <a:lum contrast="54000"/>
          </a:blip>
          <a:stretch>
            <a:fillRect/>
          </a:stretch>
        </p:blipFill>
        <p:spPr>
          <a:xfrm>
            <a:off x="531495" y="1249045"/>
            <a:ext cx="3689350" cy="5317490"/>
          </a:xfrm>
          <a:prstGeom prst="rect">
            <a:avLst/>
          </a:prstGeom>
        </p:spPr>
      </p:pic>
      <p:pic>
        <p:nvPicPr>
          <p:cNvPr id="14" name="Picture 13"/>
          <p:cNvPicPr>
            <a:picLocks noChangeAspect="1"/>
          </p:cNvPicPr>
          <p:nvPr/>
        </p:nvPicPr>
        <p:blipFill>
          <a:blip r:embed="rId16">
            <a:lum contrast="54000"/>
          </a:blip>
          <a:stretch>
            <a:fillRect/>
          </a:stretch>
        </p:blipFill>
        <p:spPr>
          <a:xfrm>
            <a:off x="4432300" y="1249045"/>
            <a:ext cx="3620135" cy="5298440"/>
          </a:xfrm>
          <a:prstGeom prst="rect">
            <a:avLst/>
          </a:prstGeom>
        </p:spPr>
      </p:pic>
      <p:sp>
        <p:nvSpPr>
          <p:cNvPr id="85" name="任意多边形 85"/>
          <p:cNvSpPr/>
          <p:nvPr/>
        </p:nvSpPr>
        <p:spPr>
          <a:xfrm>
            <a:off x="8263890" y="1758315"/>
            <a:ext cx="2630805" cy="3015615"/>
          </a:xfrm>
          <a:custGeom>
            <a:avLst/>
            <a:gdLst>
              <a:gd name="connsiteX0" fmla="*/ 736280 w 7407937"/>
              <a:gd name="connsiteY0" fmla="*/ 1064265 h 4145012"/>
              <a:gd name="connsiteX1" fmla="*/ 1589720 w 7407937"/>
              <a:gd name="connsiteY1" fmla="*/ 12705 h 4145012"/>
              <a:gd name="connsiteX2" fmla="*/ 4165280 w 7407937"/>
              <a:gd name="connsiteY2" fmla="*/ 454665 h 4145012"/>
              <a:gd name="connsiteX3" fmla="*/ 5262560 w 7407937"/>
              <a:gd name="connsiteY3" fmla="*/ 27945 h 4145012"/>
              <a:gd name="connsiteX4" fmla="*/ 6314120 w 7407937"/>
              <a:gd name="connsiteY4" fmla="*/ 1277625 h 4145012"/>
              <a:gd name="connsiteX5" fmla="*/ 7380920 w 7407937"/>
              <a:gd name="connsiteY5" fmla="*/ 1887225 h 4145012"/>
              <a:gd name="connsiteX6" fmla="*/ 6878000 w 7407937"/>
              <a:gd name="connsiteY6" fmla="*/ 3517905 h 4145012"/>
              <a:gd name="connsiteX7" fmla="*/ 4683440 w 7407937"/>
              <a:gd name="connsiteY7" fmla="*/ 4142745 h 4145012"/>
              <a:gd name="connsiteX8" fmla="*/ 3692840 w 7407937"/>
              <a:gd name="connsiteY8" fmla="*/ 3731265 h 4145012"/>
              <a:gd name="connsiteX9" fmla="*/ 2077400 w 7407937"/>
              <a:gd name="connsiteY9" fmla="*/ 3822705 h 4145012"/>
              <a:gd name="connsiteX10" fmla="*/ 858200 w 7407937"/>
              <a:gd name="connsiteY10" fmla="*/ 3441705 h 4145012"/>
              <a:gd name="connsiteX11" fmla="*/ 4760 w 7407937"/>
              <a:gd name="connsiteY11" fmla="*/ 3197865 h 4145012"/>
              <a:gd name="connsiteX12" fmla="*/ 522920 w 7407937"/>
              <a:gd name="connsiteY12" fmla="*/ 1811025 h 4145012"/>
              <a:gd name="connsiteX13" fmla="*/ 736280 w 7407937"/>
              <a:gd name="connsiteY13" fmla="*/ 1064265 h 414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937" h="4145012">
                <a:moveTo>
                  <a:pt x="736280" y="1064265"/>
                </a:moveTo>
                <a:cubicBezTo>
                  <a:pt x="914080" y="764545"/>
                  <a:pt x="1018220" y="114305"/>
                  <a:pt x="1589720" y="12705"/>
                </a:cubicBezTo>
                <a:cubicBezTo>
                  <a:pt x="2161220" y="-88895"/>
                  <a:pt x="3553140" y="452125"/>
                  <a:pt x="4165280" y="454665"/>
                </a:cubicBezTo>
                <a:cubicBezTo>
                  <a:pt x="4777420" y="457205"/>
                  <a:pt x="4904420" y="-109215"/>
                  <a:pt x="5262560" y="27945"/>
                </a:cubicBezTo>
                <a:cubicBezTo>
                  <a:pt x="5620700" y="165105"/>
                  <a:pt x="5961060" y="967745"/>
                  <a:pt x="6314120" y="1277625"/>
                </a:cubicBezTo>
                <a:cubicBezTo>
                  <a:pt x="6667180" y="1587505"/>
                  <a:pt x="7286940" y="1513845"/>
                  <a:pt x="7380920" y="1887225"/>
                </a:cubicBezTo>
                <a:cubicBezTo>
                  <a:pt x="7474900" y="2260605"/>
                  <a:pt x="7327580" y="3141985"/>
                  <a:pt x="6878000" y="3517905"/>
                </a:cubicBezTo>
                <a:cubicBezTo>
                  <a:pt x="6428420" y="3893825"/>
                  <a:pt x="5214300" y="4107185"/>
                  <a:pt x="4683440" y="4142745"/>
                </a:cubicBezTo>
                <a:cubicBezTo>
                  <a:pt x="4152580" y="4178305"/>
                  <a:pt x="4127180" y="3784605"/>
                  <a:pt x="3692840" y="3731265"/>
                </a:cubicBezTo>
                <a:cubicBezTo>
                  <a:pt x="3258500" y="3677925"/>
                  <a:pt x="2549840" y="3870965"/>
                  <a:pt x="2077400" y="3822705"/>
                </a:cubicBezTo>
                <a:cubicBezTo>
                  <a:pt x="1604960" y="3774445"/>
                  <a:pt x="1203640" y="3545845"/>
                  <a:pt x="858200" y="3441705"/>
                </a:cubicBezTo>
                <a:cubicBezTo>
                  <a:pt x="512760" y="3337565"/>
                  <a:pt x="60640" y="3469645"/>
                  <a:pt x="4760" y="3197865"/>
                </a:cubicBezTo>
                <a:cubicBezTo>
                  <a:pt x="-51120" y="2926085"/>
                  <a:pt x="401000" y="2164085"/>
                  <a:pt x="522920" y="1811025"/>
                </a:cubicBezTo>
                <a:cubicBezTo>
                  <a:pt x="644840" y="1457965"/>
                  <a:pt x="558480" y="1363985"/>
                  <a:pt x="736280" y="10642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107315" algn="l"/>
            <a:r>
              <a:rPr lang="en-US" altLang="zh-CN" sz="2400">
                <a:solidFill>
                  <a:schemeClr val="tx1"/>
                </a:solidFill>
                <a:latin typeface="Arabia" panose="00000400000000000000" charset="0"/>
                <a:cs typeface="Arabia" panose="00000400000000000000" charset="0"/>
              </a:rPr>
              <a:t>  </a:t>
            </a:r>
          </a:p>
          <a:p>
            <a:pPr marL="342900" indent="107315" algn="l"/>
            <a:r>
              <a:rPr lang="en-US" altLang="zh-CN" sz="2400">
                <a:solidFill>
                  <a:schemeClr val="tx1"/>
                </a:solidFill>
                <a:latin typeface="Arabia" panose="00000400000000000000" charset="0"/>
                <a:cs typeface="Arabia" panose="00000400000000000000" charset="0"/>
              </a:rPr>
              <a:t> </a:t>
            </a:r>
            <a:r>
              <a:rPr lang="en-US" altLang="zh-CN" sz="3200" b="1">
                <a:solidFill>
                  <a:schemeClr val="tx1"/>
                </a:solidFill>
                <a:latin typeface="Arabia" panose="00000400000000000000" charset="0"/>
                <a:cs typeface="Arabia" panose="00000400000000000000" charset="0"/>
              </a:rPr>
              <a:t>SỐ ĐO</a:t>
            </a:r>
          </a:p>
          <a:p>
            <a:pPr marL="342900" indent="107315" algn="l">
              <a:buFont typeface="Wingdings" panose="05000000000000000000" charset="0"/>
              <a:buChar char="Ø"/>
            </a:pPr>
            <a:r>
              <a:rPr lang="en-US" altLang="zh-CN" sz="2400">
                <a:solidFill>
                  <a:schemeClr val="tx1"/>
                </a:solidFill>
                <a:latin typeface="Arabia" panose="00000400000000000000" charset="0"/>
                <a:cs typeface="Arabia" panose="00000400000000000000" charset="0"/>
              </a:rPr>
              <a:t>-</a:t>
            </a:r>
            <a:r>
              <a:rPr lang="en-US" altLang="zh-CN" sz="24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DÀI :</a:t>
            </a:r>
          </a:p>
          <a:p>
            <a:pPr marL="342900" indent="107315" algn="l">
              <a:buFont typeface="Wingdings" panose="05000000000000000000" charset="0"/>
              <a:buChar char="Ø"/>
            </a:pPr>
            <a:r>
              <a:rPr lang="en-US" altLang="zh-CN" sz="24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LƯNG: </a:t>
            </a:r>
          </a:p>
          <a:p>
            <a:pPr marL="342900" indent="107315" algn="l">
              <a:buFont typeface="Wingdings" panose="05000000000000000000" charset="0"/>
              <a:buChar char="Ø"/>
            </a:pPr>
            <a:r>
              <a:rPr lang="en-US" altLang="zh-CN" sz="24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MÔNG:</a:t>
            </a:r>
          </a:p>
          <a:p>
            <a:pPr marL="342900" indent="107315" algn="l">
              <a:buFont typeface="Wingdings" panose="05000000000000000000" charset="0"/>
              <a:buChar char="Ø"/>
            </a:pPr>
            <a:r>
              <a:rPr lang="en-US" altLang="zh-CN" sz="24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ĐÙI:</a:t>
            </a:r>
          </a:p>
          <a:p>
            <a:pPr marL="342900" indent="107315" algn="l">
              <a:buFont typeface="Wingdings" panose="05000000000000000000" charset="0"/>
              <a:buChar char="Ø"/>
            </a:pPr>
            <a:r>
              <a:rPr lang="en-US" altLang="zh-CN" sz="24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ỐNG:</a:t>
            </a:r>
          </a:p>
          <a:p>
            <a:pPr marL="342900" indent="0" algn="l">
              <a:buFont typeface="Wingdings" panose="05000000000000000000" charset="0"/>
              <a:buNone/>
            </a:pPr>
            <a:endParaRPr lang="en-US" altLang="zh-CN" sz="24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25E-6 -5.18519E-6 L -0.07006 -0.00904 L -0.19011 -0.12223 L -0.42123 -0.07339 " pathEditMode="relative" ptsTypes="AAAA">
                                      <p:cBhvr>
                                        <p:cTn id="6" dur="2000" fill="hold"/>
                                        <p:tgtEl>
                                          <p:spTgt spid="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90"/>
                                        </p:tgtEl>
                                        <p:attrNameLst>
                                          <p:attrName>style.visibility</p:attrName>
                                        </p:attrNameLst>
                                      </p:cBhvr>
                                      <p:to>
                                        <p:strVal val="visible"/>
                                      </p:to>
                                    </p:set>
                                    <p:anim calcmode="discrete" valueType="clr">
                                      <p:cBhvr override="childStyle">
                                        <p:cTn id="11" dur="80"/>
                                        <p:tgtEl>
                                          <p:spTgt spid="90"/>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90"/>
                                        </p:tgtEl>
                                        <p:attrNameLst>
                                          <p:attrName>fillcolor</p:attrName>
                                        </p:attrNameLst>
                                      </p:cBhvr>
                                      <p:tavLst>
                                        <p:tav tm="0">
                                          <p:val>
                                            <p:clrVal>
                                              <a:schemeClr val="accent2"/>
                                            </p:clrVal>
                                          </p:val>
                                        </p:tav>
                                        <p:tav tm="50000">
                                          <p:val>
                                            <p:clrVal>
                                              <a:schemeClr val="hlink"/>
                                            </p:clrVal>
                                          </p:val>
                                        </p:tav>
                                      </p:tavLst>
                                    </p:anim>
                                    <p:set>
                                      <p:cBhvr>
                                        <p:cTn id="13" dur="80"/>
                                        <p:tgtEl>
                                          <p:spTgt spid="90"/>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5"/>
                                        </p:tgtEl>
                                        <p:attrNameLst>
                                          <p:attrName>style.visibility</p:attrName>
                                        </p:attrNameLst>
                                      </p:cBhvr>
                                      <p:to>
                                        <p:strVal val="visible"/>
                                      </p:to>
                                    </p:set>
                                    <p:anim calcmode="discrete" valueType="clr">
                                      <p:cBhvr override="childStyle">
                                        <p:cTn id="18" dur="80"/>
                                        <p:tgtEl>
                                          <p:spTgt spid="8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5"/>
                                        </p:tgtEl>
                                        <p:attrNameLst>
                                          <p:attrName>fillcolor</p:attrName>
                                        </p:attrNameLst>
                                      </p:cBhvr>
                                      <p:tavLst>
                                        <p:tav tm="0">
                                          <p:val>
                                            <p:clrVal>
                                              <a:schemeClr val="accent2"/>
                                            </p:clrVal>
                                          </p:val>
                                        </p:tav>
                                        <p:tav tm="50000">
                                          <p:val>
                                            <p:clrVal>
                                              <a:schemeClr val="hlink"/>
                                            </p:clrVal>
                                          </p:val>
                                        </p:tav>
                                      </p:tavLst>
                                    </p:anim>
                                    <p:set>
                                      <p:cBhvr>
                                        <p:cTn id="20" dur="80"/>
                                        <p:tgtEl>
                                          <p:spTgt spid="8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0" grpId="1" animBg="1"/>
      <p:bldP spid="85" grpId="0" animBg="1"/>
      <p:bldP spid="8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32807" y="0"/>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358140" y="480060"/>
              <a:ext cx="2456103" cy="769620"/>
              <a:chOff x="358140" y="480060"/>
              <a:chExt cx="2456103" cy="76962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 y="480060"/>
                <a:ext cx="769620" cy="769620"/>
              </a:xfrm>
              <a:prstGeom prst="rect">
                <a:avLst/>
              </a:prstGeom>
            </p:spPr>
          </p:pic>
          <p:sp>
            <p:nvSpPr>
              <p:cNvPr id="8" name="文本框 7"/>
              <p:cNvSpPr txBox="1"/>
              <p:nvPr/>
            </p:nvSpPr>
            <p:spPr>
              <a:xfrm>
                <a:off x="1127760" y="634037"/>
                <a:ext cx="1686483" cy="461665"/>
              </a:xfrm>
              <a:prstGeom prst="rect">
                <a:avLst/>
              </a:prstGeom>
              <a:noFill/>
            </p:spPr>
            <p:txBody>
              <a:bodyPr wrap="square" rtlCol="0">
                <a:spAutoFit/>
              </a:bodyPr>
              <a:lstStyle/>
              <a:p>
                <a:r>
                  <a:rPr lang="zh-CN" altLang="en-US" sz="2400" b="1" dirty="0">
                    <a:solidFill>
                      <a:srgbClr val="FFC000"/>
                    </a:solidFill>
                    <a:latin typeface="Microsoft YaHei" panose="020B0503020204020204" pitchFamily="34" charset="-122"/>
                    <a:ea typeface="Microsoft YaHei" panose="020B0503020204020204" pitchFamily="34" charset="-122"/>
                  </a:rPr>
                  <a:t>节目设计</a:t>
                </a:r>
              </a:p>
            </p:txBody>
          </p:sp>
        </p:grpSp>
      </p:grpSp>
      <p:grpSp>
        <p:nvGrpSpPr>
          <p:cNvPr id="11" name="组合 10"/>
          <p:cNvGrpSpPr/>
          <p:nvPr/>
        </p:nvGrpSpPr>
        <p:grpSpPr>
          <a:xfrm>
            <a:off x="9091295" y="88265"/>
            <a:ext cx="2936875" cy="2670175"/>
            <a:chOff x="8023097" y="0"/>
            <a:chExt cx="4062380" cy="3780363"/>
          </a:xfrm>
        </p:grpSpPr>
        <p:grpSp>
          <p:nvGrpSpPr>
            <p:cNvPr id="12" name="组合 2"/>
            <p:cNvGrpSpPr/>
            <p:nvPr/>
          </p:nvGrpSpPr>
          <p:grpSpPr bwMode="auto">
            <a:xfrm>
              <a:off x="9446541" y="0"/>
              <a:ext cx="1357361" cy="2977843"/>
              <a:chOff x="3119439" y="3175"/>
              <a:chExt cx="1270000" cy="2786063"/>
            </a:xfrm>
          </p:grpSpPr>
          <p:sp>
            <p:nvSpPr>
              <p:cNvPr id="19" name="Freeform 391"/>
              <p:cNvSpPr/>
              <p:nvPr/>
            </p:nvSpPr>
            <p:spPr bwMode="auto">
              <a:xfrm>
                <a:off x="3794126" y="909638"/>
                <a:ext cx="369888" cy="368300"/>
              </a:xfrm>
              <a:custGeom>
                <a:avLst/>
                <a:gdLst>
                  <a:gd name="T0" fmla="*/ 369888 w 233"/>
                  <a:gd name="T1" fmla="*/ 265113 h 232"/>
                  <a:gd name="T2" fmla="*/ 104775 w 233"/>
                  <a:gd name="T3" fmla="*/ 0 h 232"/>
                  <a:gd name="T4" fmla="*/ 0 w 233"/>
                  <a:gd name="T5" fmla="*/ 103188 h 232"/>
                  <a:gd name="T6" fmla="*/ 266700 w 233"/>
                  <a:gd name="T7" fmla="*/ 368300 h 232"/>
                  <a:gd name="T8" fmla="*/ 369888 w 233"/>
                  <a:gd name="T9" fmla="*/ 265113 h 232"/>
                  <a:gd name="T10" fmla="*/ 0 60000 65536"/>
                  <a:gd name="T11" fmla="*/ 0 60000 65536"/>
                  <a:gd name="T12" fmla="*/ 0 60000 65536"/>
                  <a:gd name="T13" fmla="*/ 0 60000 65536"/>
                  <a:gd name="T14" fmla="*/ 0 60000 65536"/>
                  <a:gd name="T15" fmla="*/ 0 w 233"/>
                  <a:gd name="T16" fmla="*/ 0 h 232"/>
                  <a:gd name="T17" fmla="*/ 233 w 233"/>
                  <a:gd name="T18" fmla="*/ 232 h 232"/>
                </a:gdLst>
                <a:ahLst/>
                <a:cxnLst>
                  <a:cxn ang="T10">
                    <a:pos x="T0" y="T1"/>
                  </a:cxn>
                  <a:cxn ang="T11">
                    <a:pos x="T2" y="T3"/>
                  </a:cxn>
                  <a:cxn ang="T12">
                    <a:pos x="T4" y="T5"/>
                  </a:cxn>
                  <a:cxn ang="T13">
                    <a:pos x="T6" y="T7"/>
                  </a:cxn>
                  <a:cxn ang="T14">
                    <a:pos x="T8" y="T9"/>
                  </a:cxn>
                </a:cxnLst>
                <a:rect l="T15" t="T16" r="T17" b="T18"/>
                <a:pathLst>
                  <a:path w="233" h="232">
                    <a:moveTo>
                      <a:pt x="233" y="167"/>
                    </a:moveTo>
                    <a:lnTo>
                      <a:pt x="66" y="0"/>
                    </a:lnTo>
                    <a:lnTo>
                      <a:pt x="0" y="65"/>
                    </a:lnTo>
                    <a:lnTo>
                      <a:pt x="168" y="232"/>
                    </a:lnTo>
                    <a:lnTo>
                      <a:pt x="233" y="167"/>
                    </a:lnTo>
                    <a:close/>
                  </a:path>
                </a:pathLst>
              </a:custGeom>
              <a:solidFill>
                <a:srgbClr val="CF291D"/>
              </a:solidFill>
              <a:ln w="9525">
                <a:noFill/>
                <a:miter lim="800000"/>
              </a:ln>
            </p:spPr>
            <p:txBody>
              <a:bodyPr/>
              <a:lstStyle/>
              <a:p>
                <a:endParaRPr lang="zh-CN" altLang="en-US">
                  <a:cs typeface="+mn-ea"/>
                  <a:sym typeface="+mn-lt"/>
                </a:endParaRPr>
              </a:p>
            </p:txBody>
          </p:sp>
          <p:sp>
            <p:nvSpPr>
              <p:cNvPr id="20" name="Freeform 392"/>
              <p:cNvSpPr/>
              <p:nvPr/>
            </p:nvSpPr>
            <p:spPr bwMode="auto">
              <a:xfrm>
                <a:off x="3819526" y="909638"/>
                <a:ext cx="344488" cy="342900"/>
              </a:xfrm>
              <a:custGeom>
                <a:avLst/>
                <a:gdLst>
                  <a:gd name="T0" fmla="*/ 344488 w 217"/>
                  <a:gd name="T1" fmla="*/ 265113 h 216"/>
                  <a:gd name="T2" fmla="*/ 79375 w 217"/>
                  <a:gd name="T3" fmla="*/ 0 h 216"/>
                  <a:gd name="T4" fmla="*/ 0 w 217"/>
                  <a:gd name="T5" fmla="*/ 80963 h 216"/>
                  <a:gd name="T6" fmla="*/ 266700 w 217"/>
                  <a:gd name="T7" fmla="*/ 342900 h 216"/>
                  <a:gd name="T8" fmla="*/ 344488 w 217"/>
                  <a:gd name="T9" fmla="*/ 265113 h 216"/>
                  <a:gd name="T10" fmla="*/ 0 60000 65536"/>
                  <a:gd name="T11" fmla="*/ 0 60000 65536"/>
                  <a:gd name="T12" fmla="*/ 0 60000 65536"/>
                  <a:gd name="T13" fmla="*/ 0 60000 65536"/>
                  <a:gd name="T14" fmla="*/ 0 60000 65536"/>
                  <a:gd name="T15" fmla="*/ 0 w 217"/>
                  <a:gd name="T16" fmla="*/ 0 h 216"/>
                  <a:gd name="T17" fmla="*/ 217 w 217"/>
                  <a:gd name="T18" fmla="*/ 216 h 216"/>
                </a:gdLst>
                <a:ahLst/>
                <a:cxnLst>
                  <a:cxn ang="T10">
                    <a:pos x="T0" y="T1"/>
                  </a:cxn>
                  <a:cxn ang="T11">
                    <a:pos x="T2" y="T3"/>
                  </a:cxn>
                  <a:cxn ang="T12">
                    <a:pos x="T4" y="T5"/>
                  </a:cxn>
                  <a:cxn ang="T13">
                    <a:pos x="T6" y="T7"/>
                  </a:cxn>
                  <a:cxn ang="T14">
                    <a:pos x="T8" y="T9"/>
                  </a:cxn>
                </a:cxnLst>
                <a:rect l="T15" t="T16" r="T17" b="T18"/>
                <a:pathLst>
                  <a:path w="217" h="216">
                    <a:moveTo>
                      <a:pt x="217" y="167"/>
                    </a:moveTo>
                    <a:lnTo>
                      <a:pt x="50" y="0"/>
                    </a:lnTo>
                    <a:lnTo>
                      <a:pt x="0" y="51"/>
                    </a:lnTo>
                    <a:lnTo>
                      <a:pt x="168" y="216"/>
                    </a:lnTo>
                    <a:lnTo>
                      <a:pt x="217" y="167"/>
                    </a:lnTo>
                    <a:close/>
                  </a:path>
                </a:pathLst>
              </a:custGeom>
              <a:solidFill>
                <a:srgbClr val="F03E32"/>
              </a:solidFill>
              <a:ln w="9525">
                <a:noFill/>
                <a:miter lim="800000"/>
              </a:ln>
            </p:spPr>
            <p:txBody>
              <a:bodyPr/>
              <a:lstStyle/>
              <a:p>
                <a:endParaRPr lang="zh-CN" altLang="en-US">
                  <a:cs typeface="+mn-ea"/>
                  <a:sym typeface="+mn-lt"/>
                </a:endParaRPr>
              </a:p>
            </p:txBody>
          </p:sp>
          <p:sp>
            <p:nvSpPr>
              <p:cNvPr id="21" name="Freeform 393"/>
              <p:cNvSpPr/>
              <p:nvPr/>
            </p:nvSpPr>
            <p:spPr bwMode="auto">
              <a:xfrm>
                <a:off x="3756026" y="869950"/>
                <a:ext cx="161925" cy="161925"/>
              </a:xfrm>
              <a:custGeom>
                <a:avLst/>
                <a:gdLst>
                  <a:gd name="T0" fmla="*/ 49282 w 69"/>
                  <a:gd name="T1" fmla="*/ 154885 h 69"/>
                  <a:gd name="T2" fmla="*/ 152538 w 69"/>
                  <a:gd name="T3" fmla="*/ 51628 h 69"/>
                  <a:gd name="T4" fmla="*/ 152538 w 69"/>
                  <a:gd name="T5" fmla="*/ 30508 h 69"/>
                  <a:gd name="T6" fmla="*/ 105603 w 69"/>
                  <a:gd name="T7" fmla="*/ 7040 h 69"/>
                  <a:gd name="T8" fmla="*/ 7040 w 69"/>
                  <a:gd name="T9" fmla="*/ 107950 h 69"/>
                  <a:gd name="T10" fmla="*/ 30508 w 69"/>
                  <a:gd name="T11" fmla="*/ 154885 h 69"/>
                  <a:gd name="T12" fmla="*/ 49282 w 69"/>
                  <a:gd name="T13" fmla="*/ 154885 h 69"/>
                  <a:gd name="T14" fmla="*/ 0 60000 65536"/>
                  <a:gd name="T15" fmla="*/ 0 60000 65536"/>
                  <a:gd name="T16" fmla="*/ 0 60000 65536"/>
                  <a:gd name="T17" fmla="*/ 0 60000 65536"/>
                  <a:gd name="T18" fmla="*/ 0 60000 65536"/>
                  <a:gd name="T19" fmla="*/ 0 60000 65536"/>
                  <a:gd name="T20" fmla="*/ 0 60000 65536"/>
                  <a:gd name="T21" fmla="*/ 0 w 69"/>
                  <a:gd name="T22" fmla="*/ 0 h 69"/>
                  <a:gd name="T23" fmla="*/ 69 w 69"/>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9">
                    <a:moveTo>
                      <a:pt x="21" y="66"/>
                    </a:moveTo>
                    <a:cubicBezTo>
                      <a:pt x="30" y="49"/>
                      <a:pt x="51" y="29"/>
                      <a:pt x="65" y="22"/>
                    </a:cubicBezTo>
                    <a:cubicBezTo>
                      <a:pt x="69" y="20"/>
                      <a:pt x="67" y="15"/>
                      <a:pt x="65" y="13"/>
                    </a:cubicBezTo>
                    <a:cubicBezTo>
                      <a:pt x="59" y="6"/>
                      <a:pt x="52" y="0"/>
                      <a:pt x="45" y="3"/>
                    </a:cubicBezTo>
                    <a:cubicBezTo>
                      <a:pt x="28" y="12"/>
                      <a:pt x="11" y="29"/>
                      <a:pt x="3" y="46"/>
                    </a:cubicBezTo>
                    <a:cubicBezTo>
                      <a:pt x="0" y="53"/>
                      <a:pt x="7" y="60"/>
                      <a:pt x="13" y="66"/>
                    </a:cubicBezTo>
                    <a:cubicBezTo>
                      <a:pt x="16" y="68"/>
                      <a:pt x="20" y="69"/>
                      <a:pt x="21" y="66"/>
                    </a:cubicBezTo>
                    <a:close/>
                  </a:path>
                </a:pathLst>
              </a:custGeom>
              <a:solidFill>
                <a:srgbClr val="E6E6E6"/>
              </a:solidFill>
              <a:ln w="9525">
                <a:noFill/>
                <a:miter lim="800000"/>
              </a:ln>
            </p:spPr>
            <p:txBody>
              <a:bodyPr/>
              <a:lstStyle/>
              <a:p>
                <a:endParaRPr lang="zh-CN" altLang="en-US">
                  <a:cs typeface="+mn-ea"/>
                  <a:sym typeface="+mn-lt"/>
                </a:endParaRPr>
              </a:p>
            </p:txBody>
          </p:sp>
          <p:sp>
            <p:nvSpPr>
              <p:cNvPr id="22" name="Freeform 394"/>
              <p:cNvSpPr/>
              <p:nvPr/>
            </p:nvSpPr>
            <p:spPr bwMode="auto">
              <a:xfrm>
                <a:off x="3671889" y="784225"/>
                <a:ext cx="215900" cy="203200"/>
              </a:xfrm>
              <a:custGeom>
                <a:avLst/>
                <a:gdLst>
                  <a:gd name="T0" fmla="*/ 166618 w 92"/>
                  <a:gd name="T1" fmla="*/ 60726 h 87"/>
                  <a:gd name="T2" fmla="*/ 100910 w 92"/>
                  <a:gd name="T3" fmla="*/ 51384 h 87"/>
                  <a:gd name="T4" fmla="*/ 28161 w 92"/>
                  <a:gd name="T5" fmla="*/ 53720 h 87"/>
                  <a:gd name="T6" fmla="*/ 98563 w 92"/>
                  <a:gd name="T7" fmla="*/ 184515 h 87"/>
                  <a:gd name="T8" fmla="*/ 166618 w 92"/>
                  <a:gd name="T9" fmla="*/ 60726 h 87"/>
                  <a:gd name="T10" fmla="*/ 0 60000 65536"/>
                  <a:gd name="T11" fmla="*/ 0 60000 65536"/>
                  <a:gd name="T12" fmla="*/ 0 60000 65536"/>
                  <a:gd name="T13" fmla="*/ 0 60000 65536"/>
                  <a:gd name="T14" fmla="*/ 0 60000 65536"/>
                  <a:gd name="T15" fmla="*/ 0 w 92"/>
                  <a:gd name="T16" fmla="*/ 0 h 87"/>
                  <a:gd name="T17" fmla="*/ 92 w 92"/>
                  <a:gd name="T18" fmla="*/ 87 h 87"/>
                </a:gdLst>
                <a:ahLst/>
                <a:cxnLst>
                  <a:cxn ang="T10">
                    <a:pos x="T0" y="T1"/>
                  </a:cxn>
                  <a:cxn ang="T11">
                    <a:pos x="T2" y="T3"/>
                  </a:cxn>
                  <a:cxn ang="T12">
                    <a:pos x="T4" y="T5"/>
                  </a:cxn>
                  <a:cxn ang="T13">
                    <a:pos x="T6" y="T7"/>
                  </a:cxn>
                  <a:cxn ang="T14">
                    <a:pos x="T8" y="T9"/>
                  </a:cxn>
                </a:cxnLst>
                <a:rect l="T15" t="T16" r="T17" b="T18"/>
                <a:pathLst>
                  <a:path w="92" h="87">
                    <a:moveTo>
                      <a:pt x="71" y="26"/>
                    </a:moveTo>
                    <a:cubicBezTo>
                      <a:pt x="60" y="6"/>
                      <a:pt x="44" y="0"/>
                      <a:pt x="43" y="22"/>
                    </a:cubicBezTo>
                    <a:cubicBezTo>
                      <a:pt x="37" y="14"/>
                      <a:pt x="16" y="14"/>
                      <a:pt x="12" y="23"/>
                    </a:cubicBezTo>
                    <a:cubicBezTo>
                      <a:pt x="0" y="54"/>
                      <a:pt x="10" y="64"/>
                      <a:pt x="42" y="79"/>
                    </a:cubicBezTo>
                    <a:cubicBezTo>
                      <a:pt x="60" y="87"/>
                      <a:pt x="92" y="61"/>
                      <a:pt x="71" y="26"/>
                    </a:cubicBezTo>
                    <a:close/>
                  </a:path>
                </a:pathLst>
              </a:custGeom>
              <a:solidFill>
                <a:srgbClr val="333333"/>
              </a:solidFill>
              <a:ln w="9525">
                <a:noFill/>
                <a:miter lim="800000"/>
              </a:ln>
            </p:spPr>
            <p:txBody>
              <a:bodyPr/>
              <a:lstStyle/>
              <a:p>
                <a:endParaRPr lang="zh-CN" altLang="en-US">
                  <a:cs typeface="+mn-ea"/>
                  <a:sym typeface="+mn-lt"/>
                </a:endParaRPr>
              </a:p>
            </p:txBody>
          </p:sp>
          <p:sp>
            <p:nvSpPr>
              <p:cNvPr id="23" name="Freeform 395"/>
              <p:cNvSpPr/>
              <p:nvPr/>
            </p:nvSpPr>
            <p:spPr bwMode="auto">
              <a:xfrm>
                <a:off x="3752851" y="865188"/>
                <a:ext cx="160338" cy="160338"/>
              </a:xfrm>
              <a:custGeom>
                <a:avLst/>
                <a:gdLst>
                  <a:gd name="T0" fmla="*/ 48799 w 69"/>
                  <a:gd name="T1" fmla="*/ 153264 h 68"/>
                  <a:gd name="T2" fmla="*/ 148719 w 69"/>
                  <a:gd name="T3" fmla="*/ 49516 h 68"/>
                  <a:gd name="T4" fmla="*/ 151043 w 69"/>
                  <a:gd name="T5" fmla="*/ 28295 h 68"/>
                  <a:gd name="T6" fmla="*/ 104568 w 69"/>
                  <a:gd name="T7" fmla="*/ 7074 h 68"/>
                  <a:gd name="T8" fmla="*/ 6971 w 69"/>
                  <a:gd name="T9" fmla="*/ 108464 h 68"/>
                  <a:gd name="T10" fmla="*/ 27885 w 69"/>
                  <a:gd name="T11" fmla="*/ 153264 h 68"/>
                  <a:gd name="T12" fmla="*/ 48799 w 69"/>
                  <a:gd name="T13" fmla="*/ 153264 h 68"/>
                  <a:gd name="T14" fmla="*/ 0 60000 65536"/>
                  <a:gd name="T15" fmla="*/ 0 60000 65536"/>
                  <a:gd name="T16" fmla="*/ 0 60000 65536"/>
                  <a:gd name="T17" fmla="*/ 0 60000 65536"/>
                  <a:gd name="T18" fmla="*/ 0 60000 65536"/>
                  <a:gd name="T19" fmla="*/ 0 60000 65536"/>
                  <a:gd name="T20" fmla="*/ 0 60000 65536"/>
                  <a:gd name="T21" fmla="*/ 0 w 69"/>
                  <a:gd name="T22" fmla="*/ 0 h 68"/>
                  <a:gd name="T23" fmla="*/ 69 w 69"/>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8">
                    <a:moveTo>
                      <a:pt x="21" y="65"/>
                    </a:moveTo>
                    <a:cubicBezTo>
                      <a:pt x="30" y="48"/>
                      <a:pt x="51" y="28"/>
                      <a:pt x="64" y="21"/>
                    </a:cubicBezTo>
                    <a:cubicBezTo>
                      <a:pt x="69" y="19"/>
                      <a:pt x="67" y="15"/>
                      <a:pt x="65" y="12"/>
                    </a:cubicBezTo>
                    <a:cubicBezTo>
                      <a:pt x="59" y="6"/>
                      <a:pt x="52" y="0"/>
                      <a:pt x="45" y="3"/>
                    </a:cubicBezTo>
                    <a:cubicBezTo>
                      <a:pt x="28" y="12"/>
                      <a:pt x="11" y="29"/>
                      <a:pt x="3" y="46"/>
                    </a:cubicBezTo>
                    <a:cubicBezTo>
                      <a:pt x="0" y="53"/>
                      <a:pt x="6" y="60"/>
                      <a:pt x="12" y="65"/>
                    </a:cubicBezTo>
                    <a:cubicBezTo>
                      <a:pt x="15" y="68"/>
                      <a:pt x="19" y="68"/>
                      <a:pt x="21"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24" name="Freeform 396"/>
              <p:cNvSpPr/>
              <p:nvPr/>
            </p:nvSpPr>
            <p:spPr bwMode="auto">
              <a:xfrm>
                <a:off x="3409951" y="1476375"/>
                <a:ext cx="231775" cy="234950"/>
              </a:xfrm>
              <a:custGeom>
                <a:avLst/>
                <a:gdLst>
                  <a:gd name="T0" fmla="*/ 142811 w 99"/>
                  <a:gd name="T1" fmla="*/ 35242 h 100"/>
                  <a:gd name="T2" fmla="*/ 67894 w 99"/>
                  <a:gd name="T3" fmla="*/ 9398 h 100"/>
                  <a:gd name="T4" fmla="*/ 32776 w 99"/>
                  <a:gd name="T5" fmla="*/ 140970 h 100"/>
                  <a:gd name="T6" fmla="*/ 175587 w 99"/>
                  <a:gd name="T7" fmla="*/ 206756 h 100"/>
                  <a:gd name="T8" fmla="*/ 142811 w 99"/>
                  <a:gd name="T9" fmla="*/ 35242 h 100"/>
                  <a:gd name="T10" fmla="*/ 0 60000 65536"/>
                  <a:gd name="T11" fmla="*/ 0 60000 65536"/>
                  <a:gd name="T12" fmla="*/ 0 60000 65536"/>
                  <a:gd name="T13" fmla="*/ 0 60000 65536"/>
                  <a:gd name="T14" fmla="*/ 0 60000 65536"/>
                  <a:gd name="T15" fmla="*/ 0 w 99"/>
                  <a:gd name="T16" fmla="*/ 0 h 100"/>
                  <a:gd name="T17" fmla="*/ 99 w 99"/>
                  <a:gd name="T18" fmla="*/ 100 h 100"/>
                </a:gdLst>
                <a:ahLst/>
                <a:cxnLst>
                  <a:cxn ang="T10">
                    <a:pos x="T0" y="T1"/>
                  </a:cxn>
                  <a:cxn ang="T11">
                    <a:pos x="T2" y="T3"/>
                  </a:cxn>
                  <a:cxn ang="T12">
                    <a:pos x="T4" y="T5"/>
                  </a:cxn>
                  <a:cxn ang="T13">
                    <a:pos x="T6" y="T7"/>
                  </a:cxn>
                  <a:cxn ang="T14">
                    <a:pos x="T8" y="T9"/>
                  </a:cxn>
                </a:cxnLst>
                <a:rect l="T15" t="T16" r="T17" b="T18"/>
                <a:pathLst>
                  <a:path w="99" h="100">
                    <a:moveTo>
                      <a:pt x="61" y="15"/>
                    </a:moveTo>
                    <a:cubicBezTo>
                      <a:pt x="54" y="15"/>
                      <a:pt x="45" y="0"/>
                      <a:pt x="29" y="4"/>
                    </a:cubicBezTo>
                    <a:cubicBezTo>
                      <a:pt x="14" y="7"/>
                      <a:pt x="0" y="17"/>
                      <a:pt x="14" y="60"/>
                    </a:cubicBezTo>
                    <a:cubicBezTo>
                      <a:pt x="27" y="100"/>
                      <a:pt x="52" y="100"/>
                      <a:pt x="75" y="88"/>
                    </a:cubicBezTo>
                    <a:cubicBezTo>
                      <a:pt x="99" y="76"/>
                      <a:pt x="85" y="15"/>
                      <a:pt x="61" y="15"/>
                    </a:cubicBezTo>
                    <a:close/>
                  </a:path>
                </a:pathLst>
              </a:custGeom>
              <a:solidFill>
                <a:srgbClr val="333333"/>
              </a:solidFill>
              <a:ln w="9525">
                <a:noFill/>
                <a:miter lim="800000"/>
              </a:ln>
            </p:spPr>
            <p:txBody>
              <a:bodyPr/>
              <a:lstStyle/>
              <a:p>
                <a:endParaRPr lang="zh-CN" altLang="en-US">
                  <a:cs typeface="+mn-ea"/>
                  <a:sym typeface="+mn-lt"/>
                </a:endParaRPr>
              </a:p>
            </p:txBody>
          </p:sp>
          <p:sp>
            <p:nvSpPr>
              <p:cNvPr id="25" name="Freeform 397"/>
              <p:cNvSpPr/>
              <p:nvPr/>
            </p:nvSpPr>
            <p:spPr bwMode="auto">
              <a:xfrm>
                <a:off x="3444876" y="1500188"/>
                <a:ext cx="82550" cy="104775"/>
              </a:xfrm>
              <a:custGeom>
                <a:avLst/>
                <a:gdLst>
                  <a:gd name="T0" fmla="*/ 77833 w 35"/>
                  <a:gd name="T1" fmla="*/ 46567 h 45"/>
                  <a:gd name="T2" fmla="*/ 47171 w 35"/>
                  <a:gd name="T3" fmla="*/ 100118 h 45"/>
                  <a:gd name="T4" fmla="*/ 4717 w 35"/>
                  <a:gd name="T5" fmla="*/ 58208 h 45"/>
                  <a:gd name="T6" fmla="*/ 35379 w 35"/>
                  <a:gd name="T7" fmla="*/ 4657 h 45"/>
                  <a:gd name="T8" fmla="*/ 77833 w 35"/>
                  <a:gd name="T9" fmla="*/ 46567 h 45"/>
                  <a:gd name="T10" fmla="*/ 0 60000 65536"/>
                  <a:gd name="T11" fmla="*/ 0 60000 65536"/>
                  <a:gd name="T12" fmla="*/ 0 60000 65536"/>
                  <a:gd name="T13" fmla="*/ 0 60000 65536"/>
                  <a:gd name="T14" fmla="*/ 0 60000 65536"/>
                  <a:gd name="T15" fmla="*/ 0 w 35"/>
                  <a:gd name="T16" fmla="*/ 0 h 45"/>
                  <a:gd name="T17" fmla="*/ 35 w 35"/>
                  <a:gd name="T18" fmla="*/ 45 h 45"/>
                </a:gdLst>
                <a:ahLst/>
                <a:cxnLst>
                  <a:cxn ang="T10">
                    <a:pos x="T0" y="T1"/>
                  </a:cxn>
                  <a:cxn ang="T11">
                    <a:pos x="T2" y="T3"/>
                  </a:cxn>
                  <a:cxn ang="T12">
                    <a:pos x="T4" y="T5"/>
                  </a:cxn>
                  <a:cxn ang="T13">
                    <a:pos x="T6" y="T7"/>
                  </a:cxn>
                  <a:cxn ang="T14">
                    <a:pos x="T8" y="T9"/>
                  </a:cxn>
                </a:cxnLst>
                <a:rect l="T15" t="T16" r="T17" b="T18"/>
                <a:pathLst>
                  <a:path w="35" h="45">
                    <a:moveTo>
                      <a:pt x="33" y="20"/>
                    </a:moveTo>
                    <a:cubicBezTo>
                      <a:pt x="35" y="31"/>
                      <a:pt x="29" y="42"/>
                      <a:pt x="20" y="43"/>
                    </a:cubicBezTo>
                    <a:cubicBezTo>
                      <a:pt x="11" y="45"/>
                      <a:pt x="3" y="37"/>
                      <a:pt x="2" y="25"/>
                    </a:cubicBezTo>
                    <a:cubicBezTo>
                      <a:pt x="0" y="14"/>
                      <a:pt x="6" y="3"/>
                      <a:pt x="15" y="2"/>
                    </a:cubicBezTo>
                    <a:cubicBezTo>
                      <a:pt x="23" y="0"/>
                      <a:pt x="32" y="8"/>
                      <a:pt x="33" y="20"/>
                    </a:cubicBezTo>
                    <a:close/>
                  </a:path>
                </a:pathLst>
              </a:custGeom>
              <a:solidFill>
                <a:srgbClr val="4D4D4D"/>
              </a:solidFill>
              <a:ln w="9525">
                <a:noFill/>
                <a:miter lim="800000"/>
              </a:ln>
            </p:spPr>
            <p:txBody>
              <a:bodyPr/>
              <a:lstStyle/>
              <a:p>
                <a:endParaRPr lang="zh-CN" altLang="en-US">
                  <a:cs typeface="+mn-ea"/>
                  <a:sym typeface="+mn-lt"/>
                </a:endParaRPr>
              </a:p>
            </p:txBody>
          </p:sp>
          <p:sp>
            <p:nvSpPr>
              <p:cNvPr id="26" name="Freeform 398"/>
              <p:cNvSpPr/>
              <p:nvPr/>
            </p:nvSpPr>
            <p:spPr bwMode="auto">
              <a:xfrm>
                <a:off x="3602039" y="1412875"/>
                <a:ext cx="477838" cy="257175"/>
              </a:xfrm>
              <a:custGeom>
                <a:avLst/>
                <a:gdLst>
                  <a:gd name="T0" fmla="*/ 444500 w 301"/>
                  <a:gd name="T1" fmla="*/ 0 h 162"/>
                  <a:gd name="T2" fmla="*/ 0 w 301"/>
                  <a:gd name="T3" fmla="*/ 82550 h 162"/>
                  <a:gd name="T4" fmla="*/ 30163 w 301"/>
                  <a:gd name="T5" fmla="*/ 257175 h 162"/>
                  <a:gd name="T6" fmla="*/ 477838 w 301"/>
                  <a:gd name="T7" fmla="*/ 176212 h 162"/>
                  <a:gd name="T8" fmla="*/ 444500 w 301"/>
                  <a:gd name="T9" fmla="*/ 0 h 162"/>
                  <a:gd name="T10" fmla="*/ 0 60000 65536"/>
                  <a:gd name="T11" fmla="*/ 0 60000 65536"/>
                  <a:gd name="T12" fmla="*/ 0 60000 65536"/>
                  <a:gd name="T13" fmla="*/ 0 60000 65536"/>
                  <a:gd name="T14" fmla="*/ 0 60000 65536"/>
                  <a:gd name="T15" fmla="*/ 0 w 301"/>
                  <a:gd name="T16" fmla="*/ 0 h 162"/>
                  <a:gd name="T17" fmla="*/ 301 w 301"/>
                  <a:gd name="T18" fmla="*/ 162 h 162"/>
                </a:gdLst>
                <a:ahLst/>
                <a:cxnLst>
                  <a:cxn ang="T10">
                    <a:pos x="T0" y="T1"/>
                  </a:cxn>
                  <a:cxn ang="T11">
                    <a:pos x="T2" y="T3"/>
                  </a:cxn>
                  <a:cxn ang="T12">
                    <a:pos x="T4" y="T5"/>
                  </a:cxn>
                  <a:cxn ang="T13">
                    <a:pos x="T6" y="T7"/>
                  </a:cxn>
                  <a:cxn ang="T14">
                    <a:pos x="T8" y="T9"/>
                  </a:cxn>
                </a:cxnLst>
                <a:rect l="T15" t="T16" r="T17" b="T18"/>
                <a:pathLst>
                  <a:path w="301" h="162">
                    <a:moveTo>
                      <a:pt x="280" y="0"/>
                    </a:moveTo>
                    <a:lnTo>
                      <a:pt x="0" y="52"/>
                    </a:lnTo>
                    <a:lnTo>
                      <a:pt x="19" y="162"/>
                    </a:lnTo>
                    <a:lnTo>
                      <a:pt x="301" y="111"/>
                    </a:lnTo>
                    <a:lnTo>
                      <a:pt x="280" y="0"/>
                    </a:lnTo>
                    <a:close/>
                  </a:path>
                </a:pathLst>
              </a:custGeom>
              <a:solidFill>
                <a:srgbClr val="F03E32"/>
              </a:solidFill>
              <a:ln w="9525">
                <a:noFill/>
                <a:miter lim="800000"/>
              </a:ln>
            </p:spPr>
            <p:txBody>
              <a:bodyPr/>
              <a:lstStyle/>
              <a:p>
                <a:endParaRPr lang="zh-CN" altLang="en-US">
                  <a:cs typeface="+mn-ea"/>
                  <a:sym typeface="+mn-lt"/>
                </a:endParaRPr>
              </a:p>
            </p:txBody>
          </p:sp>
          <p:sp>
            <p:nvSpPr>
              <p:cNvPr id="27" name="Freeform 399"/>
              <p:cNvSpPr/>
              <p:nvPr/>
            </p:nvSpPr>
            <p:spPr bwMode="auto">
              <a:xfrm>
                <a:off x="3602039" y="1487488"/>
                <a:ext cx="77788" cy="182563"/>
              </a:xfrm>
              <a:custGeom>
                <a:avLst/>
                <a:gdLst>
                  <a:gd name="T0" fmla="*/ 47144 w 33"/>
                  <a:gd name="T1" fmla="*/ 0 h 78"/>
                  <a:gd name="T2" fmla="*/ 0 w 33"/>
                  <a:gd name="T3" fmla="*/ 7022 h 78"/>
                  <a:gd name="T4" fmla="*/ 30644 w 33"/>
                  <a:gd name="T5" fmla="*/ 182563 h 78"/>
                  <a:gd name="T6" fmla="*/ 77788 w 33"/>
                  <a:gd name="T7" fmla="*/ 173201 h 78"/>
                  <a:gd name="T8" fmla="*/ 77788 w 33"/>
                  <a:gd name="T9" fmla="*/ 173201 h 78"/>
                  <a:gd name="T10" fmla="*/ 44787 w 33"/>
                  <a:gd name="T11" fmla="*/ 0 h 78"/>
                  <a:gd name="T12" fmla="*/ 47144 w 33"/>
                  <a:gd name="T13" fmla="*/ 0 h 78"/>
                  <a:gd name="T14" fmla="*/ 0 60000 65536"/>
                  <a:gd name="T15" fmla="*/ 0 60000 65536"/>
                  <a:gd name="T16" fmla="*/ 0 60000 65536"/>
                  <a:gd name="T17" fmla="*/ 0 60000 65536"/>
                  <a:gd name="T18" fmla="*/ 0 60000 65536"/>
                  <a:gd name="T19" fmla="*/ 0 60000 65536"/>
                  <a:gd name="T20" fmla="*/ 0 60000 65536"/>
                  <a:gd name="T21" fmla="*/ 0 w 33"/>
                  <a:gd name="T22" fmla="*/ 0 h 78"/>
                  <a:gd name="T23" fmla="*/ 33 w 33"/>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78">
                    <a:moveTo>
                      <a:pt x="20" y="0"/>
                    </a:moveTo>
                    <a:cubicBezTo>
                      <a:pt x="0" y="3"/>
                      <a:pt x="0" y="3"/>
                      <a:pt x="0" y="3"/>
                    </a:cubicBezTo>
                    <a:cubicBezTo>
                      <a:pt x="13" y="78"/>
                      <a:pt x="13" y="78"/>
                      <a:pt x="13" y="78"/>
                    </a:cubicBezTo>
                    <a:cubicBezTo>
                      <a:pt x="33" y="74"/>
                      <a:pt x="33" y="74"/>
                      <a:pt x="33" y="74"/>
                    </a:cubicBezTo>
                    <a:cubicBezTo>
                      <a:pt x="33" y="74"/>
                      <a:pt x="33" y="74"/>
                      <a:pt x="33" y="74"/>
                    </a:cubicBezTo>
                    <a:cubicBezTo>
                      <a:pt x="23" y="53"/>
                      <a:pt x="17" y="18"/>
                      <a:pt x="19" y="0"/>
                    </a:cubicBezTo>
                    <a:cubicBezTo>
                      <a:pt x="20" y="0"/>
                      <a:pt x="20" y="0"/>
                      <a:pt x="20" y="0"/>
                    </a:cubicBezTo>
                    <a:close/>
                  </a:path>
                </a:pathLst>
              </a:custGeom>
              <a:solidFill>
                <a:srgbClr val="CF291D"/>
              </a:solidFill>
              <a:ln w="9525">
                <a:noFill/>
                <a:miter lim="800000"/>
              </a:ln>
            </p:spPr>
            <p:txBody>
              <a:bodyPr/>
              <a:lstStyle/>
              <a:p>
                <a:endParaRPr lang="zh-CN" altLang="en-US">
                  <a:cs typeface="+mn-ea"/>
                  <a:sym typeface="+mn-lt"/>
                </a:endParaRPr>
              </a:p>
            </p:txBody>
          </p:sp>
          <p:sp>
            <p:nvSpPr>
              <p:cNvPr id="28" name="Freeform 400"/>
              <p:cNvSpPr/>
              <p:nvPr/>
            </p:nvSpPr>
            <p:spPr bwMode="auto">
              <a:xfrm>
                <a:off x="3536951" y="1479550"/>
                <a:ext cx="119063" cy="214313"/>
              </a:xfrm>
              <a:custGeom>
                <a:avLst/>
                <a:gdLst>
                  <a:gd name="T0" fmla="*/ 114394 w 51"/>
                  <a:gd name="T1" fmla="*/ 186359 h 92"/>
                  <a:gd name="T2" fmla="*/ 84044 w 51"/>
                  <a:gd name="T3" fmla="*/ 13977 h 92"/>
                  <a:gd name="T4" fmla="*/ 63033 w 51"/>
                  <a:gd name="T5" fmla="*/ 0 h 92"/>
                  <a:gd name="T6" fmla="*/ 9338 w 51"/>
                  <a:gd name="T7" fmla="*/ 30283 h 92"/>
                  <a:gd name="T8" fmla="*/ 39688 w 51"/>
                  <a:gd name="T9" fmla="*/ 198007 h 92"/>
                  <a:gd name="T10" fmla="*/ 100386 w 51"/>
                  <a:gd name="T11" fmla="*/ 207325 h 92"/>
                  <a:gd name="T12" fmla="*/ 114394 w 51"/>
                  <a:gd name="T13" fmla="*/ 186359 h 92"/>
                  <a:gd name="T14" fmla="*/ 0 60000 65536"/>
                  <a:gd name="T15" fmla="*/ 0 60000 65536"/>
                  <a:gd name="T16" fmla="*/ 0 60000 65536"/>
                  <a:gd name="T17" fmla="*/ 0 60000 65536"/>
                  <a:gd name="T18" fmla="*/ 0 60000 65536"/>
                  <a:gd name="T19" fmla="*/ 0 60000 65536"/>
                  <a:gd name="T20" fmla="*/ 0 60000 65536"/>
                  <a:gd name="T21" fmla="*/ 0 w 51"/>
                  <a:gd name="T22" fmla="*/ 0 h 92"/>
                  <a:gd name="T23" fmla="*/ 51 w 51"/>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92">
                    <a:moveTo>
                      <a:pt x="49" y="80"/>
                    </a:moveTo>
                    <a:cubicBezTo>
                      <a:pt x="39" y="59"/>
                      <a:pt x="33" y="25"/>
                      <a:pt x="36" y="6"/>
                    </a:cubicBezTo>
                    <a:cubicBezTo>
                      <a:pt x="36" y="1"/>
                      <a:pt x="31" y="0"/>
                      <a:pt x="27" y="0"/>
                    </a:cubicBezTo>
                    <a:cubicBezTo>
                      <a:pt x="16" y="2"/>
                      <a:pt x="5" y="4"/>
                      <a:pt x="4" y="13"/>
                    </a:cubicBezTo>
                    <a:cubicBezTo>
                      <a:pt x="0" y="36"/>
                      <a:pt x="5" y="65"/>
                      <a:pt x="17" y="85"/>
                    </a:cubicBezTo>
                    <a:cubicBezTo>
                      <a:pt x="22" y="92"/>
                      <a:pt x="33" y="91"/>
                      <a:pt x="43" y="89"/>
                    </a:cubicBezTo>
                    <a:cubicBezTo>
                      <a:pt x="48" y="88"/>
                      <a:pt x="51" y="84"/>
                      <a:pt x="49" y="80"/>
                    </a:cubicBezTo>
                    <a:close/>
                  </a:path>
                </a:pathLst>
              </a:custGeom>
              <a:solidFill>
                <a:srgbClr val="E6E6E6"/>
              </a:solidFill>
              <a:ln w="9525">
                <a:noFill/>
                <a:miter lim="800000"/>
              </a:ln>
            </p:spPr>
            <p:txBody>
              <a:bodyPr/>
              <a:lstStyle/>
              <a:p>
                <a:endParaRPr lang="zh-CN" altLang="en-US">
                  <a:cs typeface="+mn-ea"/>
                  <a:sym typeface="+mn-lt"/>
                </a:endParaRPr>
              </a:p>
            </p:txBody>
          </p:sp>
          <p:sp>
            <p:nvSpPr>
              <p:cNvPr id="29" name="Freeform 401"/>
              <p:cNvSpPr/>
              <p:nvPr/>
            </p:nvSpPr>
            <p:spPr bwMode="auto">
              <a:xfrm>
                <a:off x="3551239" y="1476375"/>
                <a:ext cx="115888" cy="215900"/>
              </a:xfrm>
              <a:custGeom>
                <a:avLst/>
                <a:gdLst>
                  <a:gd name="T0" fmla="*/ 111252 w 50"/>
                  <a:gd name="T1" fmla="*/ 187739 h 92"/>
                  <a:gd name="T2" fmla="*/ 81122 w 50"/>
                  <a:gd name="T3" fmla="*/ 14080 h 92"/>
                  <a:gd name="T4" fmla="*/ 60262 w 50"/>
                  <a:gd name="T5" fmla="*/ 0 h 92"/>
                  <a:gd name="T6" fmla="*/ 9271 w 50"/>
                  <a:gd name="T7" fmla="*/ 30508 h 92"/>
                  <a:gd name="T8" fmla="*/ 39402 w 50"/>
                  <a:gd name="T9" fmla="*/ 199473 h 92"/>
                  <a:gd name="T10" fmla="*/ 97346 w 50"/>
                  <a:gd name="T11" fmla="*/ 208860 h 92"/>
                  <a:gd name="T12" fmla="*/ 111252 w 50"/>
                  <a:gd name="T13" fmla="*/ 187739 h 92"/>
                  <a:gd name="T14" fmla="*/ 0 60000 65536"/>
                  <a:gd name="T15" fmla="*/ 0 60000 65536"/>
                  <a:gd name="T16" fmla="*/ 0 60000 65536"/>
                  <a:gd name="T17" fmla="*/ 0 60000 65536"/>
                  <a:gd name="T18" fmla="*/ 0 60000 65536"/>
                  <a:gd name="T19" fmla="*/ 0 60000 65536"/>
                  <a:gd name="T20" fmla="*/ 0 60000 65536"/>
                  <a:gd name="T21" fmla="*/ 0 w 50"/>
                  <a:gd name="T22" fmla="*/ 0 h 92"/>
                  <a:gd name="T23" fmla="*/ 50 w 50"/>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92">
                    <a:moveTo>
                      <a:pt x="48" y="80"/>
                    </a:moveTo>
                    <a:cubicBezTo>
                      <a:pt x="38" y="59"/>
                      <a:pt x="32" y="24"/>
                      <a:pt x="35" y="6"/>
                    </a:cubicBezTo>
                    <a:cubicBezTo>
                      <a:pt x="35" y="1"/>
                      <a:pt x="30" y="0"/>
                      <a:pt x="26" y="0"/>
                    </a:cubicBezTo>
                    <a:cubicBezTo>
                      <a:pt x="16" y="2"/>
                      <a:pt x="5" y="4"/>
                      <a:pt x="4" y="13"/>
                    </a:cubicBezTo>
                    <a:cubicBezTo>
                      <a:pt x="0" y="37"/>
                      <a:pt x="6" y="65"/>
                      <a:pt x="17" y="85"/>
                    </a:cubicBezTo>
                    <a:cubicBezTo>
                      <a:pt x="22" y="92"/>
                      <a:pt x="33" y="91"/>
                      <a:pt x="42" y="89"/>
                    </a:cubicBezTo>
                    <a:cubicBezTo>
                      <a:pt x="47" y="88"/>
                      <a:pt x="50" y="84"/>
                      <a:pt x="48" y="80"/>
                    </a:cubicBezTo>
                    <a:close/>
                  </a:path>
                </a:pathLst>
              </a:custGeom>
              <a:solidFill>
                <a:srgbClr val="FFFFFF"/>
              </a:solidFill>
              <a:ln w="9525">
                <a:noFill/>
                <a:miter lim="800000"/>
              </a:ln>
            </p:spPr>
            <p:txBody>
              <a:bodyPr/>
              <a:lstStyle/>
              <a:p>
                <a:endParaRPr lang="zh-CN" altLang="en-US">
                  <a:cs typeface="+mn-ea"/>
                  <a:sym typeface="+mn-lt"/>
                </a:endParaRPr>
              </a:p>
            </p:txBody>
          </p:sp>
          <p:sp>
            <p:nvSpPr>
              <p:cNvPr id="30" name="Oval 402"/>
              <p:cNvSpPr>
                <a:spLocks noChangeArrowheads="1"/>
              </p:cNvSpPr>
              <p:nvPr/>
            </p:nvSpPr>
            <p:spPr bwMode="auto">
              <a:xfrm>
                <a:off x="3119439" y="1541463"/>
                <a:ext cx="1247775" cy="1247775"/>
              </a:xfrm>
              <a:prstGeom prst="ellipse">
                <a:avLst/>
              </a:prstGeom>
              <a:solidFill>
                <a:srgbClr val="FFC000"/>
              </a:solidFill>
              <a:ln w="9525">
                <a:noFill/>
                <a:round/>
              </a:ln>
            </p:spPr>
            <p:txBody>
              <a:bodyPr/>
              <a:lstStyle/>
              <a:p>
                <a:endParaRPr lang="zh-CN" altLang="en-US">
                  <a:cs typeface="+mn-ea"/>
                  <a:sym typeface="+mn-lt"/>
                </a:endParaRPr>
              </a:p>
            </p:txBody>
          </p:sp>
          <p:sp>
            <p:nvSpPr>
              <p:cNvPr id="31" name="Rectangle 403"/>
              <p:cNvSpPr>
                <a:spLocks noChangeArrowheads="1"/>
              </p:cNvSpPr>
              <p:nvPr/>
            </p:nvSpPr>
            <p:spPr bwMode="auto">
              <a:xfrm>
                <a:off x="3626075" y="1376053"/>
                <a:ext cx="233164" cy="177966"/>
              </a:xfrm>
              <a:prstGeom prst="rect">
                <a:avLst/>
              </a:prstGeom>
              <a:solidFill>
                <a:schemeClr val="tx1">
                  <a:lumMod val="75000"/>
                  <a:lumOff val="2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2" name="Freeform 404"/>
              <p:cNvSpPr>
                <a:spLocks noEditPoints="1"/>
              </p:cNvSpPr>
              <p:nvPr/>
            </p:nvSpPr>
            <p:spPr bwMode="auto">
              <a:xfrm>
                <a:off x="3601890" y="1139800"/>
                <a:ext cx="284014" cy="282761"/>
              </a:xfrm>
              <a:custGeom>
                <a:avLst/>
                <a:gdLst>
                  <a:gd name="T0" fmla="*/ 60 w 121"/>
                  <a:gd name="T1" fmla="*/ 0 h 121"/>
                  <a:gd name="T2" fmla="*/ 103 w 121"/>
                  <a:gd name="T3" fmla="*/ 18 h 121"/>
                  <a:gd name="T4" fmla="*/ 121 w 121"/>
                  <a:gd name="T5" fmla="*/ 61 h 121"/>
                  <a:gd name="T6" fmla="*/ 103 w 121"/>
                  <a:gd name="T7" fmla="*/ 103 h 121"/>
                  <a:gd name="T8" fmla="*/ 60 w 121"/>
                  <a:gd name="T9" fmla="*/ 121 h 121"/>
                  <a:gd name="T10" fmla="*/ 60 w 121"/>
                  <a:gd name="T11" fmla="*/ 91 h 121"/>
                  <a:gd name="T12" fmla="*/ 82 w 121"/>
                  <a:gd name="T13" fmla="*/ 82 h 121"/>
                  <a:gd name="T14" fmla="*/ 91 w 121"/>
                  <a:gd name="T15" fmla="*/ 61 h 121"/>
                  <a:gd name="T16" fmla="*/ 82 w 121"/>
                  <a:gd name="T17" fmla="*/ 39 h 121"/>
                  <a:gd name="T18" fmla="*/ 60 w 121"/>
                  <a:gd name="T19" fmla="*/ 30 h 121"/>
                  <a:gd name="T20" fmla="*/ 60 w 121"/>
                  <a:gd name="T21" fmla="*/ 0 h 121"/>
                  <a:gd name="T22" fmla="*/ 60 w 121"/>
                  <a:gd name="T23" fmla="*/ 121 h 121"/>
                  <a:gd name="T24" fmla="*/ 17 w 121"/>
                  <a:gd name="T25" fmla="*/ 104 h 121"/>
                  <a:gd name="T26" fmla="*/ 0 w 121"/>
                  <a:gd name="T27" fmla="*/ 61 h 121"/>
                  <a:gd name="T28" fmla="*/ 17 w 121"/>
                  <a:gd name="T29" fmla="*/ 18 h 121"/>
                  <a:gd name="T30" fmla="*/ 60 w 121"/>
                  <a:gd name="T31" fmla="*/ 0 h 121"/>
                  <a:gd name="T32" fmla="*/ 60 w 121"/>
                  <a:gd name="T33" fmla="*/ 30 h 121"/>
                  <a:gd name="T34" fmla="*/ 39 w 121"/>
                  <a:gd name="T35" fmla="*/ 39 h 121"/>
                  <a:gd name="T36" fmla="*/ 30 w 121"/>
                  <a:gd name="T37" fmla="*/ 61 h 121"/>
                  <a:gd name="T38" fmla="*/ 39 w 121"/>
                  <a:gd name="T39" fmla="*/ 82 h 121"/>
                  <a:gd name="T40" fmla="*/ 60 w 121"/>
                  <a:gd name="T41" fmla="*/ 91 h 121"/>
                  <a:gd name="T42" fmla="*/ 60 w 121"/>
                  <a:gd name="T4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121">
                    <a:moveTo>
                      <a:pt x="60" y="0"/>
                    </a:moveTo>
                    <a:cubicBezTo>
                      <a:pt x="77" y="0"/>
                      <a:pt x="92" y="7"/>
                      <a:pt x="103" y="18"/>
                    </a:cubicBezTo>
                    <a:cubicBezTo>
                      <a:pt x="114" y="29"/>
                      <a:pt x="121" y="44"/>
                      <a:pt x="121" y="61"/>
                    </a:cubicBezTo>
                    <a:cubicBezTo>
                      <a:pt x="121" y="77"/>
                      <a:pt x="114" y="93"/>
                      <a:pt x="103" y="103"/>
                    </a:cubicBezTo>
                    <a:cubicBezTo>
                      <a:pt x="92" y="114"/>
                      <a:pt x="77" y="121"/>
                      <a:pt x="60" y="121"/>
                    </a:cubicBezTo>
                    <a:cubicBezTo>
                      <a:pt x="60" y="91"/>
                      <a:pt x="60" y="91"/>
                      <a:pt x="60" y="91"/>
                    </a:cubicBezTo>
                    <a:cubicBezTo>
                      <a:pt x="69" y="91"/>
                      <a:pt x="76" y="88"/>
                      <a:pt x="82" y="82"/>
                    </a:cubicBezTo>
                    <a:cubicBezTo>
                      <a:pt x="87" y="77"/>
                      <a:pt x="91" y="69"/>
                      <a:pt x="91" y="61"/>
                    </a:cubicBezTo>
                    <a:cubicBezTo>
                      <a:pt x="91" y="52"/>
                      <a:pt x="87" y="45"/>
                      <a:pt x="82" y="39"/>
                    </a:cubicBezTo>
                    <a:cubicBezTo>
                      <a:pt x="76" y="34"/>
                      <a:pt x="69" y="30"/>
                      <a:pt x="60" y="30"/>
                    </a:cubicBezTo>
                    <a:lnTo>
                      <a:pt x="60" y="0"/>
                    </a:lnTo>
                    <a:close/>
                    <a:moveTo>
                      <a:pt x="60" y="121"/>
                    </a:moveTo>
                    <a:cubicBezTo>
                      <a:pt x="43" y="121"/>
                      <a:pt x="28" y="114"/>
                      <a:pt x="17" y="104"/>
                    </a:cubicBezTo>
                    <a:cubicBezTo>
                      <a:pt x="6" y="93"/>
                      <a:pt x="0" y="77"/>
                      <a:pt x="0" y="61"/>
                    </a:cubicBezTo>
                    <a:cubicBezTo>
                      <a:pt x="0" y="44"/>
                      <a:pt x="6" y="29"/>
                      <a:pt x="17" y="18"/>
                    </a:cubicBezTo>
                    <a:cubicBezTo>
                      <a:pt x="28" y="7"/>
                      <a:pt x="43" y="0"/>
                      <a:pt x="60" y="0"/>
                    </a:cubicBezTo>
                    <a:cubicBezTo>
                      <a:pt x="60" y="30"/>
                      <a:pt x="60" y="30"/>
                      <a:pt x="60" y="30"/>
                    </a:cubicBezTo>
                    <a:cubicBezTo>
                      <a:pt x="52" y="30"/>
                      <a:pt x="44" y="34"/>
                      <a:pt x="39" y="39"/>
                    </a:cubicBezTo>
                    <a:cubicBezTo>
                      <a:pt x="33" y="45"/>
                      <a:pt x="30" y="52"/>
                      <a:pt x="30" y="61"/>
                    </a:cubicBezTo>
                    <a:cubicBezTo>
                      <a:pt x="30" y="69"/>
                      <a:pt x="33" y="77"/>
                      <a:pt x="39" y="82"/>
                    </a:cubicBezTo>
                    <a:cubicBezTo>
                      <a:pt x="44" y="88"/>
                      <a:pt x="52" y="91"/>
                      <a:pt x="60" y="91"/>
                    </a:cubicBezTo>
                    <a:lnTo>
                      <a:pt x="60" y="121"/>
                    </a:lnTo>
                    <a:close/>
                  </a:path>
                </a:pathLst>
              </a:custGeom>
              <a:solidFill>
                <a:schemeClr val="bg1">
                  <a:lumMod val="50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3" name="Rectangle 405"/>
              <p:cNvSpPr>
                <a:spLocks noChangeArrowheads="1"/>
              </p:cNvSpPr>
              <p:nvPr/>
            </p:nvSpPr>
            <p:spPr bwMode="auto">
              <a:xfrm>
                <a:off x="3729014" y="3175"/>
                <a:ext cx="27285" cy="1171350"/>
              </a:xfrm>
              <a:prstGeom prst="rect">
                <a:avLst/>
              </a:prstGeom>
              <a:solidFill>
                <a:schemeClr val="bg1">
                  <a:lumMod val="9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4" name="Freeform 407"/>
              <p:cNvSpPr/>
              <p:nvPr/>
            </p:nvSpPr>
            <p:spPr bwMode="auto">
              <a:xfrm>
                <a:off x="3902076" y="768350"/>
                <a:ext cx="379413" cy="376238"/>
              </a:xfrm>
              <a:custGeom>
                <a:avLst/>
                <a:gdLst>
                  <a:gd name="T0" fmla="*/ 229521 w 162"/>
                  <a:gd name="T1" fmla="*/ 21032 h 161"/>
                  <a:gd name="T2" fmla="*/ 23421 w 162"/>
                  <a:gd name="T3" fmla="*/ 149560 h 161"/>
                  <a:gd name="T4" fmla="*/ 149892 w 162"/>
                  <a:gd name="T5" fmla="*/ 355206 h 161"/>
                  <a:gd name="T6" fmla="*/ 355992 w 162"/>
                  <a:gd name="T7" fmla="*/ 226678 h 161"/>
                  <a:gd name="T8" fmla="*/ 229521 w 162"/>
                  <a:gd name="T9" fmla="*/ 21032 h 161"/>
                  <a:gd name="T10" fmla="*/ 0 60000 65536"/>
                  <a:gd name="T11" fmla="*/ 0 60000 65536"/>
                  <a:gd name="T12" fmla="*/ 0 60000 65536"/>
                  <a:gd name="T13" fmla="*/ 0 60000 65536"/>
                  <a:gd name="T14" fmla="*/ 0 60000 65536"/>
                  <a:gd name="T15" fmla="*/ 0 w 162"/>
                  <a:gd name="T16" fmla="*/ 0 h 161"/>
                  <a:gd name="T17" fmla="*/ 162 w 162"/>
                  <a:gd name="T18" fmla="*/ 161 h 161"/>
                </a:gdLst>
                <a:ahLst/>
                <a:cxnLst>
                  <a:cxn ang="T10">
                    <a:pos x="T0" y="T1"/>
                  </a:cxn>
                  <a:cxn ang="T11">
                    <a:pos x="T2" y="T3"/>
                  </a:cxn>
                  <a:cxn ang="T12">
                    <a:pos x="T4" y="T5"/>
                  </a:cxn>
                  <a:cxn ang="T13">
                    <a:pos x="T6" y="T7"/>
                  </a:cxn>
                  <a:cxn ang="T14">
                    <a:pos x="T8" y="T9"/>
                  </a:cxn>
                </a:cxnLst>
                <a:rect l="T15" t="T16" r="T17" b="T18"/>
                <a:pathLst>
                  <a:path w="162" h="161">
                    <a:moveTo>
                      <a:pt x="98" y="9"/>
                    </a:moveTo>
                    <a:cubicBezTo>
                      <a:pt x="58" y="0"/>
                      <a:pt x="19" y="25"/>
                      <a:pt x="10" y="64"/>
                    </a:cubicBezTo>
                    <a:cubicBezTo>
                      <a:pt x="0" y="103"/>
                      <a:pt x="25" y="143"/>
                      <a:pt x="64" y="152"/>
                    </a:cubicBezTo>
                    <a:cubicBezTo>
                      <a:pt x="104" y="161"/>
                      <a:pt x="143" y="137"/>
                      <a:pt x="152" y="97"/>
                    </a:cubicBezTo>
                    <a:cubicBezTo>
                      <a:pt x="162" y="58"/>
                      <a:pt x="137" y="19"/>
                      <a:pt x="98" y="9"/>
                    </a:cubicBezTo>
                    <a:close/>
                  </a:path>
                </a:pathLst>
              </a:custGeom>
              <a:solidFill>
                <a:srgbClr val="FFFFFF"/>
              </a:solidFill>
              <a:ln w="9525">
                <a:noFill/>
                <a:miter lim="800000"/>
              </a:ln>
            </p:spPr>
            <p:txBody>
              <a:bodyPr/>
              <a:lstStyle/>
              <a:p>
                <a:endParaRPr lang="zh-CN" altLang="en-US">
                  <a:cs typeface="+mn-ea"/>
                  <a:sym typeface="+mn-lt"/>
                </a:endParaRPr>
              </a:p>
            </p:txBody>
          </p:sp>
          <p:sp>
            <p:nvSpPr>
              <p:cNvPr id="35" name="Freeform 412"/>
              <p:cNvSpPr/>
              <p:nvPr/>
            </p:nvSpPr>
            <p:spPr bwMode="auto">
              <a:xfrm>
                <a:off x="3627438" y="1652588"/>
                <a:ext cx="269875" cy="238125"/>
              </a:xfrm>
              <a:custGeom>
                <a:avLst/>
                <a:gdLst>
                  <a:gd name="T0" fmla="*/ 126724 w 115"/>
                  <a:gd name="T1" fmla="*/ 23346 h 102"/>
                  <a:gd name="T2" fmla="*/ 49282 w 115"/>
                  <a:gd name="T3" fmla="*/ 35018 h 102"/>
                  <a:gd name="T4" fmla="*/ 75096 w 115"/>
                  <a:gd name="T5" fmla="*/ 168088 h 102"/>
                  <a:gd name="T6" fmla="*/ 234674 w 115"/>
                  <a:gd name="T7" fmla="*/ 161085 h 102"/>
                  <a:gd name="T8" fmla="*/ 126724 w 115"/>
                  <a:gd name="T9" fmla="*/ 23346 h 102"/>
                  <a:gd name="T10" fmla="*/ 0 60000 65536"/>
                  <a:gd name="T11" fmla="*/ 0 60000 65536"/>
                  <a:gd name="T12" fmla="*/ 0 60000 65536"/>
                  <a:gd name="T13" fmla="*/ 0 60000 65536"/>
                  <a:gd name="T14" fmla="*/ 0 60000 65536"/>
                  <a:gd name="T15" fmla="*/ 0 w 115"/>
                  <a:gd name="T16" fmla="*/ 0 h 102"/>
                  <a:gd name="T17" fmla="*/ 115 w 115"/>
                  <a:gd name="T18" fmla="*/ 102 h 102"/>
                </a:gdLst>
                <a:ahLst/>
                <a:cxnLst>
                  <a:cxn ang="T10">
                    <a:pos x="T0" y="T1"/>
                  </a:cxn>
                  <a:cxn ang="T11">
                    <a:pos x="T2" y="T3"/>
                  </a:cxn>
                  <a:cxn ang="T12">
                    <a:pos x="T4" y="T5"/>
                  </a:cxn>
                  <a:cxn ang="T13">
                    <a:pos x="T6" y="T7"/>
                  </a:cxn>
                  <a:cxn ang="T14">
                    <a:pos x="T8" y="T9"/>
                  </a:cxn>
                </a:cxnLst>
                <a:rect l="T15" t="T16" r="T17" b="T18"/>
                <a:pathLst>
                  <a:path w="115" h="102">
                    <a:moveTo>
                      <a:pt x="54" y="10"/>
                    </a:moveTo>
                    <a:cubicBezTo>
                      <a:pt x="48" y="14"/>
                      <a:pt x="33" y="5"/>
                      <a:pt x="21" y="15"/>
                    </a:cubicBezTo>
                    <a:cubicBezTo>
                      <a:pt x="9" y="25"/>
                      <a:pt x="0" y="40"/>
                      <a:pt x="32" y="72"/>
                    </a:cubicBezTo>
                    <a:cubicBezTo>
                      <a:pt x="62" y="102"/>
                      <a:pt x="84" y="90"/>
                      <a:pt x="100" y="69"/>
                    </a:cubicBezTo>
                    <a:cubicBezTo>
                      <a:pt x="115" y="48"/>
                      <a:pt x="75" y="0"/>
                      <a:pt x="54" y="10"/>
                    </a:cubicBezTo>
                    <a:close/>
                  </a:path>
                </a:pathLst>
              </a:custGeom>
              <a:solidFill>
                <a:srgbClr val="333333"/>
              </a:solidFill>
              <a:ln w="9525">
                <a:noFill/>
                <a:miter lim="800000"/>
              </a:ln>
            </p:spPr>
            <p:txBody>
              <a:bodyPr/>
              <a:lstStyle/>
              <a:p>
                <a:endParaRPr lang="zh-CN" altLang="en-US">
                  <a:cs typeface="+mn-ea"/>
                  <a:sym typeface="+mn-lt"/>
                </a:endParaRPr>
              </a:p>
            </p:txBody>
          </p:sp>
          <p:sp>
            <p:nvSpPr>
              <p:cNvPr id="36" name="Freeform 413"/>
              <p:cNvSpPr/>
              <p:nvPr/>
            </p:nvSpPr>
            <p:spPr bwMode="auto">
              <a:xfrm>
                <a:off x="3667126" y="1692275"/>
                <a:ext cx="92075" cy="104775"/>
              </a:xfrm>
              <a:custGeom>
                <a:avLst/>
                <a:gdLst>
                  <a:gd name="T0" fmla="*/ 75549 w 39"/>
                  <a:gd name="T1" fmla="*/ 27940 h 45"/>
                  <a:gd name="T2" fmla="*/ 73188 w 39"/>
                  <a:gd name="T3" fmla="*/ 93133 h 45"/>
                  <a:gd name="T4" fmla="*/ 16526 w 39"/>
                  <a:gd name="T5" fmla="*/ 74507 h 45"/>
                  <a:gd name="T6" fmla="*/ 18887 w 39"/>
                  <a:gd name="T7" fmla="*/ 11642 h 45"/>
                  <a:gd name="T8" fmla="*/ 75549 w 39"/>
                  <a:gd name="T9" fmla="*/ 27940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32" y="12"/>
                    </a:moveTo>
                    <a:cubicBezTo>
                      <a:pt x="39" y="22"/>
                      <a:pt x="38" y="34"/>
                      <a:pt x="31" y="40"/>
                    </a:cubicBezTo>
                    <a:cubicBezTo>
                      <a:pt x="24" y="45"/>
                      <a:pt x="13" y="42"/>
                      <a:pt x="7" y="32"/>
                    </a:cubicBezTo>
                    <a:cubicBezTo>
                      <a:pt x="0" y="22"/>
                      <a:pt x="1" y="10"/>
                      <a:pt x="8" y="5"/>
                    </a:cubicBezTo>
                    <a:cubicBezTo>
                      <a:pt x="15" y="0"/>
                      <a:pt x="26" y="3"/>
                      <a:pt x="32" y="12"/>
                    </a:cubicBezTo>
                    <a:close/>
                  </a:path>
                </a:pathLst>
              </a:custGeom>
              <a:solidFill>
                <a:srgbClr val="4D4D4D"/>
              </a:solidFill>
              <a:ln w="9525">
                <a:noFill/>
                <a:miter lim="800000"/>
              </a:ln>
            </p:spPr>
            <p:txBody>
              <a:bodyPr/>
              <a:lstStyle/>
              <a:p>
                <a:endParaRPr lang="zh-CN" altLang="en-US">
                  <a:cs typeface="+mn-ea"/>
                  <a:sym typeface="+mn-lt"/>
                </a:endParaRPr>
              </a:p>
            </p:txBody>
          </p:sp>
          <p:sp>
            <p:nvSpPr>
              <p:cNvPr id="37" name="Freeform 414"/>
              <p:cNvSpPr/>
              <p:nvPr/>
            </p:nvSpPr>
            <p:spPr bwMode="auto">
              <a:xfrm>
                <a:off x="3792538" y="1368425"/>
                <a:ext cx="466725" cy="414338"/>
              </a:xfrm>
              <a:custGeom>
                <a:avLst/>
                <a:gdLst>
                  <a:gd name="T0" fmla="*/ 360362 w 294"/>
                  <a:gd name="T1" fmla="*/ 0 h 261"/>
                  <a:gd name="T2" fmla="*/ 0 w 294"/>
                  <a:gd name="T3" fmla="*/ 271463 h 261"/>
                  <a:gd name="T4" fmla="*/ 104775 w 294"/>
                  <a:gd name="T5" fmla="*/ 414338 h 261"/>
                  <a:gd name="T6" fmla="*/ 466725 w 294"/>
                  <a:gd name="T7" fmla="*/ 141288 h 261"/>
                  <a:gd name="T8" fmla="*/ 360362 w 294"/>
                  <a:gd name="T9" fmla="*/ 0 h 261"/>
                  <a:gd name="T10" fmla="*/ 0 60000 65536"/>
                  <a:gd name="T11" fmla="*/ 0 60000 65536"/>
                  <a:gd name="T12" fmla="*/ 0 60000 65536"/>
                  <a:gd name="T13" fmla="*/ 0 60000 65536"/>
                  <a:gd name="T14" fmla="*/ 0 60000 65536"/>
                  <a:gd name="T15" fmla="*/ 0 w 294"/>
                  <a:gd name="T16" fmla="*/ 0 h 261"/>
                  <a:gd name="T17" fmla="*/ 294 w 294"/>
                  <a:gd name="T18" fmla="*/ 261 h 261"/>
                </a:gdLst>
                <a:ahLst/>
                <a:cxnLst>
                  <a:cxn ang="T10">
                    <a:pos x="T0" y="T1"/>
                  </a:cxn>
                  <a:cxn ang="T11">
                    <a:pos x="T2" y="T3"/>
                  </a:cxn>
                  <a:cxn ang="T12">
                    <a:pos x="T4" y="T5"/>
                  </a:cxn>
                  <a:cxn ang="T13">
                    <a:pos x="T6" y="T7"/>
                  </a:cxn>
                  <a:cxn ang="T14">
                    <a:pos x="T8" y="T9"/>
                  </a:cxn>
                </a:cxnLst>
                <a:rect l="T15" t="T16" r="T17" b="T18"/>
                <a:pathLst>
                  <a:path w="294" h="261">
                    <a:moveTo>
                      <a:pt x="227" y="0"/>
                    </a:moveTo>
                    <a:lnTo>
                      <a:pt x="0" y="171"/>
                    </a:lnTo>
                    <a:lnTo>
                      <a:pt x="66" y="261"/>
                    </a:lnTo>
                    <a:lnTo>
                      <a:pt x="294" y="89"/>
                    </a:lnTo>
                    <a:lnTo>
                      <a:pt x="227" y="0"/>
                    </a:lnTo>
                    <a:close/>
                  </a:path>
                </a:pathLst>
              </a:custGeom>
              <a:solidFill>
                <a:srgbClr val="F03E32"/>
              </a:solidFill>
              <a:ln w="9525">
                <a:noFill/>
                <a:miter lim="800000"/>
              </a:ln>
            </p:spPr>
            <p:txBody>
              <a:bodyPr/>
              <a:lstStyle/>
              <a:p>
                <a:endParaRPr lang="zh-CN" altLang="en-US">
                  <a:cs typeface="+mn-ea"/>
                  <a:sym typeface="+mn-lt"/>
                </a:endParaRPr>
              </a:p>
            </p:txBody>
          </p:sp>
          <p:sp>
            <p:nvSpPr>
              <p:cNvPr id="38" name="Freeform 415"/>
              <p:cNvSpPr/>
              <p:nvPr/>
            </p:nvSpPr>
            <p:spPr bwMode="auto">
              <a:xfrm>
                <a:off x="3792538" y="1612900"/>
                <a:ext cx="144463" cy="169863"/>
              </a:xfrm>
              <a:custGeom>
                <a:avLst/>
                <a:gdLst>
                  <a:gd name="T0" fmla="*/ 37281 w 62"/>
                  <a:gd name="T1" fmla="*/ 0 h 73"/>
                  <a:gd name="T2" fmla="*/ 0 w 62"/>
                  <a:gd name="T3" fmla="*/ 27923 h 73"/>
                  <a:gd name="T4" fmla="*/ 104852 w 62"/>
                  <a:gd name="T5" fmla="*/ 169863 h 73"/>
                  <a:gd name="T6" fmla="*/ 144463 w 62"/>
                  <a:gd name="T7" fmla="*/ 141940 h 73"/>
                  <a:gd name="T8" fmla="*/ 142133 w 62"/>
                  <a:gd name="T9" fmla="*/ 139613 h 73"/>
                  <a:gd name="T10" fmla="*/ 37281 w 62"/>
                  <a:gd name="T11" fmla="*/ 2327 h 73"/>
                  <a:gd name="T12" fmla="*/ 37281 w 62"/>
                  <a:gd name="T13" fmla="*/ 0 h 73"/>
                  <a:gd name="T14" fmla="*/ 0 60000 65536"/>
                  <a:gd name="T15" fmla="*/ 0 60000 65536"/>
                  <a:gd name="T16" fmla="*/ 0 60000 65536"/>
                  <a:gd name="T17" fmla="*/ 0 60000 65536"/>
                  <a:gd name="T18" fmla="*/ 0 60000 65536"/>
                  <a:gd name="T19" fmla="*/ 0 60000 65536"/>
                  <a:gd name="T20" fmla="*/ 0 60000 65536"/>
                  <a:gd name="T21" fmla="*/ 0 w 62"/>
                  <a:gd name="T22" fmla="*/ 0 h 73"/>
                  <a:gd name="T23" fmla="*/ 62 w 62"/>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3">
                    <a:moveTo>
                      <a:pt x="16" y="0"/>
                    </a:moveTo>
                    <a:cubicBezTo>
                      <a:pt x="0" y="12"/>
                      <a:pt x="0" y="12"/>
                      <a:pt x="0" y="12"/>
                    </a:cubicBezTo>
                    <a:cubicBezTo>
                      <a:pt x="45" y="73"/>
                      <a:pt x="45" y="73"/>
                      <a:pt x="45" y="73"/>
                    </a:cubicBezTo>
                    <a:cubicBezTo>
                      <a:pt x="62" y="61"/>
                      <a:pt x="62" y="61"/>
                      <a:pt x="62" y="61"/>
                    </a:cubicBezTo>
                    <a:cubicBezTo>
                      <a:pt x="61" y="61"/>
                      <a:pt x="61" y="60"/>
                      <a:pt x="61" y="60"/>
                    </a:cubicBezTo>
                    <a:cubicBezTo>
                      <a:pt x="43" y="46"/>
                      <a:pt x="22" y="18"/>
                      <a:pt x="16" y="1"/>
                    </a:cubicBezTo>
                    <a:cubicBezTo>
                      <a:pt x="16" y="0"/>
                      <a:pt x="16" y="0"/>
                      <a:pt x="16" y="0"/>
                    </a:cubicBezTo>
                    <a:close/>
                  </a:path>
                </a:pathLst>
              </a:custGeom>
              <a:solidFill>
                <a:srgbClr val="CF291D"/>
              </a:solidFill>
              <a:ln w="9525">
                <a:noFill/>
                <a:miter lim="800000"/>
              </a:ln>
            </p:spPr>
            <p:txBody>
              <a:bodyPr/>
              <a:lstStyle/>
              <a:p>
                <a:endParaRPr lang="zh-CN" altLang="en-US">
                  <a:cs typeface="+mn-ea"/>
                  <a:sym typeface="+mn-lt"/>
                </a:endParaRPr>
              </a:p>
            </p:txBody>
          </p:sp>
          <p:sp>
            <p:nvSpPr>
              <p:cNvPr id="39" name="Freeform 416"/>
              <p:cNvSpPr/>
              <p:nvPr/>
            </p:nvSpPr>
            <p:spPr bwMode="auto">
              <a:xfrm>
                <a:off x="3743326" y="1619250"/>
                <a:ext cx="177800" cy="206375"/>
              </a:xfrm>
              <a:custGeom>
                <a:avLst/>
                <a:gdLst>
                  <a:gd name="T0" fmla="*/ 170782 w 76"/>
                  <a:gd name="T1" fmla="*/ 152436 h 88"/>
                  <a:gd name="T2" fmla="*/ 63166 w 76"/>
                  <a:gd name="T3" fmla="*/ 11726 h 88"/>
                  <a:gd name="T4" fmla="*/ 39771 w 76"/>
                  <a:gd name="T5" fmla="*/ 7036 h 88"/>
                  <a:gd name="T6" fmla="*/ 4679 w 76"/>
                  <a:gd name="T7" fmla="*/ 60974 h 88"/>
                  <a:gd name="T8" fmla="*/ 107616 w 76"/>
                  <a:gd name="T9" fmla="*/ 196994 h 88"/>
                  <a:gd name="T10" fmla="*/ 166103 w 76"/>
                  <a:gd name="T11" fmla="*/ 175888 h 88"/>
                  <a:gd name="T12" fmla="*/ 170782 w 76"/>
                  <a:gd name="T13" fmla="*/ 152436 h 88"/>
                  <a:gd name="T14" fmla="*/ 0 60000 65536"/>
                  <a:gd name="T15" fmla="*/ 0 60000 65536"/>
                  <a:gd name="T16" fmla="*/ 0 60000 65536"/>
                  <a:gd name="T17" fmla="*/ 0 60000 65536"/>
                  <a:gd name="T18" fmla="*/ 0 60000 65536"/>
                  <a:gd name="T19" fmla="*/ 0 60000 65536"/>
                  <a:gd name="T20" fmla="*/ 0 60000 65536"/>
                  <a:gd name="T21" fmla="*/ 0 w 76"/>
                  <a:gd name="T22" fmla="*/ 0 h 88"/>
                  <a:gd name="T23" fmla="*/ 76 w 76"/>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8">
                    <a:moveTo>
                      <a:pt x="73" y="65"/>
                    </a:moveTo>
                    <a:cubicBezTo>
                      <a:pt x="54" y="51"/>
                      <a:pt x="33" y="23"/>
                      <a:pt x="27" y="5"/>
                    </a:cubicBezTo>
                    <a:cubicBezTo>
                      <a:pt x="25" y="0"/>
                      <a:pt x="20" y="1"/>
                      <a:pt x="17" y="3"/>
                    </a:cubicBezTo>
                    <a:cubicBezTo>
                      <a:pt x="8" y="10"/>
                      <a:pt x="0" y="17"/>
                      <a:pt x="2" y="26"/>
                    </a:cubicBezTo>
                    <a:cubicBezTo>
                      <a:pt x="9" y="48"/>
                      <a:pt x="27" y="71"/>
                      <a:pt x="46" y="84"/>
                    </a:cubicBezTo>
                    <a:cubicBezTo>
                      <a:pt x="54" y="88"/>
                      <a:pt x="63" y="81"/>
                      <a:pt x="71" y="75"/>
                    </a:cubicBezTo>
                    <a:cubicBezTo>
                      <a:pt x="75" y="72"/>
                      <a:pt x="76" y="67"/>
                      <a:pt x="73" y="65"/>
                    </a:cubicBezTo>
                    <a:close/>
                  </a:path>
                </a:pathLst>
              </a:custGeom>
              <a:solidFill>
                <a:srgbClr val="E6E6E6"/>
              </a:solidFill>
              <a:ln w="9525">
                <a:noFill/>
                <a:miter lim="800000"/>
              </a:ln>
            </p:spPr>
            <p:txBody>
              <a:bodyPr/>
              <a:lstStyle/>
              <a:p>
                <a:endParaRPr lang="zh-CN" altLang="en-US">
                  <a:cs typeface="+mn-ea"/>
                  <a:sym typeface="+mn-lt"/>
                </a:endParaRPr>
              </a:p>
            </p:txBody>
          </p:sp>
          <p:sp>
            <p:nvSpPr>
              <p:cNvPr id="40" name="Freeform 417"/>
              <p:cNvSpPr/>
              <p:nvPr/>
            </p:nvSpPr>
            <p:spPr bwMode="auto">
              <a:xfrm>
                <a:off x="3752851" y="1612900"/>
                <a:ext cx="177800" cy="203200"/>
              </a:xfrm>
              <a:custGeom>
                <a:avLst/>
                <a:gdLst>
                  <a:gd name="T0" fmla="*/ 170782 w 76"/>
                  <a:gd name="T1" fmla="*/ 151816 h 87"/>
                  <a:gd name="T2" fmla="*/ 63166 w 76"/>
                  <a:gd name="T3" fmla="*/ 11678 h 87"/>
                  <a:gd name="T4" fmla="*/ 39771 w 76"/>
                  <a:gd name="T5" fmla="*/ 7007 h 87"/>
                  <a:gd name="T6" fmla="*/ 7018 w 76"/>
                  <a:gd name="T7" fmla="*/ 58391 h 87"/>
                  <a:gd name="T8" fmla="*/ 109955 w 76"/>
                  <a:gd name="T9" fmla="*/ 193857 h 87"/>
                  <a:gd name="T10" fmla="*/ 166103 w 76"/>
                  <a:gd name="T11" fmla="*/ 175172 h 87"/>
                  <a:gd name="T12" fmla="*/ 170782 w 76"/>
                  <a:gd name="T13" fmla="*/ 151816 h 87"/>
                  <a:gd name="T14" fmla="*/ 0 60000 65536"/>
                  <a:gd name="T15" fmla="*/ 0 60000 65536"/>
                  <a:gd name="T16" fmla="*/ 0 60000 65536"/>
                  <a:gd name="T17" fmla="*/ 0 60000 65536"/>
                  <a:gd name="T18" fmla="*/ 0 60000 65536"/>
                  <a:gd name="T19" fmla="*/ 0 60000 65536"/>
                  <a:gd name="T20" fmla="*/ 0 60000 65536"/>
                  <a:gd name="T21" fmla="*/ 0 w 76"/>
                  <a:gd name="T22" fmla="*/ 0 h 87"/>
                  <a:gd name="T23" fmla="*/ 76 w 76"/>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7">
                    <a:moveTo>
                      <a:pt x="73" y="65"/>
                    </a:moveTo>
                    <a:cubicBezTo>
                      <a:pt x="54" y="51"/>
                      <a:pt x="34" y="22"/>
                      <a:pt x="27" y="5"/>
                    </a:cubicBezTo>
                    <a:cubicBezTo>
                      <a:pt x="25" y="0"/>
                      <a:pt x="20" y="1"/>
                      <a:pt x="17" y="3"/>
                    </a:cubicBezTo>
                    <a:cubicBezTo>
                      <a:pt x="9" y="9"/>
                      <a:pt x="0" y="16"/>
                      <a:pt x="3" y="25"/>
                    </a:cubicBezTo>
                    <a:cubicBezTo>
                      <a:pt x="11" y="47"/>
                      <a:pt x="28" y="70"/>
                      <a:pt x="47" y="83"/>
                    </a:cubicBezTo>
                    <a:cubicBezTo>
                      <a:pt x="54" y="87"/>
                      <a:pt x="64" y="81"/>
                      <a:pt x="71" y="75"/>
                    </a:cubicBezTo>
                    <a:cubicBezTo>
                      <a:pt x="75" y="72"/>
                      <a:pt x="76" y="67"/>
                      <a:pt x="73"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41" name="Freeform 418"/>
              <p:cNvSpPr/>
              <p:nvPr/>
            </p:nvSpPr>
            <p:spPr bwMode="auto">
              <a:xfrm>
                <a:off x="3656013" y="1017588"/>
                <a:ext cx="617538" cy="600075"/>
              </a:xfrm>
              <a:custGeom>
                <a:avLst/>
                <a:gdLst>
                  <a:gd name="T0" fmla="*/ 269003 w 264"/>
                  <a:gd name="T1" fmla="*/ 0 h 256"/>
                  <a:gd name="T2" fmla="*/ 0 w 264"/>
                  <a:gd name="T3" fmla="*/ 461776 h 256"/>
                  <a:gd name="T4" fmla="*/ 594146 w 264"/>
                  <a:gd name="T5" fmla="*/ 600075 h 256"/>
                  <a:gd name="T6" fmla="*/ 547363 w 264"/>
                  <a:gd name="T7" fmla="*/ 65633 h 256"/>
                  <a:gd name="T8" fmla="*/ 269003 w 264"/>
                  <a:gd name="T9" fmla="*/ 0 h 256"/>
                  <a:gd name="T10" fmla="*/ 0 60000 65536"/>
                  <a:gd name="T11" fmla="*/ 0 60000 65536"/>
                  <a:gd name="T12" fmla="*/ 0 60000 65536"/>
                  <a:gd name="T13" fmla="*/ 0 60000 65536"/>
                  <a:gd name="T14" fmla="*/ 0 60000 65536"/>
                  <a:gd name="T15" fmla="*/ 0 w 264"/>
                  <a:gd name="T16" fmla="*/ 0 h 256"/>
                  <a:gd name="T17" fmla="*/ 264 w 264"/>
                  <a:gd name="T18" fmla="*/ 256 h 256"/>
                </a:gdLst>
                <a:ahLst/>
                <a:cxnLst>
                  <a:cxn ang="T10">
                    <a:pos x="T0" y="T1"/>
                  </a:cxn>
                  <a:cxn ang="T11">
                    <a:pos x="T2" y="T3"/>
                  </a:cxn>
                  <a:cxn ang="T12">
                    <a:pos x="T4" y="T5"/>
                  </a:cxn>
                  <a:cxn ang="T13">
                    <a:pos x="T6" y="T7"/>
                  </a:cxn>
                  <a:cxn ang="T14">
                    <a:pos x="T8" y="T9"/>
                  </a:cxn>
                </a:cxnLst>
                <a:rect l="T15" t="T16" r="T17" b="T18"/>
                <a:pathLst>
                  <a:path w="264" h="256">
                    <a:moveTo>
                      <a:pt x="115" y="0"/>
                    </a:moveTo>
                    <a:cubicBezTo>
                      <a:pt x="68" y="47"/>
                      <a:pt x="12" y="150"/>
                      <a:pt x="0" y="197"/>
                    </a:cubicBezTo>
                    <a:cubicBezTo>
                      <a:pt x="91" y="239"/>
                      <a:pt x="154" y="254"/>
                      <a:pt x="254" y="256"/>
                    </a:cubicBezTo>
                    <a:cubicBezTo>
                      <a:pt x="264" y="207"/>
                      <a:pt x="257" y="89"/>
                      <a:pt x="234" y="28"/>
                    </a:cubicBezTo>
                    <a:lnTo>
                      <a:pt x="115" y="0"/>
                    </a:lnTo>
                    <a:close/>
                  </a:path>
                </a:pathLst>
              </a:custGeom>
              <a:solidFill>
                <a:srgbClr val="F03E32"/>
              </a:solidFill>
              <a:ln w="9525">
                <a:noFill/>
                <a:miter lim="800000"/>
              </a:ln>
            </p:spPr>
            <p:txBody>
              <a:bodyPr/>
              <a:lstStyle/>
              <a:p>
                <a:endParaRPr lang="zh-CN" altLang="en-US">
                  <a:cs typeface="+mn-ea"/>
                  <a:sym typeface="+mn-lt"/>
                </a:endParaRPr>
              </a:p>
            </p:txBody>
          </p:sp>
          <p:sp>
            <p:nvSpPr>
              <p:cNvPr id="42" name="Freeform 419"/>
              <p:cNvSpPr/>
              <p:nvPr/>
            </p:nvSpPr>
            <p:spPr bwMode="auto">
              <a:xfrm>
                <a:off x="3694113" y="1296988"/>
                <a:ext cx="568325" cy="212725"/>
              </a:xfrm>
              <a:custGeom>
                <a:avLst/>
                <a:gdLst>
                  <a:gd name="T0" fmla="*/ 0 w 243"/>
                  <a:gd name="T1" fmla="*/ 79480 h 91"/>
                  <a:gd name="T2" fmla="*/ 163715 w 243"/>
                  <a:gd name="T3" fmla="*/ 149609 h 91"/>
                  <a:gd name="T4" fmla="*/ 175409 w 243"/>
                  <a:gd name="T5" fmla="*/ 161297 h 91"/>
                  <a:gd name="T6" fmla="*/ 247911 w 243"/>
                  <a:gd name="T7" fmla="*/ 182336 h 91"/>
                  <a:gd name="T8" fmla="*/ 264283 w 243"/>
                  <a:gd name="T9" fmla="*/ 175323 h 91"/>
                  <a:gd name="T10" fmla="*/ 565986 w 243"/>
                  <a:gd name="T11" fmla="*/ 212725 h 91"/>
                  <a:gd name="T12" fmla="*/ 565986 w 243"/>
                  <a:gd name="T13" fmla="*/ 123895 h 91"/>
                  <a:gd name="T14" fmla="*/ 285332 w 243"/>
                  <a:gd name="T15" fmla="*/ 86493 h 91"/>
                  <a:gd name="T16" fmla="*/ 273638 w 243"/>
                  <a:gd name="T17" fmla="*/ 74804 h 91"/>
                  <a:gd name="T18" fmla="*/ 201136 w 243"/>
                  <a:gd name="T19" fmla="*/ 53766 h 91"/>
                  <a:gd name="T20" fmla="*/ 184764 w 243"/>
                  <a:gd name="T21" fmla="*/ 60779 h 91"/>
                  <a:gd name="T22" fmla="*/ 39759 w 243"/>
                  <a:gd name="T23" fmla="*/ 0 h 91"/>
                  <a:gd name="T24" fmla="*/ 0 w 243"/>
                  <a:gd name="T25" fmla="*/ 7948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3"/>
                  <a:gd name="T40" fmla="*/ 0 h 91"/>
                  <a:gd name="T41" fmla="*/ 243 w 243"/>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3" h="91">
                    <a:moveTo>
                      <a:pt x="0" y="34"/>
                    </a:moveTo>
                    <a:cubicBezTo>
                      <a:pt x="35" y="50"/>
                      <a:pt x="45" y="53"/>
                      <a:pt x="70" y="64"/>
                    </a:cubicBezTo>
                    <a:cubicBezTo>
                      <a:pt x="70" y="66"/>
                      <a:pt x="72" y="69"/>
                      <a:pt x="75" y="69"/>
                    </a:cubicBezTo>
                    <a:cubicBezTo>
                      <a:pt x="106" y="78"/>
                      <a:pt x="106" y="78"/>
                      <a:pt x="106" y="78"/>
                    </a:cubicBezTo>
                    <a:cubicBezTo>
                      <a:pt x="109" y="79"/>
                      <a:pt x="112" y="77"/>
                      <a:pt x="113" y="75"/>
                    </a:cubicBezTo>
                    <a:cubicBezTo>
                      <a:pt x="150" y="83"/>
                      <a:pt x="204" y="89"/>
                      <a:pt x="242" y="91"/>
                    </a:cubicBezTo>
                    <a:cubicBezTo>
                      <a:pt x="243" y="79"/>
                      <a:pt x="242" y="66"/>
                      <a:pt x="242" y="53"/>
                    </a:cubicBezTo>
                    <a:cubicBezTo>
                      <a:pt x="208" y="52"/>
                      <a:pt x="151" y="43"/>
                      <a:pt x="122" y="37"/>
                    </a:cubicBezTo>
                    <a:cubicBezTo>
                      <a:pt x="122" y="35"/>
                      <a:pt x="120" y="32"/>
                      <a:pt x="117" y="32"/>
                    </a:cubicBezTo>
                    <a:cubicBezTo>
                      <a:pt x="86" y="23"/>
                      <a:pt x="86" y="23"/>
                      <a:pt x="86" y="23"/>
                    </a:cubicBezTo>
                    <a:cubicBezTo>
                      <a:pt x="83" y="23"/>
                      <a:pt x="80" y="24"/>
                      <a:pt x="79" y="26"/>
                    </a:cubicBezTo>
                    <a:cubicBezTo>
                      <a:pt x="50" y="18"/>
                      <a:pt x="48" y="14"/>
                      <a:pt x="17" y="0"/>
                    </a:cubicBezTo>
                    <a:cubicBezTo>
                      <a:pt x="11" y="12"/>
                      <a:pt x="5" y="23"/>
                      <a:pt x="0" y="34"/>
                    </a:cubicBezTo>
                    <a:close/>
                  </a:path>
                </a:pathLst>
              </a:custGeom>
              <a:solidFill>
                <a:srgbClr val="CF291D"/>
              </a:solidFill>
              <a:ln w="9525">
                <a:noFill/>
                <a:miter lim="800000"/>
              </a:ln>
            </p:spPr>
            <p:txBody>
              <a:bodyPr/>
              <a:lstStyle/>
              <a:p>
                <a:endParaRPr lang="zh-CN" altLang="en-US">
                  <a:cs typeface="+mn-ea"/>
                  <a:sym typeface="+mn-lt"/>
                </a:endParaRPr>
              </a:p>
            </p:txBody>
          </p:sp>
          <p:sp>
            <p:nvSpPr>
              <p:cNvPr id="43" name="Freeform 420"/>
              <p:cNvSpPr/>
              <p:nvPr/>
            </p:nvSpPr>
            <p:spPr bwMode="auto">
              <a:xfrm>
                <a:off x="3862388" y="1017588"/>
                <a:ext cx="365125" cy="212725"/>
              </a:xfrm>
              <a:custGeom>
                <a:avLst/>
                <a:gdLst>
                  <a:gd name="T0" fmla="*/ 318314 w 156"/>
                  <a:gd name="T1" fmla="*/ 130908 h 91"/>
                  <a:gd name="T2" fmla="*/ 318314 w 156"/>
                  <a:gd name="T3" fmla="*/ 130908 h 91"/>
                  <a:gd name="T4" fmla="*/ 318314 w 156"/>
                  <a:gd name="T5" fmla="*/ 130908 h 91"/>
                  <a:gd name="T6" fmla="*/ 318314 w 156"/>
                  <a:gd name="T7" fmla="*/ 130908 h 91"/>
                  <a:gd name="T8" fmla="*/ 318314 w 156"/>
                  <a:gd name="T9" fmla="*/ 130908 h 91"/>
                  <a:gd name="T10" fmla="*/ 318314 w 156"/>
                  <a:gd name="T11" fmla="*/ 130908 h 91"/>
                  <a:gd name="T12" fmla="*/ 318314 w 156"/>
                  <a:gd name="T13" fmla="*/ 130908 h 91"/>
                  <a:gd name="T14" fmla="*/ 318314 w 156"/>
                  <a:gd name="T15" fmla="*/ 130908 h 91"/>
                  <a:gd name="T16" fmla="*/ 318314 w 156"/>
                  <a:gd name="T17" fmla="*/ 130908 h 91"/>
                  <a:gd name="T18" fmla="*/ 318314 w 156"/>
                  <a:gd name="T19" fmla="*/ 130908 h 91"/>
                  <a:gd name="T20" fmla="*/ 318314 w 156"/>
                  <a:gd name="T21" fmla="*/ 130908 h 91"/>
                  <a:gd name="T22" fmla="*/ 318314 w 156"/>
                  <a:gd name="T23" fmla="*/ 130908 h 91"/>
                  <a:gd name="T24" fmla="*/ 315974 w 156"/>
                  <a:gd name="T25" fmla="*/ 130908 h 91"/>
                  <a:gd name="T26" fmla="*/ 315974 w 156"/>
                  <a:gd name="T27" fmla="*/ 142596 h 91"/>
                  <a:gd name="T28" fmla="*/ 292568 w 156"/>
                  <a:gd name="T29" fmla="*/ 179998 h 91"/>
                  <a:gd name="T30" fmla="*/ 292568 w 156"/>
                  <a:gd name="T31" fmla="*/ 182336 h 91"/>
                  <a:gd name="T32" fmla="*/ 292568 w 156"/>
                  <a:gd name="T33" fmla="*/ 182336 h 91"/>
                  <a:gd name="T34" fmla="*/ 290228 w 156"/>
                  <a:gd name="T35" fmla="*/ 182336 h 91"/>
                  <a:gd name="T36" fmla="*/ 290228 w 156"/>
                  <a:gd name="T37" fmla="*/ 184673 h 91"/>
                  <a:gd name="T38" fmla="*/ 290228 w 156"/>
                  <a:gd name="T39" fmla="*/ 184673 h 91"/>
                  <a:gd name="T40" fmla="*/ 290228 w 156"/>
                  <a:gd name="T41" fmla="*/ 187011 h 91"/>
                  <a:gd name="T42" fmla="*/ 287887 w 156"/>
                  <a:gd name="T43" fmla="*/ 187011 h 91"/>
                  <a:gd name="T44" fmla="*/ 287887 w 156"/>
                  <a:gd name="T45" fmla="*/ 187011 h 91"/>
                  <a:gd name="T46" fmla="*/ 287887 w 156"/>
                  <a:gd name="T47" fmla="*/ 189349 h 91"/>
                  <a:gd name="T48" fmla="*/ 287887 w 156"/>
                  <a:gd name="T49" fmla="*/ 189349 h 91"/>
                  <a:gd name="T50" fmla="*/ 287887 w 156"/>
                  <a:gd name="T51" fmla="*/ 189349 h 91"/>
                  <a:gd name="T52" fmla="*/ 287887 w 156"/>
                  <a:gd name="T53" fmla="*/ 189349 h 91"/>
                  <a:gd name="T54" fmla="*/ 212990 w 156"/>
                  <a:gd name="T55" fmla="*/ 194024 h 91"/>
                  <a:gd name="T56" fmla="*/ 65535 w 156"/>
                  <a:gd name="T57" fmla="*/ 137921 h 91"/>
                  <a:gd name="T58" fmla="*/ 65535 w 156"/>
                  <a:gd name="T59" fmla="*/ 137921 h 91"/>
                  <a:gd name="T60" fmla="*/ 65535 w 156"/>
                  <a:gd name="T61" fmla="*/ 137921 h 91"/>
                  <a:gd name="T62" fmla="*/ 65535 w 156"/>
                  <a:gd name="T63" fmla="*/ 137921 h 91"/>
                  <a:gd name="T64" fmla="*/ 65535 w 156"/>
                  <a:gd name="T65" fmla="*/ 135583 h 91"/>
                  <a:gd name="T66" fmla="*/ 65535 w 156"/>
                  <a:gd name="T67" fmla="*/ 135583 h 91"/>
                  <a:gd name="T68" fmla="*/ 65535 w 156"/>
                  <a:gd name="T69" fmla="*/ 135583 h 91"/>
                  <a:gd name="T70" fmla="*/ 65535 w 156"/>
                  <a:gd name="T71" fmla="*/ 133245 h 91"/>
                  <a:gd name="T72" fmla="*/ 65535 w 156"/>
                  <a:gd name="T73" fmla="*/ 133245 h 91"/>
                  <a:gd name="T74" fmla="*/ 65535 w 156"/>
                  <a:gd name="T75" fmla="*/ 130908 h 91"/>
                  <a:gd name="T76" fmla="*/ 65535 w 156"/>
                  <a:gd name="T77" fmla="*/ 130908 h 91"/>
                  <a:gd name="T78" fmla="*/ 65535 w 156"/>
                  <a:gd name="T79" fmla="*/ 128570 h 91"/>
                  <a:gd name="T80" fmla="*/ 65535 w 156"/>
                  <a:gd name="T81" fmla="*/ 128570 h 91"/>
                  <a:gd name="T82" fmla="*/ 65535 w 156"/>
                  <a:gd name="T83" fmla="*/ 126232 h 91"/>
                  <a:gd name="T84" fmla="*/ 23405 w 156"/>
                  <a:gd name="T85" fmla="*/ 56103 h 91"/>
                  <a:gd name="T86" fmla="*/ 21065 w 156"/>
                  <a:gd name="T87" fmla="*/ 56103 h 91"/>
                  <a:gd name="T88" fmla="*/ 21065 w 156"/>
                  <a:gd name="T89" fmla="*/ 56103 h 91"/>
                  <a:gd name="T90" fmla="*/ 21065 w 156"/>
                  <a:gd name="T91" fmla="*/ 56103 h 91"/>
                  <a:gd name="T92" fmla="*/ 21065 w 156"/>
                  <a:gd name="T93" fmla="*/ 56103 h 91"/>
                  <a:gd name="T94" fmla="*/ 18724 w 156"/>
                  <a:gd name="T95" fmla="*/ 56103 h 91"/>
                  <a:gd name="T96" fmla="*/ 18724 w 156"/>
                  <a:gd name="T97" fmla="*/ 56103 h 91"/>
                  <a:gd name="T98" fmla="*/ 18724 w 156"/>
                  <a:gd name="T99" fmla="*/ 56103 h 91"/>
                  <a:gd name="T100" fmla="*/ 18724 w 156"/>
                  <a:gd name="T101" fmla="*/ 56103 h 91"/>
                  <a:gd name="T102" fmla="*/ 18724 w 156"/>
                  <a:gd name="T103" fmla="*/ 53766 h 91"/>
                  <a:gd name="T104" fmla="*/ 18724 w 156"/>
                  <a:gd name="T105" fmla="*/ 53766 h 91"/>
                  <a:gd name="T106" fmla="*/ 16384 w 156"/>
                  <a:gd name="T107" fmla="*/ 53766 h 91"/>
                  <a:gd name="T108" fmla="*/ 16384 w 156"/>
                  <a:gd name="T109" fmla="*/ 53766 h 91"/>
                  <a:gd name="T110" fmla="*/ 16384 w 156"/>
                  <a:gd name="T111" fmla="*/ 53766 h 91"/>
                  <a:gd name="T112" fmla="*/ 16384 w 156"/>
                  <a:gd name="T113" fmla="*/ 53766 h 91"/>
                  <a:gd name="T114" fmla="*/ 51492 w 156"/>
                  <a:gd name="T115" fmla="*/ 30389 h 91"/>
                  <a:gd name="T116" fmla="*/ 306611 w 156"/>
                  <a:gd name="T117" fmla="*/ 86493 h 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91"/>
                  <a:gd name="T179" fmla="*/ 156 w 156"/>
                  <a:gd name="T180" fmla="*/ 91 h 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91">
                    <a:moveTo>
                      <a:pt x="156" y="43"/>
                    </a:moveTo>
                    <a:cubicBezTo>
                      <a:pt x="153" y="51"/>
                      <a:pt x="145" y="57"/>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6" y="58"/>
                      <a:pt x="136" y="55"/>
                      <a:pt x="135" y="61"/>
                    </a:cubicBezTo>
                    <a:cubicBezTo>
                      <a:pt x="133" y="68"/>
                      <a:pt x="136" y="80"/>
                      <a:pt x="130" y="79"/>
                    </a:cubicBezTo>
                    <a:cubicBezTo>
                      <a:pt x="124" y="77"/>
                      <a:pt x="127" y="78"/>
                      <a:pt x="125" y="77"/>
                    </a:cubicBezTo>
                    <a:cubicBezTo>
                      <a:pt x="125" y="77"/>
                      <a:pt x="125" y="77"/>
                      <a:pt x="125" y="77"/>
                    </a:cubicBezTo>
                    <a:cubicBezTo>
                      <a:pt x="125" y="77"/>
                      <a:pt x="125" y="77"/>
                      <a:pt x="125" y="77"/>
                    </a:cubicBezTo>
                    <a:cubicBezTo>
                      <a:pt x="125" y="77"/>
                      <a:pt x="125" y="77"/>
                      <a:pt x="125" y="77"/>
                    </a:cubicBezTo>
                    <a:cubicBezTo>
                      <a:pt x="125" y="77"/>
                      <a:pt x="125" y="77"/>
                      <a:pt x="125" y="77"/>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4" y="78"/>
                      <a:pt x="124" y="78"/>
                      <a:pt x="124" y="78"/>
                    </a:cubicBezTo>
                    <a:cubicBezTo>
                      <a:pt x="124" y="78"/>
                      <a:pt x="124" y="78"/>
                      <a:pt x="124" y="78"/>
                    </a:cubicBezTo>
                    <a:cubicBezTo>
                      <a:pt x="124" y="78"/>
                      <a:pt x="124" y="78"/>
                      <a:pt x="124" y="78"/>
                    </a:cubicBezTo>
                    <a:cubicBezTo>
                      <a:pt x="124" y="78"/>
                      <a:pt x="124" y="78"/>
                      <a:pt x="124" y="78"/>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2"/>
                      <a:pt x="123" y="82"/>
                      <a:pt x="123" y="82"/>
                    </a:cubicBezTo>
                    <a:cubicBezTo>
                      <a:pt x="118" y="88"/>
                      <a:pt x="110" y="91"/>
                      <a:pt x="102" y="89"/>
                    </a:cubicBezTo>
                    <a:cubicBezTo>
                      <a:pt x="97" y="88"/>
                      <a:pt x="93" y="86"/>
                      <a:pt x="91" y="83"/>
                    </a:cubicBezTo>
                    <a:cubicBezTo>
                      <a:pt x="86" y="88"/>
                      <a:pt x="79" y="91"/>
                      <a:pt x="71" y="89"/>
                    </a:cubicBezTo>
                    <a:cubicBezTo>
                      <a:pt x="63" y="87"/>
                      <a:pt x="58" y="82"/>
                      <a:pt x="56" y="75"/>
                    </a:cubicBezTo>
                    <a:cubicBezTo>
                      <a:pt x="52" y="76"/>
                      <a:pt x="48" y="77"/>
                      <a:pt x="43" y="76"/>
                    </a:cubicBezTo>
                    <a:cubicBezTo>
                      <a:pt x="35" y="74"/>
                      <a:pt x="29" y="67"/>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4"/>
                      <a:pt x="28" y="54"/>
                      <a:pt x="28" y="54"/>
                    </a:cubicBezTo>
                    <a:cubicBezTo>
                      <a:pt x="28" y="54"/>
                      <a:pt x="28" y="54"/>
                      <a:pt x="28" y="54"/>
                    </a:cubicBezTo>
                    <a:cubicBezTo>
                      <a:pt x="28" y="54"/>
                      <a:pt x="28" y="54"/>
                      <a:pt x="28" y="54"/>
                    </a:cubicBezTo>
                    <a:cubicBezTo>
                      <a:pt x="26" y="54"/>
                      <a:pt x="24" y="54"/>
                      <a:pt x="23" y="54"/>
                    </a:cubicBezTo>
                    <a:cubicBezTo>
                      <a:pt x="12" y="51"/>
                      <a:pt x="5" y="40"/>
                      <a:pt x="8" y="29"/>
                    </a:cubicBezTo>
                    <a:cubicBezTo>
                      <a:pt x="8" y="28"/>
                      <a:pt x="9" y="26"/>
                      <a:pt x="10" y="24"/>
                    </a:cubicBezTo>
                    <a:cubicBezTo>
                      <a:pt x="10" y="24"/>
                      <a:pt x="10" y="24"/>
                      <a:pt x="10" y="24"/>
                    </a:cubicBezTo>
                    <a:cubicBezTo>
                      <a:pt x="10" y="24"/>
                      <a:pt x="10" y="24"/>
                      <a:pt x="10" y="24"/>
                    </a:cubicBezTo>
                    <a:cubicBezTo>
                      <a:pt x="10" y="24"/>
                      <a:pt x="10" y="24"/>
                      <a:pt x="10"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4" y="21"/>
                      <a:pt x="2" y="19"/>
                      <a:pt x="0" y="16"/>
                    </a:cubicBezTo>
                    <a:cubicBezTo>
                      <a:pt x="8" y="17"/>
                      <a:pt x="21" y="18"/>
                      <a:pt x="22" y="13"/>
                    </a:cubicBezTo>
                    <a:cubicBezTo>
                      <a:pt x="19" y="8"/>
                      <a:pt x="19" y="8"/>
                      <a:pt x="19" y="8"/>
                    </a:cubicBezTo>
                    <a:cubicBezTo>
                      <a:pt x="22" y="5"/>
                      <a:pt x="25" y="2"/>
                      <a:pt x="27" y="0"/>
                    </a:cubicBezTo>
                    <a:cubicBezTo>
                      <a:pt x="127" y="25"/>
                      <a:pt x="127" y="25"/>
                      <a:pt x="127" y="25"/>
                    </a:cubicBezTo>
                    <a:cubicBezTo>
                      <a:pt x="128" y="29"/>
                      <a:pt x="130" y="33"/>
                      <a:pt x="131" y="37"/>
                    </a:cubicBezTo>
                    <a:lnTo>
                      <a:pt x="156" y="43"/>
                    </a:lnTo>
                    <a:close/>
                  </a:path>
                </a:pathLst>
              </a:custGeom>
              <a:solidFill>
                <a:srgbClr val="CF291D"/>
              </a:solidFill>
              <a:ln w="9525">
                <a:noFill/>
                <a:miter lim="800000"/>
              </a:ln>
            </p:spPr>
            <p:txBody>
              <a:bodyPr/>
              <a:lstStyle/>
              <a:p>
                <a:endParaRPr lang="zh-CN" altLang="en-US">
                  <a:cs typeface="+mn-ea"/>
                  <a:sym typeface="+mn-lt"/>
                </a:endParaRPr>
              </a:p>
            </p:txBody>
          </p:sp>
          <p:sp>
            <p:nvSpPr>
              <p:cNvPr id="44" name="Freeform 421"/>
              <p:cNvSpPr/>
              <p:nvPr/>
            </p:nvSpPr>
            <p:spPr bwMode="auto">
              <a:xfrm>
                <a:off x="3921126" y="681038"/>
                <a:ext cx="381000" cy="381000"/>
              </a:xfrm>
              <a:custGeom>
                <a:avLst/>
                <a:gdLst>
                  <a:gd name="T0" fmla="*/ 229067 w 163"/>
                  <a:gd name="T1" fmla="*/ 21037 h 163"/>
                  <a:gd name="T2" fmla="*/ 21037 w 163"/>
                  <a:gd name="T3" fmla="*/ 149595 h 163"/>
                  <a:gd name="T4" fmla="*/ 151933 w 163"/>
                  <a:gd name="T5" fmla="*/ 357626 h 163"/>
                  <a:gd name="T6" fmla="*/ 359963 w 163"/>
                  <a:gd name="T7" fmla="*/ 229067 h 163"/>
                  <a:gd name="T8" fmla="*/ 229067 w 163"/>
                  <a:gd name="T9" fmla="*/ 21037 h 163"/>
                  <a:gd name="T10" fmla="*/ 0 60000 65536"/>
                  <a:gd name="T11" fmla="*/ 0 60000 65536"/>
                  <a:gd name="T12" fmla="*/ 0 60000 65536"/>
                  <a:gd name="T13" fmla="*/ 0 60000 65536"/>
                  <a:gd name="T14" fmla="*/ 0 60000 65536"/>
                  <a:gd name="T15" fmla="*/ 0 w 163"/>
                  <a:gd name="T16" fmla="*/ 0 h 163"/>
                  <a:gd name="T17" fmla="*/ 163 w 163"/>
                  <a:gd name="T18" fmla="*/ 163 h 163"/>
                </a:gdLst>
                <a:ahLst/>
                <a:cxnLst>
                  <a:cxn ang="T10">
                    <a:pos x="T0" y="T1"/>
                  </a:cxn>
                  <a:cxn ang="T11">
                    <a:pos x="T2" y="T3"/>
                  </a:cxn>
                  <a:cxn ang="T12">
                    <a:pos x="T4" y="T5"/>
                  </a:cxn>
                  <a:cxn ang="T13">
                    <a:pos x="T6" y="T7"/>
                  </a:cxn>
                  <a:cxn ang="T14">
                    <a:pos x="T8" y="T9"/>
                  </a:cxn>
                </a:cxnLst>
                <a:rect l="T15" t="T16" r="T17" b="T18"/>
                <a:pathLst>
                  <a:path w="163" h="163">
                    <a:moveTo>
                      <a:pt x="98" y="9"/>
                    </a:moveTo>
                    <a:cubicBezTo>
                      <a:pt x="58" y="0"/>
                      <a:pt x="19" y="24"/>
                      <a:pt x="9" y="64"/>
                    </a:cubicBezTo>
                    <a:cubicBezTo>
                      <a:pt x="0" y="104"/>
                      <a:pt x="25" y="144"/>
                      <a:pt x="65" y="153"/>
                    </a:cubicBezTo>
                    <a:cubicBezTo>
                      <a:pt x="105" y="163"/>
                      <a:pt x="144" y="138"/>
                      <a:pt x="154" y="98"/>
                    </a:cubicBezTo>
                    <a:cubicBezTo>
                      <a:pt x="163" y="58"/>
                      <a:pt x="138" y="18"/>
                      <a:pt x="98" y="9"/>
                    </a:cubicBezTo>
                    <a:close/>
                  </a:path>
                </a:pathLst>
              </a:custGeom>
              <a:solidFill>
                <a:srgbClr val="F8C8B4"/>
              </a:solidFill>
              <a:ln w="9525">
                <a:noFill/>
                <a:miter lim="800000"/>
              </a:ln>
            </p:spPr>
            <p:txBody>
              <a:bodyPr/>
              <a:lstStyle/>
              <a:p>
                <a:endParaRPr lang="zh-CN" altLang="en-US">
                  <a:cs typeface="+mn-ea"/>
                  <a:sym typeface="+mn-lt"/>
                </a:endParaRPr>
              </a:p>
            </p:txBody>
          </p:sp>
          <p:sp>
            <p:nvSpPr>
              <p:cNvPr id="45" name="Freeform 422"/>
              <p:cNvSpPr/>
              <p:nvPr/>
            </p:nvSpPr>
            <p:spPr bwMode="auto">
              <a:xfrm>
                <a:off x="4179888" y="536575"/>
                <a:ext cx="160338" cy="158750"/>
              </a:xfrm>
              <a:custGeom>
                <a:avLst/>
                <a:gdLst>
                  <a:gd name="T0" fmla="*/ 117896 w 68"/>
                  <a:gd name="T1" fmla="*/ 18676 h 68"/>
                  <a:gd name="T2" fmla="*/ 18863 w 68"/>
                  <a:gd name="T3" fmla="*/ 42022 h 68"/>
                  <a:gd name="T4" fmla="*/ 42442 w 68"/>
                  <a:gd name="T5" fmla="*/ 137739 h 68"/>
                  <a:gd name="T6" fmla="*/ 141475 w 68"/>
                  <a:gd name="T7" fmla="*/ 116728 h 68"/>
                  <a:gd name="T8" fmla="*/ 117896 w 68"/>
                  <a:gd name="T9" fmla="*/ 18676 h 68"/>
                  <a:gd name="T10" fmla="*/ 0 60000 65536"/>
                  <a:gd name="T11" fmla="*/ 0 60000 65536"/>
                  <a:gd name="T12" fmla="*/ 0 60000 65536"/>
                  <a:gd name="T13" fmla="*/ 0 60000 65536"/>
                  <a:gd name="T14" fmla="*/ 0 60000 65536"/>
                  <a:gd name="T15" fmla="*/ 0 w 68"/>
                  <a:gd name="T16" fmla="*/ 0 h 68"/>
                  <a:gd name="T17" fmla="*/ 68 w 68"/>
                  <a:gd name="T18" fmla="*/ 68 h 68"/>
                </a:gdLst>
                <a:ahLst/>
                <a:cxnLst>
                  <a:cxn ang="T10">
                    <a:pos x="T0" y="T1"/>
                  </a:cxn>
                  <a:cxn ang="T11">
                    <a:pos x="T2" y="T3"/>
                  </a:cxn>
                  <a:cxn ang="T12">
                    <a:pos x="T4" y="T5"/>
                  </a:cxn>
                  <a:cxn ang="T13">
                    <a:pos x="T6" y="T7"/>
                  </a:cxn>
                  <a:cxn ang="T14">
                    <a:pos x="T8" y="T9"/>
                  </a:cxn>
                </a:cxnLst>
                <a:rect l="T15" t="T16" r="T17" b="T18"/>
                <a:pathLst>
                  <a:path w="68" h="68">
                    <a:moveTo>
                      <a:pt x="50" y="8"/>
                    </a:moveTo>
                    <a:cubicBezTo>
                      <a:pt x="36" y="0"/>
                      <a:pt x="17" y="4"/>
                      <a:pt x="8" y="18"/>
                    </a:cubicBezTo>
                    <a:cubicBezTo>
                      <a:pt x="0" y="32"/>
                      <a:pt x="4" y="51"/>
                      <a:pt x="18" y="59"/>
                    </a:cubicBezTo>
                    <a:cubicBezTo>
                      <a:pt x="32" y="68"/>
                      <a:pt x="51" y="64"/>
                      <a:pt x="60" y="50"/>
                    </a:cubicBezTo>
                    <a:cubicBezTo>
                      <a:pt x="68" y="35"/>
                      <a:pt x="64" y="17"/>
                      <a:pt x="50" y="8"/>
                    </a:cubicBezTo>
                    <a:close/>
                  </a:path>
                </a:pathLst>
              </a:custGeom>
              <a:solidFill>
                <a:srgbClr val="FFFFFF"/>
              </a:solidFill>
              <a:ln w="9525">
                <a:noFill/>
                <a:miter lim="800000"/>
              </a:ln>
            </p:spPr>
            <p:txBody>
              <a:bodyPr/>
              <a:lstStyle/>
              <a:p>
                <a:endParaRPr lang="zh-CN" altLang="en-US">
                  <a:cs typeface="+mn-ea"/>
                  <a:sym typeface="+mn-lt"/>
                </a:endParaRPr>
              </a:p>
            </p:txBody>
          </p:sp>
          <p:sp>
            <p:nvSpPr>
              <p:cNvPr id="46" name="Freeform 423"/>
              <p:cNvSpPr/>
              <p:nvPr/>
            </p:nvSpPr>
            <p:spPr bwMode="auto">
              <a:xfrm>
                <a:off x="4183063" y="596900"/>
                <a:ext cx="123825" cy="95250"/>
              </a:xfrm>
              <a:custGeom>
                <a:avLst/>
                <a:gdLst>
                  <a:gd name="T0" fmla="*/ 9345 w 53"/>
                  <a:gd name="T1" fmla="*/ 0 h 41"/>
                  <a:gd name="T2" fmla="*/ 39717 w 53"/>
                  <a:gd name="T3" fmla="*/ 76665 h 41"/>
                  <a:gd name="T4" fmla="*/ 123825 w 53"/>
                  <a:gd name="T5" fmla="*/ 69695 h 41"/>
                  <a:gd name="T6" fmla="*/ 70090 w 53"/>
                  <a:gd name="T7" fmla="*/ 27878 h 41"/>
                  <a:gd name="T8" fmla="*/ 9345 w 53"/>
                  <a:gd name="T9" fmla="*/ 0 h 41"/>
                  <a:gd name="T10" fmla="*/ 0 60000 65536"/>
                  <a:gd name="T11" fmla="*/ 0 60000 65536"/>
                  <a:gd name="T12" fmla="*/ 0 60000 65536"/>
                  <a:gd name="T13" fmla="*/ 0 60000 65536"/>
                  <a:gd name="T14" fmla="*/ 0 60000 65536"/>
                  <a:gd name="T15" fmla="*/ 0 w 53"/>
                  <a:gd name="T16" fmla="*/ 0 h 41"/>
                  <a:gd name="T17" fmla="*/ 53 w 53"/>
                  <a:gd name="T18" fmla="*/ 41 h 41"/>
                </a:gdLst>
                <a:ahLst/>
                <a:cxnLst>
                  <a:cxn ang="T10">
                    <a:pos x="T0" y="T1"/>
                  </a:cxn>
                  <a:cxn ang="T11">
                    <a:pos x="T2" y="T3"/>
                  </a:cxn>
                  <a:cxn ang="T12">
                    <a:pos x="T4" y="T5"/>
                  </a:cxn>
                  <a:cxn ang="T13">
                    <a:pos x="T6" y="T7"/>
                  </a:cxn>
                  <a:cxn ang="T14">
                    <a:pos x="T8" y="T9"/>
                  </a:cxn>
                </a:cxnLst>
                <a:rect l="T15" t="T16" r="T17" b="T18"/>
                <a:pathLst>
                  <a:path w="53" h="41">
                    <a:moveTo>
                      <a:pt x="4" y="0"/>
                    </a:moveTo>
                    <a:cubicBezTo>
                      <a:pt x="0" y="12"/>
                      <a:pt x="6" y="26"/>
                      <a:pt x="17" y="33"/>
                    </a:cubicBezTo>
                    <a:cubicBezTo>
                      <a:pt x="29" y="41"/>
                      <a:pt x="43" y="39"/>
                      <a:pt x="53" y="30"/>
                    </a:cubicBezTo>
                    <a:cubicBezTo>
                      <a:pt x="46" y="23"/>
                      <a:pt x="39" y="17"/>
                      <a:pt x="30" y="12"/>
                    </a:cubicBezTo>
                    <a:cubicBezTo>
                      <a:pt x="22" y="7"/>
                      <a:pt x="13" y="3"/>
                      <a:pt x="4" y="0"/>
                    </a:cubicBezTo>
                    <a:close/>
                  </a:path>
                </a:pathLst>
              </a:custGeom>
              <a:solidFill>
                <a:srgbClr val="E6E6E6"/>
              </a:solidFill>
              <a:ln w="9525">
                <a:noFill/>
                <a:miter lim="800000"/>
              </a:ln>
            </p:spPr>
            <p:txBody>
              <a:bodyPr/>
              <a:lstStyle/>
              <a:p>
                <a:endParaRPr lang="zh-CN" altLang="en-US">
                  <a:cs typeface="+mn-ea"/>
                  <a:sym typeface="+mn-lt"/>
                </a:endParaRPr>
              </a:p>
            </p:txBody>
          </p:sp>
          <p:sp>
            <p:nvSpPr>
              <p:cNvPr id="47" name="Freeform 424"/>
              <p:cNvSpPr/>
              <p:nvPr/>
            </p:nvSpPr>
            <p:spPr bwMode="auto">
              <a:xfrm>
                <a:off x="3943351" y="581025"/>
                <a:ext cx="409575" cy="292100"/>
              </a:xfrm>
              <a:custGeom>
                <a:avLst/>
                <a:gdLst>
                  <a:gd name="T0" fmla="*/ 248085 w 175"/>
                  <a:gd name="T1" fmla="*/ 30378 h 125"/>
                  <a:gd name="T2" fmla="*/ 4681 w 175"/>
                  <a:gd name="T3" fmla="*/ 161239 h 125"/>
                  <a:gd name="T4" fmla="*/ 0 w 175"/>
                  <a:gd name="T5" fmla="*/ 182270 h 125"/>
                  <a:gd name="T6" fmla="*/ 374469 w 175"/>
                  <a:gd name="T7" fmla="*/ 292100 h 125"/>
                  <a:gd name="T8" fmla="*/ 379149 w 175"/>
                  <a:gd name="T9" fmla="*/ 273406 h 125"/>
                  <a:gd name="T10" fmla="*/ 248085 w 175"/>
                  <a:gd name="T11" fmla="*/ 30378 h 125"/>
                  <a:gd name="T12" fmla="*/ 0 60000 65536"/>
                  <a:gd name="T13" fmla="*/ 0 60000 65536"/>
                  <a:gd name="T14" fmla="*/ 0 60000 65536"/>
                  <a:gd name="T15" fmla="*/ 0 60000 65536"/>
                  <a:gd name="T16" fmla="*/ 0 60000 65536"/>
                  <a:gd name="T17" fmla="*/ 0 60000 65536"/>
                  <a:gd name="T18" fmla="*/ 0 w 175"/>
                  <a:gd name="T19" fmla="*/ 0 h 125"/>
                  <a:gd name="T20" fmla="*/ 175 w 175"/>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75" h="125">
                    <a:moveTo>
                      <a:pt x="106" y="13"/>
                    </a:moveTo>
                    <a:cubicBezTo>
                      <a:pt x="62" y="0"/>
                      <a:pt x="15" y="25"/>
                      <a:pt x="2" y="69"/>
                    </a:cubicBezTo>
                    <a:cubicBezTo>
                      <a:pt x="1" y="72"/>
                      <a:pt x="1" y="75"/>
                      <a:pt x="0" y="78"/>
                    </a:cubicBezTo>
                    <a:cubicBezTo>
                      <a:pt x="54" y="83"/>
                      <a:pt x="112" y="100"/>
                      <a:pt x="160" y="125"/>
                    </a:cubicBezTo>
                    <a:cubicBezTo>
                      <a:pt x="161" y="122"/>
                      <a:pt x="161" y="120"/>
                      <a:pt x="162" y="117"/>
                    </a:cubicBezTo>
                    <a:cubicBezTo>
                      <a:pt x="175" y="73"/>
                      <a:pt x="150" y="26"/>
                      <a:pt x="106" y="13"/>
                    </a:cubicBezTo>
                    <a:close/>
                  </a:path>
                </a:pathLst>
              </a:custGeom>
              <a:solidFill>
                <a:srgbClr val="F03E32"/>
              </a:solidFill>
              <a:ln w="9525">
                <a:noFill/>
                <a:miter lim="800000"/>
              </a:ln>
            </p:spPr>
            <p:txBody>
              <a:bodyPr/>
              <a:lstStyle/>
              <a:p>
                <a:endParaRPr lang="zh-CN" altLang="en-US">
                  <a:cs typeface="+mn-ea"/>
                  <a:sym typeface="+mn-lt"/>
                </a:endParaRPr>
              </a:p>
            </p:txBody>
          </p:sp>
          <p:sp>
            <p:nvSpPr>
              <p:cNvPr id="48" name="Freeform 425"/>
              <p:cNvSpPr/>
              <p:nvPr/>
            </p:nvSpPr>
            <p:spPr bwMode="auto">
              <a:xfrm>
                <a:off x="3946526" y="641350"/>
                <a:ext cx="390525" cy="223838"/>
              </a:xfrm>
              <a:custGeom>
                <a:avLst/>
                <a:gdLst>
                  <a:gd name="T0" fmla="*/ 74831 w 167"/>
                  <a:gd name="T1" fmla="*/ 0 h 96"/>
                  <a:gd name="T2" fmla="*/ 2338 w 167"/>
                  <a:gd name="T3" fmla="*/ 100261 h 96"/>
                  <a:gd name="T4" fmla="*/ 0 w 167"/>
                  <a:gd name="T5" fmla="*/ 114251 h 96"/>
                  <a:gd name="T6" fmla="*/ 7015 w 167"/>
                  <a:gd name="T7" fmla="*/ 114251 h 96"/>
                  <a:gd name="T8" fmla="*/ 367140 w 167"/>
                  <a:gd name="T9" fmla="*/ 221506 h 96"/>
                  <a:gd name="T10" fmla="*/ 371817 w 167"/>
                  <a:gd name="T11" fmla="*/ 223838 h 96"/>
                  <a:gd name="T12" fmla="*/ 376494 w 167"/>
                  <a:gd name="T13" fmla="*/ 212180 h 96"/>
                  <a:gd name="T14" fmla="*/ 371817 w 167"/>
                  <a:gd name="T15" fmla="*/ 88603 h 96"/>
                  <a:gd name="T16" fmla="*/ 74831 w 167"/>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7"/>
                  <a:gd name="T28" fmla="*/ 0 h 96"/>
                  <a:gd name="T29" fmla="*/ 167 w 167"/>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7" h="96">
                    <a:moveTo>
                      <a:pt x="32" y="0"/>
                    </a:moveTo>
                    <a:cubicBezTo>
                      <a:pt x="18" y="10"/>
                      <a:pt x="7" y="25"/>
                      <a:pt x="1" y="43"/>
                    </a:cubicBezTo>
                    <a:cubicBezTo>
                      <a:pt x="1" y="45"/>
                      <a:pt x="0" y="47"/>
                      <a:pt x="0" y="49"/>
                    </a:cubicBezTo>
                    <a:cubicBezTo>
                      <a:pt x="1" y="49"/>
                      <a:pt x="2" y="49"/>
                      <a:pt x="3" y="49"/>
                    </a:cubicBezTo>
                    <a:cubicBezTo>
                      <a:pt x="54" y="45"/>
                      <a:pt x="125" y="70"/>
                      <a:pt x="157" y="95"/>
                    </a:cubicBezTo>
                    <a:cubicBezTo>
                      <a:pt x="158" y="95"/>
                      <a:pt x="159" y="96"/>
                      <a:pt x="159" y="96"/>
                    </a:cubicBezTo>
                    <a:cubicBezTo>
                      <a:pt x="160" y="95"/>
                      <a:pt x="161" y="93"/>
                      <a:pt x="161" y="91"/>
                    </a:cubicBezTo>
                    <a:cubicBezTo>
                      <a:pt x="167" y="73"/>
                      <a:pt x="166" y="54"/>
                      <a:pt x="159" y="38"/>
                    </a:cubicBezTo>
                    <a:cubicBezTo>
                      <a:pt x="123" y="14"/>
                      <a:pt x="74" y="0"/>
                      <a:pt x="32" y="0"/>
                    </a:cubicBezTo>
                    <a:close/>
                  </a:path>
                </a:pathLst>
              </a:custGeom>
              <a:solidFill>
                <a:srgbClr val="CF291D"/>
              </a:solidFill>
              <a:ln w="9525">
                <a:noFill/>
                <a:miter lim="800000"/>
              </a:ln>
            </p:spPr>
            <p:txBody>
              <a:bodyPr/>
              <a:lstStyle/>
              <a:p>
                <a:endParaRPr lang="zh-CN" altLang="en-US">
                  <a:cs typeface="+mn-ea"/>
                  <a:sym typeface="+mn-lt"/>
                </a:endParaRPr>
              </a:p>
            </p:txBody>
          </p:sp>
          <p:sp>
            <p:nvSpPr>
              <p:cNvPr id="49" name="Freeform 426"/>
              <p:cNvSpPr/>
              <p:nvPr/>
            </p:nvSpPr>
            <p:spPr bwMode="auto">
              <a:xfrm>
                <a:off x="4011613" y="808038"/>
                <a:ext cx="23813" cy="36513"/>
              </a:xfrm>
              <a:custGeom>
                <a:avLst/>
                <a:gdLst>
                  <a:gd name="T0" fmla="*/ 16669 w 10"/>
                  <a:gd name="T1" fmla="*/ 2282 h 16"/>
                  <a:gd name="T2" fmla="*/ 2381 w 10"/>
                  <a:gd name="T3" fmla="*/ 15974 h 16"/>
                  <a:gd name="T4" fmla="*/ 7144 w 10"/>
                  <a:gd name="T5" fmla="*/ 36513 h 16"/>
                  <a:gd name="T6" fmla="*/ 21432 w 10"/>
                  <a:gd name="T7" fmla="*/ 20539 h 16"/>
                  <a:gd name="T8" fmla="*/ 16669 w 10"/>
                  <a:gd name="T9" fmla="*/ 2282 h 16"/>
                  <a:gd name="T10" fmla="*/ 0 60000 65536"/>
                  <a:gd name="T11" fmla="*/ 0 60000 65536"/>
                  <a:gd name="T12" fmla="*/ 0 60000 65536"/>
                  <a:gd name="T13" fmla="*/ 0 60000 65536"/>
                  <a:gd name="T14" fmla="*/ 0 60000 65536"/>
                  <a:gd name="T15" fmla="*/ 0 w 10"/>
                  <a:gd name="T16" fmla="*/ 0 h 16"/>
                  <a:gd name="T17" fmla="*/ 10 w 10"/>
                  <a:gd name="T18" fmla="*/ 16 h 16"/>
                </a:gdLst>
                <a:ahLst/>
                <a:cxnLst>
                  <a:cxn ang="T10">
                    <a:pos x="T0" y="T1"/>
                  </a:cxn>
                  <a:cxn ang="T11">
                    <a:pos x="T2" y="T3"/>
                  </a:cxn>
                  <a:cxn ang="T12">
                    <a:pos x="T4" y="T5"/>
                  </a:cxn>
                  <a:cxn ang="T13">
                    <a:pos x="T6" y="T7"/>
                  </a:cxn>
                  <a:cxn ang="T14">
                    <a:pos x="T8" y="T9"/>
                  </a:cxn>
                </a:cxnLst>
                <a:rect l="T15" t="T16" r="T17" b="T18"/>
                <a:pathLst>
                  <a:path w="10" h="16">
                    <a:moveTo>
                      <a:pt x="7" y="1"/>
                    </a:moveTo>
                    <a:cubicBezTo>
                      <a:pt x="5" y="0"/>
                      <a:pt x="2" y="3"/>
                      <a:pt x="1" y="7"/>
                    </a:cubicBezTo>
                    <a:cubicBezTo>
                      <a:pt x="0" y="11"/>
                      <a:pt x="1" y="15"/>
                      <a:pt x="3" y="16"/>
                    </a:cubicBezTo>
                    <a:cubicBezTo>
                      <a:pt x="5" y="16"/>
                      <a:pt x="8" y="13"/>
                      <a:pt x="9" y="9"/>
                    </a:cubicBezTo>
                    <a:cubicBezTo>
                      <a:pt x="10" y="5"/>
                      <a:pt x="9" y="1"/>
                      <a:pt x="7" y="1"/>
                    </a:cubicBezTo>
                    <a:close/>
                  </a:path>
                </a:pathLst>
              </a:custGeom>
              <a:solidFill>
                <a:srgbClr val="333333"/>
              </a:solidFill>
              <a:ln w="9525">
                <a:noFill/>
                <a:miter lim="800000"/>
              </a:ln>
            </p:spPr>
            <p:txBody>
              <a:bodyPr/>
              <a:lstStyle/>
              <a:p>
                <a:endParaRPr lang="zh-CN" altLang="en-US">
                  <a:cs typeface="+mn-ea"/>
                  <a:sym typeface="+mn-lt"/>
                </a:endParaRPr>
              </a:p>
            </p:txBody>
          </p:sp>
          <p:sp>
            <p:nvSpPr>
              <p:cNvPr id="50" name="Freeform 427"/>
              <p:cNvSpPr/>
              <p:nvPr/>
            </p:nvSpPr>
            <p:spPr bwMode="auto">
              <a:xfrm>
                <a:off x="4130676" y="835025"/>
                <a:ext cx="22225" cy="38100"/>
              </a:xfrm>
              <a:custGeom>
                <a:avLst/>
                <a:gdLst>
                  <a:gd name="T0" fmla="*/ 14817 w 9"/>
                  <a:gd name="T1" fmla="*/ 2381 h 16"/>
                  <a:gd name="T2" fmla="*/ 2469 w 9"/>
                  <a:gd name="T3" fmla="*/ 16669 h 16"/>
                  <a:gd name="T4" fmla="*/ 7408 w 9"/>
                  <a:gd name="T5" fmla="*/ 35719 h 16"/>
                  <a:gd name="T6" fmla="*/ 19756 w 9"/>
                  <a:gd name="T7" fmla="*/ 21431 h 16"/>
                  <a:gd name="T8" fmla="*/ 14817 w 9"/>
                  <a:gd name="T9" fmla="*/ 2381 h 16"/>
                  <a:gd name="T10" fmla="*/ 0 60000 65536"/>
                  <a:gd name="T11" fmla="*/ 0 60000 65536"/>
                  <a:gd name="T12" fmla="*/ 0 60000 65536"/>
                  <a:gd name="T13" fmla="*/ 0 60000 65536"/>
                  <a:gd name="T14" fmla="*/ 0 60000 65536"/>
                  <a:gd name="T15" fmla="*/ 0 w 9"/>
                  <a:gd name="T16" fmla="*/ 0 h 16"/>
                  <a:gd name="T17" fmla="*/ 9 w 9"/>
                  <a:gd name="T18" fmla="*/ 16 h 16"/>
                </a:gdLst>
                <a:ahLst/>
                <a:cxnLst>
                  <a:cxn ang="T10">
                    <a:pos x="T0" y="T1"/>
                  </a:cxn>
                  <a:cxn ang="T11">
                    <a:pos x="T2" y="T3"/>
                  </a:cxn>
                  <a:cxn ang="T12">
                    <a:pos x="T4" y="T5"/>
                  </a:cxn>
                  <a:cxn ang="T13">
                    <a:pos x="T6" y="T7"/>
                  </a:cxn>
                  <a:cxn ang="T14">
                    <a:pos x="T8" y="T9"/>
                  </a:cxn>
                </a:cxnLst>
                <a:rect l="T15" t="T16" r="T17" b="T18"/>
                <a:pathLst>
                  <a:path w="9" h="16">
                    <a:moveTo>
                      <a:pt x="6" y="1"/>
                    </a:moveTo>
                    <a:cubicBezTo>
                      <a:pt x="4" y="0"/>
                      <a:pt x="2" y="3"/>
                      <a:pt x="1" y="7"/>
                    </a:cubicBezTo>
                    <a:cubicBezTo>
                      <a:pt x="0" y="11"/>
                      <a:pt x="1" y="15"/>
                      <a:pt x="3" y="15"/>
                    </a:cubicBezTo>
                    <a:cubicBezTo>
                      <a:pt x="5" y="16"/>
                      <a:pt x="7" y="13"/>
                      <a:pt x="8" y="9"/>
                    </a:cubicBezTo>
                    <a:cubicBezTo>
                      <a:pt x="9" y="5"/>
                      <a:pt x="8" y="1"/>
                      <a:pt x="6" y="1"/>
                    </a:cubicBezTo>
                    <a:close/>
                  </a:path>
                </a:pathLst>
              </a:custGeom>
              <a:solidFill>
                <a:srgbClr val="333333"/>
              </a:solidFill>
              <a:ln w="9525">
                <a:noFill/>
                <a:miter lim="800000"/>
              </a:ln>
            </p:spPr>
            <p:txBody>
              <a:bodyPr/>
              <a:lstStyle/>
              <a:p>
                <a:endParaRPr lang="zh-CN" altLang="en-US">
                  <a:cs typeface="+mn-ea"/>
                  <a:sym typeface="+mn-lt"/>
                </a:endParaRPr>
              </a:p>
            </p:txBody>
          </p:sp>
          <p:sp>
            <p:nvSpPr>
              <p:cNvPr id="51" name="Freeform 428"/>
              <p:cNvSpPr/>
              <p:nvPr/>
            </p:nvSpPr>
            <p:spPr bwMode="auto">
              <a:xfrm>
                <a:off x="3857626" y="803275"/>
                <a:ext cx="465138" cy="396875"/>
              </a:xfrm>
              <a:custGeom>
                <a:avLst/>
                <a:gdLst>
                  <a:gd name="T0" fmla="*/ 376318 w 199"/>
                  <a:gd name="T1" fmla="*/ 168088 h 170"/>
                  <a:gd name="T2" fmla="*/ 404366 w 199"/>
                  <a:gd name="T3" fmla="*/ 172757 h 170"/>
                  <a:gd name="T4" fmla="*/ 423065 w 199"/>
                  <a:gd name="T5" fmla="*/ 81710 h 170"/>
                  <a:gd name="T6" fmla="*/ 460463 w 199"/>
                  <a:gd name="T7" fmla="*/ 137739 h 170"/>
                  <a:gd name="T8" fmla="*/ 437089 w 199"/>
                  <a:gd name="T9" fmla="*/ 168088 h 170"/>
                  <a:gd name="T10" fmla="*/ 451114 w 199"/>
                  <a:gd name="T11" fmla="*/ 214779 h 170"/>
                  <a:gd name="T12" fmla="*/ 418390 w 199"/>
                  <a:gd name="T13" fmla="*/ 249798 h 170"/>
                  <a:gd name="T14" fmla="*/ 423065 w 199"/>
                  <a:gd name="T15" fmla="*/ 282482 h 170"/>
                  <a:gd name="T16" fmla="*/ 373980 w 199"/>
                  <a:gd name="T17" fmla="*/ 319835 h 170"/>
                  <a:gd name="T18" fmla="*/ 371643 w 199"/>
                  <a:gd name="T19" fmla="*/ 331507 h 170"/>
                  <a:gd name="T20" fmla="*/ 315546 w 199"/>
                  <a:gd name="T21" fmla="*/ 366526 h 170"/>
                  <a:gd name="T22" fmla="*/ 303859 w 199"/>
                  <a:gd name="T23" fmla="*/ 361857 h 170"/>
                  <a:gd name="T24" fmla="*/ 250099 w 199"/>
                  <a:gd name="T25" fmla="*/ 392206 h 170"/>
                  <a:gd name="T26" fmla="*/ 224388 w 199"/>
                  <a:gd name="T27" fmla="*/ 375864 h 170"/>
                  <a:gd name="T28" fmla="*/ 177641 w 199"/>
                  <a:gd name="T29" fmla="*/ 392206 h 170"/>
                  <a:gd name="T30" fmla="*/ 142580 w 199"/>
                  <a:gd name="T31" fmla="*/ 357188 h 170"/>
                  <a:gd name="T32" fmla="*/ 114531 w 199"/>
                  <a:gd name="T33" fmla="*/ 361857 h 170"/>
                  <a:gd name="T34" fmla="*/ 77133 w 199"/>
                  <a:gd name="T35" fmla="*/ 310496 h 170"/>
                  <a:gd name="T36" fmla="*/ 65447 w 199"/>
                  <a:gd name="T37" fmla="*/ 308162 h 170"/>
                  <a:gd name="T38" fmla="*/ 30386 w 199"/>
                  <a:gd name="T39" fmla="*/ 252132 h 170"/>
                  <a:gd name="T40" fmla="*/ 35061 w 199"/>
                  <a:gd name="T41" fmla="*/ 240460 h 170"/>
                  <a:gd name="T42" fmla="*/ 7012 w 199"/>
                  <a:gd name="T43" fmla="*/ 186765 h 170"/>
                  <a:gd name="T44" fmla="*/ 25711 w 199"/>
                  <a:gd name="T45" fmla="*/ 158750 h 170"/>
                  <a:gd name="T46" fmla="*/ 11687 w 199"/>
                  <a:gd name="T47" fmla="*/ 112059 h 170"/>
                  <a:gd name="T48" fmla="*/ 44410 w 199"/>
                  <a:gd name="T49" fmla="*/ 77040 h 170"/>
                  <a:gd name="T50" fmla="*/ 37398 w 199"/>
                  <a:gd name="T51" fmla="*/ 39688 h 170"/>
                  <a:gd name="T52" fmla="*/ 93495 w 199"/>
                  <a:gd name="T53" fmla="*/ 4669 h 170"/>
                  <a:gd name="T54" fmla="*/ 72459 w 199"/>
                  <a:gd name="T55" fmla="*/ 95717 h 170"/>
                  <a:gd name="T56" fmla="*/ 98170 w 199"/>
                  <a:gd name="T57" fmla="*/ 102721 h 170"/>
                  <a:gd name="T58" fmla="*/ 376318 w 199"/>
                  <a:gd name="T59" fmla="*/ 168088 h 1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9"/>
                  <a:gd name="T91" fmla="*/ 0 h 170"/>
                  <a:gd name="T92" fmla="*/ 199 w 199"/>
                  <a:gd name="T93" fmla="*/ 170 h 1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9" h="170">
                    <a:moveTo>
                      <a:pt x="161" y="72"/>
                    </a:moveTo>
                    <a:cubicBezTo>
                      <a:pt x="173" y="74"/>
                      <a:pt x="173" y="74"/>
                      <a:pt x="173" y="74"/>
                    </a:cubicBezTo>
                    <a:cubicBezTo>
                      <a:pt x="177" y="66"/>
                      <a:pt x="180" y="62"/>
                      <a:pt x="181" y="35"/>
                    </a:cubicBezTo>
                    <a:cubicBezTo>
                      <a:pt x="192" y="37"/>
                      <a:pt x="199" y="51"/>
                      <a:pt x="197" y="59"/>
                    </a:cubicBezTo>
                    <a:cubicBezTo>
                      <a:pt x="195" y="68"/>
                      <a:pt x="192" y="70"/>
                      <a:pt x="187" y="72"/>
                    </a:cubicBezTo>
                    <a:cubicBezTo>
                      <a:pt x="192" y="77"/>
                      <a:pt x="195" y="85"/>
                      <a:pt x="193" y="92"/>
                    </a:cubicBezTo>
                    <a:cubicBezTo>
                      <a:pt x="192" y="99"/>
                      <a:pt x="186" y="105"/>
                      <a:pt x="179" y="107"/>
                    </a:cubicBezTo>
                    <a:cubicBezTo>
                      <a:pt x="181" y="111"/>
                      <a:pt x="182" y="116"/>
                      <a:pt x="181" y="121"/>
                    </a:cubicBezTo>
                    <a:cubicBezTo>
                      <a:pt x="179" y="131"/>
                      <a:pt x="170" y="138"/>
                      <a:pt x="160" y="137"/>
                    </a:cubicBezTo>
                    <a:cubicBezTo>
                      <a:pt x="160" y="139"/>
                      <a:pt x="160" y="140"/>
                      <a:pt x="159" y="142"/>
                    </a:cubicBezTo>
                    <a:cubicBezTo>
                      <a:pt x="157" y="153"/>
                      <a:pt x="146" y="160"/>
                      <a:pt x="135" y="157"/>
                    </a:cubicBezTo>
                    <a:cubicBezTo>
                      <a:pt x="133" y="157"/>
                      <a:pt x="132" y="156"/>
                      <a:pt x="130" y="155"/>
                    </a:cubicBezTo>
                    <a:cubicBezTo>
                      <a:pt x="127" y="165"/>
                      <a:pt x="117" y="170"/>
                      <a:pt x="107" y="168"/>
                    </a:cubicBezTo>
                    <a:cubicBezTo>
                      <a:pt x="102" y="167"/>
                      <a:pt x="99" y="165"/>
                      <a:pt x="96" y="161"/>
                    </a:cubicBezTo>
                    <a:cubicBezTo>
                      <a:pt x="91" y="167"/>
                      <a:pt x="84" y="170"/>
                      <a:pt x="76" y="168"/>
                    </a:cubicBezTo>
                    <a:cubicBezTo>
                      <a:pt x="69" y="166"/>
                      <a:pt x="63" y="160"/>
                      <a:pt x="61" y="153"/>
                    </a:cubicBezTo>
                    <a:cubicBezTo>
                      <a:pt x="57" y="155"/>
                      <a:pt x="53" y="156"/>
                      <a:pt x="49" y="155"/>
                    </a:cubicBezTo>
                    <a:cubicBezTo>
                      <a:pt x="39" y="152"/>
                      <a:pt x="32" y="143"/>
                      <a:pt x="33" y="133"/>
                    </a:cubicBezTo>
                    <a:cubicBezTo>
                      <a:pt x="31" y="133"/>
                      <a:pt x="30" y="133"/>
                      <a:pt x="28" y="132"/>
                    </a:cubicBezTo>
                    <a:cubicBezTo>
                      <a:pt x="17" y="130"/>
                      <a:pt x="10" y="119"/>
                      <a:pt x="13" y="108"/>
                    </a:cubicBezTo>
                    <a:cubicBezTo>
                      <a:pt x="13" y="106"/>
                      <a:pt x="14" y="105"/>
                      <a:pt x="15" y="103"/>
                    </a:cubicBezTo>
                    <a:cubicBezTo>
                      <a:pt x="6" y="99"/>
                      <a:pt x="0" y="90"/>
                      <a:pt x="3" y="80"/>
                    </a:cubicBezTo>
                    <a:cubicBezTo>
                      <a:pt x="4" y="75"/>
                      <a:pt x="7" y="70"/>
                      <a:pt x="11" y="68"/>
                    </a:cubicBezTo>
                    <a:cubicBezTo>
                      <a:pt x="6" y="63"/>
                      <a:pt x="3" y="55"/>
                      <a:pt x="5" y="48"/>
                    </a:cubicBezTo>
                    <a:cubicBezTo>
                      <a:pt x="6" y="40"/>
                      <a:pt x="12" y="35"/>
                      <a:pt x="19" y="33"/>
                    </a:cubicBezTo>
                    <a:cubicBezTo>
                      <a:pt x="16" y="29"/>
                      <a:pt x="15" y="23"/>
                      <a:pt x="16" y="17"/>
                    </a:cubicBezTo>
                    <a:cubicBezTo>
                      <a:pt x="19" y="6"/>
                      <a:pt x="29" y="0"/>
                      <a:pt x="40" y="2"/>
                    </a:cubicBezTo>
                    <a:cubicBezTo>
                      <a:pt x="36" y="15"/>
                      <a:pt x="33" y="29"/>
                      <a:pt x="31" y="41"/>
                    </a:cubicBezTo>
                    <a:cubicBezTo>
                      <a:pt x="42" y="44"/>
                      <a:pt x="42" y="44"/>
                      <a:pt x="42" y="44"/>
                    </a:cubicBezTo>
                    <a:lnTo>
                      <a:pt x="161" y="72"/>
                    </a:lnTo>
                    <a:close/>
                  </a:path>
                </a:pathLst>
              </a:custGeom>
              <a:solidFill>
                <a:srgbClr val="E6E6E6"/>
              </a:solidFill>
              <a:ln w="9525">
                <a:noFill/>
                <a:miter lim="800000"/>
              </a:ln>
            </p:spPr>
            <p:txBody>
              <a:bodyPr/>
              <a:lstStyle/>
              <a:p>
                <a:endParaRPr lang="zh-CN" altLang="en-US">
                  <a:cs typeface="+mn-ea"/>
                  <a:sym typeface="+mn-lt"/>
                </a:endParaRPr>
              </a:p>
            </p:txBody>
          </p:sp>
          <p:sp>
            <p:nvSpPr>
              <p:cNvPr id="52" name="Freeform 429"/>
              <p:cNvSpPr/>
              <p:nvPr/>
            </p:nvSpPr>
            <p:spPr bwMode="auto">
              <a:xfrm>
                <a:off x="3863976" y="785813"/>
                <a:ext cx="461963" cy="377825"/>
              </a:xfrm>
              <a:custGeom>
                <a:avLst/>
                <a:gdLst>
                  <a:gd name="T0" fmla="*/ 377543 w 197"/>
                  <a:gd name="T1" fmla="*/ 161925 h 161"/>
                  <a:gd name="T2" fmla="*/ 403338 w 197"/>
                  <a:gd name="T3" fmla="*/ 168965 h 161"/>
                  <a:gd name="T4" fmla="*/ 422098 w 197"/>
                  <a:gd name="T5" fmla="*/ 82136 h 161"/>
                  <a:gd name="T6" fmla="*/ 459618 w 197"/>
                  <a:gd name="T7" fmla="*/ 136111 h 161"/>
                  <a:gd name="T8" fmla="*/ 436168 w 197"/>
                  <a:gd name="T9" fmla="*/ 164272 h 161"/>
                  <a:gd name="T10" fmla="*/ 452583 w 197"/>
                  <a:gd name="T11" fmla="*/ 208860 h 161"/>
                  <a:gd name="T12" fmla="*/ 419753 w 197"/>
                  <a:gd name="T13" fmla="*/ 239367 h 161"/>
                  <a:gd name="T14" fmla="*/ 424443 w 197"/>
                  <a:gd name="T15" fmla="*/ 272222 h 161"/>
                  <a:gd name="T16" fmla="*/ 375198 w 197"/>
                  <a:gd name="T17" fmla="*/ 305076 h 161"/>
                  <a:gd name="T18" fmla="*/ 375198 w 197"/>
                  <a:gd name="T19" fmla="*/ 316810 h 161"/>
                  <a:gd name="T20" fmla="*/ 318919 w 197"/>
                  <a:gd name="T21" fmla="*/ 349664 h 161"/>
                  <a:gd name="T22" fmla="*/ 307194 w 197"/>
                  <a:gd name="T23" fmla="*/ 344971 h 161"/>
                  <a:gd name="T24" fmla="*/ 253259 w 197"/>
                  <a:gd name="T25" fmla="*/ 373132 h 161"/>
                  <a:gd name="T26" fmla="*/ 227464 w 197"/>
                  <a:gd name="T27" fmla="*/ 356704 h 161"/>
                  <a:gd name="T28" fmla="*/ 180564 w 197"/>
                  <a:gd name="T29" fmla="*/ 370785 h 161"/>
                  <a:gd name="T30" fmla="*/ 145389 w 197"/>
                  <a:gd name="T31" fmla="*/ 337930 h 161"/>
                  <a:gd name="T32" fmla="*/ 114905 w 197"/>
                  <a:gd name="T33" fmla="*/ 340277 h 161"/>
                  <a:gd name="T34" fmla="*/ 79730 w 197"/>
                  <a:gd name="T35" fmla="*/ 290996 h 161"/>
                  <a:gd name="T36" fmla="*/ 65660 w 197"/>
                  <a:gd name="T37" fmla="*/ 290996 h 161"/>
                  <a:gd name="T38" fmla="*/ 30485 w 197"/>
                  <a:gd name="T39" fmla="*/ 237021 h 161"/>
                  <a:gd name="T40" fmla="*/ 35175 w 197"/>
                  <a:gd name="T41" fmla="*/ 225287 h 161"/>
                  <a:gd name="T42" fmla="*/ 4690 w 197"/>
                  <a:gd name="T43" fmla="*/ 173659 h 161"/>
                  <a:gd name="T44" fmla="*/ 25795 w 197"/>
                  <a:gd name="T45" fmla="*/ 147845 h 161"/>
                  <a:gd name="T46" fmla="*/ 9380 w 197"/>
                  <a:gd name="T47" fmla="*/ 103257 h 161"/>
                  <a:gd name="T48" fmla="*/ 42210 w 197"/>
                  <a:gd name="T49" fmla="*/ 72749 h 161"/>
                  <a:gd name="T50" fmla="*/ 35175 w 197"/>
                  <a:gd name="T51" fmla="*/ 37548 h 161"/>
                  <a:gd name="T52" fmla="*/ 91455 w 197"/>
                  <a:gd name="T53" fmla="*/ 4693 h 161"/>
                  <a:gd name="T54" fmla="*/ 70350 w 197"/>
                  <a:gd name="T55" fmla="*/ 91523 h 161"/>
                  <a:gd name="T56" fmla="*/ 98490 w 197"/>
                  <a:gd name="T57" fmla="*/ 96216 h 161"/>
                  <a:gd name="T58" fmla="*/ 377543 w 197"/>
                  <a:gd name="T59" fmla="*/ 161925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7"/>
                  <a:gd name="T91" fmla="*/ 0 h 161"/>
                  <a:gd name="T92" fmla="*/ 197 w 197"/>
                  <a:gd name="T93" fmla="*/ 161 h 1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7" h="161">
                    <a:moveTo>
                      <a:pt x="161" y="69"/>
                    </a:moveTo>
                    <a:cubicBezTo>
                      <a:pt x="172" y="72"/>
                      <a:pt x="172" y="72"/>
                      <a:pt x="172" y="72"/>
                    </a:cubicBezTo>
                    <a:cubicBezTo>
                      <a:pt x="176" y="64"/>
                      <a:pt x="179" y="60"/>
                      <a:pt x="180" y="35"/>
                    </a:cubicBezTo>
                    <a:cubicBezTo>
                      <a:pt x="191" y="37"/>
                      <a:pt x="197" y="50"/>
                      <a:pt x="196" y="58"/>
                    </a:cubicBezTo>
                    <a:cubicBezTo>
                      <a:pt x="194" y="66"/>
                      <a:pt x="191" y="68"/>
                      <a:pt x="186" y="70"/>
                    </a:cubicBezTo>
                    <a:cubicBezTo>
                      <a:pt x="192" y="74"/>
                      <a:pt x="194" y="82"/>
                      <a:pt x="193" y="89"/>
                    </a:cubicBezTo>
                    <a:cubicBezTo>
                      <a:pt x="191" y="95"/>
                      <a:pt x="186" y="101"/>
                      <a:pt x="179" y="102"/>
                    </a:cubicBezTo>
                    <a:cubicBezTo>
                      <a:pt x="181" y="106"/>
                      <a:pt x="182" y="111"/>
                      <a:pt x="181" y="116"/>
                    </a:cubicBezTo>
                    <a:cubicBezTo>
                      <a:pt x="179" y="125"/>
                      <a:pt x="170" y="131"/>
                      <a:pt x="160" y="130"/>
                    </a:cubicBezTo>
                    <a:cubicBezTo>
                      <a:pt x="160" y="132"/>
                      <a:pt x="160" y="134"/>
                      <a:pt x="160" y="135"/>
                    </a:cubicBezTo>
                    <a:cubicBezTo>
                      <a:pt x="157" y="145"/>
                      <a:pt x="147" y="151"/>
                      <a:pt x="136" y="149"/>
                    </a:cubicBezTo>
                    <a:cubicBezTo>
                      <a:pt x="134" y="148"/>
                      <a:pt x="132" y="148"/>
                      <a:pt x="131" y="147"/>
                    </a:cubicBezTo>
                    <a:cubicBezTo>
                      <a:pt x="128" y="156"/>
                      <a:pt x="118" y="161"/>
                      <a:pt x="108" y="159"/>
                    </a:cubicBezTo>
                    <a:cubicBezTo>
                      <a:pt x="103" y="158"/>
                      <a:pt x="99" y="155"/>
                      <a:pt x="97" y="152"/>
                    </a:cubicBezTo>
                    <a:cubicBezTo>
                      <a:pt x="92" y="157"/>
                      <a:pt x="85" y="160"/>
                      <a:pt x="77" y="158"/>
                    </a:cubicBezTo>
                    <a:cubicBezTo>
                      <a:pt x="70" y="156"/>
                      <a:pt x="64" y="151"/>
                      <a:pt x="62" y="144"/>
                    </a:cubicBezTo>
                    <a:cubicBezTo>
                      <a:pt x="58" y="146"/>
                      <a:pt x="54" y="146"/>
                      <a:pt x="49" y="145"/>
                    </a:cubicBezTo>
                    <a:cubicBezTo>
                      <a:pt x="39" y="143"/>
                      <a:pt x="33" y="134"/>
                      <a:pt x="34" y="124"/>
                    </a:cubicBezTo>
                    <a:cubicBezTo>
                      <a:pt x="32" y="124"/>
                      <a:pt x="30" y="124"/>
                      <a:pt x="28" y="124"/>
                    </a:cubicBezTo>
                    <a:cubicBezTo>
                      <a:pt x="18" y="121"/>
                      <a:pt x="11" y="111"/>
                      <a:pt x="13" y="101"/>
                    </a:cubicBezTo>
                    <a:cubicBezTo>
                      <a:pt x="14" y="99"/>
                      <a:pt x="14" y="98"/>
                      <a:pt x="15" y="96"/>
                    </a:cubicBezTo>
                    <a:cubicBezTo>
                      <a:pt x="6" y="93"/>
                      <a:pt x="0" y="83"/>
                      <a:pt x="2" y="74"/>
                    </a:cubicBezTo>
                    <a:cubicBezTo>
                      <a:pt x="4" y="69"/>
                      <a:pt x="7" y="65"/>
                      <a:pt x="11" y="63"/>
                    </a:cubicBezTo>
                    <a:cubicBezTo>
                      <a:pt x="5" y="58"/>
                      <a:pt x="2" y="51"/>
                      <a:pt x="4" y="44"/>
                    </a:cubicBezTo>
                    <a:cubicBezTo>
                      <a:pt x="6" y="37"/>
                      <a:pt x="11" y="32"/>
                      <a:pt x="18" y="31"/>
                    </a:cubicBezTo>
                    <a:cubicBezTo>
                      <a:pt x="15" y="26"/>
                      <a:pt x="14" y="21"/>
                      <a:pt x="15" y="16"/>
                    </a:cubicBezTo>
                    <a:cubicBezTo>
                      <a:pt x="17" y="6"/>
                      <a:pt x="28" y="0"/>
                      <a:pt x="39" y="2"/>
                    </a:cubicBezTo>
                    <a:cubicBezTo>
                      <a:pt x="35" y="14"/>
                      <a:pt x="32" y="27"/>
                      <a:pt x="30" y="39"/>
                    </a:cubicBezTo>
                    <a:cubicBezTo>
                      <a:pt x="42" y="41"/>
                      <a:pt x="42" y="41"/>
                      <a:pt x="42" y="41"/>
                    </a:cubicBezTo>
                    <a:lnTo>
                      <a:pt x="161" y="69"/>
                    </a:lnTo>
                    <a:close/>
                  </a:path>
                </a:pathLst>
              </a:custGeom>
              <a:solidFill>
                <a:srgbClr val="FFFFFF"/>
              </a:solidFill>
              <a:ln w="9525">
                <a:noFill/>
                <a:miter lim="800000"/>
              </a:ln>
            </p:spPr>
            <p:txBody>
              <a:bodyPr/>
              <a:lstStyle/>
              <a:p>
                <a:endParaRPr lang="zh-CN" altLang="en-US">
                  <a:cs typeface="+mn-ea"/>
                  <a:sym typeface="+mn-lt"/>
                </a:endParaRPr>
              </a:p>
            </p:txBody>
          </p:sp>
          <p:sp>
            <p:nvSpPr>
              <p:cNvPr id="53" name="Freeform 430"/>
              <p:cNvSpPr/>
              <p:nvPr/>
            </p:nvSpPr>
            <p:spPr bwMode="auto">
              <a:xfrm>
                <a:off x="4049713" y="874713"/>
                <a:ext cx="174625" cy="150813"/>
              </a:xfrm>
              <a:custGeom>
                <a:avLst/>
                <a:gdLst>
                  <a:gd name="T0" fmla="*/ 174625 w 75"/>
                  <a:gd name="T1" fmla="*/ 28277 h 64"/>
                  <a:gd name="T2" fmla="*/ 30268 w 75"/>
                  <a:gd name="T3" fmla="*/ 101327 h 64"/>
                  <a:gd name="T4" fmla="*/ 39582 w 75"/>
                  <a:gd name="T5" fmla="*/ 14139 h 64"/>
                  <a:gd name="T6" fmla="*/ 174625 w 75"/>
                  <a:gd name="T7" fmla="*/ 28277 h 64"/>
                  <a:gd name="T8" fmla="*/ 0 60000 65536"/>
                  <a:gd name="T9" fmla="*/ 0 60000 65536"/>
                  <a:gd name="T10" fmla="*/ 0 60000 65536"/>
                  <a:gd name="T11" fmla="*/ 0 60000 65536"/>
                  <a:gd name="T12" fmla="*/ 0 w 75"/>
                  <a:gd name="T13" fmla="*/ 0 h 64"/>
                  <a:gd name="T14" fmla="*/ 75 w 75"/>
                  <a:gd name="T15" fmla="*/ 64 h 64"/>
                </a:gdLst>
                <a:ahLst/>
                <a:cxnLst>
                  <a:cxn ang="T8">
                    <a:pos x="T0" y="T1"/>
                  </a:cxn>
                  <a:cxn ang="T9">
                    <a:pos x="T2" y="T3"/>
                  </a:cxn>
                  <a:cxn ang="T10">
                    <a:pos x="T4" y="T5"/>
                  </a:cxn>
                  <a:cxn ang="T11">
                    <a:pos x="T6" y="T7"/>
                  </a:cxn>
                </a:cxnLst>
                <a:rect l="T12" t="T13" r="T14" b="T15"/>
                <a:pathLst>
                  <a:path w="75" h="64">
                    <a:moveTo>
                      <a:pt x="75" y="12"/>
                    </a:moveTo>
                    <a:cubicBezTo>
                      <a:pt x="70" y="53"/>
                      <a:pt x="37" y="64"/>
                      <a:pt x="13" y="43"/>
                    </a:cubicBezTo>
                    <a:cubicBezTo>
                      <a:pt x="0" y="32"/>
                      <a:pt x="5" y="10"/>
                      <a:pt x="17" y="6"/>
                    </a:cubicBezTo>
                    <a:cubicBezTo>
                      <a:pt x="37" y="0"/>
                      <a:pt x="60" y="56"/>
                      <a:pt x="75" y="12"/>
                    </a:cubicBezTo>
                    <a:close/>
                  </a:path>
                </a:pathLst>
              </a:custGeom>
              <a:solidFill>
                <a:srgbClr val="E6E6E6"/>
              </a:solidFill>
              <a:ln w="9525">
                <a:noFill/>
                <a:miter lim="800000"/>
              </a:ln>
            </p:spPr>
            <p:txBody>
              <a:bodyPr/>
              <a:lstStyle/>
              <a:p>
                <a:endParaRPr lang="zh-CN" altLang="en-US">
                  <a:cs typeface="+mn-ea"/>
                  <a:sym typeface="+mn-lt"/>
                </a:endParaRPr>
              </a:p>
            </p:txBody>
          </p:sp>
          <p:sp>
            <p:nvSpPr>
              <p:cNvPr id="54" name="Freeform 431"/>
              <p:cNvSpPr/>
              <p:nvPr/>
            </p:nvSpPr>
            <p:spPr bwMode="auto">
              <a:xfrm>
                <a:off x="3908426" y="838200"/>
                <a:ext cx="177800" cy="147638"/>
              </a:xfrm>
              <a:custGeom>
                <a:avLst/>
                <a:gdLst>
                  <a:gd name="T0" fmla="*/ 30413 w 76"/>
                  <a:gd name="T1" fmla="*/ 0 h 63"/>
                  <a:gd name="T2" fmla="*/ 128671 w 76"/>
                  <a:gd name="T3" fmla="*/ 128890 h 63"/>
                  <a:gd name="T4" fmla="*/ 159084 w 76"/>
                  <a:gd name="T5" fmla="*/ 46869 h 63"/>
                  <a:gd name="T6" fmla="*/ 30413 w 76"/>
                  <a:gd name="T7" fmla="*/ 0 h 63"/>
                  <a:gd name="T8" fmla="*/ 0 60000 65536"/>
                  <a:gd name="T9" fmla="*/ 0 60000 65536"/>
                  <a:gd name="T10" fmla="*/ 0 60000 65536"/>
                  <a:gd name="T11" fmla="*/ 0 60000 65536"/>
                  <a:gd name="T12" fmla="*/ 0 w 76"/>
                  <a:gd name="T13" fmla="*/ 0 h 63"/>
                  <a:gd name="T14" fmla="*/ 76 w 76"/>
                  <a:gd name="T15" fmla="*/ 63 h 63"/>
                </a:gdLst>
                <a:ahLst/>
                <a:cxnLst>
                  <a:cxn ang="T8">
                    <a:pos x="T0" y="T1"/>
                  </a:cxn>
                  <a:cxn ang="T9">
                    <a:pos x="T2" y="T3"/>
                  </a:cxn>
                  <a:cxn ang="T10">
                    <a:pos x="T4" y="T5"/>
                  </a:cxn>
                  <a:cxn ang="T11">
                    <a:pos x="T6" y="T7"/>
                  </a:cxn>
                </a:cxnLst>
                <a:rect l="T12" t="T13" r="T14" b="T15"/>
                <a:pathLst>
                  <a:path w="76" h="63">
                    <a:moveTo>
                      <a:pt x="13" y="0"/>
                    </a:moveTo>
                    <a:cubicBezTo>
                      <a:pt x="0" y="38"/>
                      <a:pt x="24" y="63"/>
                      <a:pt x="55" y="55"/>
                    </a:cubicBezTo>
                    <a:cubicBezTo>
                      <a:pt x="72" y="51"/>
                      <a:pt x="76" y="29"/>
                      <a:pt x="68" y="20"/>
                    </a:cubicBezTo>
                    <a:cubicBezTo>
                      <a:pt x="52" y="6"/>
                      <a:pt x="7" y="46"/>
                      <a:pt x="13" y="0"/>
                    </a:cubicBezTo>
                    <a:close/>
                  </a:path>
                </a:pathLst>
              </a:custGeom>
              <a:solidFill>
                <a:srgbClr val="E6E6E6"/>
              </a:solidFill>
              <a:ln w="9525">
                <a:noFill/>
                <a:miter lim="800000"/>
              </a:ln>
            </p:spPr>
            <p:txBody>
              <a:bodyPr/>
              <a:lstStyle/>
              <a:p>
                <a:endParaRPr lang="zh-CN" altLang="en-US">
                  <a:cs typeface="+mn-ea"/>
                  <a:sym typeface="+mn-lt"/>
                </a:endParaRPr>
              </a:p>
            </p:txBody>
          </p:sp>
          <p:sp>
            <p:nvSpPr>
              <p:cNvPr id="55" name="Freeform 432"/>
              <p:cNvSpPr/>
              <p:nvPr/>
            </p:nvSpPr>
            <p:spPr bwMode="auto">
              <a:xfrm>
                <a:off x="4054476" y="863600"/>
                <a:ext cx="173038" cy="138113"/>
              </a:xfrm>
              <a:custGeom>
                <a:avLst/>
                <a:gdLst>
                  <a:gd name="T0" fmla="*/ 173038 w 74"/>
                  <a:gd name="T1" fmla="*/ 28091 h 59"/>
                  <a:gd name="T2" fmla="*/ 30399 w 74"/>
                  <a:gd name="T3" fmla="*/ 91295 h 59"/>
                  <a:gd name="T4" fmla="*/ 37414 w 74"/>
                  <a:gd name="T5" fmla="*/ 14045 h 59"/>
                  <a:gd name="T6" fmla="*/ 173038 w 74"/>
                  <a:gd name="T7" fmla="*/ 28091 h 59"/>
                  <a:gd name="T8" fmla="*/ 0 60000 65536"/>
                  <a:gd name="T9" fmla="*/ 0 60000 65536"/>
                  <a:gd name="T10" fmla="*/ 0 60000 65536"/>
                  <a:gd name="T11" fmla="*/ 0 60000 65536"/>
                  <a:gd name="T12" fmla="*/ 0 w 74"/>
                  <a:gd name="T13" fmla="*/ 0 h 59"/>
                  <a:gd name="T14" fmla="*/ 74 w 74"/>
                  <a:gd name="T15" fmla="*/ 59 h 59"/>
                </a:gdLst>
                <a:ahLst/>
                <a:cxnLst>
                  <a:cxn ang="T8">
                    <a:pos x="T0" y="T1"/>
                  </a:cxn>
                  <a:cxn ang="T9">
                    <a:pos x="T2" y="T3"/>
                  </a:cxn>
                  <a:cxn ang="T10">
                    <a:pos x="T4" y="T5"/>
                  </a:cxn>
                  <a:cxn ang="T11">
                    <a:pos x="T6" y="T7"/>
                  </a:cxn>
                </a:cxnLst>
                <a:rect l="T12" t="T13" r="T14" b="T15"/>
                <a:pathLst>
                  <a:path w="74" h="59">
                    <a:moveTo>
                      <a:pt x="74" y="12"/>
                    </a:moveTo>
                    <a:cubicBezTo>
                      <a:pt x="69" y="49"/>
                      <a:pt x="37" y="59"/>
                      <a:pt x="13" y="39"/>
                    </a:cubicBezTo>
                    <a:cubicBezTo>
                      <a:pt x="0" y="29"/>
                      <a:pt x="5" y="9"/>
                      <a:pt x="16" y="6"/>
                    </a:cubicBezTo>
                    <a:cubicBezTo>
                      <a:pt x="36" y="0"/>
                      <a:pt x="60" y="52"/>
                      <a:pt x="74" y="12"/>
                    </a:cubicBezTo>
                    <a:close/>
                  </a:path>
                </a:pathLst>
              </a:custGeom>
              <a:solidFill>
                <a:srgbClr val="FFFFFF"/>
              </a:solidFill>
              <a:ln w="9525">
                <a:noFill/>
                <a:miter lim="800000"/>
              </a:ln>
            </p:spPr>
            <p:txBody>
              <a:bodyPr/>
              <a:lstStyle/>
              <a:p>
                <a:endParaRPr lang="zh-CN" altLang="en-US">
                  <a:cs typeface="+mn-ea"/>
                  <a:sym typeface="+mn-lt"/>
                </a:endParaRPr>
              </a:p>
            </p:txBody>
          </p:sp>
          <p:sp>
            <p:nvSpPr>
              <p:cNvPr id="56" name="Freeform 433"/>
              <p:cNvSpPr/>
              <p:nvPr/>
            </p:nvSpPr>
            <p:spPr bwMode="auto">
              <a:xfrm>
                <a:off x="3913188" y="825500"/>
                <a:ext cx="177800" cy="133350"/>
              </a:xfrm>
              <a:custGeom>
                <a:avLst/>
                <a:gdLst>
                  <a:gd name="T0" fmla="*/ 28074 w 76"/>
                  <a:gd name="T1" fmla="*/ 0 h 57"/>
                  <a:gd name="T2" fmla="*/ 128671 w 76"/>
                  <a:gd name="T3" fmla="*/ 119313 h 57"/>
                  <a:gd name="T4" fmla="*/ 156745 w 76"/>
                  <a:gd name="T5" fmla="*/ 44450 h 57"/>
                  <a:gd name="T6" fmla="*/ 28074 w 76"/>
                  <a:gd name="T7" fmla="*/ 0 h 57"/>
                  <a:gd name="T8" fmla="*/ 0 60000 65536"/>
                  <a:gd name="T9" fmla="*/ 0 60000 65536"/>
                  <a:gd name="T10" fmla="*/ 0 60000 65536"/>
                  <a:gd name="T11" fmla="*/ 0 60000 65536"/>
                  <a:gd name="T12" fmla="*/ 0 w 76"/>
                  <a:gd name="T13" fmla="*/ 0 h 57"/>
                  <a:gd name="T14" fmla="*/ 76 w 76"/>
                  <a:gd name="T15" fmla="*/ 57 h 57"/>
                </a:gdLst>
                <a:ahLst/>
                <a:cxnLst>
                  <a:cxn ang="T8">
                    <a:pos x="T0" y="T1"/>
                  </a:cxn>
                  <a:cxn ang="T9">
                    <a:pos x="T2" y="T3"/>
                  </a:cxn>
                  <a:cxn ang="T10">
                    <a:pos x="T4" y="T5"/>
                  </a:cxn>
                  <a:cxn ang="T11">
                    <a:pos x="T6" y="T7"/>
                  </a:cxn>
                </a:cxnLst>
                <a:rect l="T12" t="T13" r="T14" b="T15"/>
                <a:pathLst>
                  <a:path w="76" h="57">
                    <a:moveTo>
                      <a:pt x="12" y="0"/>
                    </a:moveTo>
                    <a:cubicBezTo>
                      <a:pt x="0" y="35"/>
                      <a:pt x="24" y="57"/>
                      <a:pt x="55" y="51"/>
                    </a:cubicBezTo>
                    <a:cubicBezTo>
                      <a:pt x="71" y="47"/>
                      <a:pt x="76" y="27"/>
                      <a:pt x="67" y="19"/>
                    </a:cubicBezTo>
                    <a:cubicBezTo>
                      <a:pt x="52" y="6"/>
                      <a:pt x="7" y="41"/>
                      <a:pt x="12" y="0"/>
                    </a:cubicBezTo>
                    <a:close/>
                  </a:path>
                </a:pathLst>
              </a:custGeom>
              <a:solidFill>
                <a:srgbClr val="FFFFFF"/>
              </a:solidFill>
              <a:ln w="9525">
                <a:noFill/>
                <a:miter lim="800000"/>
              </a:ln>
            </p:spPr>
            <p:txBody>
              <a:bodyPr/>
              <a:lstStyle/>
              <a:p>
                <a:endParaRPr lang="zh-CN" altLang="en-US">
                  <a:cs typeface="+mn-ea"/>
                  <a:sym typeface="+mn-lt"/>
                </a:endParaRPr>
              </a:p>
            </p:txBody>
          </p:sp>
          <p:sp>
            <p:nvSpPr>
              <p:cNvPr id="57" name="Freeform 434"/>
              <p:cNvSpPr/>
              <p:nvPr/>
            </p:nvSpPr>
            <p:spPr bwMode="auto">
              <a:xfrm>
                <a:off x="4035426" y="844550"/>
                <a:ext cx="74613" cy="74613"/>
              </a:xfrm>
              <a:custGeom>
                <a:avLst/>
                <a:gdLst>
                  <a:gd name="T0" fmla="*/ 44301 w 32"/>
                  <a:gd name="T1" fmla="*/ 4663 h 32"/>
                  <a:gd name="T2" fmla="*/ 4663 w 32"/>
                  <a:gd name="T3" fmla="*/ 30312 h 32"/>
                  <a:gd name="T4" fmla="*/ 30312 w 32"/>
                  <a:gd name="T5" fmla="*/ 69950 h 32"/>
                  <a:gd name="T6" fmla="*/ 69950 w 32"/>
                  <a:gd name="T7" fmla="*/ 44301 h 32"/>
                  <a:gd name="T8" fmla="*/ 44301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4" y="5"/>
                      <a:pt x="2" y="13"/>
                    </a:cubicBezTo>
                    <a:cubicBezTo>
                      <a:pt x="0" y="21"/>
                      <a:pt x="5" y="29"/>
                      <a:pt x="13" y="30"/>
                    </a:cubicBezTo>
                    <a:cubicBezTo>
                      <a:pt x="21" y="32"/>
                      <a:pt x="29" y="27"/>
                      <a:pt x="30" y="19"/>
                    </a:cubicBezTo>
                    <a:cubicBezTo>
                      <a:pt x="32" y="12"/>
                      <a:pt x="27" y="4"/>
                      <a:pt x="19" y="2"/>
                    </a:cubicBezTo>
                    <a:close/>
                  </a:path>
                </a:pathLst>
              </a:custGeom>
              <a:solidFill>
                <a:srgbClr val="D6A38D"/>
              </a:solidFill>
              <a:ln w="9525">
                <a:noFill/>
                <a:miter lim="800000"/>
              </a:ln>
            </p:spPr>
            <p:txBody>
              <a:bodyPr/>
              <a:lstStyle/>
              <a:p>
                <a:endParaRPr lang="zh-CN" altLang="en-US">
                  <a:cs typeface="+mn-ea"/>
                  <a:sym typeface="+mn-lt"/>
                </a:endParaRPr>
              </a:p>
            </p:txBody>
          </p:sp>
          <p:sp>
            <p:nvSpPr>
              <p:cNvPr id="58" name="Freeform 435"/>
              <p:cNvSpPr/>
              <p:nvPr/>
            </p:nvSpPr>
            <p:spPr bwMode="auto">
              <a:xfrm>
                <a:off x="4037013" y="835025"/>
                <a:ext cx="76200" cy="74613"/>
              </a:xfrm>
              <a:custGeom>
                <a:avLst/>
                <a:gdLst>
                  <a:gd name="T0" fmla="*/ 45244 w 32"/>
                  <a:gd name="T1" fmla="*/ 4663 h 32"/>
                  <a:gd name="T2" fmla="*/ 4763 w 32"/>
                  <a:gd name="T3" fmla="*/ 30312 h 32"/>
                  <a:gd name="T4" fmla="*/ 30956 w 32"/>
                  <a:gd name="T5" fmla="*/ 69950 h 32"/>
                  <a:gd name="T6" fmla="*/ 71437 w 32"/>
                  <a:gd name="T7" fmla="*/ 44301 h 32"/>
                  <a:gd name="T8" fmla="*/ 45244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3" y="5"/>
                      <a:pt x="2" y="13"/>
                    </a:cubicBezTo>
                    <a:cubicBezTo>
                      <a:pt x="0" y="21"/>
                      <a:pt x="5" y="29"/>
                      <a:pt x="13" y="30"/>
                    </a:cubicBezTo>
                    <a:cubicBezTo>
                      <a:pt x="21" y="32"/>
                      <a:pt x="28" y="27"/>
                      <a:pt x="30" y="19"/>
                    </a:cubicBezTo>
                    <a:cubicBezTo>
                      <a:pt x="32" y="12"/>
                      <a:pt x="27" y="4"/>
                      <a:pt x="19" y="2"/>
                    </a:cubicBezTo>
                    <a:close/>
                  </a:path>
                </a:pathLst>
              </a:custGeom>
              <a:solidFill>
                <a:srgbClr val="F8C8B4"/>
              </a:solidFill>
              <a:ln w="9525">
                <a:noFill/>
                <a:miter lim="800000"/>
              </a:ln>
            </p:spPr>
            <p:txBody>
              <a:bodyPr/>
              <a:lstStyle/>
              <a:p>
                <a:endParaRPr lang="zh-CN" altLang="en-US">
                  <a:cs typeface="+mn-ea"/>
                  <a:sym typeface="+mn-lt"/>
                </a:endParaRPr>
              </a:p>
            </p:txBody>
          </p:sp>
          <p:sp>
            <p:nvSpPr>
              <p:cNvPr id="59" name="Freeform 436"/>
              <p:cNvSpPr/>
              <p:nvPr/>
            </p:nvSpPr>
            <p:spPr bwMode="auto">
              <a:xfrm>
                <a:off x="4238626" y="828675"/>
                <a:ext cx="53975" cy="55563"/>
              </a:xfrm>
              <a:custGeom>
                <a:avLst/>
                <a:gdLst>
                  <a:gd name="T0" fmla="*/ 32854 w 23"/>
                  <a:gd name="T1" fmla="*/ 4630 h 24"/>
                  <a:gd name="T2" fmla="*/ 2347 w 23"/>
                  <a:gd name="T3" fmla="*/ 23151 h 24"/>
                  <a:gd name="T4" fmla="*/ 21121 w 23"/>
                  <a:gd name="T5" fmla="*/ 50933 h 24"/>
                  <a:gd name="T6" fmla="*/ 51628 w 23"/>
                  <a:gd name="T7" fmla="*/ 32412 h 24"/>
                  <a:gd name="T8" fmla="*/ 32854 w 23"/>
                  <a:gd name="T9" fmla="*/ 463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14" y="2"/>
                    </a:moveTo>
                    <a:cubicBezTo>
                      <a:pt x="8" y="0"/>
                      <a:pt x="3" y="4"/>
                      <a:pt x="1" y="10"/>
                    </a:cubicBezTo>
                    <a:cubicBezTo>
                      <a:pt x="0" y="15"/>
                      <a:pt x="4" y="21"/>
                      <a:pt x="9" y="22"/>
                    </a:cubicBezTo>
                    <a:cubicBezTo>
                      <a:pt x="15" y="24"/>
                      <a:pt x="21" y="20"/>
                      <a:pt x="22" y="14"/>
                    </a:cubicBezTo>
                    <a:cubicBezTo>
                      <a:pt x="23" y="9"/>
                      <a:pt x="20" y="3"/>
                      <a:pt x="14" y="2"/>
                    </a:cubicBezTo>
                    <a:close/>
                  </a:path>
                </a:pathLst>
              </a:custGeom>
              <a:solidFill>
                <a:srgbClr val="FFFFFF"/>
              </a:solidFill>
              <a:ln w="9525">
                <a:noFill/>
                <a:miter lim="800000"/>
              </a:ln>
            </p:spPr>
            <p:txBody>
              <a:bodyPr/>
              <a:lstStyle/>
              <a:p>
                <a:endParaRPr lang="zh-CN" altLang="en-US">
                  <a:cs typeface="+mn-ea"/>
                  <a:sym typeface="+mn-lt"/>
                </a:endParaRPr>
              </a:p>
            </p:txBody>
          </p:sp>
          <p:sp>
            <p:nvSpPr>
              <p:cNvPr id="60" name="Freeform 437"/>
              <p:cNvSpPr/>
              <p:nvPr/>
            </p:nvSpPr>
            <p:spPr bwMode="auto">
              <a:xfrm>
                <a:off x="4227513" y="8874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4"/>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1" name="Freeform 438"/>
              <p:cNvSpPr/>
              <p:nvPr/>
            </p:nvSpPr>
            <p:spPr bwMode="auto">
              <a:xfrm>
                <a:off x="4217988" y="9128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3"/>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2" name="Freeform 439"/>
              <p:cNvSpPr/>
              <p:nvPr/>
            </p:nvSpPr>
            <p:spPr bwMode="auto">
              <a:xfrm>
                <a:off x="4243388" y="857250"/>
                <a:ext cx="53975" cy="52388"/>
              </a:xfrm>
              <a:custGeom>
                <a:avLst/>
                <a:gdLst>
                  <a:gd name="T0" fmla="*/ 32854 w 23"/>
                  <a:gd name="T1" fmla="*/ 2278 h 23"/>
                  <a:gd name="T2" fmla="*/ 2347 w 23"/>
                  <a:gd name="T3" fmla="*/ 20500 h 23"/>
                  <a:gd name="T4" fmla="*/ 21121 w 23"/>
                  <a:gd name="T5" fmla="*/ 50110 h 23"/>
                  <a:gd name="T6" fmla="*/ 51628 w 23"/>
                  <a:gd name="T7" fmla="*/ 31888 h 23"/>
                  <a:gd name="T8" fmla="*/ 32854 w 23"/>
                  <a:gd name="T9" fmla="*/ 2278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2" y="3"/>
                      <a:pt x="1" y="9"/>
                    </a:cubicBezTo>
                    <a:cubicBezTo>
                      <a:pt x="0" y="15"/>
                      <a:pt x="3" y="20"/>
                      <a:pt x="9" y="22"/>
                    </a:cubicBezTo>
                    <a:cubicBezTo>
                      <a:pt x="15" y="23"/>
                      <a:pt x="20" y="19"/>
                      <a:pt x="22" y="14"/>
                    </a:cubicBezTo>
                    <a:cubicBezTo>
                      <a:pt x="23" y="8"/>
                      <a:pt x="19" y="2"/>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3" name="Freeform 440"/>
              <p:cNvSpPr/>
              <p:nvPr/>
            </p:nvSpPr>
            <p:spPr bwMode="auto">
              <a:xfrm>
                <a:off x="4246563" y="857250"/>
                <a:ext cx="85725" cy="106363"/>
              </a:xfrm>
              <a:custGeom>
                <a:avLst/>
                <a:gdLst>
                  <a:gd name="T0" fmla="*/ 64873 w 37"/>
                  <a:gd name="T1" fmla="*/ 9249 h 46"/>
                  <a:gd name="T2" fmla="*/ 11584 w 37"/>
                  <a:gd name="T3" fmla="*/ 39308 h 46"/>
                  <a:gd name="T4" fmla="*/ 20852 w 37"/>
                  <a:gd name="T5" fmla="*/ 99426 h 46"/>
                  <a:gd name="T6" fmla="*/ 74141 w 37"/>
                  <a:gd name="T7" fmla="*/ 67055 h 46"/>
                  <a:gd name="T8" fmla="*/ 64873 w 37"/>
                  <a:gd name="T9" fmla="*/ 9249 h 46"/>
                  <a:gd name="T10" fmla="*/ 0 60000 65536"/>
                  <a:gd name="T11" fmla="*/ 0 60000 65536"/>
                  <a:gd name="T12" fmla="*/ 0 60000 65536"/>
                  <a:gd name="T13" fmla="*/ 0 60000 65536"/>
                  <a:gd name="T14" fmla="*/ 0 60000 65536"/>
                  <a:gd name="T15" fmla="*/ 0 w 37"/>
                  <a:gd name="T16" fmla="*/ 0 h 46"/>
                  <a:gd name="T17" fmla="*/ 37 w 37"/>
                  <a:gd name="T18" fmla="*/ 46 h 46"/>
                </a:gdLst>
                <a:ahLst/>
                <a:cxnLst>
                  <a:cxn ang="T10">
                    <a:pos x="T0" y="T1"/>
                  </a:cxn>
                  <a:cxn ang="T11">
                    <a:pos x="T2" y="T3"/>
                  </a:cxn>
                  <a:cxn ang="T12">
                    <a:pos x="T4" y="T5"/>
                  </a:cxn>
                  <a:cxn ang="T13">
                    <a:pos x="T6" y="T7"/>
                  </a:cxn>
                  <a:cxn ang="T14">
                    <a:pos x="T8" y="T9"/>
                  </a:cxn>
                </a:cxnLst>
                <a:rect l="T15" t="T16" r="T17" b="T18"/>
                <a:pathLst>
                  <a:path w="37" h="46">
                    <a:moveTo>
                      <a:pt x="28" y="4"/>
                    </a:moveTo>
                    <a:cubicBezTo>
                      <a:pt x="20" y="0"/>
                      <a:pt x="10" y="6"/>
                      <a:pt x="5" y="17"/>
                    </a:cubicBezTo>
                    <a:cubicBezTo>
                      <a:pt x="0" y="28"/>
                      <a:pt x="2" y="39"/>
                      <a:pt x="9" y="43"/>
                    </a:cubicBezTo>
                    <a:cubicBezTo>
                      <a:pt x="17" y="46"/>
                      <a:pt x="27" y="40"/>
                      <a:pt x="32" y="29"/>
                    </a:cubicBezTo>
                    <a:cubicBezTo>
                      <a:pt x="37" y="19"/>
                      <a:pt x="35" y="7"/>
                      <a:pt x="28" y="4"/>
                    </a:cubicBezTo>
                    <a:close/>
                  </a:path>
                </a:pathLst>
              </a:custGeom>
              <a:solidFill>
                <a:srgbClr val="D6A38D"/>
              </a:solidFill>
              <a:ln w="9525">
                <a:noFill/>
                <a:miter lim="800000"/>
              </a:ln>
            </p:spPr>
            <p:txBody>
              <a:bodyPr/>
              <a:lstStyle/>
              <a:p>
                <a:endParaRPr lang="zh-CN" altLang="en-US">
                  <a:cs typeface="+mn-ea"/>
                  <a:sym typeface="+mn-lt"/>
                </a:endParaRPr>
              </a:p>
            </p:txBody>
          </p:sp>
          <p:sp>
            <p:nvSpPr>
              <p:cNvPr id="64" name="Freeform 441"/>
              <p:cNvSpPr/>
              <p:nvPr/>
            </p:nvSpPr>
            <p:spPr bwMode="auto">
              <a:xfrm>
                <a:off x="4246563" y="857250"/>
                <a:ext cx="80963" cy="100013"/>
              </a:xfrm>
              <a:custGeom>
                <a:avLst/>
                <a:gdLst>
                  <a:gd name="T0" fmla="*/ 60144 w 35"/>
                  <a:gd name="T1" fmla="*/ 6978 h 43"/>
                  <a:gd name="T2" fmla="*/ 11566 w 35"/>
                  <a:gd name="T3" fmla="*/ 34888 h 43"/>
                  <a:gd name="T4" fmla="*/ 20819 w 35"/>
                  <a:gd name="T5" fmla="*/ 93035 h 43"/>
                  <a:gd name="T6" fmla="*/ 69397 w 35"/>
                  <a:gd name="T7" fmla="*/ 62799 h 43"/>
                  <a:gd name="T8" fmla="*/ 60144 w 35"/>
                  <a:gd name="T9" fmla="*/ 6978 h 43"/>
                  <a:gd name="T10" fmla="*/ 0 60000 65536"/>
                  <a:gd name="T11" fmla="*/ 0 60000 65536"/>
                  <a:gd name="T12" fmla="*/ 0 60000 65536"/>
                  <a:gd name="T13" fmla="*/ 0 60000 65536"/>
                  <a:gd name="T14" fmla="*/ 0 60000 65536"/>
                  <a:gd name="T15" fmla="*/ 0 w 35"/>
                  <a:gd name="T16" fmla="*/ 0 h 43"/>
                  <a:gd name="T17" fmla="*/ 35 w 35"/>
                  <a:gd name="T18" fmla="*/ 43 h 43"/>
                </a:gdLst>
                <a:ahLst/>
                <a:cxnLst>
                  <a:cxn ang="T10">
                    <a:pos x="T0" y="T1"/>
                  </a:cxn>
                  <a:cxn ang="T11">
                    <a:pos x="T2" y="T3"/>
                  </a:cxn>
                  <a:cxn ang="T12">
                    <a:pos x="T4" y="T5"/>
                  </a:cxn>
                  <a:cxn ang="T13">
                    <a:pos x="T6" y="T7"/>
                  </a:cxn>
                  <a:cxn ang="T14">
                    <a:pos x="T8" y="T9"/>
                  </a:cxn>
                </a:cxnLst>
                <a:rect l="T15" t="T16" r="T17" b="T18"/>
                <a:pathLst>
                  <a:path w="35" h="43">
                    <a:moveTo>
                      <a:pt x="26" y="3"/>
                    </a:moveTo>
                    <a:cubicBezTo>
                      <a:pt x="19" y="0"/>
                      <a:pt x="9" y="5"/>
                      <a:pt x="5" y="15"/>
                    </a:cubicBezTo>
                    <a:cubicBezTo>
                      <a:pt x="0" y="26"/>
                      <a:pt x="2" y="36"/>
                      <a:pt x="9" y="40"/>
                    </a:cubicBezTo>
                    <a:cubicBezTo>
                      <a:pt x="16" y="43"/>
                      <a:pt x="25" y="37"/>
                      <a:pt x="30" y="27"/>
                    </a:cubicBezTo>
                    <a:cubicBezTo>
                      <a:pt x="35" y="17"/>
                      <a:pt x="33" y="6"/>
                      <a:pt x="26" y="3"/>
                    </a:cubicBezTo>
                    <a:close/>
                  </a:path>
                </a:pathLst>
              </a:custGeom>
              <a:solidFill>
                <a:srgbClr val="F8C8B4"/>
              </a:solidFill>
              <a:ln w="9525">
                <a:noFill/>
                <a:miter lim="800000"/>
              </a:ln>
            </p:spPr>
            <p:txBody>
              <a:bodyPr/>
              <a:lstStyle/>
              <a:p>
                <a:endParaRPr lang="zh-CN" altLang="en-US">
                  <a:cs typeface="+mn-ea"/>
                  <a:sym typeface="+mn-lt"/>
                </a:endParaRPr>
              </a:p>
            </p:txBody>
          </p:sp>
          <p:sp>
            <p:nvSpPr>
              <p:cNvPr id="65" name="Freeform 442"/>
              <p:cNvSpPr/>
              <p:nvPr/>
            </p:nvSpPr>
            <p:spPr bwMode="auto">
              <a:xfrm>
                <a:off x="3902076" y="660400"/>
                <a:ext cx="484188" cy="266700"/>
              </a:xfrm>
              <a:custGeom>
                <a:avLst/>
                <a:gdLst>
                  <a:gd name="T0" fmla="*/ 35086 w 207"/>
                  <a:gd name="T1" fmla="*/ 135689 h 114"/>
                  <a:gd name="T2" fmla="*/ 416355 w 207"/>
                  <a:gd name="T3" fmla="*/ 245645 h 114"/>
                  <a:gd name="T4" fmla="*/ 460797 w 207"/>
                  <a:gd name="T5" fmla="*/ 229268 h 114"/>
                  <a:gd name="T6" fmla="*/ 446763 w 207"/>
                  <a:gd name="T7" fmla="*/ 116974 h 114"/>
                  <a:gd name="T8" fmla="*/ 77189 w 207"/>
                  <a:gd name="T9" fmla="*/ 11697 h 114"/>
                  <a:gd name="T10" fmla="*/ 4678 w 207"/>
                  <a:gd name="T11" fmla="*/ 95918 h 114"/>
                  <a:gd name="T12" fmla="*/ 35086 w 207"/>
                  <a:gd name="T13" fmla="*/ 135689 h 114"/>
                  <a:gd name="T14" fmla="*/ 0 60000 65536"/>
                  <a:gd name="T15" fmla="*/ 0 60000 65536"/>
                  <a:gd name="T16" fmla="*/ 0 60000 65536"/>
                  <a:gd name="T17" fmla="*/ 0 60000 65536"/>
                  <a:gd name="T18" fmla="*/ 0 60000 65536"/>
                  <a:gd name="T19" fmla="*/ 0 60000 65536"/>
                  <a:gd name="T20" fmla="*/ 0 60000 65536"/>
                  <a:gd name="T21" fmla="*/ 0 w 207"/>
                  <a:gd name="T22" fmla="*/ 0 h 114"/>
                  <a:gd name="T23" fmla="*/ 207 w 207"/>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14">
                    <a:moveTo>
                      <a:pt x="15" y="58"/>
                    </a:moveTo>
                    <a:cubicBezTo>
                      <a:pt x="72" y="47"/>
                      <a:pt x="147" y="73"/>
                      <a:pt x="178" y="105"/>
                    </a:cubicBezTo>
                    <a:cubicBezTo>
                      <a:pt x="186" y="114"/>
                      <a:pt x="195" y="104"/>
                      <a:pt x="197" y="98"/>
                    </a:cubicBezTo>
                    <a:cubicBezTo>
                      <a:pt x="203" y="80"/>
                      <a:pt x="207" y="62"/>
                      <a:pt x="191" y="50"/>
                    </a:cubicBezTo>
                    <a:cubicBezTo>
                      <a:pt x="147" y="18"/>
                      <a:pt x="84" y="0"/>
                      <a:pt x="33" y="5"/>
                    </a:cubicBezTo>
                    <a:cubicBezTo>
                      <a:pt x="14" y="6"/>
                      <a:pt x="7" y="24"/>
                      <a:pt x="2" y="41"/>
                    </a:cubicBezTo>
                    <a:cubicBezTo>
                      <a:pt x="0" y="49"/>
                      <a:pt x="5" y="60"/>
                      <a:pt x="15" y="58"/>
                    </a:cubicBezTo>
                    <a:close/>
                  </a:path>
                </a:pathLst>
              </a:custGeom>
              <a:solidFill>
                <a:srgbClr val="E6E6E6"/>
              </a:solidFill>
              <a:ln w="9525">
                <a:noFill/>
                <a:miter lim="800000"/>
              </a:ln>
            </p:spPr>
            <p:txBody>
              <a:bodyPr/>
              <a:lstStyle/>
              <a:p>
                <a:endParaRPr lang="zh-CN" altLang="en-US">
                  <a:cs typeface="+mn-ea"/>
                  <a:sym typeface="+mn-lt"/>
                </a:endParaRPr>
              </a:p>
            </p:txBody>
          </p:sp>
          <p:sp>
            <p:nvSpPr>
              <p:cNvPr id="66" name="Freeform 443"/>
              <p:cNvSpPr/>
              <p:nvPr/>
            </p:nvSpPr>
            <p:spPr bwMode="auto">
              <a:xfrm>
                <a:off x="3908426" y="647700"/>
                <a:ext cx="481013" cy="260350"/>
              </a:xfrm>
              <a:custGeom>
                <a:avLst/>
                <a:gdLst>
                  <a:gd name="T0" fmla="*/ 32850 w 205"/>
                  <a:gd name="T1" fmla="*/ 129002 h 111"/>
                  <a:gd name="T2" fmla="*/ 415314 w 205"/>
                  <a:gd name="T3" fmla="*/ 241586 h 111"/>
                  <a:gd name="T4" fmla="*/ 459895 w 205"/>
                  <a:gd name="T5" fmla="*/ 222822 h 111"/>
                  <a:gd name="T6" fmla="*/ 443471 w 205"/>
                  <a:gd name="T7" fmla="*/ 114929 h 111"/>
                  <a:gd name="T8" fmla="*/ 72739 w 205"/>
                  <a:gd name="T9" fmla="*/ 9382 h 111"/>
                  <a:gd name="T10" fmla="*/ 4693 w 205"/>
                  <a:gd name="T11" fmla="*/ 91474 h 111"/>
                  <a:gd name="T12" fmla="*/ 32850 w 205"/>
                  <a:gd name="T13" fmla="*/ 129002 h 111"/>
                  <a:gd name="T14" fmla="*/ 0 60000 65536"/>
                  <a:gd name="T15" fmla="*/ 0 60000 65536"/>
                  <a:gd name="T16" fmla="*/ 0 60000 65536"/>
                  <a:gd name="T17" fmla="*/ 0 60000 65536"/>
                  <a:gd name="T18" fmla="*/ 0 60000 65536"/>
                  <a:gd name="T19" fmla="*/ 0 60000 65536"/>
                  <a:gd name="T20" fmla="*/ 0 60000 65536"/>
                  <a:gd name="T21" fmla="*/ 0 w 205"/>
                  <a:gd name="T22" fmla="*/ 0 h 111"/>
                  <a:gd name="T23" fmla="*/ 205 w 205"/>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5" h="111">
                    <a:moveTo>
                      <a:pt x="14" y="55"/>
                    </a:moveTo>
                    <a:cubicBezTo>
                      <a:pt x="71" y="45"/>
                      <a:pt x="146" y="71"/>
                      <a:pt x="177" y="103"/>
                    </a:cubicBezTo>
                    <a:cubicBezTo>
                      <a:pt x="185" y="111"/>
                      <a:pt x="194" y="101"/>
                      <a:pt x="196" y="95"/>
                    </a:cubicBezTo>
                    <a:cubicBezTo>
                      <a:pt x="202" y="78"/>
                      <a:pt x="205" y="61"/>
                      <a:pt x="189" y="49"/>
                    </a:cubicBezTo>
                    <a:cubicBezTo>
                      <a:pt x="146" y="18"/>
                      <a:pt x="82" y="0"/>
                      <a:pt x="31" y="4"/>
                    </a:cubicBezTo>
                    <a:cubicBezTo>
                      <a:pt x="13" y="5"/>
                      <a:pt x="6" y="22"/>
                      <a:pt x="2" y="39"/>
                    </a:cubicBezTo>
                    <a:cubicBezTo>
                      <a:pt x="0" y="46"/>
                      <a:pt x="5" y="57"/>
                      <a:pt x="14" y="55"/>
                    </a:cubicBezTo>
                    <a:close/>
                  </a:path>
                </a:pathLst>
              </a:custGeom>
              <a:solidFill>
                <a:srgbClr val="FFFFFF"/>
              </a:solidFill>
              <a:ln w="9525">
                <a:noFill/>
                <a:miter lim="800000"/>
              </a:ln>
            </p:spPr>
            <p:txBody>
              <a:bodyPr/>
              <a:lstStyle/>
              <a:p>
                <a:endParaRPr lang="zh-CN" altLang="en-US">
                  <a:cs typeface="+mn-ea"/>
                  <a:sym typeface="+mn-lt"/>
                </a:endParaRPr>
              </a:p>
            </p:txBody>
          </p:sp>
          <p:sp>
            <p:nvSpPr>
              <p:cNvPr id="67" name="Freeform 444"/>
              <p:cNvSpPr/>
              <p:nvPr/>
            </p:nvSpPr>
            <p:spPr bwMode="auto">
              <a:xfrm>
                <a:off x="3700463" y="1287463"/>
                <a:ext cx="561975" cy="204788"/>
              </a:xfrm>
              <a:custGeom>
                <a:avLst/>
                <a:gdLst>
                  <a:gd name="T0" fmla="*/ 0 w 240"/>
                  <a:gd name="T1" fmla="*/ 74468 h 88"/>
                  <a:gd name="T2" fmla="*/ 559633 w 240"/>
                  <a:gd name="T3" fmla="*/ 204788 h 88"/>
                  <a:gd name="T4" fmla="*/ 559633 w 240"/>
                  <a:gd name="T5" fmla="*/ 121011 h 88"/>
                  <a:gd name="T6" fmla="*/ 37465 w 240"/>
                  <a:gd name="T7" fmla="*/ 0 h 88"/>
                  <a:gd name="T8" fmla="*/ 0 w 240"/>
                  <a:gd name="T9" fmla="*/ 74468 h 88"/>
                  <a:gd name="T10" fmla="*/ 0 60000 65536"/>
                  <a:gd name="T11" fmla="*/ 0 60000 65536"/>
                  <a:gd name="T12" fmla="*/ 0 60000 65536"/>
                  <a:gd name="T13" fmla="*/ 0 60000 65536"/>
                  <a:gd name="T14" fmla="*/ 0 60000 65536"/>
                  <a:gd name="T15" fmla="*/ 0 w 240"/>
                  <a:gd name="T16" fmla="*/ 0 h 88"/>
                  <a:gd name="T17" fmla="*/ 240 w 240"/>
                  <a:gd name="T18" fmla="*/ 88 h 88"/>
                </a:gdLst>
                <a:ahLst/>
                <a:cxnLst>
                  <a:cxn ang="T10">
                    <a:pos x="T0" y="T1"/>
                  </a:cxn>
                  <a:cxn ang="T11">
                    <a:pos x="T2" y="T3"/>
                  </a:cxn>
                  <a:cxn ang="T12">
                    <a:pos x="T4" y="T5"/>
                  </a:cxn>
                  <a:cxn ang="T13">
                    <a:pos x="T6" y="T7"/>
                  </a:cxn>
                  <a:cxn ang="T14">
                    <a:pos x="T8" y="T9"/>
                  </a:cxn>
                </a:cxnLst>
                <a:rect l="T15" t="T16" r="T17" b="T18"/>
                <a:pathLst>
                  <a:path w="240" h="88">
                    <a:moveTo>
                      <a:pt x="0" y="32"/>
                    </a:moveTo>
                    <a:cubicBezTo>
                      <a:pt x="85" y="71"/>
                      <a:pt x="146" y="86"/>
                      <a:pt x="239" y="88"/>
                    </a:cubicBezTo>
                    <a:cubicBezTo>
                      <a:pt x="240" y="77"/>
                      <a:pt x="239" y="65"/>
                      <a:pt x="239" y="52"/>
                    </a:cubicBezTo>
                    <a:cubicBezTo>
                      <a:pt x="154" y="49"/>
                      <a:pt x="94" y="35"/>
                      <a:pt x="16" y="0"/>
                    </a:cubicBezTo>
                    <a:cubicBezTo>
                      <a:pt x="10" y="11"/>
                      <a:pt x="5" y="22"/>
                      <a:pt x="0" y="32"/>
                    </a:cubicBezTo>
                    <a:close/>
                  </a:path>
                </a:pathLst>
              </a:custGeom>
              <a:solidFill>
                <a:srgbClr val="333333"/>
              </a:solidFill>
              <a:ln w="9525">
                <a:noFill/>
                <a:miter lim="800000"/>
              </a:ln>
            </p:spPr>
            <p:txBody>
              <a:bodyPr/>
              <a:lstStyle/>
              <a:p>
                <a:endParaRPr lang="zh-CN" altLang="en-US">
                  <a:cs typeface="+mn-ea"/>
                  <a:sym typeface="+mn-lt"/>
                </a:endParaRPr>
              </a:p>
            </p:txBody>
          </p:sp>
          <p:sp>
            <p:nvSpPr>
              <p:cNvPr id="68" name="Freeform 445"/>
              <p:cNvSpPr/>
              <p:nvPr/>
            </p:nvSpPr>
            <p:spPr bwMode="auto">
              <a:xfrm>
                <a:off x="3636963" y="1412875"/>
                <a:ext cx="641350" cy="211138"/>
              </a:xfrm>
              <a:custGeom>
                <a:avLst/>
                <a:gdLst>
                  <a:gd name="T0" fmla="*/ 7022 w 274"/>
                  <a:gd name="T1" fmla="*/ 30498 h 90"/>
                  <a:gd name="T2" fmla="*/ 11703 w 274"/>
                  <a:gd name="T3" fmla="*/ 68033 h 90"/>
                  <a:gd name="T4" fmla="*/ 608580 w 274"/>
                  <a:gd name="T5" fmla="*/ 211138 h 90"/>
                  <a:gd name="T6" fmla="*/ 639009 w 274"/>
                  <a:gd name="T7" fmla="*/ 175948 h 90"/>
                  <a:gd name="T8" fmla="*/ 622624 w 274"/>
                  <a:gd name="T9" fmla="*/ 143105 h 90"/>
                  <a:gd name="T10" fmla="*/ 35110 w 274"/>
                  <a:gd name="T11" fmla="*/ 4692 h 90"/>
                  <a:gd name="T12" fmla="*/ 7022 w 274"/>
                  <a:gd name="T13" fmla="*/ 30498 h 90"/>
                  <a:gd name="T14" fmla="*/ 0 60000 65536"/>
                  <a:gd name="T15" fmla="*/ 0 60000 65536"/>
                  <a:gd name="T16" fmla="*/ 0 60000 65536"/>
                  <a:gd name="T17" fmla="*/ 0 60000 65536"/>
                  <a:gd name="T18" fmla="*/ 0 60000 65536"/>
                  <a:gd name="T19" fmla="*/ 0 60000 65536"/>
                  <a:gd name="T20" fmla="*/ 0 60000 65536"/>
                  <a:gd name="T21" fmla="*/ 0 w 274"/>
                  <a:gd name="T22" fmla="*/ 0 h 90"/>
                  <a:gd name="T23" fmla="*/ 274 w 27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90">
                    <a:moveTo>
                      <a:pt x="3" y="13"/>
                    </a:moveTo>
                    <a:cubicBezTo>
                      <a:pt x="0" y="22"/>
                      <a:pt x="0" y="26"/>
                      <a:pt x="5" y="29"/>
                    </a:cubicBezTo>
                    <a:cubicBezTo>
                      <a:pt x="76" y="63"/>
                      <a:pt x="161" y="89"/>
                      <a:pt x="260" y="90"/>
                    </a:cubicBezTo>
                    <a:cubicBezTo>
                      <a:pt x="267" y="90"/>
                      <a:pt x="271" y="88"/>
                      <a:pt x="273" y="75"/>
                    </a:cubicBezTo>
                    <a:cubicBezTo>
                      <a:pt x="274" y="64"/>
                      <a:pt x="272" y="60"/>
                      <a:pt x="266" y="61"/>
                    </a:cubicBezTo>
                    <a:cubicBezTo>
                      <a:pt x="197" y="65"/>
                      <a:pt x="90" y="42"/>
                      <a:pt x="15" y="2"/>
                    </a:cubicBezTo>
                    <a:cubicBezTo>
                      <a:pt x="13" y="0"/>
                      <a:pt x="7" y="3"/>
                      <a:pt x="3" y="13"/>
                    </a:cubicBezTo>
                    <a:close/>
                  </a:path>
                </a:pathLst>
              </a:custGeom>
              <a:solidFill>
                <a:srgbClr val="E6E6E6"/>
              </a:solidFill>
              <a:ln w="9525">
                <a:noFill/>
                <a:miter lim="800000"/>
              </a:ln>
            </p:spPr>
            <p:txBody>
              <a:bodyPr/>
              <a:lstStyle/>
              <a:p>
                <a:endParaRPr lang="zh-CN" altLang="en-US">
                  <a:cs typeface="+mn-ea"/>
                  <a:sym typeface="+mn-lt"/>
                </a:endParaRPr>
              </a:p>
            </p:txBody>
          </p:sp>
          <p:sp>
            <p:nvSpPr>
              <p:cNvPr id="69" name="Freeform 446"/>
              <p:cNvSpPr/>
              <p:nvPr/>
            </p:nvSpPr>
            <p:spPr bwMode="auto">
              <a:xfrm>
                <a:off x="3640138" y="1401763"/>
                <a:ext cx="642938" cy="207963"/>
              </a:xfrm>
              <a:custGeom>
                <a:avLst/>
                <a:gdLst>
                  <a:gd name="T0" fmla="*/ 9352 w 275"/>
                  <a:gd name="T1" fmla="*/ 30377 h 89"/>
                  <a:gd name="T2" fmla="*/ 14028 w 275"/>
                  <a:gd name="T3" fmla="*/ 65427 h 89"/>
                  <a:gd name="T4" fmla="*/ 607869 w 275"/>
                  <a:gd name="T5" fmla="*/ 207963 h 89"/>
                  <a:gd name="T6" fmla="*/ 638262 w 275"/>
                  <a:gd name="T7" fmla="*/ 175250 h 89"/>
                  <a:gd name="T8" fmla="*/ 621896 w 275"/>
                  <a:gd name="T9" fmla="*/ 140200 h 89"/>
                  <a:gd name="T10" fmla="*/ 37407 w 275"/>
                  <a:gd name="T11" fmla="*/ 2337 h 89"/>
                  <a:gd name="T12" fmla="*/ 9352 w 275"/>
                  <a:gd name="T13" fmla="*/ 30377 h 89"/>
                  <a:gd name="T14" fmla="*/ 0 60000 65536"/>
                  <a:gd name="T15" fmla="*/ 0 60000 65536"/>
                  <a:gd name="T16" fmla="*/ 0 60000 65536"/>
                  <a:gd name="T17" fmla="*/ 0 60000 65536"/>
                  <a:gd name="T18" fmla="*/ 0 60000 65536"/>
                  <a:gd name="T19" fmla="*/ 0 60000 65536"/>
                  <a:gd name="T20" fmla="*/ 0 60000 65536"/>
                  <a:gd name="T21" fmla="*/ 0 w 275"/>
                  <a:gd name="T22" fmla="*/ 0 h 89"/>
                  <a:gd name="T23" fmla="*/ 275 w 275"/>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5" h="89">
                    <a:moveTo>
                      <a:pt x="4" y="13"/>
                    </a:moveTo>
                    <a:cubicBezTo>
                      <a:pt x="0" y="22"/>
                      <a:pt x="0" y="26"/>
                      <a:pt x="6" y="28"/>
                    </a:cubicBezTo>
                    <a:cubicBezTo>
                      <a:pt x="77" y="62"/>
                      <a:pt x="161" y="88"/>
                      <a:pt x="260" y="89"/>
                    </a:cubicBezTo>
                    <a:cubicBezTo>
                      <a:pt x="267" y="89"/>
                      <a:pt x="272" y="88"/>
                      <a:pt x="273" y="75"/>
                    </a:cubicBezTo>
                    <a:cubicBezTo>
                      <a:pt x="275" y="63"/>
                      <a:pt x="273" y="60"/>
                      <a:pt x="266" y="60"/>
                    </a:cubicBezTo>
                    <a:cubicBezTo>
                      <a:pt x="197" y="64"/>
                      <a:pt x="91" y="42"/>
                      <a:pt x="16" y="1"/>
                    </a:cubicBezTo>
                    <a:cubicBezTo>
                      <a:pt x="13" y="0"/>
                      <a:pt x="7" y="3"/>
                      <a:pt x="4" y="13"/>
                    </a:cubicBezTo>
                    <a:close/>
                  </a:path>
                </a:pathLst>
              </a:custGeom>
              <a:solidFill>
                <a:srgbClr val="FFFFFF"/>
              </a:solidFill>
              <a:ln w="9525">
                <a:noFill/>
                <a:miter lim="800000"/>
              </a:ln>
            </p:spPr>
            <p:txBody>
              <a:bodyPr/>
              <a:lstStyle/>
              <a:p>
                <a:endParaRPr lang="zh-CN" altLang="en-US">
                  <a:cs typeface="+mn-ea"/>
                  <a:sym typeface="+mn-lt"/>
                </a:endParaRPr>
              </a:p>
            </p:txBody>
          </p:sp>
          <p:sp>
            <p:nvSpPr>
              <p:cNvPr id="70" name="Freeform 447"/>
              <p:cNvSpPr>
                <a:spLocks noEditPoints="1"/>
              </p:cNvSpPr>
              <p:nvPr/>
            </p:nvSpPr>
            <p:spPr bwMode="auto">
              <a:xfrm>
                <a:off x="3857626" y="1333500"/>
                <a:ext cx="125413" cy="131763"/>
              </a:xfrm>
              <a:custGeom>
                <a:avLst/>
                <a:gdLst>
                  <a:gd name="T0" fmla="*/ 102188 w 54"/>
                  <a:gd name="T1" fmla="*/ 32941 h 56"/>
                  <a:gd name="T2" fmla="*/ 62707 w 54"/>
                  <a:gd name="T3" fmla="*/ 23529 h 56"/>
                  <a:gd name="T4" fmla="*/ 62707 w 54"/>
                  <a:gd name="T5" fmla="*/ 9412 h 56"/>
                  <a:gd name="T6" fmla="*/ 113801 w 54"/>
                  <a:gd name="T7" fmla="*/ 21176 h 56"/>
                  <a:gd name="T8" fmla="*/ 123091 w 54"/>
                  <a:gd name="T9" fmla="*/ 39999 h 56"/>
                  <a:gd name="T10" fmla="*/ 102188 w 54"/>
                  <a:gd name="T11" fmla="*/ 119998 h 56"/>
                  <a:gd name="T12" fmla="*/ 83609 w 54"/>
                  <a:gd name="T13" fmla="*/ 129410 h 56"/>
                  <a:gd name="T14" fmla="*/ 62707 w 54"/>
                  <a:gd name="T15" fmla="*/ 124704 h 56"/>
                  <a:gd name="T16" fmla="*/ 62707 w 54"/>
                  <a:gd name="T17" fmla="*/ 110587 h 56"/>
                  <a:gd name="T18" fmla="*/ 81286 w 54"/>
                  <a:gd name="T19" fmla="*/ 115293 h 56"/>
                  <a:gd name="T20" fmla="*/ 90576 w 54"/>
                  <a:gd name="T21" fmla="*/ 108234 h 56"/>
                  <a:gd name="T22" fmla="*/ 109156 w 54"/>
                  <a:gd name="T23" fmla="*/ 44705 h 56"/>
                  <a:gd name="T24" fmla="*/ 102188 w 54"/>
                  <a:gd name="T25" fmla="*/ 32941 h 56"/>
                  <a:gd name="T26" fmla="*/ 62707 w 54"/>
                  <a:gd name="T27" fmla="*/ 23529 h 56"/>
                  <a:gd name="T28" fmla="*/ 44127 w 54"/>
                  <a:gd name="T29" fmla="*/ 16470 h 56"/>
                  <a:gd name="T30" fmla="*/ 32514 w 54"/>
                  <a:gd name="T31" fmla="*/ 23529 h 56"/>
                  <a:gd name="T32" fmla="*/ 16257 w 54"/>
                  <a:gd name="T33" fmla="*/ 87058 h 56"/>
                  <a:gd name="T34" fmla="*/ 23225 w 54"/>
                  <a:gd name="T35" fmla="*/ 98822 h 56"/>
                  <a:gd name="T36" fmla="*/ 62707 w 54"/>
                  <a:gd name="T37" fmla="*/ 110587 h 56"/>
                  <a:gd name="T38" fmla="*/ 62707 w 54"/>
                  <a:gd name="T39" fmla="*/ 124704 h 56"/>
                  <a:gd name="T40" fmla="*/ 11612 w 54"/>
                  <a:gd name="T41" fmla="*/ 110587 h 56"/>
                  <a:gd name="T42" fmla="*/ 2322 w 54"/>
                  <a:gd name="T43" fmla="*/ 91764 h 56"/>
                  <a:gd name="T44" fmla="*/ 23225 w 54"/>
                  <a:gd name="T45" fmla="*/ 14117 h 56"/>
                  <a:gd name="T46" fmla="*/ 41804 w 54"/>
                  <a:gd name="T47" fmla="*/ 2353 h 56"/>
                  <a:gd name="T48" fmla="*/ 62707 w 54"/>
                  <a:gd name="T49" fmla="*/ 9412 h 56"/>
                  <a:gd name="T50" fmla="*/ 62707 w 54"/>
                  <a:gd name="T51" fmla="*/ 23529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56"/>
                  <a:gd name="T80" fmla="*/ 54 w 54"/>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56">
                    <a:moveTo>
                      <a:pt x="44" y="14"/>
                    </a:moveTo>
                    <a:cubicBezTo>
                      <a:pt x="27" y="10"/>
                      <a:pt x="27" y="10"/>
                      <a:pt x="27" y="10"/>
                    </a:cubicBezTo>
                    <a:cubicBezTo>
                      <a:pt x="27" y="4"/>
                      <a:pt x="27" y="4"/>
                      <a:pt x="27" y="4"/>
                    </a:cubicBezTo>
                    <a:cubicBezTo>
                      <a:pt x="49" y="9"/>
                      <a:pt x="49" y="9"/>
                      <a:pt x="49" y="9"/>
                    </a:cubicBezTo>
                    <a:cubicBezTo>
                      <a:pt x="52" y="10"/>
                      <a:pt x="54" y="14"/>
                      <a:pt x="53" y="17"/>
                    </a:cubicBezTo>
                    <a:cubicBezTo>
                      <a:pt x="44" y="51"/>
                      <a:pt x="44" y="51"/>
                      <a:pt x="44" y="51"/>
                    </a:cubicBezTo>
                    <a:cubicBezTo>
                      <a:pt x="43" y="54"/>
                      <a:pt x="39" y="56"/>
                      <a:pt x="36" y="55"/>
                    </a:cubicBezTo>
                    <a:cubicBezTo>
                      <a:pt x="27" y="53"/>
                      <a:pt x="27" y="53"/>
                      <a:pt x="27" y="53"/>
                    </a:cubicBezTo>
                    <a:cubicBezTo>
                      <a:pt x="27" y="47"/>
                      <a:pt x="27" y="47"/>
                      <a:pt x="27" y="47"/>
                    </a:cubicBezTo>
                    <a:cubicBezTo>
                      <a:pt x="35" y="49"/>
                      <a:pt x="35" y="49"/>
                      <a:pt x="35" y="49"/>
                    </a:cubicBezTo>
                    <a:cubicBezTo>
                      <a:pt x="37" y="49"/>
                      <a:pt x="39" y="48"/>
                      <a:pt x="39" y="46"/>
                    </a:cubicBezTo>
                    <a:cubicBezTo>
                      <a:pt x="47" y="19"/>
                      <a:pt x="47" y="19"/>
                      <a:pt x="47" y="19"/>
                    </a:cubicBezTo>
                    <a:cubicBezTo>
                      <a:pt x="47" y="17"/>
                      <a:pt x="46" y="15"/>
                      <a:pt x="44" y="14"/>
                    </a:cubicBezTo>
                    <a:close/>
                    <a:moveTo>
                      <a:pt x="27" y="10"/>
                    </a:moveTo>
                    <a:cubicBezTo>
                      <a:pt x="19" y="7"/>
                      <a:pt x="19" y="7"/>
                      <a:pt x="19" y="7"/>
                    </a:cubicBezTo>
                    <a:cubicBezTo>
                      <a:pt x="17" y="7"/>
                      <a:pt x="15" y="8"/>
                      <a:pt x="14" y="10"/>
                    </a:cubicBezTo>
                    <a:cubicBezTo>
                      <a:pt x="7" y="37"/>
                      <a:pt x="7" y="37"/>
                      <a:pt x="7" y="37"/>
                    </a:cubicBezTo>
                    <a:cubicBezTo>
                      <a:pt x="6" y="39"/>
                      <a:pt x="7" y="41"/>
                      <a:pt x="10" y="42"/>
                    </a:cubicBezTo>
                    <a:cubicBezTo>
                      <a:pt x="27" y="47"/>
                      <a:pt x="27" y="47"/>
                      <a:pt x="27" y="47"/>
                    </a:cubicBezTo>
                    <a:cubicBezTo>
                      <a:pt x="27" y="53"/>
                      <a:pt x="27" y="53"/>
                      <a:pt x="27" y="53"/>
                    </a:cubicBezTo>
                    <a:cubicBezTo>
                      <a:pt x="5" y="47"/>
                      <a:pt x="5" y="47"/>
                      <a:pt x="5" y="47"/>
                    </a:cubicBezTo>
                    <a:cubicBezTo>
                      <a:pt x="2" y="46"/>
                      <a:pt x="0" y="42"/>
                      <a:pt x="1" y="39"/>
                    </a:cubicBezTo>
                    <a:cubicBezTo>
                      <a:pt x="10" y="6"/>
                      <a:pt x="10" y="6"/>
                      <a:pt x="10" y="6"/>
                    </a:cubicBezTo>
                    <a:cubicBezTo>
                      <a:pt x="11" y="2"/>
                      <a:pt x="14" y="0"/>
                      <a:pt x="18" y="1"/>
                    </a:cubicBezTo>
                    <a:cubicBezTo>
                      <a:pt x="27" y="4"/>
                      <a:pt x="27" y="4"/>
                      <a:pt x="27" y="4"/>
                    </a:cubicBezTo>
                    <a:lnTo>
                      <a:pt x="27" y="10"/>
                    </a:lnTo>
                    <a:close/>
                  </a:path>
                </a:pathLst>
              </a:custGeom>
              <a:solidFill>
                <a:srgbClr val="E09431"/>
              </a:solidFill>
              <a:ln w="9525">
                <a:noFill/>
                <a:miter lim="800000"/>
              </a:ln>
            </p:spPr>
            <p:txBody>
              <a:bodyPr/>
              <a:lstStyle/>
              <a:p>
                <a:endParaRPr lang="zh-CN" altLang="en-US">
                  <a:cs typeface="+mn-ea"/>
                  <a:sym typeface="+mn-lt"/>
                </a:endParaRPr>
              </a:p>
            </p:txBody>
          </p:sp>
          <p:sp>
            <p:nvSpPr>
              <p:cNvPr id="71" name="Freeform 448"/>
              <p:cNvSpPr/>
              <p:nvPr/>
            </p:nvSpPr>
            <p:spPr bwMode="auto">
              <a:xfrm>
                <a:off x="3952876" y="1204913"/>
                <a:ext cx="68263" cy="68263"/>
              </a:xfrm>
              <a:custGeom>
                <a:avLst/>
                <a:gdLst>
                  <a:gd name="T0" fmla="*/ 40016 w 29"/>
                  <a:gd name="T1" fmla="*/ 4708 h 29"/>
                  <a:gd name="T2" fmla="*/ 4708 w 29"/>
                  <a:gd name="T3" fmla="*/ 28247 h 29"/>
                  <a:gd name="T4" fmla="*/ 28247 w 29"/>
                  <a:gd name="T5" fmla="*/ 63555 h 29"/>
                  <a:gd name="T6" fmla="*/ 63555 w 29"/>
                  <a:gd name="T7" fmla="*/ 40016 h 29"/>
                  <a:gd name="T8" fmla="*/ 40016 w 29"/>
                  <a:gd name="T9" fmla="*/ 4708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7" y="2"/>
                    </a:moveTo>
                    <a:cubicBezTo>
                      <a:pt x="10" y="0"/>
                      <a:pt x="3" y="5"/>
                      <a:pt x="2" y="12"/>
                    </a:cubicBezTo>
                    <a:cubicBezTo>
                      <a:pt x="0" y="19"/>
                      <a:pt x="4" y="26"/>
                      <a:pt x="12" y="27"/>
                    </a:cubicBezTo>
                    <a:cubicBezTo>
                      <a:pt x="19" y="29"/>
                      <a:pt x="26" y="25"/>
                      <a:pt x="27" y="17"/>
                    </a:cubicBezTo>
                    <a:cubicBezTo>
                      <a:pt x="29" y="10"/>
                      <a:pt x="24" y="3"/>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72" name="Freeform 449"/>
              <p:cNvSpPr/>
              <p:nvPr/>
            </p:nvSpPr>
            <p:spPr bwMode="auto">
              <a:xfrm>
                <a:off x="3956051" y="1198563"/>
                <a:ext cx="68263" cy="65088"/>
              </a:xfrm>
              <a:custGeom>
                <a:avLst/>
                <a:gdLst>
                  <a:gd name="T0" fmla="*/ 40016 w 29"/>
                  <a:gd name="T1" fmla="*/ 2325 h 28"/>
                  <a:gd name="T2" fmla="*/ 4708 w 29"/>
                  <a:gd name="T3" fmla="*/ 25570 h 28"/>
                  <a:gd name="T4" fmla="*/ 25893 w 29"/>
                  <a:gd name="T5" fmla="*/ 62763 h 28"/>
                  <a:gd name="T6" fmla="*/ 63555 w 29"/>
                  <a:gd name="T7" fmla="*/ 39518 h 28"/>
                  <a:gd name="T8" fmla="*/ 40016 w 29"/>
                  <a:gd name="T9" fmla="*/ 2325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17" y="1"/>
                    </a:moveTo>
                    <a:cubicBezTo>
                      <a:pt x="10" y="0"/>
                      <a:pt x="3" y="4"/>
                      <a:pt x="2" y="11"/>
                    </a:cubicBezTo>
                    <a:cubicBezTo>
                      <a:pt x="0" y="18"/>
                      <a:pt x="4" y="25"/>
                      <a:pt x="11" y="27"/>
                    </a:cubicBezTo>
                    <a:cubicBezTo>
                      <a:pt x="18" y="28"/>
                      <a:pt x="25" y="24"/>
                      <a:pt x="27" y="17"/>
                    </a:cubicBezTo>
                    <a:cubicBezTo>
                      <a:pt x="29" y="10"/>
                      <a:pt x="24" y="3"/>
                      <a:pt x="17" y="1"/>
                    </a:cubicBezTo>
                    <a:close/>
                  </a:path>
                </a:pathLst>
              </a:custGeom>
              <a:solidFill>
                <a:srgbClr val="E6E6E6"/>
              </a:solidFill>
              <a:ln w="9525">
                <a:noFill/>
                <a:miter lim="800000"/>
              </a:ln>
            </p:spPr>
            <p:txBody>
              <a:bodyPr/>
              <a:lstStyle/>
              <a:p>
                <a:endParaRPr lang="zh-CN" altLang="en-US">
                  <a:cs typeface="+mn-ea"/>
                  <a:sym typeface="+mn-lt"/>
                </a:endParaRPr>
              </a:p>
            </p:txBody>
          </p:sp>
          <p:sp>
            <p:nvSpPr>
              <p:cNvPr id="73" name="Freeform 450"/>
              <p:cNvSpPr/>
              <p:nvPr/>
            </p:nvSpPr>
            <p:spPr bwMode="auto">
              <a:xfrm>
                <a:off x="3960813" y="1198563"/>
                <a:ext cx="60325" cy="55563"/>
              </a:xfrm>
              <a:custGeom>
                <a:avLst/>
                <a:gdLst>
                  <a:gd name="T0" fmla="*/ 0 w 26"/>
                  <a:gd name="T1" fmla="*/ 20836 h 24"/>
                  <a:gd name="T2" fmla="*/ 23202 w 26"/>
                  <a:gd name="T3" fmla="*/ 50933 h 24"/>
                  <a:gd name="T4" fmla="*/ 58005 w 26"/>
                  <a:gd name="T5" fmla="*/ 34727 h 24"/>
                  <a:gd name="T6" fmla="*/ 34803 w 26"/>
                  <a:gd name="T7" fmla="*/ 2315 h 24"/>
                  <a:gd name="T8" fmla="*/ 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0" y="9"/>
                    </a:moveTo>
                    <a:cubicBezTo>
                      <a:pt x="0" y="15"/>
                      <a:pt x="4" y="21"/>
                      <a:pt x="10" y="22"/>
                    </a:cubicBezTo>
                    <a:cubicBezTo>
                      <a:pt x="17" y="24"/>
                      <a:pt x="23" y="20"/>
                      <a:pt x="25" y="15"/>
                    </a:cubicBezTo>
                    <a:cubicBezTo>
                      <a:pt x="26" y="8"/>
                      <a:pt x="22" y="3"/>
                      <a:pt x="15" y="1"/>
                    </a:cubicBezTo>
                    <a:cubicBezTo>
                      <a:pt x="9" y="0"/>
                      <a:pt x="3" y="3"/>
                      <a:pt x="0" y="9"/>
                    </a:cubicBezTo>
                    <a:close/>
                  </a:path>
                </a:pathLst>
              </a:custGeom>
              <a:solidFill>
                <a:srgbClr val="FFFFFF"/>
              </a:solidFill>
              <a:ln w="9525">
                <a:noFill/>
                <a:miter lim="800000"/>
              </a:ln>
            </p:spPr>
            <p:txBody>
              <a:bodyPr/>
              <a:lstStyle/>
              <a:p>
                <a:endParaRPr lang="zh-CN" altLang="en-US">
                  <a:cs typeface="+mn-ea"/>
                  <a:sym typeface="+mn-lt"/>
                </a:endParaRPr>
              </a:p>
            </p:txBody>
          </p:sp>
          <p:sp>
            <p:nvSpPr>
              <p:cNvPr id="74" name="Freeform 451"/>
              <p:cNvSpPr/>
              <p:nvPr/>
            </p:nvSpPr>
            <p:spPr bwMode="auto">
              <a:xfrm>
                <a:off x="3937001" y="1279525"/>
                <a:ext cx="65088" cy="68263"/>
              </a:xfrm>
              <a:custGeom>
                <a:avLst/>
                <a:gdLst>
                  <a:gd name="T0" fmla="*/ 39518 w 28"/>
                  <a:gd name="T1" fmla="*/ 4708 h 29"/>
                  <a:gd name="T2" fmla="*/ 2325 w 28"/>
                  <a:gd name="T3" fmla="*/ 28247 h 29"/>
                  <a:gd name="T4" fmla="*/ 25570 w 28"/>
                  <a:gd name="T5" fmla="*/ 65909 h 29"/>
                  <a:gd name="T6" fmla="*/ 62763 w 28"/>
                  <a:gd name="T7" fmla="*/ 42370 h 29"/>
                  <a:gd name="T8" fmla="*/ 39518 w 28"/>
                  <a:gd name="T9" fmla="*/ 4708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17" y="2"/>
                    </a:moveTo>
                    <a:cubicBezTo>
                      <a:pt x="10" y="0"/>
                      <a:pt x="3" y="5"/>
                      <a:pt x="1" y="12"/>
                    </a:cubicBezTo>
                    <a:cubicBezTo>
                      <a:pt x="0" y="19"/>
                      <a:pt x="4" y="26"/>
                      <a:pt x="11" y="28"/>
                    </a:cubicBezTo>
                    <a:cubicBezTo>
                      <a:pt x="18" y="29"/>
                      <a:pt x="25" y="25"/>
                      <a:pt x="27" y="18"/>
                    </a:cubicBezTo>
                    <a:cubicBezTo>
                      <a:pt x="28" y="11"/>
                      <a:pt x="24" y="4"/>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75" name="Freeform 452"/>
              <p:cNvSpPr/>
              <p:nvPr/>
            </p:nvSpPr>
            <p:spPr bwMode="auto">
              <a:xfrm>
                <a:off x="3937001" y="1273175"/>
                <a:ext cx="68263" cy="68263"/>
              </a:xfrm>
              <a:custGeom>
                <a:avLst/>
                <a:gdLst>
                  <a:gd name="T0" fmla="*/ 42370 w 29"/>
                  <a:gd name="T1" fmla="*/ 2354 h 29"/>
                  <a:gd name="T2" fmla="*/ 4708 w 29"/>
                  <a:gd name="T3" fmla="*/ 25893 h 29"/>
                  <a:gd name="T4" fmla="*/ 28247 w 29"/>
                  <a:gd name="T5" fmla="*/ 63555 h 29"/>
                  <a:gd name="T6" fmla="*/ 65909 w 29"/>
                  <a:gd name="T7" fmla="*/ 40016 h 29"/>
                  <a:gd name="T8" fmla="*/ 42370 w 29"/>
                  <a:gd name="T9" fmla="*/ 2354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8" y="1"/>
                    </a:moveTo>
                    <a:cubicBezTo>
                      <a:pt x="11" y="0"/>
                      <a:pt x="4" y="4"/>
                      <a:pt x="2" y="11"/>
                    </a:cubicBezTo>
                    <a:cubicBezTo>
                      <a:pt x="0" y="18"/>
                      <a:pt x="5" y="25"/>
                      <a:pt x="12" y="27"/>
                    </a:cubicBezTo>
                    <a:cubicBezTo>
                      <a:pt x="19" y="29"/>
                      <a:pt x="26" y="24"/>
                      <a:pt x="28" y="17"/>
                    </a:cubicBezTo>
                    <a:cubicBezTo>
                      <a:pt x="29" y="10"/>
                      <a:pt x="25" y="3"/>
                      <a:pt x="18" y="1"/>
                    </a:cubicBezTo>
                    <a:close/>
                  </a:path>
                </a:pathLst>
              </a:custGeom>
              <a:solidFill>
                <a:srgbClr val="E6E6E6"/>
              </a:solidFill>
              <a:ln w="9525">
                <a:noFill/>
                <a:miter lim="800000"/>
              </a:ln>
            </p:spPr>
            <p:txBody>
              <a:bodyPr/>
              <a:lstStyle/>
              <a:p>
                <a:endParaRPr lang="zh-CN" altLang="en-US">
                  <a:cs typeface="+mn-ea"/>
                  <a:sym typeface="+mn-lt"/>
                </a:endParaRPr>
              </a:p>
            </p:txBody>
          </p:sp>
          <p:sp>
            <p:nvSpPr>
              <p:cNvPr id="76" name="Freeform 453"/>
              <p:cNvSpPr/>
              <p:nvPr/>
            </p:nvSpPr>
            <p:spPr bwMode="auto">
              <a:xfrm>
                <a:off x="3941763" y="1273175"/>
                <a:ext cx="60325" cy="55563"/>
              </a:xfrm>
              <a:custGeom>
                <a:avLst/>
                <a:gdLst>
                  <a:gd name="T0" fmla="*/ 2320 w 26"/>
                  <a:gd name="T1" fmla="*/ 20836 h 24"/>
                  <a:gd name="T2" fmla="*/ 25522 w 26"/>
                  <a:gd name="T3" fmla="*/ 50933 h 24"/>
                  <a:gd name="T4" fmla="*/ 60325 w 26"/>
                  <a:gd name="T5" fmla="*/ 34727 h 24"/>
                  <a:gd name="T6" fmla="*/ 37123 w 26"/>
                  <a:gd name="T7" fmla="*/ 2315 h 24"/>
                  <a:gd name="T8" fmla="*/ 232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1" y="9"/>
                    </a:moveTo>
                    <a:cubicBezTo>
                      <a:pt x="0" y="15"/>
                      <a:pt x="5" y="21"/>
                      <a:pt x="11" y="22"/>
                    </a:cubicBezTo>
                    <a:cubicBezTo>
                      <a:pt x="17" y="24"/>
                      <a:pt x="23" y="21"/>
                      <a:pt x="26" y="15"/>
                    </a:cubicBezTo>
                    <a:cubicBezTo>
                      <a:pt x="26" y="9"/>
                      <a:pt x="22" y="3"/>
                      <a:pt x="16" y="1"/>
                    </a:cubicBezTo>
                    <a:cubicBezTo>
                      <a:pt x="9" y="0"/>
                      <a:pt x="3" y="3"/>
                      <a:pt x="1" y="9"/>
                    </a:cubicBezTo>
                    <a:close/>
                  </a:path>
                </a:pathLst>
              </a:custGeom>
              <a:solidFill>
                <a:srgbClr val="FFFFFF"/>
              </a:solidFill>
              <a:ln w="9525">
                <a:noFill/>
                <a:miter lim="800000"/>
              </a:ln>
            </p:spPr>
            <p:txBody>
              <a:bodyPr/>
              <a:lstStyle/>
              <a:p>
                <a:endParaRPr lang="zh-CN" altLang="en-US">
                  <a:cs typeface="+mn-ea"/>
                  <a:sym typeface="+mn-lt"/>
                </a:endParaRPr>
              </a:p>
            </p:txBody>
          </p:sp>
          <p:sp>
            <p:nvSpPr>
              <p:cNvPr id="77" name="Freeform 454"/>
              <p:cNvSpPr/>
              <p:nvPr/>
            </p:nvSpPr>
            <p:spPr bwMode="auto">
              <a:xfrm>
                <a:off x="3859213" y="1071563"/>
                <a:ext cx="333375" cy="227013"/>
              </a:xfrm>
              <a:custGeom>
                <a:avLst/>
                <a:gdLst>
                  <a:gd name="T0" fmla="*/ 279378 w 142"/>
                  <a:gd name="T1" fmla="*/ 81912 h 97"/>
                  <a:gd name="T2" fmla="*/ 51650 w 142"/>
                  <a:gd name="T3" fmla="*/ 0 h 97"/>
                  <a:gd name="T4" fmla="*/ 0 w 142"/>
                  <a:gd name="T5" fmla="*/ 138080 h 97"/>
                  <a:gd name="T6" fmla="*/ 227728 w 142"/>
                  <a:gd name="T7" fmla="*/ 219992 h 97"/>
                  <a:gd name="T8" fmla="*/ 227728 w 142"/>
                  <a:gd name="T9" fmla="*/ 217652 h 97"/>
                  <a:gd name="T10" fmla="*/ 305202 w 142"/>
                  <a:gd name="T11" fmla="*/ 196589 h 97"/>
                  <a:gd name="T12" fmla="*/ 300507 w 142"/>
                  <a:gd name="T13" fmla="*/ 95954 h 97"/>
                  <a:gd name="T14" fmla="*/ 279378 w 142"/>
                  <a:gd name="T15" fmla="*/ 81912 h 97"/>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97"/>
                  <a:gd name="T26" fmla="*/ 142 w 142"/>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97">
                    <a:moveTo>
                      <a:pt x="119" y="35"/>
                    </a:moveTo>
                    <a:cubicBezTo>
                      <a:pt x="22" y="0"/>
                      <a:pt x="22" y="0"/>
                      <a:pt x="22" y="0"/>
                    </a:cubicBezTo>
                    <a:cubicBezTo>
                      <a:pt x="0" y="59"/>
                      <a:pt x="0" y="59"/>
                      <a:pt x="0" y="59"/>
                    </a:cubicBezTo>
                    <a:cubicBezTo>
                      <a:pt x="97" y="94"/>
                      <a:pt x="97" y="94"/>
                      <a:pt x="97" y="94"/>
                    </a:cubicBezTo>
                    <a:cubicBezTo>
                      <a:pt x="97" y="93"/>
                      <a:pt x="97" y="93"/>
                      <a:pt x="97" y="93"/>
                    </a:cubicBezTo>
                    <a:cubicBezTo>
                      <a:pt x="108" y="97"/>
                      <a:pt x="122" y="94"/>
                      <a:pt x="130" y="84"/>
                    </a:cubicBezTo>
                    <a:cubicBezTo>
                      <a:pt x="142" y="72"/>
                      <a:pt x="141" y="52"/>
                      <a:pt x="128" y="41"/>
                    </a:cubicBezTo>
                    <a:cubicBezTo>
                      <a:pt x="125" y="38"/>
                      <a:pt x="122" y="37"/>
                      <a:pt x="119" y="35"/>
                    </a:cubicBezTo>
                    <a:close/>
                  </a:path>
                </a:pathLst>
              </a:custGeom>
              <a:solidFill>
                <a:srgbClr val="CF291D"/>
              </a:solidFill>
              <a:ln w="9525">
                <a:noFill/>
                <a:miter lim="800000"/>
              </a:ln>
            </p:spPr>
            <p:txBody>
              <a:bodyPr/>
              <a:lstStyle/>
              <a:p>
                <a:endParaRPr lang="zh-CN" altLang="en-US">
                  <a:cs typeface="+mn-ea"/>
                  <a:sym typeface="+mn-lt"/>
                </a:endParaRPr>
              </a:p>
            </p:txBody>
          </p:sp>
          <p:sp>
            <p:nvSpPr>
              <p:cNvPr id="78" name="Freeform 455"/>
              <p:cNvSpPr/>
              <p:nvPr/>
            </p:nvSpPr>
            <p:spPr bwMode="auto">
              <a:xfrm>
                <a:off x="3871913" y="1071563"/>
                <a:ext cx="320675" cy="206375"/>
              </a:xfrm>
              <a:custGeom>
                <a:avLst/>
                <a:gdLst>
                  <a:gd name="T0" fmla="*/ 266839 w 137"/>
                  <a:gd name="T1" fmla="*/ 82081 h 88"/>
                  <a:gd name="T2" fmla="*/ 39792 w 137"/>
                  <a:gd name="T3" fmla="*/ 0 h 88"/>
                  <a:gd name="T4" fmla="*/ 0 w 137"/>
                  <a:gd name="T5" fmla="*/ 103188 h 88"/>
                  <a:gd name="T6" fmla="*/ 283224 w 137"/>
                  <a:gd name="T7" fmla="*/ 206375 h 88"/>
                  <a:gd name="T8" fmla="*/ 292587 w 137"/>
                  <a:gd name="T9" fmla="*/ 196994 h 88"/>
                  <a:gd name="T10" fmla="*/ 287905 w 137"/>
                  <a:gd name="T11" fmla="*/ 96152 h 88"/>
                  <a:gd name="T12" fmla="*/ 266839 w 137"/>
                  <a:gd name="T13" fmla="*/ 82081 h 88"/>
                  <a:gd name="T14" fmla="*/ 0 60000 65536"/>
                  <a:gd name="T15" fmla="*/ 0 60000 65536"/>
                  <a:gd name="T16" fmla="*/ 0 60000 65536"/>
                  <a:gd name="T17" fmla="*/ 0 60000 65536"/>
                  <a:gd name="T18" fmla="*/ 0 60000 65536"/>
                  <a:gd name="T19" fmla="*/ 0 60000 65536"/>
                  <a:gd name="T20" fmla="*/ 0 60000 65536"/>
                  <a:gd name="T21" fmla="*/ 0 w 137"/>
                  <a:gd name="T22" fmla="*/ 0 h 88"/>
                  <a:gd name="T23" fmla="*/ 137 w 137"/>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88">
                    <a:moveTo>
                      <a:pt x="114" y="35"/>
                    </a:moveTo>
                    <a:cubicBezTo>
                      <a:pt x="17" y="0"/>
                      <a:pt x="17" y="0"/>
                      <a:pt x="17" y="0"/>
                    </a:cubicBezTo>
                    <a:cubicBezTo>
                      <a:pt x="0" y="44"/>
                      <a:pt x="0" y="44"/>
                      <a:pt x="0" y="44"/>
                    </a:cubicBezTo>
                    <a:cubicBezTo>
                      <a:pt x="121" y="88"/>
                      <a:pt x="121" y="88"/>
                      <a:pt x="121" y="88"/>
                    </a:cubicBezTo>
                    <a:cubicBezTo>
                      <a:pt x="122" y="87"/>
                      <a:pt x="124" y="86"/>
                      <a:pt x="125" y="84"/>
                    </a:cubicBezTo>
                    <a:cubicBezTo>
                      <a:pt x="137" y="72"/>
                      <a:pt x="136" y="52"/>
                      <a:pt x="123" y="41"/>
                    </a:cubicBezTo>
                    <a:cubicBezTo>
                      <a:pt x="120" y="38"/>
                      <a:pt x="117" y="37"/>
                      <a:pt x="114" y="35"/>
                    </a:cubicBezTo>
                    <a:close/>
                  </a:path>
                </a:pathLst>
              </a:custGeom>
              <a:solidFill>
                <a:srgbClr val="F03E32"/>
              </a:solidFill>
              <a:ln w="9525">
                <a:noFill/>
                <a:miter lim="800000"/>
              </a:ln>
            </p:spPr>
            <p:txBody>
              <a:bodyPr/>
              <a:lstStyle/>
              <a:p>
                <a:endParaRPr lang="zh-CN" altLang="en-US">
                  <a:cs typeface="+mn-ea"/>
                  <a:sym typeface="+mn-lt"/>
                </a:endParaRPr>
              </a:p>
            </p:txBody>
          </p:sp>
          <p:sp>
            <p:nvSpPr>
              <p:cNvPr id="79" name="Freeform 456"/>
              <p:cNvSpPr/>
              <p:nvPr/>
            </p:nvSpPr>
            <p:spPr bwMode="auto">
              <a:xfrm>
                <a:off x="3814763" y="1042988"/>
                <a:ext cx="117475" cy="180975"/>
              </a:xfrm>
              <a:custGeom>
                <a:avLst/>
                <a:gdLst>
                  <a:gd name="T0" fmla="*/ 58738 w 50"/>
                  <a:gd name="T1" fmla="*/ 169223 h 77"/>
                  <a:gd name="T2" fmla="*/ 110427 w 50"/>
                  <a:gd name="T3" fmla="*/ 32905 h 77"/>
                  <a:gd name="T4" fmla="*/ 101029 w 50"/>
                  <a:gd name="T5" fmla="*/ 14102 h 77"/>
                  <a:gd name="T6" fmla="*/ 49340 w 50"/>
                  <a:gd name="T7" fmla="*/ 14102 h 77"/>
                  <a:gd name="T8" fmla="*/ 2350 w 50"/>
                  <a:gd name="T9" fmla="*/ 148070 h 77"/>
                  <a:gd name="T10" fmla="*/ 42291 w 50"/>
                  <a:gd name="T11" fmla="*/ 178625 h 77"/>
                  <a:gd name="T12" fmla="*/ 58738 w 50"/>
                  <a:gd name="T13" fmla="*/ 169223 h 77"/>
                  <a:gd name="T14" fmla="*/ 0 60000 65536"/>
                  <a:gd name="T15" fmla="*/ 0 60000 65536"/>
                  <a:gd name="T16" fmla="*/ 0 60000 65536"/>
                  <a:gd name="T17" fmla="*/ 0 60000 65536"/>
                  <a:gd name="T18" fmla="*/ 0 60000 65536"/>
                  <a:gd name="T19" fmla="*/ 0 60000 65536"/>
                  <a:gd name="T20" fmla="*/ 0 60000 65536"/>
                  <a:gd name="T21" fmla="*/ 0 w 50"/>
                  <a:gd name="T22" fmla="*/ 0 h 77"/>
                  <a:gd name="T23" fmla="*/ 50 w 50"/>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77">
                    <a:moveTo>
                      <a:pt x="25" y="72"/>
                    </a:moveTo>
                    <a:cubicBezTo>
                      <a:pt x="27" y="54"/>
                      <a:pt x="37" y="26"/>
                      <a:pt x="47" y="14"/>
                    </a:cubicBezTo>
                    <a:cubicBezTo>
                      <a:pt x="50" y="10"/>
                      <a:pt x="46" y="7"/>
                      <a:pt x="43" y="6"/>
                    </a:cubicBezTo>
                    <a:cubicBezTo>
                      <a:pt x="35" y="3"/>
                      <a:pt x="26" y="0"/>
                      <a:pt x="21" y="6"/>
                    </a:cubicBezTo>
                    <a:cubicBezTo>
                      <a:pt x="8" y="21"/>
                      <a:pt x="0" y="44"/>
                      <a:pt x="1" y="63"/>
                    </a:cubicBezTo>
                    <a:cubicBezTo>
                      <a:pt x="1" y="70"/>
                      <a:pt x="10" y="74"/>
                      <a:pt x="18" y="76"/>
                    </a:cubicBezTo>
                    <a:cubicBezTo>
                      <a:pt x="21" y="77"/>
                      <a:pt x="25" y="76"/>
                      <a:pt x="25" y="72"/>
                    </a:cubicBezTo>
                    <a:close/>
                  </a:path>
                </a:pathLst>
              </a:custGeom>
              <a:solidFill>
                <a:srgbClr val="E6E6E6"/>
              </a:solidFill>
              <a:ln w="9525">
                <a:noFill/>
                <a:miter lim="800000"/>
              </a:ln>
            </p:spPr>
            <p:txBody>
              <a:bodyPr/>
              <a:lstStyle/>
              <a:p>
                <a:endParaRPr lang="zh-CN" altLang="en-US">
                  <a:cs typeface="+mn-ea"/>
                  <a:sym typeface="+mn-lt"/>
                </a:endParaRPr>
              </a:p>
            </p:txBody>
          </p:sp>
          <p:sp>
            <p:nvSpPr>
              <p:cNvPr id="80" name="Freeform 457"/>
              <p:cNvSpPr/>
              <p:nvPr/>
            </p:nvSpPr>
            <p:spPr bwMode="auto">
              <a:xfrm>
                <a:off x="3671888" y="1006475"/>
                <a:ext cx="234950" cy="169863"/>
              </a:xfrm>
              <a:custGeom>
                <a:avLst/>
                <a:gdLst>
                  <a:gd name="T0" fmla="*/ 157417 w 100"/>
                  <a:gd name="T1" fmla="*/ 30250 h 73"/>
                  <a:gd name="T2" fmla="*/ 91631 w 100"/>
                  <a:gd name="T3" fmla="*/ 48865 h 73"/>
                  <a:gd name="T4" fmla="*/ 23495 w 100"/>
                  <a:gd name="T5" fmla="*/ 69807 h 73"/>
                  <a:gd name="T6" fmla="*/ 145669 w 100"/>
                  <a:gd name="T7" fmla="*/ 169863 h 73"/>
                  <a:gd name="T8" fmla="*/ 157417 w 100"/>
                  <a:gd name="T9" fmla="*/ 30250 h 73"/>
                  <a:gd name="T10" fmla="*/ 0 60000 65536"/>
                  <a:gd name="T11" fmla="*/ 0 60000 65536"/>
                  <a:gd name="T12" fmla="*/ 0 60000 65536"/>
                  <a:gd name="T13" fmla="*/ 0 60000 65536"/>
                  <a:gd name="T14" fmla="*/ 0 60000 65536"/>
                  <a:gd name="T15" fmla="*/ 0 w 100"/>
                  <a:gd name="T16" fmla="*/ 0 h 73"/>
                  <a:gd name="T17" fmla="*/ 100 w 100"/>
                  <a:gd name="T18" fmla="*/ 73 h 73"/>
                </a:gdLst>
                <a:ahLst/>
                <a:cxnLst>
                  <a:cxn ang="T10">
                    <a:pos x="T0" y="T1"/>
                  </a:cxn>
                  <a:cxn ang="T11">
                    <a:pos x="T2" y="T3"/>
                  </a:cxn>
                  <a:cxn ang="T12">
                    <a:pos x="T4" y="T5"/>
                  </a:cxn>
                  <a:cxn ang="T13">
                    <a:pos x="T6" y="T7"/>
                  </a:cxn>
                  <a:cxn ang="T14">
                    <a:pos x="T8" y="T9"/>
                  </a:cxn>
                </a:cxnLst>
                <a:rect l="T15" t="T16" r="T17" b="T18"/>
                <a:pathLst>
                  <a:path w="100" h="73">
                    <a:moveTo>
                      <a:pt x="67" y="13"/>
                    </a:moveTo>
                    <a:cubicBezTo>
                      <a:pt x="48" y="0"/>
                      <a:pt x="31" y="1"/>
                      <a:pt x="39" y="21"/>
                    </a:cubicBezTo>
                    <a:cubicBezTo>
                      <a:pt x="31" y="17"/>
                      <a:pt x="15" y="15"/>
                      <a:pt x="10" y="30"/>
                    </a:cubicBezTo>
                    <a:cubicBezTo>
                      <a:pt x="0" y="58"/>
                      <a:pt x="27" y="73"/>
                      <a:pt x="62" y="73"/>
                    </a:cubicBezTo>
                    <a:cubicBezTo>
                      <a:pt x="82" y="73"/>
                      <a:pt x="100" y="36"/>
                      <a:pt x="67" y="13"/>
                    </a:cubicBezTo>
                    <a:close/>
                  </a:path>
                </a:pathLst>
              </a:custGeom>
              <a:solidFill>
                <a:srgbClr val="333333"/>
              </a:solidFill>
              <a:ln w="9525">
                <a:noFill/>
                <a:miter lim="800000"/>
              </a:ln>
            </p:spPr>
            <p:txBody>
              <a:bodyPr/>
              <a:lstStyle/>
              <a:p>
                <a:endParaRPr lang="zh-CN" altLang="en-US">
                  <a:cs typeface="+mn-ea"/>
                  <a:sym typeface="+mn-lt"/>
                </a:endParaRPr>
              </a:p>
            </p:txBody>
          </p:sp>
          <p:sp>
            <p:nvSpPr>
              <p:cNvPr id="81" name="Freeform 458"/>
              <p:cNvSpPr/>
              <p:nvPr/>
            </p:nvSpPr>
            <p:spPr bwMode="auto">
              <a:xfrm>
                <a:off x="3810001" y="1041400"/>
                <a:ext cx="112713" cy="179388"/>
              </a:xfrm>
              <a:custGeom>
                <a:avLst/>
                <a:gdLst>
                  <a:gd name="T0" fmla="*/ 56357 w 48"/>
                  <a:gd name="T1" fmla="*/ 167739 h 77"/>
                  <a:gd name="T2" fmla="*/ 105668 w 48"/>
                  <a:gd name="T3" fmla="*/ 32616 h 77"/>
                  <a:gd name="T4" fmla="*/ 98624 w 48"/>
                  <a:gd name="T5" fmla="*/ 13978 h 77"/>
                  <a:gd name="T6" fmla="*/ 46964 w 48"/>
                  <a:gd name="T7" fmla="*/ 13978 h 77"/>
                  <a:gd name="T8" fmla="*/ 0 w 48"/>
                  <a:gd name="T9" fmla="*/ 146772 h 77"/>
                  <a:gd name="T10" fmla="*/ 37571 w 48"/>
                  <a:gd name="T11" fmla="*/ 177058 h 77"/>
                  <a:gd name="T12" fmla="*/ 56357 w 48"/>
                  <a:gd name="T13" fmla="*/ 167739 h 77"/>
                  <a:gd name="T14" fmla="*/ 0 60000 65536"/>
                  <a:gd name="T15" fmla="*/ 0 60000 65536"/>
                  <a:gd name="T16" fmla="*/ 0 60000 65536"/>
                  <a:gd name="T17" fmla="*/ 0 60000 65536"/>
                  <a:gd name="T18" fmla="*/ 0 60000 65536"/>
                  <a:gd name="T19" fmla="*/ 0 60000 65536"/>
                  <a:gd name="T20" fmla="*/ 0 60000 65536"/>
                  <a:gd name="T21" fmla="*/ 0 w 48"/>
                  <a:gd name="T22" fmla="*/ 0 h 77"/>
                  <a:gd name="T23" fmla="*/ 48 w 48"/>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77">
                    <a:moveTo>
                      <a:pt x="24" y="72"/>
                    </a:moveTo>
                    <a:cubicBezTo>
                      <a:pt x="25" y="53"/>
                      <a:pt x="36" y="26"/>
                      <a:pt x="45" y="14"/>
                    </a:cubicBezTo>
                    <a:cubicBezTo>
                      <a:pt x="48" y="10"/>
                      <a:pt x="44" y="7"/>
                      <a:pt x="42" y="6"/>
                    </a:cubicBezTo>
                    <a:cubicBezTo>
                      <a:pt x="34" y="3"/>
                      <a:pt x="25" y="0"/>
                      <a:pt x="20" y="6"/>
                    </a:cubicBezTo>
                    <a:cubicBezTo>
                      <a:pt x="8" y="21"/>
                      <a:pt x="0" y="44"/>
                      <a:pt x="0" y="63"/>
                    </a:cubicBezTo>
                    <a:cubicBezTo>
                      <a:pt x="0" y="70"/>
                      <a:pt x="9" y="73"/>
                      <a:pt x="16" y="76"/>
                    </a:cubicBezTo>
                    <a:cubicBezTo>
                      <a:pt x="20" y="77"/>
                      <a:pt x="24" y="76"/>
                      <a:pt x="24" y="72"/>
                    </a:cubicBezTo>
                    <a:close/>
                  </a:path>
                </a:pathLst>
              </a:custGeom>
              <a:solidFill>
                <a:srgbClr val="FFFFFF"/>
              </a:solidFill>
              <a:ln w="9525">
                <a:noFill/>
                <a:miter lim="800000"/>
              </a:ln>
            </p:spPr>
            <p:txBody>
              <a:bodyPr/>
              <a:lstStyle/>
              <a:p>
                <a:endParaRPr lang="zh-CN" altLang="en-US">
                  <a:cs typeface="+mn-ea"/>
                  <a:sym typeface="+mn-lt"/>
                </a:endParaRPr>
              </a:p>
            </p:txBody>
          </p:sp>
          <p:sp>
            <p:nvSpPr>
              <p:cNvPr id="82" name="Freeform 459"/>
              <p:cNvSpPr/>
              <p:nvPr/>
            </p:nvSpPr>
            <p:spPr bwMode="auto">
              <a:xfrm>
                <a:off x="3694113" y="1060450"/>
                <a:ext cx="71438" cy="79375"/>
              </a:xfrm>
              <a:custGeom>
                <a:avLst/>
                <a:gdLst>
                  <a:gd name="T0" fmla="*/ 48393 w 31"/>
                  <a:gd name="T1" fmla="*/ 7004 h 34"/>
                  <a:gd name="T2" fmla="*/ 66829 w 31"/>
                  <a:gd name="T3" fmla="*/ 51360 h 34"/>
                  <a:gd name="T4" fmla="*/ 23045 w 31"/>
                  <a:gd name="T5" fmla="*/ 72371 h 34"/>
                  <a:gd name="T6" fmla="*/ 6913 w 31"/>
                  <a:gd name="T7" fmla="*/ 30349 h 34"/>
                  <a:gd name="T8" fmla="*/ 48393 w 31"/>
                  <a:gd name="T9" fmla="*/ 7004 h 34"/>
                  <a:gd name="T10" fmla="*/ 0 60000 65536"/>
                  <a:gd name="T11" fmla="*/ 0 60000 65536"/>
                  <a:gd name="T12" fmla="*/ 0 60000 65536"/>
                  <a:gd name="T13" fmla="*/ 0 60000 65536"/>
                  <a:gd name="T14" fmla="*/ 0 60000 65536"/>
                  <a:gd name="T15" fmla="*/ 0 w 31"/>
                  <a:gd name="T16" fmla="*/ 0 h 34"/>
                  <a:gd name="T17" fmla="*/ 31 w 31"/>
                  <a:gd name="T18" fmla="*/ 34 h 34"/>
                </a:gdLst>
                <a:ahLst/>
                <a:cxnLst>
                  <a:cxn ang="T10">
                    <a:pos x="T0" y="T1"/>
                  </a:cxn>
                  <a:cxn ang="T11">
                    <a:pos x="T2" y="T3"/>
                  </a:cxn>
                  <a:cxn ang="T12">
                    <a:pos x="T4" y="T5"/>
                  </a:cxn>
                  <a:cxn ang="T13">
                    <a:pos x="T6" y="T7"/>
                  </a:cxn>
                  <a:cxn ang="T14">
                    <a:pos x="T8" y="T9"/>
                  </a:cxn>
                </a:cxnLst>
                <a:rect l="T15" t="T16" r="T17" b="T18"/>
                <a:pathLst>
                  <a:path w="31" h="34">
                    <a:moveTo>
                      <a:pt x="21" y="3"/>
                    </a:moveTo>
                    <a:cubicBezTo>
                      <a:pt x="28" y="6"/>
                      <a:pt x="31" y="14"/>
                      <a:pt x="29" y="22"/>
                    </a:cubicBezTo>
                    <a:cubicBezTo>
                      <a:pt x="26" y="30"/>
                      <a:pt x="18" y="34"/>
                      <a:pt x="10" y="31"/>
                    </a:cubicBezTo>
                    <a:cubicBezTo>
                      <a:pt x="3" y="29"/>
                      <a:pt x="0" y="20"/>
                      <a:pt x="3" y="13"/>
                    </a:cubicBezTo>
                    <a:cubicBezTo>
                      <a:pt x="6" y="5"/>
                      <a:pt x="14" y="0"/>
                      <a:pt x="21" y="3"/>
                    </a:cubicBezTo>
                    <a:close/>
                  </a:path>
                </a:pathLst>
              </a:custGeom>
              <a:solidFill>
                <a:srgbClr val="4D4D4D"/>
              </a:solidFill>
              <a:ln w="9525">
                <a:noFill/>
                <a:miter lim="800000"/>
              </a:ln>
            </p:spPr>
            <p:txBody>
              <a:bodyPr/>
              <a:lstStyle/>
              <a:p>
                <a:endParaRPr lang="zh-CN" altLang="en-US">
                  <a:cs typeface="+mn-ea"/>
                  <a:sym typeface="+mn-lt"/>
                </a:endParaRPr>
              </a:p>
            </p:txBody>
          </p:sp>
          <p:sp>
            <p:nvSpPr>
              <p:cNvPr id="83" name="Oval 460"/>
              <p:cNvSpPr>
                <a:spLocks noChangeArrowheads="1"/>
              </p:cNvSpPr>
              <p:nvPr/>
            </p:nvSpPr>
            <p:spPr bwMode="auto">
              <a:xfrm>
                <a:off x="3695701" y="828675"/>
                <a:ext cx="68263" cy="107950"/>
              </a:xfrm>
              <a:prstGeom prst="ellipse">
                <a:avLst/>
              </a:prstGeom>
              <a:solidFill>
                <a:srgbClr val="333333"/>
              </a:solidFill>
              <a:ln w="9525">
                <a:noFill/>
                <a:round/>
              </a:ln>
            </p:spPr>
            <p:txBody>
              <a:bodyPr/>
              <a:lstStyle/>
              <a:p>
                <a:endParaRPr lang="zh-CN" altLang="en-US">
                  <a:cs typeface="+mn-ea"/>
                  <a:sym typeface="+mn-lt"/>
                </a:endParaRPr>
              </a:p>
            </p:txBody>
          </p:sp>
          <p:sp>
            <p:nvSpPr>
              <p:cNvPr id="84" name="Oval 461"/>
              <p:cNvSpPr>
                <a:spLocks noChangeArrowheads="1"/>
              </p:cNvSpPr>
              <p:nvPr/>
            </p:nvSpPr>
            <p:spPr bwMode="auto">
              <a:xfrm>
                <a:off x="3705226" y="842963"/>
                <a:ext cx="47625" cy="71438"/>
              </a:xfrm>
              <a:prstGeom prst="ellipse">
                <a:avLst/>
              </a:prstGeom>
              <a:solidFill>
                <a:srgbClr val="4D4D4D"/>
              </a:solidFill>
              <a:ln w="9525">
                <a:noFill/>
                <a:round/>
              </a:ln>
            </p:spPr>
            <p:txBody>
              <a:bodyPr/>
              <a:lstStyle/>
              <a:p>
                <a:endParaRPr lang="zh-CN" altLang="en-US">
                  <a:cs typeface="+mn-ea"/>
                  <a:sym typeface="+mn-lt"/>
                </a:endParaRPr>
              </a:p>
            </p:txBody>
          </p:sp>
        </p:grpSp>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3097" y="372310"/>
              <a:ext cx="1086917" cy="1086917"/>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8745" y="3203826"/>
              <a:ext cx="576537" cy="576537"/>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0790" y="1165433"/>
              <a:ext cx="1044687" cy="1044687"/>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4261" y="30790"/>
              <a:ext cx="769620" cy="769620"/>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1730" y="1326846"/>
              <a:ext cx="385202" cy="385202"/>
            </a:xfrm>
            <a:prstGeom prst="rect">
              <a:avLst/>
            </a:prstGeom>
          </p:spPr>
        </p:pic>
      </p:grpSp>
      <p:sp>
        <p:nvSpPr>
          <p:cNvPr id="85" name="Double Wave 84"/>
          <p:cNvSpPr/>
          <p:nvPr/>
        </p:nvSpPr>
        <p:spPr>
          <a:xfrm>
            <a:off x="708025" y="57785"/>
            <a:ext cx="9412605" cy="932815"/>
          </a:xfrm>
          <a:prstGeom prst="doubleWave">
            <a:avLst/>
          </a:prstGeom>
          <a:blipFill>
            <a:blip r:embed="rId9"/>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Cách tạo hình và thiết kế một bộ trang phục. </a:t>
            </a:r>
          </a:p>
        </p:txBody>
      </p:sp>
      <p:sp>
        <p:nvSpPr>
          <p:cNvPr id="108" name="Oval 107"/>
          <p:cNvSpPr/>
          <p:nvPr/>
        </p:nvSpPr>
        <p:spPr>
          <a:xfrm>
            <a:off x="358140" y="16510"/>
            <a:ext cx="892810" cy="894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pic>
        <p:nvPicPr>
          <p:cNvPr id="87" name="Picture 86"/>
          <p:cNvPicPr>
            <a:picLocks noChangeAspect="1"/>
          </p:cNvPicPr>
          <p:nvPr/>
        </p:nvPicPr>
        <p:blipFill>
          <a:blip r:embed="rId10"/>
          <a:stretch>
            <a:fillRect/>
          </a:stretch>
        </p:blipFill>
        <p:spPr>
          <a:xfrm>
            <a:off x="7141212" y="1466426"/>
            <a:ext cx="2290777" cy="1913952"/>
          </a:xfrm>
          <a:prstGeom prst="rect">
            <a:avLst/>
          </a:prstGeom>
          <a:noFill/>
          <a:ln w="9525">
            <a:noFill/>
          </a:ln>
        </p:spPr>
      </p:pic>
      <p:pic>
        <p:nvPicPr>
          <p:cNvPr id="89" name="Picture 88"/>
          <p:cNvPicPr>
            <a:picLocks noChangeAspect="1"/>
          </p:cNvPicPr>
          <p:nvPr/>
        </p:nvPicPr>
        <p:blipFill>
          <a:blip r:embed="rId11"/>
          <a:stretch>
            <a:fillRect/>
          </a:stretch>
        </p:blipFill>
        <p:spPr>
          <a:xfrm>
            <a:off x="9651442" y="1441767"/>
            <a:ext cx="2352779" cy="3188063"/>
          </a:xfrm>
          <a:prstGeom prst="rect">
            <a:avLst/>
          </a:prstGeom>
          <a:noFill/>
          <a:ln w="9525">
            <a:noFill/>
          </a:ln>
        </p:spPr>
      </p:pic>
      <p:sp>
        <p:nvSpPr>
          <p:cNvPr id="90" name="Rounded Rectangle 89"/>
          <p:cNvSpPr/>
          <p:nvPr/>
        </p:nvSpPr>
        <p:spPr>
          <a:xfrm>
            <a:off x="1093656" y="3549806"/>
            <a:ext cx="2587534" cy="14239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gradFill>
                  <a:gsLst>
                    <a:gs pos="0">
                      <a:srgbClr val="012D86"/>
                    </a:gs>
                    <a:gs pos="100000">
                      <a:srgbClr val="0E2557"/>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B1</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Xây</a:t>
            </a:r>
            <a:r>
              <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dựng</a:t>
            </a:r>
            <a:r>
              <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ý </a:t>
            </a:r>
            <a:r>
              <a:rPr lang="en-US" sz="2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tưởng</a:t>
            </a:r>
            <a:r>
              <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trang</a:t>
            </a:r>
            <a:r>
              <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phục</a:t>
            </a:r>
            <a:r>
              <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88" name="Picture 12">
            <a:extLst>
              <a:ext uri="{FF2B5EF4-FFF2-40B4-BE49-F238E27FC236}">
                <a16:creationId xmlns:a16="http://schemas.microsoft.com/office/drawing/2014/main" id="{1FEFDC4C-775D-E58A-A360-8B45B072AA4E}"/>
              </a:ext>
            </a:extLst>
          </p:cNvPr>
          <p:cNvPicPr>
            <a:picLocks noChangeAspect="1"/>
          </p:cNvPicPr>
          <p:nvPr/>
        </p:nvPicPr>
        <p:blipFill>
          <a:blip r:embed="rId12"/>
          <a:stretch>
            <a:fillRect/>
          </a:stretch>
        </p:blipFill>
        <p:spPr>
          <a:xfrm>
            <a:off x="496571" y="1424549"/>
            <a:ext cx="3781704" cy="2012587"/>
          </a:xfrm>
          <a:prstGeom prst="rect">
            <a:avLst/>
          </a:prstGeom>
          <a:noFill/>
          <a:ln w="9525">
            <a:noFill/>
          </a:ln>
        </p:spPr>
      </p:pic>
      <p:pic>
        <p:nvPicPr>
          <p:cNvPr id="91" name="Picture 85">
            <a:extLst>
              <a:ext uri="{FF2B5EF4-FFF2-40B4-BE49-F238E27FC236}">
                <a16:creationId xmlns:a16="http://schemas.microsoft.com/office/drawing/2014/main" id="{34394F73-6C8B-D019-0725-4AAC6C9DB0E4}"/>
              </a:ext>
            </a:extLst>
          </p:cNvPr>
          <p:cNvPicPr>
            <a:picLocks noChangeAspect="1"/>
          </p:cNvPicPr>
          <p:nvPr/>
        </p:nvPicPr>
        <p:blipFill>
          <a:blip r:embed="rId13"/>
          <a:stretch>
            <a:fillRect/>
          </a:stretch>
        </p:blipFill>
        <p:spPr>
          <a:xfrm>
            <a:off x="4608759" y="1424549"/>
            <a:ext cx="2356099" cy="1954984"/>
          </a:xfrm>
          <a:prstGeom prst="rect">
            <a:avLst/>
          </a:prstGeom>
          <a:noFill/>
          <a:ln w="9525">
            <a:noFill/>
          </a:ln>
        </p:spPr>
      </p:pic>
      <p:sp>
        <p:nvSpPr>
          <p:cNvPr id="97" name="Hộp Văn bản 96">
            <a:extLst>
              <a:ext uri="{FF2B5EF4-FFF2-40B4-BE49-F238E27FC236}">
                <a16:creationId xmlns:a16="http://schemas.microsoft.com/office/drawing/2014/main" id="{AA6F37E0-CE80-9CE9-4CA8-5BBB5819FBB4}"/>
              </a:ext>
            </a:extLst>
          </p:cNvPr>
          <p:cNvSpPr txBox="1"/>
          <p:nvPr/>
        </p:nvSpPr>
        <p:spPr>
          <a:xfrm>
            <a:off x="4665204" y="3410591"/>
            <a:ext cx="2230482" cy="1569660"/>
          </a:xfrm>
          <a:prstGeom prst="rect">
            <a:avLst/>
          </a:prstGeom>
          <a:noFill/>
        </p:spPr>
        <p:txBody>
          <a:bodyPr wrap="square">
            <a:spAutoFit/>
          </a:bodyPr>
          <a:lstStyle/>
          <a:p>
            <a:pPr algn="just"/>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B2: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Phác</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tạo</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dáng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bộ</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phục</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lên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giấy</a:t>
            </a:r>
            <a:r>
              <a:rPr lang="en-US"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99" name="Hộp Văn bản 98">
            <a:extLst>
              <a:ext uri="{FF2B5EF4-FFF2-40B4-BE49-F238E27FC236}">
                <a16:creationId xmlns:a16="http://schemas.microsoft.com/office/drawing/2014/main" id="{AE724125-CEA1-4634-2AEF-6830A51A47AD}"/>
              </a:ext>
            </a:extLst>
          </p:cNvPr>
          <p:cNvSpPr txBox="1"/>
          <p:nvPr/>
        </p:nvSpPr>
        <p:spPr>
          <a:xfrm>
            <a:off x="7104512" y="3429501"/>
            <a:ext cx="2546930" cy="1200329"/>
          </a:xfrm>
          <a:prstGeom prst="rect">
            <a:avLst/>
          </a:prstGeom>
          <a:noFill/>
        </p:spPr>
        <p:txBody>
          <a:bodyPr wrap="square">
            <a:spAutoFit/>
          </a:bodyPr>
          <a:lstStyle/>
          <a:p>
            <a:pPr algn="just"/>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B3: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Vẽ</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chi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cát</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bộ</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trang</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phục</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101" name="Hộp Văn bản 100">
            <a:extLst>
              <a:ext uri="{FF2B5EF4-FFF2-40B4-BE49-F238E27FC236}">
                <a16:creationId xmlns:a16="http://schemas.microsoft.com/office/drawing/2014/main" id="{323851D8-B448-1079-ABE3-8C25C254B274}"/>
              </a:ext>
            </a:extLst>
          </p:cNvPr>
          <p:cNvSpPr txBox="1"/>
          <p:nvPr/>
        </p:nvSpPr>
        <p:spPr>
          <a:xfrm>
            <a:off x="9707727" y="4632218"/>
            <a:ext cx="2356099" cy="1200329"/>
          </a:xfrm>
          <a:prstGeom prst="rect">
            <a:avLst/>
          </a:prstGeom>
          <a:noFill/>
        </p:spPr>
        <p:txBody>
          <a:bodyPr wrap="square">
            <a:spAutoFit/>
          </a:bodyPr>
          <a:lstStyle/>
          <a:p>
            <a:pPr algn="just"/>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B4: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Tạo</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thêm</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phụ</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kiện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bộ</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phục</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5"/>
                                        </p:tgtEl>
                                        <p:attrNameLst>
                                          <p:attrName>style.visibility</p:attrName>
                                        </p:attrNameLst>
                                      </p:cBhvr>
                                      <p:to>
                                        <p:strVal val="visible"/>
                                      </p:to>
                                    </p:set>
                                    <p:anim calcmode="discrete" valueType="clr">
                                      <p:cBhvr override="childStyle">
                                        <p:cTn id="7" dur="80"/>
                                        <p:tgtEl>
                                          <p:spTgt spid="8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5"/>
                                        </p:tgtEl>
                                        <p:attrNameLst>
                                          <p:attrName>fillcolor</p:attrName>
                                        </p:attrNameLst>
                                      </p:cBhvr>
                                      <p:tavLst>
                                        <p:tav tm="0">
                                          <p:val>
                                            <p:clrVal>
                                              <a:schemeClr val="accent2"/>
                                            </p:clrVal>
                                          </p:val>
                                        </p:tav>
                                        <p:tav tm="50000">
                                          <p:val>
                                            <p:clrVal>
                                              <a:schemeClr val="hlink"/>
                                            </p:clrVal>
                                          </p:val>
                                        </p:tav>
                                      </p:tavLst>
                                    </p:anim>
                                    <p:set>
                                      <p:cBhvr>
                                        <p:cTn id="9" dur="80"/>
                                        <p:tgtEl>
                                          <p:spTgt spid="8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7"/>
                                        </p:tgtEl>
                                        <p:attrNameLst>
                                          <p:attrName>style.visibility</p:attrName>
                                        </p:attrNameLst>
                                      </p:cBhvr>
                                      <p:to>
                                        <p:strVal val="visible"/>
                                      </p:to>
                                    </p:set>
                                    <p:anim calcmode="lin" valueType="num">
                                      <p:cBhvr>
                                        <p:cTn id="14" dur="1000" fill="hold"/>
                                        <p:tgtEl>
                                          <p:spTgt spid="87"/>
                                        </p:tgtEl>
                                        <p:attrNameLst>
                                          <p:attrName>ppt_x</p:attrName>
                                        </p:attrNameLst>
                                      </p:cBhvr>
                                      <p:tavLst>
                                        <p:tav tm="0">
                                          <p:val>
                                            <p:strVal val="#ppt_x-.2"/>
                                          </p:val>
                                        </p:tav>
                                        <p:tav tm="100000">
                                          <p:val>
                                            <p:strVal val="#ppt_x"/>
                                          </p:val>
                                        </p:tav>
                                      </p:tavLst>
                                    </p:anim>
                                    <p:anim calcmode="lin" valueType="num">
                                      <p:cBhvr>
                                        <p:cTn id="15" dur="1000" fill="hold"/>
                                        <p:tgtEl>
                                          <p:spTgt spid="8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7"/>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89"/>
                                        </p:tgtEl>
                                        <p:attrNameLst>
                                          <p:attrName>style.visibility</p:attrName>
                                        </p:attrNameLst>
                                      </p:cBhvr>
                                      <p:to>
                                        <p:strVal val="visible"/>
                                      </p:to>
                                    </p:set>
                                    <p:anim calcmode="lin" valueType="num">
                                      <p:cBhvr>
                                        <p:cTn id="21" dur="1000" fill="hold"/>
                                        <p:tgtEl>
                                          <p:spTgt spid="89"/>
                                        </p:tgtEl>
                                        <p:attrNameLst>
                                          <p:attrName>ppt_x</p:attrName>
                                        </p:attrNameLst>
                                      </p:cBhvr>
                                      <p:tavLst>
                                        <p:tav tm="0">
                                          <p:val>
                                            <p:strVal val="#ppt_x-.2"/>
                                          </p:val>
                                        </p:tav>
                                        <p:tav tm="100000">
                                          <p:val>
                                            <p:strVal val="#ppt_x"/>
                                          </p:val>
                                        </p:tav>
                                      </p:tavLst>
                                    </p:anim>
                                    <p:anim calcmode="lin" valueType="num">
                                      <p:cBhvr>
                                        <p:cTn id="22" dur="1000" fill="hold"/>
                                        <p:tgtEl>
                                          <p:spTgt spid="89"/>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9"/>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90"/>
                                        </p:tgtEl>
                                        <p:attrNameLst>
                                          <p:attrName>style.visibility</p:attrName>
                                        </p:attrNameLst>
                                      </p:cBhvr>
                                      <p:to>
                                        <p:strVal val="visible"/>
                                      </p:to>
                                    </p:set>
                                    <p:anim calcmode="lin" valueType="num">
                                      <p:cBhvr>
                                        <p:cTn id="28" dur="1000" fill="hold"/>
                                        <p:tgtEl>
                                          <p:spTgt spid="90"/>
                                        </p:tgtEl>
                                        <p:attrNameLst>
                                          <p:attrName>ppt_x</p:attrName>
                                        </p:attrNameLst>
                                      </p:cBhvr>
                                      <p:tavLst>
                                        <p:tav tm="0">
                                          <p:val>
                                            <p:strVal val="#ppt_x-.2"/>
                                          </p:val>
                                        </p:tav>
                                        <p:tav tm="100000">
                                          <p:val>
                                            <p:strVal val="#ppt_x"/>
                                          </p:val>
                                        </p:tav>
                                      </p:tavLst>
                                    </p:anim>
                                    <p:anim calcmode="lin" valueType="num">
                                      <p:cBhvr>
                                        <p:cTn id="29" dur="1000" fill="hold"/>
                                        <p:tgtEl>
                                          <p:spTgt spid="90"/>
                                        </p:tgtEl>
                                        <p:attrNameLst>
                                          <p:attrName>ppt_y</p:attrName>
                                        </p:attrNameLst>
                                      </p:cBhvr>
                                      <p:tavLst>
                                        <p:tav tm="0">
                                          <p:val>
                                            <p:strVal val="#ppt_y"/>
                                          </p:val>
                                        </p:tav>
                                        <p:tav tm="100000">
                                          <p:val>
                                            <p:strVal val="#ppt_y"/>
                                          </p:val>
                                        </p:tav>
                                      </p:tavLst>
                                    </p:anim>
                                    <p:animEffect transition="in" filter="wipe(right)" prLst="gradientSize: 0.1">
                                      <p:cBhvr>
                                        <p:cTn id="30" dur="1000"/>
                                        <p:tgtEl>
                                          <p:spTgt spid="90"/>
                                        </p:tgtEl>
                                      </p:cBhvr>
                                    </p:animEffec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90">
                                            <p:txEl>
                                              <p:pRg st="0" end="0"/>
                                            </p:txEl>
                                          </p:spTgt>
                                        </p:tgtEl>
                                        <p:attrNameLst>
                                          <p:attrName>style.visibility</p:attrName>
                                        </p:attrNameLst>
                                      </p:cBhvr>
                                      <p:to>
                                        <p:strVal val="visible"/>
                                      </p:to>
                                    </p:set>
                                    <p:anim calcmode="discrete" valueType="clr">
                                      <p:cBhvr override="childStyle">
                                        <p:cTn id="35" dur="80"/>
                                        <p:tgtEl>
                                          <p:spTgt spid="9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90">
                                            <p:txEl>
                                              <p:pRg st="0" end="0"/>
                                            </p:txEl>
                                          </p:spTgt>
                                        </p:tgtEl>
                                        <p:attrNameLst>
                                          <p:attrName>fillcolor</p:attrName>
                                        </p:attrNameLst>
                                      </p:cBhvr>
                                      <p:tavLst>
                                        <p:tav tm="0">
                                          <p:val>
                                            <p:clrVal>
                                              <a:schemeClr val="accent2"/>
                                            </p:clrVal>
                                          </p:val>
                                        </p:tav>
                                        <p:tav tm="50000">
                                          <p:val>
                                            <p:clrVal>
                                              <a:schemeClr val="hlink"/>
                                            </p:clrVal>
                                          </p:val>
                                        </p:tav>
                                      </p:tavLst>
                                    </p:anim>
                                    <p:set>
                                      <p:cBhvr>
                                        <p:cTn id="37" dur="80"/>
                                        <p:tgtEl>
                                          <p:spTgt spid="90">
                                            <p:txEl>
                                              <p:pRg st="0" end="0"/>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88"/>
                                        </p:tgtEl>
                                        <p:attrNameLst>
                                          <p:attrName>style.visibility</p:attrName>
                                        </p:attrNameLst>
                                      </p:cBhvr>
                                      <p:to>
                                        <p:strVal val="visible"/>
                                      </p:to>
                                    </p:set>
                                    <p:anim calcmode="lin" valueType="num">
                                      <p:cBhvr>
                                        <p:cTn id="42" dur="1000" fill="hold"/>
                                        <p:tgtEl>
                                          <p:spTgt spid="88"/>
                                        </p:tgtEl>
                                        <p:attrNameLst>
                                          <p:attrName>ppt_x</p:attrName>
                                        </p:attrNameLst>
                                      </p:cBhvr>
                                      <p:tavLst>
                                        <p:tav tm="0">
                                          <p:val>
                                            <p:strVal val="#ppt_x-.2"/>
                                          </p:val>
                                        </p:tav>
                                        <p:tav tm="100000">
                                          <p:val>
                                            <p:strVal val="#ppt_x"/>
                                          </p:val>
                                        </p:tav>
                                      </p:tavLst>
                                    </p:anim>
                                    <p:anim calcmode="lin" valueType="num">
                                      <p:cBhvr>
                                        <p:cTn id="43" dur="1000" fill="hold"/>
                                        <p:tgtEl>
                                          <p:spTgt spid="88"/>
                                        </p:tgtEl>
                                        <p:attrNameLst>
                                          <p:attrName>ppt_y</p:attrName>
                                        </p:attrNameLst>
                                      </p:cBhvr>
                                      <p:tavLst>
                                        <p:tav tm="0">
                                          <p:val>
                                            <p:strVal val="#ppt_y"/>
                                          </p:val>
                                        </p:tav>
                                        <p:tav tm="100000">
                                          <p:val>
                                            <p:strVal val="#ppt_y"/>
                                          </p:val>
                                        </p:tav>
                                      </p:tavLst>
                                    </p:anim>
                                    <p:animEffect transition="in" filter="wipe(right)" prLst="gradientSize: 0.1">
                                      <p:cBhvr>
                                        <p:cTn id="44" dur="1000"/>
                                        <p:tgtEl>
                                          <p:spTgt spid="88"/>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91"/>
                                        </p:tgtEl>
                                        <p:attrNameLst>
                                          <p:attrName>style.visibility</p:attrName>
                                        </p:attrNameLst>
                                      </p:cBhvr>
                                      <p:to>
                                        <p:strVal val="visible"/>
                                      </p:to>
                                    </p:set>
                                    <p:anim calcmode="lin" valueType="num">
                                      <p:cBhvr>
                                        <p:cTn id="49" dur="1000" fill="hold"/>
                                        <p:tgtEl>
                                          <p:spTgt spid="91"/>
                                        </p:tgtEl>
                                        <p:attrNameLst>
                                          <p:attrName>ppt_x</p:attrName>
                                        </p:attrNameLst>
                                      </p:cBhvr>
                                      <p:tavLst>
                                        <p:tav tm="0">
                                          <p:val>
                                            <p:strVal val="#ppt_x-.2"/>
                                          </p:val>
                                        </p:tav>
                                        <p:tav tm="100000">
                                          <p:val>
                                            <p:strVal val="#ppt_x"/>
                                          </p:val>
                                        </p:tav>
                                      </p:tavLst>
                                    </p:anim>
                                    <p:anim calcmode="lin" valueType="num">
                                      <p:cBhvr>
                                        <p:cTn id="50" dur="1000" fill="hold"/>
                                        <p:tgtEl>
                                          <p:spTgt spid="91"/>
                                        </p:tgtEl>
                                        <p:attrNameLst>
                                          <p:attrName>ppt_y</p:attrName>
                                        </p:attrNameLst>
                                      </p:cBhvr>
                                      <p:tavLst>
                                        <p:tav tm="0">
                                          <p:val>
                                            <p:strVal val="#ppt_y"/>
                                          </p:val>
                                        </p:tav>
                                        <p:tav tm="100000">
                                          <p:val>
                                            <p:strVal val="#ppt_y"/>
                                          </p:val>
                                        </p:tav>
                                      </p:tavLst>
                                    </p:anim>
                                    <p:animEffect transition="in" filter="wipe(right)" prLst="gradientSize: 0.1">
                                      <p:cBhvr>
                                        <p:cTn id="51"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5" grpId="1" animBg="1"/>
      <p:bldP spid="90" grpId="0" animBg="1"/>
      <p:bldP spid="9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b="61111"/>
          <a:stretch>
            <a:fillRect/>
          </a:stretch>
        </p:blipFill>
        <p:spPr>
          <a:xfrm>
            <a:off x="0" y="51023"/>
            <a:ext cx="12281552" cy="6755954"/>
          </a:xfrm>
          <a:prstGeom prst="rect">
            <a:avLst/>
          </a:prstGeom>
        </p:spPr>
      </p:pic>
      <p:pic>
        <p:nvPicPr>
          <p:cNvPr id="13" name="图片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10000" r="100000">
                        <a14:backgroundMark x1="15636" y1="14424" x2="25364" y2="50909"/>
                        <a14:backgroundMark x1="37636" y1="27333" x2="32000" y2="667"/>
                        <a14:backgroundMark x1="41636" y1="1758" x2="41636" y2="1576"/>
                        <a14:backgroundMark x1="69000" y1="17576" x2="67364" y2="242"/>
                        <a14:backgroundMark x1="97000" y1="1333" x2="99636" y2="6000"/>
                      </a14:backgroundRemoval>
                    </a14:imgEffect>
                  </a14:imgLayer>
                </a14:imgProps>
              </a:ext>
              <a:ext uri="{28A0092B-C50C-407E-A947-70E740481C1C}">
                <a14:useLocalDpi xmlns:a14="http://schemas.microsoft.com/office/drawing/2010/main" val="0"/>
              </a:ext>
            </a:extLst>
          </a:blip>
          <a:srcRect l="34658"/>
          <a:stretch>
            <a:fillRect/>
          </a:stretch>
        </p:blipFill>
        <p:spPr>
          <a:xfrm flipH="1">
            <a:off x="-60960" y="86995"/>
            <a:ext cx="2987040" cy="6858000"/>
          </a:xfrm>
          <a:prstGeom prst="rect">
            <a:avLst/>
          </a:prstGeom>
        </p:spPr>
      </p:pic>
      <p:pic>
        <p:nvPicPr>
          <p:cNvPr id="3" name="图片 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885" b="98545" l="9949" r="98285">
                        <a14:foregroundMark x1="78988" y1="61552" x2="71098" y2="97817"/>
                        <a14:foregroundMark x1="94854" y1="60582" x2="92453" y2="97089"/>
                        <a14:foregroundMark x1="98285" y1="59612" x2="97256" y2="98059"/>
                        <a14:foregroundMark x1="90051" y1="53548" x2="90051" y2="53548"/>
                        <a14:foregroundMark x1="73499" y1="63736" x2="24614" y2="98545"/>
                        <a14:backgroundMark x1="56261" y1="49363" x2="12264" y2="96847"/>
                        <a14:backgroundMark x1="18096" y1="94906" x2="61835" y2="56216"/>
                        <a14:backgroundMark x1="65952" y1="16313" x2="65952" y2="53305"/>
                        <a14:backgroundMark x1="28731" y1="89266" x2="56261" y2="69557"/>
                        <a14:backgroundMark x1="46312" y1="79563" x2="52830" y2="76410"/>
                        <a14:backgroundMark x1="51801" y1="77380" x2="51115" y2="80776"/>
                      </a14:backgroundRemoval>
                    </a14:imgEffect>
                  </a14:imgLayer>
                </a14:imgProps>
              </a:ext>
              <a:ext uri="{28A0092B-C50C-407E-A947-70E740481C1C}">
                <a14:useLocalDpi xmlns:a14="http://schemas.microsoft.com/office/drawing/2010/main" val="0"/>
              </a:ext>
            </a:extLst>
          </a:blip>
          <a:srcRect t="46228"/>
          <a:stretch>
            <a:fillRect/>
          </a:stretch>
        </p:blipFill>
        <p:spPr>
          <a:xfrm>
            <a:off x="7763885" y="3489960"/>
            <a:ext cx="4428115" cy="3368040"/>
          </a:xfrm>
          <a:prstGeom prst="rect">
            <a:avLst/>
          </a:prstGeom>
        </p:spPr>
      </p:pic>
      <p:sp>
        <p:nvSpPr>
          <p:cNvPr id="5" name="任意多边形 4"/>
          <p:cNvSpPr/>
          <p:nvPr/>
        </p:nvSpPr>
        <p:spPr>
          <a:xfrm>
            <a:off x="0" y="6031230"/>
            <a:ext cx="9446260" cy="826770"/>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rotWithShape="1">
          <a:blip r:embed="rId9" cstate="print">
            <a:extLst>
              <a:ext uri="{28A0092B-C50C-407E-A947-70E740481C1C}">
                <a14:useLocalDpi xmlns:a14="http://schemas.microsoft.com/office/drawing/2010/main" val="0"/>
              </a:ext>
            </a:extLst>
          </a:blip>
          <a:srcRect l="41544" t="10413" r="20071" b="63452"/>
          <a:stretch>
            <a:fillRect/>
          </a:stretch>
        </p:blipFill>
        <p:spPr>
          <a:xfrm>
            <a:off x="9834925" y="355396"/>
            <a:ext cx="1861033" cy="1792341"/>
          </a:xfrm>
          <a:prstGeom prst="rect">
            <a:avLst/>
          </a:prstGeom>
        </p:spPr>
      </p:pic>
      <p:pic>
        <p:nvPicPr>
          <p:cNvPr id="7" name="图片 6"/>
          <p:cNvPicPr>
            <a:picLocks noChangeAspect="1"/>
          </p:cNvPicPr>
          <p:nvPr/>
        </p:nvPicPr>
        <p:blipFill rotWithShape="1">
          <a:blip r:embed="rId10" cstate="print">
            <a:extLst>
              <a:ext uri="{28A0092B-C50C-407E-A947-70E740481C1C}">
                <a14:useLocalDpi xmlns:a14="http://schemas.microsoft.com/office/drawing/2010/main" val="0"/>
              </a:ext>
            </a:extLst>
          </a:blip>
          <a:srcRect l="29803" t="41441" r="18466" b="36051"/>
          <a:stretch>
            <a:fillRect/>
          </a:stretch>
        </p:blipFill>
        <p:spPr>
          <a:xfrm>
            <a:off x="6786073" y="4487863"/>
            <a:ext cx="2508069" cy="1543594"/>
          </a:xfrm>
          <a:prstGeom prst="rect">
            <a:avLst/>
          </a:prstGeom>
        </p:spPr>
      </p:pic>
      <p:pic>
        <p:nvPicPr>
          <p:cNvPr id="8" name="图片 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50000" y1="64485" x2="85091" y2="20121"/>
                        <a14:backgroundMark x1="45727" y1="69091" x2="49727" y2="63879"/>
                      </a14:backgroundRemoval>
                    </a14:imgEffect>
                  </a14:imgLayer>
                </a14:imgProps>
              </a:ext>
              <a:ext uri="{28A0092B-C50C-407E-A947-70E740481C1C}">
                <a14:useLocalDpi xmlns:a14="http://schemas.microsoft.com/office/drawing/2010/main" val="0"/>
              </a:ext>
            </a:extLst>
          </a:blip>
          <a:srcRect t="38412" r="42654" b="12769"/>
          <a:stretch>
            <a:fillRect/>
          </a:stretch>
        </p:blipFill>
        <p:spPr>
          <a:xfrm rot="2443073">
            <a:off x="7968101" y="4512294"/>
            <a:ext cx="2159236" cy="2757621"/>
          </a:xfrm>
          <a:prstGeom prst="rect">
            <a:avLst/>
          </a:prstGeom>
        </p:spPr>
      </p:pic>
      <p:pic>
        <p:nvPicPr>
          <p:cNvPr id="9" name="图片 8"/>
          <p:cNvPicPr>
            <a:picLocks noChangeAspect="1"/>
          </p:cNvPicPr>
          <p:nvPr/>
        </p:nvPicPr>
        <p:blipFill rotWithShape="1">
          <a:blip r:embed="rId13">
            <a:extLst>
              <a:ext uri="{28A0092B-C50C-407E-A947-70E740481C1C}">
                <a14:useLocalDpi xmlns:a14="http://schemas.microsoft.com/office/drawing/2010/main" val="0"/>
              </a:ext>
            </a:extLst>
          </a:blip>
          <a:srcRect l="13529" t="25011" r="80441" b="66584"/>
          <a:stretch>
            <a:fillRect/>
          </a:stretch>
        </p:blipFill>
        <p:spPr>
          <a:xfrm rot="3447075" flipV="1">
            <a:off x="1323927" y="2120164"/>
            <a:ext cx="735106" cy="532656"/>
          </a:xfrm>
          <a:prstGeom prst="rect">
            <a:avLst/>
          </a:prstGeom>
        </p:spPr>
      </p:pic>
      <p:pic>
        <p:nvPicPr>
          <p:cNvPr id="10" name="图片 9"/>
          <p:cNvPicPr>
            <a:picLocks noChangeAspect="1"/>
          </p:cNvPicPr>
          <p:nvPr/>
        </p:nvPicPr>
        <p:blipFill rotWithShape="1">
          <a:blip r:embed="rId13">
            <a:extLst>
              <a:ext uri="{28A0092B-C50C-407E-A947-70E740481C1C}">
                <a14:useLocalDpi xmlns:a14="http://schemas.microsoft.com/office/drawing/2010/main" val="0"/>
              </a:ext>
            </a:extLst>
          </a:blip>
          <a:srcRect l="13529" t="25011" r="80441" b="66584"/>
          <a:stretch>
            <a:fillRect/>
          </a:stretch>
        </p:blipFill>
        <p:spPr>
          <a:xfrm rot="6639583">
            <a:off x="572815" y="990368"/>
            <a:ext cx="953610" cy="747776"/>
          </a:xfrm>
          <a:prstGeom prst="rect">
            <a:avLst/>
          </a:prstGeom>
        </p:spPr>
      </p:pic>
      <p:pic>
        <p:nvPicPr>
          <p:cNvPr id="11" name="图片 10"/>
          <p:cNvPicPr>
            <a:picLocks noChangeAspect="1"/>
          </p:cNvPicPr>
          <p:nvPr/>
        </p:nvPicPr>
        <p:blipFill rotWithShape="1">
          <a:blip r:embed="rId13">
            <a:extLst>
              <a:ext uri="{28A0092B-C50C-407E-A947-70E740481C1C}">
                <a14:useLocalDpi xmlns:a14="http://schemas.microsoft.com/office/drawing/2010/main" val="0"/>
              </a:ext>
            </a:extLst>
          </a:blip>
          <a:srcRect l="13529" t="25011" r="80441" b="66584"/>
          <a:stretch>
            <a:fillRect/>
          </a:stretch>
        </p:blipFill>
        <p:spPr>
          <a:xfrm>
            <a:off x="1941559" y="-105575"/>
            <a:ext cx="594414" cy="466112"/>
          </a:xfrm>
          <a:prstGeom prst="rect">
            <a:avLst/>
          </a:prstGeom>
        </p:spPr>
      </p:pic>
      <p:pic>
        <p:nvPicPr>
          <p:cNvPr id="12" name="图片 11"/>
          <p:cNvPicPr>
            <a:picLocks noChangeAspect="1"/>
          </p:cNvPicPr>
          <p:nvPr/>
        </p:nvPicPr>
        <p:blipFill rotWithShape="1">
          <a:blip r:embed="rId13" cstate="print">
            <a:extLst>
              <a:ext uri="{28A0092B-C50C-407E-A947-70E740481C1C}">
                <a14:useLocalDpi xmlns:a14="http://schemas.microsoft.com/office/drawing/2010/main" val="0"/>
              </a:ext>
            </a:extLst>
          </a:blip>
          <a:srcRect l="13529" t="25011" r="80441" b="66584"/>
          <a:stretch>
            <a:fillRect/>
          </a:stretch>
        </p:blipFill>
        <p:spPr>
          <a:xfrm>
            <a:off x="391408" y="86946"/>
            <a:ext cx="482001" cy="377963"/>
          </a:xfrm>
          <a:prstGeom prst="rect">
            <a:avLst/>
          </a:prstGeom>
        </p:spPr>
      </p:pic>
      <p:sp>
        <p:nvSpPr>
          <p:cNvPr id="36" name="Double Wave 35"/>
          <p:cNvSpPr/>
          <p:nvPr/>
        </p:nvSpPr>
        <p:spPr>
          <a:xfrm>
            <a:off x="496042" y="8049"/>
            <a:ext cx="11638297" cy="1005840"/>
          </a:xfrm>
          <a:prstGeom prst="doubleWave">
            <a:avLst/>
          </a:prstGeom>
          <a:blipFill>
            <a:blip r:embed="rId14"/>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Tạo</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thiết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bộ</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trang</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phục</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họa</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tộc</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thiểu</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14" name="Oval 13"/>
          <p:cNvSpPr/>
          <p:nvPr/>
        </p:nvSpPr>
        <p:spPr>
          <a:xfrm>
            <a:off x="-4407" y="86946"/>
            <a:ext cx="892810" cy="894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p>
        </p:txBody>
      </p:sp>
      <p:pic>
        <p:nvPicPr>
          <p:cNvPr id="23559" name="Picture 7" descr="Đầm suông kết họa tiết thổ cẩm- B9611"/>
          <p:cNvPicPr>
            <a:picLocks noChangeAspect="1"/>
          </p:cNvPicPr>
          <p:nvPr/>
        </p:nvPicPr>
        <p:blipFill>
          <a:blip r:embed="rId15"/>
          <a:stretch>
            <a:fillRect/>
          </a:stretch>
        </p:blipFill>
        <p:spPr>
          <a:xfrm>
            <a:off x="2649220" y="1142365"/>
            <a:ext cx="3942715" cy="5109210"/>
          </a:xfrm>
          <a:prstGeom prst="rect">
            <a:avLst/>
          </a:prstGeom>
          <a:noFill/>
          <a:ln w="9525">
            <a:noFill/>
          </a:ln>
        </p:spPr>
      </p:pic>
      <p:pic>
        <p:nvPicPr>
          <p:cNvPr id="4" name="Picture 3"/>
          <p:cNvPicPr>
            <a:picLocks noChangeAspect="1"/>
          </p:cNvPicPr>
          <p:nvPr/>
        </p:nvPicPr>
        <p:blipFill>
          <a:blip r:embed="rId16"/>
          <a:stretch>
            <a:fillRect/>
          </a:stretch>
        </p:blipFill>
        <p:spPr>
          <a:xfrm>
            <a:off x="6721475" y="1056640"/>
            <a:ext cx="5337810" cy="5337810"/>
          </a:xfrm>
          <a:prstGeom prst="rect">
            <a:avLst/>
          </a:prstGeom>
          <a:noFill/>
          <a:ln w="9525">
            <a:noFill/>
          </a:ln>
        </p:spPr>
      </p:pic>
      <p:sp>
        <p:nvSpPr>
          <p:cNvPr id="15" name="Right Arrow Callout 14"/>
          <p:cNvSpPr/>
          <p:nvPr/>
        </p:nvSpPr>
        <p:spPr>
          <a:xfrm>
            <a:off x="531495" y="1466850"/>
            <a:ext cx="2181225" cy="4564380"/>
          </a:xfrm>
          <a:prstGeom prst="rightArrowCallou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sz="2800" b="1" i="1" dirty="0">
                <a:solidFill>
                  <a:schemeClr val="bg1"/>
                </a:solidFill>
                <a:effectLst>
                  <a:outerShdw blurRad="38100" dist="38100" dir="2700000" algn="tl">
                    <a:srgbClr val="000000">
                      <a:alpha val="43137"/>
                    </a:srgbClr>
                  </a:outerShdw>
                </a:effectLst>
                <a:latin typeface="Calibri" panose="020F0502020204030204" charset="0"/>
                <a:sym typeface="+mn-ea"/>
              </a:rPr>
              <a:t>Có thể trang trí phần cổ và tay áo hoặc có thể trang trí toàn thân áo</a:t>
            </a:r>
            <a:endParaRPr sz="2800" b="1" i="1" dirty="0">
              <a:solidFill>
                <a:schemeClr val="bg1"/>
              </a:solidFill>
              <a:effectLst>
                <a:outerShdw blurRad="38100" dist="38100" dir="2700000" algn="tl">
                  <a:srgbClr val="000000">
                    <a:alpha val="43137"/>
                  </a:srgbClr>
                </a:outerShdw>
              </a:effectLst>
              <a:latin typeface="Calibri" panose="020F0502020204030204" charset="0"/>
            </a:endParaRPr>
          </a:p>
          <a:p>
            <a:pPr algn="ctr"/>
            <a:endParaRPr lang="en-US" sz="2800" b="1" i="1" dirty="0">
              <a:solidFill>
                <a:schemeClr val="bg1"/>
              </a:solidFill>
              <a:effectLst>
                <a:outerShdw blurRad="38100" dist="38100" dir="2700000" algn="tl">
                  <a:srgbClr val="000000">
                    <a:alpha val="43137"/>
                  </a:srgbClr>
                </a:outerShdw>
              </a:effectLst>
              <a:latin typeface="Calibri" panose="020F050202020403020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25E-6 -5.18519E-6 L -0.07006 -0.00904 L -0.19011 -0.12223 L -0.42123 -0.07339 " pathEditMode="relative" ptsTypes="AAAA">
                                      <p:cBhvr>
                                        <p:cTn id="6" dur="2000" fill="hold"/>
                                        <p:tgtEl>
                                          <p:spTgt spid="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36"/>
                                        </p:tgtEl>
                                        <p:attrNameLst>
                                          <p:attrName>style.visibility</p:attrName>
                                        </p:attrNameLst>
                                      </p:cBhvr>
                                      <p:to>
                                        <p:strVal val="visible"/>
                                      </p:to>
                                    </p:set>
                                    <p:anim calcmode="discrete" valueType="clr">
                                      <p:cBhvr override="childStyle">
                                        <p:cTn id="11" dur="80"/>
                                        <p:tgtEl>
                                          <p:spTgt spid="36"/>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36"/>
                                        </p:tgtEl>
                                        <p:attrNameLst>
                                          <p:attrName>fillcolor</p:attrName>
                                        </p:attrNameLst>
                                      </p:cBhvr>
                                      <p:tavLst>
                                        <p:tav tm="0">
                                          <p:val>
                                            <p:clrVal>
                                              <a:schemeClr val="accent2"/>
                                            </p:clrVal>
                                          </p:val>
                                        </p:tav>
                                        <p:tav tm="50000">
                                          <p:val>
                                            <p:clrVal>
                                              <a:schemeClr val="hlink"/>
                                            </p:clrVal>
                                          </p:val>
                                        </p:tav>
                                      </p:tavLst>
                                    </p:anim>
                                    <p:set>
                                      <p:cBhvr>
                                        <p:cTn id="13" dur="80"/>
                                        <p:tgtEl>
                                          <p:spTgt spid="36"/>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23559"/>
                                        </p:tgtEl>
                                        <p:attrNameLst>
                                          <p:attrName>style.visibility</p:attrName>
                                        </p:attrNameLst>
                                      </p:cBhvr>
                                      <p:to>
                                        <p:strVal val="visible"/>
                                      </p:to>
                                    </p:set>
                                    <p:anim calcmode="lin" valueType="num">
                                      <p:cBhvr>
                                        <p:cTn id="18" dur="1000" fill="hold"/>
                                        <p:tgtEl>
                                          <p:spTgt spid="23559"/>
                                        </p:tgtEl>
                                        <p:attrNameLst>
                                          <p:attrName>ppt_x</p:attrName>
                                        </p:attrNameLst>
                                      </p:cBhvr>
                                      <p:tavLst>
                                        <p:tav tm="0">
                                          <p:val>
                                            <p:strVal val="#ppt_x-.2"/>
                                          </p:val>
                                        </p:tav>
                                        <p:tav tm="100000">
                                          <p:val>
                                            <p:strVal val="#ppt_x"/>
                                          </p:val>
                                        </p:tav>
                                      </p:tavLst>
                                    </p:anim>
                                    <p:anim calcmode="lin" valueType="num">
                                      <p:cBhvr>
                                        <p:cTn id="19" dur="1000" fill="hold"/>
                                        <p:tgtEl>
                                          <p:spTgt spid="23559"/>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3559"/>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15"/>
                                        </p:tgtEl>
                                        <p:attrNameLst>
                                          <p:attrName>style.visibility</p:attrName>
                                        </p:attrNameLst>
                                      </p:cBhvr>
                                      <p:to>
                                        <p:strVal val="visible"/>
                                      </p:to>
                                    </p:set>
                                    <p:anim calcmode="discrete" valueType="clr">
                                      <p:cBhvr override="childStyle">
                                        <p:cTn id="25"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5"/>
                                        </p:tgtEl>
                                        <p:attrNameLst>
                                          <p:attrName>fillcolor</p:attrName>
                                        </p:attrNameLst>
                                      </p:cBhvr>
                                      <p:tavLst>
                                        <p:tav tm="0">
                                          <p:val>
                                            <p:clrVal>
                                              <a:schemeClr val="accent2"/>
                                            </p:clrVal>
                                          </p:val>
                                        </p:tav>
                                        <p:tav tm="50000">
                                          <p:val>
                                            <p:clrVal>
                                              <a:schemeClr val="hlink"/>
                                            </p:clrVal>
                                          </p:val>
                                        </p:tav>
                                      </p:tavLst>
                                    </p:anim>
                                    <p:set>
                                      <p:cBhvr>
                                        <p:cTn id="27" dur="80"/>
                                        <p:tgtEl>
                                          <p:spTgt spid="15"/>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nodeType="clickEffect">
                                  <p:stCondLst>
                                    <p:cond delay="0"/>
                                  </p:stCondLst>
                                  <p:iterate type="lt">
                                    <p:tmPct val="50000"/>
                                  </p:iterate>
                                  <p:childTnLst>
                                    <p:set>
                                      <p:cBhvr>
                                        <p:cTn id="31" dur="1" fill="hold">
                                          <p:stCondLst>
                                            <p:cond delay="0"/>
                                          </p:stCondLst>
                                        </p:cTn>
                                        <p:tgtEl>
                                          <p:spTgt spid="15">
                                            <p:txEl>
                                              <p:pRg st="0" end="0"/>
                                            </p:txEl>
                                          </p:spTgt>
                                        </p:tgtEl>
                                        <p:attrNameLst>
                                          <p:attrName>style.visibility</p:attrName>
                                        </p:attrNameLst>
                                      </p:cBhvr>
                                      <p:to>
                                        <p:strVal val="visible"/>
                                      </p:to>
                                    </p:set>
                                    <p:anim calcmode="discrete" valueType="clr">
                                      <p:cBhvr override="childStyle">
                                        <p:cTn id="32" dur="80"/>
                                        <p:tgtEl>
                                          <p:spTgt spid="1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5">
                                            <p:txEl>
                                              <p:pRg st="0" end="0"/>
                                            </p:txEl>
                                          </p:spTgt>
                                        </p:tgtEl>
                                        <p:attrNameLst>
                                          <p:attrName>fillcolor</p:attrName>
                                        </p:attrNameLst>
                                      </p:cBhvr>
                                      <p:tavLst>
                                        <p:tav tm="0">
                                          <p:val>
                                            <p:clrVal>
                                              <a:schemeClr val="accent2"/>
                                            </p:clrVal>
                                          </p:val>
                                        </p:tav>
                                        <p:tav tm="50000">
                                          <p:val>
                                            <p:clrVal>
                                              <a:schemeClr val="hlink"/>
                                            </p:clrVal>
                                          </p:val>
                                        </p:tav>
                                      </p:tavLst>
                                    </p:anim>
                                    <p:set>
                                      <p:cBhvr>
                                        <p:cTn id="34" dur="80"/>
                                        <p:tgtEl>
                                          <p:spTgt spid="15">
                                            <p:txEl>
                                              <p:pRg st="0" end="0"/>
                                            </p:txEl>
                                          </p:spTgt>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1000" fill="hold"/>
                                        <p:tgtEl>
                                          <p:spTgt spid="4"/>
                                        </p:tgtEl>
                                        <p:attrNameLst>
                                          <p:attrName>ppt_x</p:attrName>
                                        </p:attrNameLst>
                                      </p:cBhvr>
                                      <p:tavLst>
                                        <p:tav tm="0">
                                          <p:val>
                                            <p:strVal val="#ppt_x-.2"/>
                                          </p:val>
                                        </p:tav>
                                        <p:tav tm="100000">
                                          <p:val>
                                            <p:strVal val="#ppt_x"/>
                                          </p:val>
                                        </p:tav>
                                      </p:tavLst>
                                    </p:anim>
                                    <p:anim calcmode="lin" valueType="num">
                                      <p:cBhvr>
                                        <p:cTn id="40"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4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15" grpId="0" animBg="1"/>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65464" y="0"/>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358140" y="480060"/>
              <a:ext cx="2456103" cy="769620"/>
              <a:chOff x="358140" y="480060"/>
              <a:chExt cx="2456103" cy="76962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 y="480060"/>
                <a:ext cx="769620" cy="769620"/>
              </a:xfrm>
              <a:prstGeom prst="rect">
                <a:avLst/>
              </a:prstGeom>
            </p:spPr>
          </p:pic>
          <p:sp>
            <p:nvSpPr>
              <p:cNvPr id="8" name="文本框 7"/>
              <p:cNvSpPr txBox="1"/>
              <p:nvPr/>
            </p:nvSpPr>
            <p:spPr>
              <a:xfrm>
                <a:off x="1127760" y="634037"/>
                <a:ext cx="1686483" cy="461665"/>
              </a:xfrm>
              <a:prstGeom prst="rect">
                <a:avLst/>
              </a:prstGeom>
              <a:noFill/>
            </p:spPr>
            <p:txBody>
              <a:bodyPr wrap="square" rtlCol="0">
                <a:spAutoFit/>
              </a:bodyPr>
              <a:lstStyle/>
              <a:p>
                <a:r>
                  <a:rPr lang="zh-CN" altLang="en-US" sz="2400" b="1" dirty="0">
                    <a:solidFill>
                      <a:srgbClr val="FFC000"/>
                    </a:solidFill>
                    <a:latin typeface="Microsoft YaHei" panose="020B0503020204020204" pitchFamily="34" charset="-122"/>
                    <a:ea typeface="Microsoft YaHei" panose="020B0503020204020204" pitchFamily="34" charset="-122"/>
                  </a:rPr>
                  <a:t>筹备工作</a:t>
                </a:r>
              </a:p>
            </p:txBody>
          </p:sp>
        </p:grpSp>
      </p:grpSp>
      <p:pic>
        <p:nvPicPr>
          <p:cNvPr id="22" name="图片 21"/>
          <p:cNvPicPr>
            <a:picLocks noChangeAspect="1"/>
          </p:cNvPicPr>
          <p:nvPr/>
        </p:nvPicPr>
        <p:blipFill rotWithShape="1">
          <a:blip r:embed="rId6" cstate="print">
            <a:extLst>
              <a:ext uri="{28A0092B-C50C-407E-A947-70E740481C1C}">
                <a14:useLocalDpi xmlns:a14="http://schemas.microsoft.com/office/drawing/2010/main" val="0"/>
              </a:ext>
            </a:extLst>
          </a:blip>
          <a:srcRect b="61111"/>
          <a:stretch>
            <a:fillRect/>
          </a:stretch>
        </p:blipFill>
        <p:spPr>
          <a:xfrm>
            <a:off x="0" y="223"/>
            <a:ext cx="12281552" cy="6755954"/>
          </a:xfrm>
          <a:prstGeom prst="rect">
            <a:avLst/>
          </a:prstGeom>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b="69333"/>
          <a:stretch>
            <a:fillRect/>
          </a:stretch>
        </p:blipFill>
        <p:spPr>
          <a:xfrm rot="954392">
            <a:off x="7626274" y="465782"/>
            <a:ext cx="4571355" cy="2103120"/>
          </a:xfrm>
          <a:prstGeom prst="rect">
            <a:avLst/>
          </a:prstGeom>
        </p:spPr>
      </p:pic>
      <p:pic>
        <p:nvPicPr>
          <p:cNvPr id="12" name="图片 1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5" b="89994" l="9949" r="95540"/>
                    </a14:imgEffect>
                  </a14:imgLayer>
                </a14:imgProps>
              </a:ext>
              <a:ext uri="{28A0092B-C50C-407E-A947-70E740481C1C}">
                <a14:useLocalDpi xmlns:a14="http://schemas.microsoft.com/office/drawing/2010/main" val="0"/>
              </a:ext>
            </a:extLst>
          </a:blip>
          <a:srcRect t="29308" b="8080"/>
          <a:stretch>
            <a:fillRect/>
          </a:stretch>
        </p:blipFill>
        <p:spPr>
          <a:xfrm>
            <a:off x="8788182" y="3429000"/>
            <a:ext cx="3485788" cy="3087235"/>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2673" y="1614775"/>
            <a:ext cx="769620" cy="769620"/>
          </a:xfrm>
          <a:prstGeom prst="rect">
            <a:avLst/>
          </a:prstGeom>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9599" y="4398565"/>
            <a:ext cx="769620" cy="769620"/>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05733" y="4663379"/>
            <a:ext cx="487987" cy="487987"/>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20753" y="901600"/>
            <a:ext cx="388203" cy="388203"/>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3459" y="2384820"/>
            <a:ext cx="769620" cy="769620"/>
          </a:xfrm>
          <a:prstGeom prst="rect">
            <a:avLst/>
          </a:prstGeom>
        </p:spPr>
      </p:pic>
      <p:pic>
        <p:nvPicPr>
          <p:cNvPr id="28675" name="Picture 2" descr="https://f9-zpcloud.zdn.vn/4959955651581058644/252dab98990845561c19.jpg"/>
          <p:cNvPicPr>
            <a:picLocks noGrp="1" noChangeAspect="1"/>
          </p:cNvPicPr>
          <p:nvPr/>
        </p:nvPicPr>
        <p:blipFill>
          <a:blip r:embed="rId12"/>
          <a:srcRect/>
          <a:stretch>
            <a:fillRect/>
          </a:stretch>
        </p:blipFill>
        <p:spPr>
          <a:xfrm>
            <a:off x="2302510" y="203200"/>
            <a:ext cx="6249035" cy="6249035"/>
          </a:xfrm>
          <a:prstGeom prst="rect">
            <a:avLst/>
          </a:prstGeom>
          <a:noFill/>
          <a:ln w="9525">
            <a:noFill/>
          </a:ln>
        </p:spPr>
      </p:pic>
      <p:sp>
        <p:nvSpPr>
          <p:cNvPr id="14" name="Cloud Callout 13"/>
          <p:cNvSpPr/>
          <p:nvPr/>
        </p:nvSpPr>
        <p:spPr>
          <a:xfrm>
            <a:off x="80010" y="203200"/>
            <a:ext cx="2176145" cy="5948045"/>
          </a:xfrm>
          <a:prstGeom prst="cloudCallout">
            <a:avLst>
              <a:gd name="adj1" fmla="val 64560"/>
              <a:gd name="adj2" fmla="val 50010"/>
            </a:avLst>
          </a:prstGeom>
          <a:solidFill>
            <a:schemeClr val="accent5">
              <a:lumMod val="40000"/>
              <a:lumOff val="60000"/>
            </a:schemeClr>
          </a:solidFill>
        </p:spPr>
        <p:style>
          <a:lnRef idx="0">
            <a:schemeClr val="dk1"/>
          </a:lnRef>
          <a:fillRef idx="3">
            <a:schemeClr val="dk1"/>
          </a:fillRef>
          <a:effectRef idx="3">
            <a:schemeClr val="dk1"/>
          </a:effectRef>
          <a:fontRef idx="minor">
            <a:schemeClr val="lt1"/>
          </a:fontRef>
        </p:style>
        <p:txBody>
          <a:bodyPr rtlCol="0" anchor="ctr">
            <a:scene3d>
              <a:camera prst="orthographicFront"/>
              <a:lightRig rig="threePt" dir="t"/>
            </a:scene3d>
          </a:bodyPr>
          <a:lstStyle/>
          <a:p>
            <a:pPr algn="ctr"/>
            <a:r>
              <a:rPr lang="en-US" altLang="en-US" sz="2800" b="1" dirty="0">
                <a:ln w="9525" cmpd="sng">
                  <a:solidFill>
                    <a:schemeClr val="accent1"/>
                  </a:solidFill>
                  <a:prstDash val="solid"/>
                </a:ln>
                <a:gradFill>
                  <a:gsLst>
                    <a:gs pos="0">
                      <a:srgbClr val="012D86"/>
                    </a:gs>
                    <a:gs pos="100000">
                      <a:srgbClr val="0E2557"/>
                    </a:gs>
                  </a:gsLst>
                  <a:lin scaled="0"/>
                </a:gradFill>
                <a:effectLst>
                  <a:glow rad="38100">
                    <a:schemeClr val="accent1">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M</a:t>
            </a:r>
            <a:r>
              <a:rPr lang="en-US" altLang="en-US" sz="2800" b="1" dirty="0">
                <a:ln w="9525" cmpd="sng">
                  <a:solidFill>
                    <a:schemeClr val="accent1"/>
                  </a:solidFill>
                  <a:prstDash val="solid"/>
                </a:ln>
                <a:gradFill>
                  <a:gsLst>
                    <a:gs pos="0">
                      <a:srgbClr val="012D86"/>
                    </a:gs>
                    <a:gs pos="100000">
                      <a:srgbClr val="0E2557"/>
                    </a:gs>
                  </a:gsLst>
                  <a:lin scaled="0"/>
                </a:gradFill>
                <a:effectLst>
                  <a:glow rad="38100">
                    <a:schemeClr val="accent1">
                      <a:alpha val="40000"/>
                    </a:schemeClr>
                  </a:glow>
                  <a:outerShdw blurRad="38100" dist="38100" dir="2700000" algn="tl">
                    <a:srgbClr val="000000">
                      <a:alpha val="43137"/>
                    </a:srgbClr>
                  </a:outerShdw>
                </a:effectLst>
                <a:latin typeface="Times New Roman" panose="02020603050405020304" pitchFamily="18" charset="0"/>
                <a:ea typeface="Times New Roman" panose="02020603050405020304" pitchFamily="18" charset="0"/>
                <a:sym typeface="+mn-ea"/>
              </a:rPr>
              <a:t>à</a:t>
            </a:r>
            <a:r>
              <a:rPr lang="en-US" altLang="en-US" sz="2800" b="1" dirty="0">
                <a:ln w="9525" cmpd="sng">
                  <a:solidFill>
                    <a:schemeClr val="accent1"/>
                  </a:solidFill>
                  <a:prstDash val="solid"/>
                </a:ln>
                <a:gradFill>
                  <a:gsLst>
                    <a:gs pos="0">
                      <a:srgbClr val="012D86"/>
                    </a:gs>
                    <a:gs pos="100000">
                      <a:srgbClr val="0E2557"/>
                    </a:gs>
                  </a:gsLst>
                  <a:lin scaled="0"/>
                </a:gradFill>
                <a:effectLst>
                  <a:glow rad="38100">
                    <a:schemeClr val="accent1">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u </a:t>
            </a:r>
          </a:p>
          <a:p>
            <a:pPr algn="ctr"/>
            <a:r>
              <a:rPr lang="en-US" altLang="en-US" sz="2800" b="1" dirty="0">
                <a:ln w="9525" cmpd="sng">
                  <a:solidFill>
                    <a:schemeClr val="accent1"/>
                  </a:solidFill>
                  <a:prstDash val="solid"/>
                </a:ln>
                <a:gradFill>
                  <a:gsLst>
                    <a:gs pos="0">
                      <a:srgbClr val="012D86"/>
                    </a:gs>
                    <a:gs pos="100000">
                      <a:srgbClr val="0E2557"/>
                    </a:gs>
                  </a:gsLst>
                  <a:lin scaled="0"/>
                </a:gradFill>
                <a:effectLst>
                  <a:glow rad="38100">
                    <a:schemeClr val="accent1">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sắc họa tiết: có thể chọn nhiều m</a:t>
            </a:r>
            <a:r>
              <a:rPr lang="en-US" altLang="en-US" sz="2800" b="1" dirty="0">
                <a:ln w="9525" cmpd="sng">
                  <a:solidFill>
                    <a:schemeClr val="accent1"/>
                  </a:solidFill>
                  <a:prstDash val="solid"/>
                </a:ln>
                <a:gradFill>
                  <a:gsLst>
                    <a:gs pos="0">
                      <a:srgbClr val="012D86"/>
                    </a:gs>
                    <a:gs pos="100000">
                      <a:srgbClr val="0E2557"/>
                    </a:gs>
                  </a:gsLst>
                  <a:lin scaled="0"/>
                </a:gradFill>
                <a:effectLst>
                  <a:glow rad="38100">
                    <a:schemeClr val="accent1">
                      <a:alpha val="40000"/>
                    </a:schemeClr>
                  </a:glow>
                  <a:outerShdw blurRad="38100" dist="38100" dir="2700000" algn="tl">
                    <a:srgbClr val="000000">
                      <a:alpha val="43137"/>
                    </a:srgbClr>
                  </a:outerShdw>
                </a:effectLst>
                <a:latin typeface="Times New Roman" panose="02020603050405020304" pitchFamily="18" charset="0"/>
                <a:ea typeface="Times New Roman" panose="02020603050405020304" pitchFamily="18" charset="0"/>
                <a:sym typeface="+mn-ea"/>
              </a:rPr>
              <a:t>à</a:t>
            </a:r>
            <a:r>
              <a:rPr lang="en-US" altLang="en-US" sz="2800" b="1" dirty="0">
                <a:ln w="9525" cmpd="sng">
                  <a:solidFill>
                    <a:schemeClr val="accent1"/>
                  </a:solidFill>
                  <a:prstDash val="solid"/>
                </a:ln>
                <a:gradFill>
                  <a:gsLst>
                    <a:gs pos="0">
                      <a:srgbClr val="012D86"/>
                    </a:gs>
                    <a:gs pos="100000">
                      <a:srgbClr val="0E2557"/>
                    </a:gs>
                  </a:gsLst>
                  <a:lin scaled="0"/>
                </a:gradFill>
                <a:effectLst>
                  <a:glow rad="38100">
                    <a:schemeClr val="accent1">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u nổi để tạo sự nổi bật cho họa tiết</a:t>
            </a:r>
          </a:p>
        </p:txBody>
      </p:sp>
      <p:pic>
        <p:nvPicPr>
          <p:cNvPr id="28677" name="Picture 2"/>
          <p:cNvPicPr>
            <a:picLocks noChangeAspect="1"/>
          </p:cNvPicPr>
          <p:nvPr/>
        </p:nvPicPr>
        <p:blipFill>
          <a:blip r:embed="rId13"/>
          <a:stretch>
            <a:fillRect/>
          </a:stretch>
        </p:blipFill>
        <p:spPr>
          <a:xfrm>
            <a:off x="8626475" y="202565"/>
            <a:ext cx="3472180" cy="624967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4">
                                            <p:txEl>
                                              <p:pRg st="0" end="0"/>
                                            </p:txEl>
                                          </p:spTgt>
                                        </p:tgtEl>
                                        <p:attrNameLst>
                                          <p:attrName>style.visibility</p:attrName>
                                        </p:attrNameLst>
                                      </p:cBhvr>
                                      <p:to>
                                        <p:strVal val="visible"/>
                                      </p:to>
                                    </p:set>
                                    <p:anim calcmode="discrete" valueType="clr">
                                      <p:cBhvr override="childStyle">
                                        <p:cTn id="14" dur="80"/>
                                        <p:tgtEl>
                                          <p:spTgt spid="1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4">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4">
                                            <p:txEl>
                                              <p:pRg st="0" end="0"/>
                                            </p:txEl>
                                          </p:spTgt>
                                        </p:tgtEl>
                                        <p:attrNameLst>
                                          <p:attrName>fill.type</p:attrName>
                                        </p:attrNameLst>
                                      </p:cBhvr>
                                      <p:to>
                                        <p:strVal val="solid"/>
                                      </p:to>
                                    </p:set>
                                  </p:childTnLst>
                                </p:cTn>
                              </p:par>
                              <p:par>
                                <p:cTn id="17" presetID="27" presetClass="entr" presetSubtype="0" fill="hold" nodeType="withEffect">
                                  <p:stCondLst>
                                    <p:cond delay="0"/>
                                  </p:stCondLst>
                                  <p:iterate type="lt">
                                    <p:tmPct val="50000"/>
                                  </p:iterate>
                                  <p:childTnLst>
                                    <p:set>
                                      <p:cBhvr>
                                        <p:cTn id="18" dur="1" fill="hold">
                                          <p:stCondLst>
                                            <p:cond delay="0"/>
                                          </p:stCondLst>
                                        </p:cTn>
                                        <p:tgtEl>
                                          <p:spTgt spid="14">
                                            <p:txEl>
                                              <p:pRg st="1" end="1"/>
                                            </p:txEl>
                                          </p:spTgt>
                                        </p:tgtEl>
                                        <p:attrNameLst>
                                          <p:attrName>style.visibility</p:attrName>
                                        </p:attrNameLst>
                                      </p:cBhvr>
                                      <p:to>
                                        <p:strVal val="visible"/>
                                      </p:to>
                                    </p:set>
                                    <p:anim calcmode="discrete" valueType="clr">
                                      <p:cBhvr override="childStyle">
                                        <p:cTn id="19" dur="80"/>
                                        <p:tgtEl>
                                          <p:spTgt spid="1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4">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14">
                                            <p:txEl>
                                              <p:pRg st="1" end="1"/>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28675"/>
                                        </p:tgtEl>
                                        <p:attrNameLst>
                                          <p:attrName>style.visibility</p:attrName>
                                        </p:attrNameLst>
                                      </p:cBhvr>
                                      <p:to>
                                        <p:strVal val="visible"/>
                                      </p:to>
                                    </p:set>
                                    <p:anim calcmode="lin" valueType="num">
                                      <p:cBhvr>
                                        <p:cTn id="26" dur="1000" fill="hold"/>
                                        <p:tgtEl>
                                          <p:spTgt spid="28675"/>
                                        </p:tgtEl>
                                        <p:attrNameLst>
                                          <p:attrName>ppt_x</p:attrName>
                                        </p:attrNameLst>
                                      </p:cBhvr>
                                      <p:tavLst>
                                        <p:tav tm="0">
                                          <p:val>
                                            <p:strVal val="#ppt_x-.2"/>
                                          </p:val>
                                        </p:tav>
                                        <p:tav tm="100000">
                                          <p:val>
                                            <p:strVal val="#ppt_x"/>
                                          </p:val>
                                        </p:tav>
                                      </p:tavLst>
                                    </p:anim>
                                    <p:anim calcmode="lin" valueType="num">
                                      <p:cBhvr>
                                        <p:cTn id="27" dur="1000" fill="hold"/>
                                        <p:tgtEl>
                                          <p:spTgt spid="28675"/>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8675"/>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28677"/>
                                        </p:tgtEl>
                                        <p:attrNameLst>
                                          <p:attrName>style.visibility</p:attrName>
                                        </p:attrNameLst>
                                      </p:cBhvr>
                                      <p:to>
                                        <p:strVal val="visible"/>
                                      </p:to>
                                    </p:set>
                                    <p:anim calcmode="lin" valueType="num">
                                      <p:cBhvr>
                                        <p:cTn id="33" dur="1000" fill="hold"/>
                                        <p:tgtEl>
                                          <p:spTgt spid="28677"/>
                                        </p:tgtEl>
                                        <p:attrNameLst>
                                          <p:attrName>ppt_x</p:attrName>
                                        </p:attrNameLst>
                                      </p:cBhvr>
                                      <p:tavLst>
                                        <p:tav tm="0">
                                          <p:val>
                                            <p:strVal val="#ppt_x-.2"/>
                                          </p:val>
                                        </p:tav>
                                        <p:tav tm="100000">
                                          <p:val>
                                            <p:strVal val="#ppt_x"/>
                                          </p:val>
                                        </p:tav>
                                      </p:tavLst>
                                    </p:anim>
                                    <p:anim calcmode="lin" valueType="num">
                                      <p:cBhvr>
                                        <p:cTn id="34" dur="1000" fill="hold"/>
                                        <p:tgtEl>
                                          <p:spTgt spid="28677"/>
                                        </p:tgtEl>
                                        <p:attrNameLst>
                                          <p:attrName>ppt_y</p:attrName>
                                        </p:attrNameLst>
                                      </p:cBhvr>
                                      <p:tavLst>
                                        <p:tav tm="0">
                                          <p:val>
                                            <p:strVal val="#ppt_y"/>
                                          </p:val>
                                        </p:tav>
                                        <p:tav tm="100000">
                                          <p:val>
                                            <p:strVal val="#ppt_y"/>
                                          </p:val>
                                        </p:tav>
                                      </p:tavLst>
                                    </p:anim>
                                    <p:animEffect transition="in" filter="wipe(right)" prLst="gradientSize: 0.1">
                                      <p:cBhvr>
                                        <p:cTn id="35" dur="10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2402" y="0"/>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358140" y="480060"/>
              <a:ext cx="2456103" cy="769620"/>
              <a:chOff x="358140" y="480060"/>
              <a:chExt cx="2456103" cy="76962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 y="480060"/>
                <a:ext cx="769620" cy="769620"/>
              </a:xfrm>
              <a:prstGeom prst="rect">
                <a:avLst/>
              </a:prstGeom>
            </p:spPr>
          </p:pic>
          <p:sp>
            <p:nvSpPr>
              <p:cNvPr id="8" name="文本框 7"/>
              <p:cNvSpPr txBox="1"/>
              <p:nvPr/>
            </p:nvSpPr>
            <p:spPr>
              <a:xfrm>
                <a:off x="1127760" y="634037"/>
                <a:ext cx="1686483" cy="461665"/>
              </a:xfrm>
              <a:prstGeom prst="rect">
                <a:avLst/>
              </a:prstGeom>
              <a:noFill/>
            </p:spPr>
            <p:txBody>
              <a:bodyPr wrap="square" rtlCol="0">
                <a:spAutoFit/>
              </a:bodyPr>
              <a:lstStyle/>
              <a:p>
                <a:r>
                  <a:rPr lang="zh-CN" altLang="en-US" sz="2400" b="1" dirty="0">
                    <a:solidFill>
                      <a:srgbClr val="FFC000"/>
                    </a:solidFill>
                    <a:latin typeface="Microsoft YaHei" panose="020B0503020204020204" pitchFamily="34" charset="-122"/>
                    <a:ea typeface="Microsoft YaHei" panose="020B0503020204020204" pitchFamily="34" charset="-122"/>
                  </a:rPr>
                  <a:t>筹备工作</a:t>
                </a:r>
              </a:p>
            </p:txBody>
          </p:sp>
        </p:grpSp>
      </p:grpSp>
      <p:pic>
        <p:nvPicPr>
          <p:cNvPr id="103" name="图片 102"/>
          <p:cNvPicPr>
            <a:picLocks noChangeAspect="1"/>
          </p:cNvPicPr>
          <p:nvPr/>
        </p:nvPicPr>
        <p:blipFill rotWithShape="1">
          <a:blip r:embed="rId6" cstate="print">
            <a:extLst>
              <a:ext uri="{28A0092B-C50C-407E-A947-70E740481C1C}">
                <a14:useLocalDpi xmlns:a14="http://schemas.microsoft.com/office/drawing/2010/main" val="0"/>
              </a:ext>
            </a:extLst>
          </a:blip>
          <a:srcRect b="61111"/>
          <a:stretch>
            <a:fillRect/>
          </a:stretch>
        </p:blipFill>
        <p:spPr>
          <a:xfrm>
            <a:off x="-89535" y="223"/>
            <a:ext cx="12281552" cy="6755954"/>
          </a:xfrm>
          <a:prstGeom prst="rect">
            <a:avLst/>
          </a:prstGeom>
        </p:spPr>
      </p:pic>
      <p:grpSp>
        <p:nvGrpSpPr>
          <p:cNvPr id="11" name="组合 10"/>
          <p:cNvGrpSpPr/>
          <p:nvPr/>
        </p:nvGrpSpPr>
        <p:grpSpPr>
          <a:xfrm>
            <a:off x="9696450" y="132080"/>
            <a:ext cx="2406015" cy="2289810"/>
            <a:chOff x="8023097" y="0"/>
            <a:chExt cx="4062380" cy="3780363"/>
          </a:xfrm>
        </p:grpSpPr>
        <p:grpSp>
          <p:nvGrpSpPr>
            <p:cNvPr id="12" name="组合 2"/>
            <p:cNvGrpSpPr/>
            <p:nvPr/>
          </p:nvGrpSpPr>
          <p:grpSpPr bwMode="auto">
            <a:xfrm>
              <a:off x="9446541" y="0"/>
              <a:ext cx="1357361" cy="2977843"/>
              <a:chOff x="3119439" y="3175"/>
              <a:chExt cx="1270000" cy="2786063"/>
            </a:xfrm>
          </p:grpSpPr>
          <p:sp>
            <p:nvSpPr>
              <p:cNvPr id="19" name="Freeform 391"/>
              <p:cNvSpPr/>
              <p:nvPr/>
            </p:nvSpPr>
            <p:spPr bwMode="auto">
              <a:xfrm>
                <a:off x="3794126" y="909638"/>
                <a:ext cx="369888" cy="368300"/>
              </a:xfrm>
              <a:custGeom>
                <a:avLst/>
                <a:gdLst>
                  <a:gd name="T0" fmla="*/ 369888 w 233"/>
                  <a:gd name="T1" fmla="*/ 265113 h 232"/>
                  <a:gd name="T2" fmla="*/ 104775 w 233"/>
                  <a:gd name="T3" fmla="*/ 0 h 232"/>
                  <a:gd name="T4" fmla="*/ 0 w 233"/>
                  <a:gd name="T5" fmla="*/ 103188 h 232"/>
                  <a:gd name="T6" fmla="*/ 266700 w 233"/>
                  <a:gd name="T7" fmla="*/ 368300 h 232"/>
                  <a:gd name="T8" fmla="*/ 369888 w 233"/>
                  <a:gd name="T9" fmla="*/ 265113 h 232"/>
                  <a:gd name="T10" fmla="*/ 0 60000 65536"/>
                  <a:gd name="T11" fmla="*/ 0 60000 65536"/>
                  <a:gd name="T12" fmla="*/ 0 60000 65536"/>
                  <a:gd name="T13" fmla="*/ 0 60000 65536"/>
                  <a:gd name="T14" fmla="*/ 0 60000 65536"/>
                  <a:gd name="T15" fmla="*/ 0 w 233"/>
                  <a:gd name="T16" fmla="*/ 0 h 232"/>
                  <a:gd name="T17" fmla="*/ 233 w 233"/>
                  <a:gd name="T18" fmla="*/ 232 h 232"/>
                </a:gdLst>
                <a:ahLst/>
                <a:cxnLst>
                  <a:cxn ang="T10">
                    <a:pos x="T0" y="T1"/>
                  </a:cxn>
                  <a:cxn ang="T11">
                    <a:pos x="T2" y="T3"/>
                  </a:cxn>
                  <a:cxn ang="T12">
                    <a:pos x="T4" y="T5"/>
                  </a:cxn>
                  <a:cxn ang="T13">
                    <a:pos x="T6" y="T7"/>
                  </a:cxn>
                  <a:cxn ang="T14">
                    <a:pos x="T8" y="T9"/>
                  </a:cxn>
                </a:cxnLst>
                <a:rect l="T15" t="T16" r="T17" b="T18"/>
                <a:pathLst>
                  <a:path w="233" h="232">
                    <a:moveTo>
                      <a:pt x="233" y="167"/>
                    </a:moveTo>
                    <a:lnTo>
                      <a:pt x="66" y="0"/>
                    </a:lnTo>
                    <a:lnTo>
                      <a:pt x="0" y="65"/>
                    </a:lnTo>
                    <a:lnTo>
                      <a:pt x="168" y="232"/>
                    </a:lnTo>
                    <a:lnTo>
                      <a:pt x="233" y="167"/>
                    </a:lnTo>
                    <a:close/>
                  </a:path>
                </a:pathLst>
              </a:custGeom>
              <a:solidFill>
                <a:srgbClr val="CF291D"/>
              </a:solidFill>
              <a:ln w="9525">
                <a:noFill/>
                <a:miter lim="800000"/>
              </a:ln>
            </p:spPr>
            <p:txBody>
              <a:bodyPr/>
              <a:lstStyle/>
              <a:p>
                <a:endParaRPr lang="zh-CN" altLang="en-US">
                  <a:cs typeface="+mn-ea"/>
                  <a:sym typeface="+mn-lt"/>
                </a:endParaRPr>
              </a:p>
            </p:txBody>
          </p:sp>
          <p:sp>
            <p:nvSpPr>
              <p:cNvPr id="20" name="Freeform 392"/>
              <p:cNvSpPr/>
              <p:nvPr/>
            </p:nvSpPr>
            <p:spPr bwMode="auto">
              <a:xfrm>
                <a:off x="3819526" y="909638"/>
                <a:ext cx="344488" cy="342900"/>
              </a:xfrm>
              <a:custGeom>
                <a:avLst/>
                <a:gdLst>
                  <a:gd name="T0" fmla="*/ 344488 w 217"/>
                  <a:gd name="T1" fmla="*/ 265113 h 216"/>
                  <a:gd name="T2" fmla="*/ 79375 w 217"/>
                  <a:gd name="T3" fmla="*/ 0 h 216"/>
                  <a:gd name="T4" fmla="*/ 0 w 217"/>
                  <a:gd name="T5" fmla="*/ 80963 h 216"/>
                  <a:gd name="T6" fmla="*/ 266700 w 217"/>
                  <a:gd name="T7" fmla="*/ 342900 h 216"/>
                  <a:gd name="T8" fmla="*/ 344488 w 217"/>
                  <a:gd name="T9" fmla="*/ 265113 h 216"/>
                  <a:gd name="T10" fmla="*/ 0 60000 65536"/>
                  <a:gd name="T11" fmla="*/ 0 60000 65536"/>
                  <a:gd name="T12" fmla="*/ 0 60000 65536"/>
                  <a:gd name="T13" fmla="*/ 0 60000 65536"/>
                  <a:gd name="T14" fmla="*/ 0 60000 65536"/>
                  <a:gd name="T15" fmla="*/ 0 w 217"/>
                  <a:gd name="T16" fmla="*/ 0 h 216"/>
                  <a:gd name="T17" fmla="*/ 217 w 217"/>
                  <a:gd name="T18" fmla="*/ 216 h 216"/>
                </a:gdLst>
                <a:ahLst/>
                <a:cxnLst>
                  <a:cxn ang="T10">
                    <a:pos x="T0" y="T1"/>
                  </a:cxn>
                  <a:cxn ang="T11">
                    <a:pos x="T2" y="T3"/>
                  </a:cxn>
                  <a:cxn ang="T12">
                    <a:pos x="T4" y="T5"/>
                  </a:cxn>
                  <a:cxn ang="T13">
                    <a:pos x="T6" y="T7"/>
                  </a:cxn>
                  <a:cxn ang="T14">
                    <a:pos x="T8" y="T9"/>
                  </a:cxn>
                </a:cxnLst>
                <a:rect l="T15" t="T16" r="T17" b="T18"/>
                <a:pathLst>
                  <a:path w="217" h="216">
                    <a:moveTo>
                      <a:pt x="217" y="167"/>
                    </a:moveTo>
                    <a:lnTo>
                      <a:pt x="50" y="0"/>
                    </a:lnTo>
                    <a:lnTo>
                      <a:pt x="0" y="51"/>
                    </a:lnTo>
                    <a:lnTo>
                      <a:pt x="168" y="216"/>
                    </a:lnTo>
                    <a:lnTo>
                      <a:pt x="217" y="167"/>
                    </a:lnTo>
                    <a:close/>
                  </a:path>
                </a:pathLst>
              </a:custGeom>
              <a:solidFill>
                <a:srgbClr val="F03E32"/>
              </a:solidFill>
              <a:ln w="9525">
                <a:noFill/>
                <a:miter lim="800000"/>
              </a:ln>
            </p:spPr>
            <p:txBody>
              <a:bodyPr/>
              <a:lstStyle/>
              <a:p>
                <a:endParaRPr lang="zh-CN" altLang="en-US">
                  <a:cs typeface="+mn-ea"/>
                  <a:sym typeface="+mn-lt"/>
                </a:endParaRPr>
              </a:p>
            </p:txBody>
          </p:sp>
          <p:sp>
            <p:nvSpPr>
              <p:cNvPr id="21" name="Freeform 393"/>
              <p:cNvSpPr/>
              <p:nvPr/>
            </p:nvSpPr>
            <p:spPr bwMode="auto">
              <a:xfrm>
                <a:off x="3756026" y="869950"/>
                <a:ext cx="161925" cy="161925"/>
              </a:xfrm>
              <a:custGeom>
                <a:avLst/>
                <a:gdLst>
                  <a:gd name="T0" fmla="*/ 49282 w 69"/>
                  <a:gd name="T1" fmla="*/ 154885 h 69"/>
                  <a:gd name="T2" fmla="*/ 152538 w 69"/>
                  <a:gd name="T3" fmla="*/ 51628 h 69"/>
                  <a:gd name="T4" fmla="*/ 152538 w 69"/>
                  <a:gd name="T5" fmla="*/ 30508 h 69"/>
                  <a:gd name="T6" fmla="*/ 105603 w 69"/>
                  <a:gd name="T7" fmla="*/ 7040 h 69"/>
                  <a:gd name="T8" fmla="*/ 7040 w 69"/>
                  <a:gd name="T9" fmla="*/ 107950 h 69"/>
                  <a:gd name="T10" fmla="*/ 30508 w 69"/>
                  <a:gd name="T11" fmla="*/ 154885 h 69"/>
                  <a:gd name="T12" fmla="*/ 49282 w 69"/>
                  <a:gd name="T13" fmla="*/ 154885 h 69"/>
                  <a:gd name="T14" fmla="*/ 0 60000 65536"/>
                  <a:gd name="T15" fmla="*/ 0 60000 65536"/>
                  <a:gd name="T16" fmla="*/ 0 60000 65536"/>
                  <a:gd name="T17" fmla="*/ 0 60000 65536"/>
                  <a:gd name="T18" fmla="*/ 0 60000 65536"/>
                  <a:gd name="T19" fmla="*/ 0 60000 65536"/>
                  <a:gd name="T20" fmla="*/ 0 60000 65536"/>
                  <a:gd name="T21" fmla="*/ 0 w 69"/>
                  <a:gd name="T22" fmla="*/ 0 h 69"/>
                  <a:gd name="T23" fmla="*/ 69 w 69"/>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9">
                    <a:moveTo>
                      <a:pt x="21" y="66"/>
                    </a:moveTo>
                    <a:cubicBezTo>
                      <a:pt x="30" y="49"/>
                      <a:pt x="51" y="29"/>
                      <a:pt x="65" y="22"/>
                    </a:cubicBezTo>
                    <a:cubicBezTo>
                      <a:pt x="69" y="20"/>
                      <a:pt x="67" y="15"/>
                      <a:pt x="65" y="13"/>
                    </a:cubicBezTo>
                    <a:cubicBezTo>
                      <a:pt x="59" y="6"/>
                      <a:pt x="52" y="0"/>
                      <a:pt x="45" y="3"/>
                    </a:cubicBezTo>
                    <a:cubicBezTo>
                      <a:pt x="28" y="12"/>
                      <a:pt x="11" y="29"/>
                      <a:pt x="3" y="46"/>
                    </a:cubicBezTo>
                    <a:cubicBezTo>
                      <a:pt x="0" y="53"/>
                      <a:pt x="7" y="60"/>
                      <a:pt x="13" y="66"/>
                    </a:cubicBezTo>
                    <a:cubicBezTo>
                      <a:pt x="16" y="68"/>
                      <a:pt x="20" y="69"/>
                      <a:pt x="21" y="66"/>
                    </a:cubicBezTo>
                    <a:close/>
                  </a:path>
                </a:pathLst>
              </a:custGeom>
              <a:solidFill>
                <a:srgbClr val="E6E6E6"/>
              </a:solidFill>
              <a:ln w="9525">
                <a:noFill/>
                <a:miter lim="800000"/>
              </a:ln>
            </p:spPr>
            <p:txBody>
              <a:bodyPr/>
              <a:lstStyle/>
              <a:p>
                <a:endParaRPr lang="zh-CN" altLang="en-US">
                  <a:cs typeface="+mn-ea"/>
                  <a:sym typeface="+mn-lt"/>
                </a:endParaRPr>
              </a:p>
            </p:txBody>
          </p:sp>
          <p:sp>
            <p:nvSpPr>
              <p:cNvPr id="22" name="Freeform 394"/>
              <p:cNvSpPr/>
              <p:nvPr/>
            </p:nvSpPr>
            <p:spPr bwMode="auto">
              <a:xfrm>
                <a:off x="3671889" y="784225"/>
                <a:ext cx="215900" cy="203200"/>
              </a:xfrm>
              <a:custGeom>
                <a:avLst/>
                <a:gdLst>
                  <a:gd name="T0" fmla="*/ 166618 w 92"/>
                  <a:gd name="T1" fmla="*/ 60726 h 87"/>
                  <a:gd name="T2" fmla="*/ 100910 w 92"/>
                  <a:gd name="T3" fmla="*/ 51384 h 87"/>
                  <a:gd name="T4" fmla="*/ 28161 w 92"/>
                  <a:gd name="T5" fmla="*/ 53720 h 87"/>
                  <a:gd name="T6" fmla="*/ 98563 w 92"/>
                  <a:gd name="T7" fmla="*/ 184515 h 87"/>
                  <a:gd name="T8" fmla="*/ 166618 w 92"/>
                  <a:gd name="T9" fmla="*/ 60726 h 87"/>
                  <a:gd name="T10" fmla="*/ 0 60000 65536"/>
                  <a:gd name="T11" fmla="*/ 0 60000 65536"/>
                  <a:gd name="T12" fmla="*/ 0 60000 65536"/>
                  <a:gd name="T13" fmla="*/ 0 60000 65536"/>
                  <a:gd name="T14" fmla="*/ 0 60000 65536"/>
                  <a:gd name="T15" fmla="*/ 0 w 92"/>
                  <a:gd name="T16" fmla="*/ 0 h 87"/>
                  <a:gd name="T17" fmla="*/ 92 w 92"/>
                  <a:gd name="T18" fmla="*/ 87 h 87"/>
                </a:gdLst>
                <a:ahLst/>
                <a:cxnLst>
                  <a:cxn ang="T10">
                    <a:pos x="T0" y="T1"/>
                  </a:cxn>
                  <a:cxn ang="T11">
                    <a:pos x="T2" y="T3"/>
                  </a:cxn>
                  <a:cxn ang="T12">
                    <a:pos x="T4" y="T5"/>
                  </a:cxn>
                  <a:cxn ang="T13">
                    <a:pos x="T6" y="T7"/>
                  </a:cxn>
                  <a:cxn ang="T14">
                    <a:pos x="T8" y="T9"/>
                  </a:cxn>
                </a:cxnLst>
                <a:rect l="T15" t="T16" r="T17" b="T18"/>
                <a:pathLst>
                  <a:path w="92" h="87">
                    <a:moveTo>
                      <a:pt x="71" y="26"/>
                    </a:moveTo>
                    <a:cubicBezTo>
                      <a:pt x="60" y="6"/>
                      <a:pt x="44" y="0"/>
                      <a:pt x="43" y="22"/>
                    </a:cubicBezTo>
                    <a:cubicBezTo>
                      <a:pt x="37" y="14"/>
                      <a:pt x="16" y="14"/>
                      <a:pt x="12" y="23"/>
                    </a:cubicBezTo>
                    <a:cubicBezTo>
                      <a:pt x="0" y="54"/>
                      <a:pt x="10" y="64"/>
                      <a:pt x="42" y="79"/>
                    </a:cubicBezTo>
                    <a:cubicBezTo>
                      <a:pt x="60" y="87"/>
                      <a:pt x="92" y="61"/>
                      <a:pt x="71" y="26"/>
                    </a:cubicBezTo>
                    <a:close/>
                  </a:path>
                </a:pathLst>
              </a:custGeom>
              <a:solidFill>
                <a:srgbClr val="333333"/>
              </a:solidFill>
              <a:ln w="9525">
                <a:noFill/>
                <a:miter lim="800000"/>
              </a:ln>
            </p:spPr>
            <p:txBody>
              <a:bodyPr/>
              <a:lstStyle/>
              <a:p>
                <a:endParaRPr lang="zh-CN" altLang="en-US">
                  <a:cs typeface="+mn-ea"/>
                  <a:sym typeface="+mn-lt"/>
                </a:endParaRPr>
              </a:p>
            </p:txBody>
          </p:sp>
          <p:sp>
            <p:nvSpPr>
              <p:cNvPr id="23" name="Freeform 395"/>
              <p:cNvSpPr/>
              <p:nvPr/>
            </p:nvSpPr>
            <p:spPr bwMode="auto">
              <a:xfrm>
                <a:off x="3752851" y="865188"/>
                <a:ext cx="160338" cy="160338"/>
              </a:xfrm>
              <a:custGeom>
                <a:avLst/>
                <a:gdLst>
                  <a:gd name="T0" fmla="*/ 48799 w 69"/>
                  <a:gd name="T1" fmla="*/ 153264 h 68"/>
                  <a:gd name="T2" fmla="*/ 148719 w 69"/>
                  <a:gd name="T3" fmla="*/ 49516 h 68"/>
                  <a:gd name="T4" fmla="*/ 151043 w 69"/>
                  <a:gd name="T5" fmla="*/ 28295 h 68"/>
                  <a:gd name="T6" fmla="*/ 104568 w 69"/>
                  <a:gd name="T7" fmla="*/ 7074 h 68"/>
                  <a:gd name="T8" fmla="*/ 6971 w 69"/>
                  <a:gd name="T9" fmla="*/ 108464 h 68"/>
                  <a:gd name="T10" fmla="*/ 27885 w 69"/>
                  <a:gd name="T11" fmla="*/ 153264 h 68"/>
                  <a:gd name="T12" fmla="*/ 48799 w 69"/>
                  <a:gd name="T13" fmla="*/ 153264 h 68"/>
                  <a:gd name="T14" fmla="*/ 0 60000 65536"/>
                  <a:gd name="T15" fmla="*/ 0 60000 65536"/>
                  <a:gd name="T16" fmla="*/ 0 60000 65536"/>
                  <a:gd name="T17" fmla="*/ 0 60000 65536"/>
                  <a:gd name="T18" fmla="*/ 0 60000 65536"/>
                  <a:gd name="T19" fmla="*/ 0 60000 65536"/>
                  <a:gd name="T20" fmla="*/ 0 60000 65536"/>
                  <a:gd name="T21" fmla="*/ 0 w 69"/>
                  <a:gd name="T22" fmla="*/ 0 h 68"/>
                  <a:gd name="T23" fmla="*/ 69 w 69"/>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8">
                    <a:moveTo>
                      <a:pt x="21" y="65"/>
                    </a:moveTo>
                    <a:cubicBezTo>
                      <a:pt x="30" y="48"/>
                      <a:pt x="51" y="28"/>
                      <a:pt x="64" y="21"/>
                    </a:cubicBezTo>
                    <a:cubicBezTo>
                      <a:pt x="69" y="19"/>
                      <a:pt x="67" y="15"/>
                      <a:pt x="65" y="12"/>
                    </a:cubicBezTo>
                    <a:cubicBezTo>
                      <a:pt x="59" y="6"/>
                      <a:pt x="52" y="0"/>
                      <a:pt x="45" y="3"/>
                    </a:cubicBezTo>
                    <a:cubicBezTo>
                      <a:pt x="28" y="12"/>
                      <a:pt x="11" y="29"/>
                      <a:pt x="3" y="46"/>
                    </a:cubicBezTo>
                    <a:cubicBezTo>
                      <a:pt x="0" y="53"/>
                      <a:pt x="6" y="60"/>
                      <a:pt x="12" y="65"/>
                    </a:cubicBezTo>
                    <a:cubicBezTo>
                      <a:pt x="15" y="68"/>
                      <a:pt x="19" y="68"/>
                      <a:pt x="21"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24" name="Freeform 396"/>
              <p:cNvSpPr/>
              <p:nvPr/>
            </p:nvSpPr>
            <p:spPr bwMode="auto">
              <a:xfrm>
                <a:off x="3409951" y="1476375"/>
                <a:ext cx="231775" cy="234950"/>
              </a:xfrm>
              <a:custGeom>
                <a:avLst/>
                <a:gdLst>
                  <a:gd name="T0" fmla="*/ 142811 w 99"/>
                  <a:gd name="T1" fmla="*/ 35242 h 100"/>
                  <a:gd name="T2" fmla="*/ 67894 w 99"/>
                  <a:gd name="T3" fmla="*/ 9398 h 100"/>
                  <a:gd name="T4" fmla="*/ 32776 w 99"/>
                  <a:gd name="T5" fmla="*/ 140970 h 100"/>
                  <a:gd name="T6" fmla="*/ 175587 w 99"/>
                  <a:gd name="T7" fmla="*/ 206756 h 100"/>
                  <a:gd name="T8" fmla="*/ 142811 w 99"/>
                  <a:gd name="T9" fmla="*/ 35242 h 100"/>
                  <a:gd name="T10" fmla="*/ 0 60000 65536"/>
                  <a:gd name="T11" fmla="*/ 0 60000 65536"/>
                  <a:gd name="T12" fmla="*/ 0 60000 65536"/>
                  <a:gd name="T13" fmla="*/ 0 60000 65536"/>
                  <a:gd name="T14" fmla="*/ 0 60000 65536"/>
                  <a:gd name="T15" fmla="*/ 0 w 99"/>
                  <a:gd name="T16" fmla="*/ 0 h 100"/>
                  <a:gd name="T17" fmla="*/ 99 w 99"/>
                  <a:gd name="T18" fmla="*/ 100 h 100"/>
                </a:gdLst>
                <a:ahLst/>
                <a:cxnLst>
                  <a:cxn ang="T10">
                    <a:pos x="T0" y="T1"/>
                  </a:cxn>
                  <a:cxn ang="T11">
                    <a:pos x="T2" y="T3"/>
                  </a:cxn>
                  <a:cxn ang="T12">
                    <a:pos x="T4" y="T5"/>
                  </a:cxn>
                  <a:cxn ang="T13">
                    <a:pos x="T6" y="T7"/>
                  </a:cxn>
                  <a:cxn ang="T14">
                    <a:pos x="T8" y="T9"/>
                  </a:cxn>
                </a:cxnLst>
                <a:rect l="T15" t="T16" r="T17" b="T18"/>
                <a:pathLst>
                  <a:path w="99" h="100">
                    <a:moveTo>
                      <a:pt x="61" y="15"/>
                    </a:moveTo>
                    <a:cubicBezTo>
                      <a:pt x="54" y="15"/>
                      <a:pt x="45" y="0"/>
                      <a:pt x="29" y="4"/>
                    </a:cubicBezTo>
                    <a:cubicBezTo>
                      <a:pt x="14" y="7"/>
                      <a:pt x="0" y="17"/>
                      <a:pt x="14" y="60"/>
                    </a:cubicBezTo>
                    <a:cubicBezTo>
                      <a:pt x="27" y="100"/>
                      <a:pt x="52" y="100"/>
                      <a:pt x="75" y="88"/>
                    </a:cubicBezTo>
                    <a:cubicBezTo>
                      <a:pt x="99" y="76"/>
                      <a:pt x="85" y="15"/>
                      <a:pt x="61" y="15"/>
                    </a:cubicBezTo>
                    <a:close/>
                  </a:path>
                </a:pathLst>
              </a:custGeom>
              <a:solidFill>
                <a:srgbClr val="333333"/>
              </a:solidFill>
              <a:ln w="9525">
                <a:noFill/>
                <a:miter lim="800000"/>
              </a:ln>
            </p:spPr>
            <p:txBody>
              <a:bodyPr/>
              <a:lstStyle/>
              <a:p>
                <a:endParaRPr lang="zh-CN" altLang="en-US">
                  <a:cs typeface="+mn-ea"/>
                  <a:sym typeface="+mn-lt"/>
                </a:endParaRPr>
              </a:p>
            </p:txBody>
          </p:sp>
          <p:sp>
            <p:nvSpPr>
              <p:cNvPr id="25" name="Freeform 397"/>
              <p:cNvSpPr/>
              <p:nvPr/>
            </p:nvSpPr>
            <p:spPr bwMode="auto">
              <a:xfrm>
                <a:off x="3444876" y="1500188"/>
                <a:ext cx="82550" cy="104775"/>
              </a:xfrm>
              <a:custGeom>
                <a:avLst/>
                <a:gdLst>
                  <a:gd name="T0" fmla="*/ 77833 w 35"/>
                  <a:gd name="T1" fmla="*/ 46567 h 45"/>
                  <a:gd name="T2" fmla="*/ 47171 w 35"/>
                  <a:gd name="T3" fmla="*/ 100118 h 45"/>
                  <a:gd name="T4" fmla="*/ 4717 w 35"/>
                  <a:gd name="T5" fmla="*/ 58208 h 45"/>
                  <a:gd name="T6" fmla="*/ 35379 w 35"/>
                  <a:gd name="T7" fmla="*/ 4657 h 45"/>
                  <a:gd name="T8" fmla="*/ 77833 w 35"/>
                  <a:gd name="T9" fmla="*/ 46567 h 45"/>
                  <a:gd name="T10" fmla="*/ 0 60000 65536"/>
                  <a:gd name="T11" fmla="*/ 0 60000 65536"/>
                  <a:gd name="T12" fmla="*/ 0 60000 65536"/>
                  <a:gd name="T13" fmla="*/ 0 60000 65536"/>
                  <a:gd name="T14" fmla="*/ 0 60000 65536"/>
                  <a:gd name="T15" fmla="*/ 0 w 35"/>
                  <a:gd name="T16" fmla="*/ 0 h 45"/>
                  <a:gd name="T17" fmla="*/ 35 w 35"/>
                  <a:gd name="T18" fmla="*/ 45 h 45"/>
                </a:gdLst>
                <a:ahLst/>
                <a:cxnLst>
                  <a:cxn ang="T10">
                    <a:pos x="T0" y="T1"/>
                  </a:cxn>
                  <a:cxn ang="T11">
                    <a:pos x="T2" y="T3"/>
                  </a:cxn>
                  <a:cxn ang="T12">
                    <a:pos x="T4" y="T5"/>
                  </a:cxn>
                  <a:cxn ang="T13">
                    <a:pos x="T6" y="T7"/>
                  </a:cxn>
                  <a:cxn ang="T14">
                    <a:pos x="T8" y="T9"/>
                  </a:cxn>
                </a:cxnLst>
                <a:rect l="T15" t="T16" r="T17" b="T18"/>
                <a:pathLst>
                  <a:path w="35" h="45">
                    <a:moveTo>
                      <a:pt x="33" y="20"/>
                    </a:moveTo>
                    <a:cubicBezTo>
                      <a:pt x="35" y="31"/>
                      <a:pt x="29" y="42"/>
                      <a:pt x="20" y="43"/>
                    </a:cubicBezTo>
                    <a:cubicBezTo>
                      <a:pt x="11" y="45"/>
                      <a:pt x="3" y="37"/>
                      <a:pt x="2" y="25"/>
                    </a:cubicBezTo>
                    <a:cubicBezTo>
                      <a:pt x="0" y="14"/>
                      <a:pt x="6" y="3"/>
                      <a:pt x="15" y="2"/>
                    </a:cubicBezTo>
                    <a:cubicBezTo>
                      <a:pt x="23" y="0"/>
                      <a:pt x="32" y="8"/>
                      <a:pt x="33" y="20"/>
                    </a:cubicBezTo>
                    <a:close/>
                  </a:path>
                </a:pathLst>
              </a:custGeom>
              <a:solidFill>
                <a:srgbClr val="4D4D4D"/>
              </a:solidFill>
              <a:ln w="9525">
                <a:noFill/>
                <a:miter lim="800000"/>
              </a:ln>
            </p:spPr>
            <p:txBody>
              <a:bodyPr/>
              <a:lstStyle/>
              <a:p>
                <a:endParaRPr lang="zh-CN" altLang="en-US">
                  <a:cs typeface="+mn-ea"/>
                  <a:sym typeface="+mn-lt"/>
                </a:endParaRPr>
              </a:p>
            </p:txBody>
          </p:sp>
          <p:sp>
            <p:nvSpPr>
              <p:cNvPr id="26" name="Freeform 398"/>
              <p:cNvSpPr/>
              <p:nvPr/>
            </p:nvSpPr>
            <p:spPr bwMode="auto">
              <a:xfrm>
                <a:off x="3602039" y="1412875"/>
                <a:ext cx="477838" cy="257175"/>
              </a:xfrm>
              <a:custGeom>
                <a:avLst/>
                <a:gdLst>
                  <a:gd name="T0" fmla="*/ 444500 w 301"/>
                  <a:gd name="T1" fmla="*/ 0 h 162"/>
                  <a:gd name="T2" fmla="*/ 0 w 301"/>
                  <a:gd name="T3" fmla="*/ 82550 h 162"/>
                  <a:gd name="T4" fmla="*/ 30163 w 301"/>
                  <a:gd name="T5" fmla="*/ 257175 h 162"/>
                  <a:gd name="T6" fmla="*/ 477838 w 301"/>
                  <a:gd name="T7" fmla="*/ 176212 h 162"/>
                  <a:gd name="T8" fmla="*/ 444500 w 301"/>
                  <a:gd name="T9" fmla="*/ 0 h 162"/>
                  <a:gd name="T10" fmla="*/ 0 60000 65536"/>
                  <a:gd name="T11" fmla="*/ 0 60000 65536"/>
                  <a:gd name="T12" fmla="*/ 0 60000 65536"/>
                  <a:gd name="T13" fmla="*/ 0 60000 65536"/>
                  <a:gd name="T14" fmla="*/ 0 60000 65536"/>
                  <a:gd name="T15" fmla="*/ 0 w 301"/>
                  <a:gd name="T16" fmla="*/ 0 h 162"/>
                  <a:gd name="T17" fmla="*/ 301 w 301"/>
                  <a:gd name="T18" fmla="*/ 162 h 162"/>
                </a:gdLst>
                <a:ahLst/>
                <a:cxnLst>
                  <a:cxn ang="T10">
                    <a:pos x="T0" y="T1"/>
                  </a:cxn>
                  <a:cxn ang="T11">
                    <a:pos x="T2" y="T3"/>
                  </a:cxn>
                  <a:cxn ang="T12">
                    <a:pos x="T4" y="T5"/>
                  </a:cxn>
                  <a:cxn ang="T13">
                    <a:pos x="T6" y="T7"/>
                  </a:cxn>
                  <a:cxn ang="T14">
                    <a:pos x="T8" y="T9"/>
                  </a:cxn>
                </a:cxnLst>
                <a:rect l="T15" t="T16" r="T17" b="T18"/>
                <a:pathLst>
                  <a:path w="301" h="162">
                    <a:moveTo>
                      <a:pt x="280" y="0"/>
                    </a:moveTo>
                    <a:lnTo>
                      <a:pt x="0" y="52"/>
                    </a:lnTo>
                    <a:lnTo>
                      <a:pt x="19" y="162"/>
                    </a:lnTo>
                    <a:lnTo>
                      <a:pt x="301" y="111"/>
                    </a:lnTo>
                    <a:lnTo>
                      <a:pt x="280" y="0"/>
                    </a:lnTo>
                    <a:close/>
                  </a:path>
                </a:pathLst>
              </a:custGeom>
              <a:solidFill>
                <a:srgbClr val="F03E32"/>
              </a:solidFill>
              <a:ln w="9525">
                <a:noFill/>
                <a:miter lim="800000"/>
              </a:ln>
            </p:spPr>
            <p:txBody>
              <a:bodyPr/>
              <a:lstStyle/>
              <a:p>
                <a:endParaRPr lang="zh-CN" altLang="en-US">
                  <a:cs typeface="+mn-ea"/>
                  <a:sym typeface="+mn-lt"/>
                </a:endParaRPr>
              </a:p>
            </p:txBody>
          </p:sp>
          <p:sp>
            <p:nvSpPr>
              <p:cNvPr id="27" name="Freeform 399"/>
              <p:cNvSpPr/>
              <p:nvPr/>
            </p:nvSpPr>
            <p:spPr bwMode="auto">
              <a:xfrm>
                <a:off x="3602039" y="1487488"/>
                <a:ext cx="77788" cy="182563"/>
              </a:xfrm>
              <a:custGeom>
                <a:avLst/>
                <a:gdLst>
                  <a:gd name="T0" fmla="*/ 47144 w 33"/>
                  <a:gd name="T1" fmla="*/ 0 h 78"/>
                  <a:gd name="T2" fmla="*/ 0 w 33"/>
                  <a:gd name="T3" fmla="*/ 7022 h 78"/>
                  <a:gd name="T4" fmla="*/ 30644 w 33"/>
                  <a:gd name="T5" fmla="*/ 182563 h 78"/>
                  <a:gd name="T6" fmla="*/ 77788 w 33"/>
                  <a:gd name="T7" fmla="*/ 173201 h 78"/>
                  <a:gd name="T8" fmla="*/ 77788 w 33"/>
                  <a:gd name="T9" fmla="*/ 173201 h 78"/>
                  <a:gd name="T10" fmla="*/ 44787 w 33"/>
                  <a:gd name="T11" fmla="*/ 0 h 78"/>
                  <a:gd name="T12" fmla="*/ 47144 w 33"/>
                  <a:gd name="T13" fmla="*/ 0 h 78"/>
                  <a:gd name="T14" fmla="*/ 0 60000 65536"/>
                  <a:gd name="T15" fmla="*/ 0 60000 65536"/>
                  <a:gd name="T16" fmla="*/ 0 60000 65536"/>
                  <a:gd name="T17" fmla="*/ 0 60000 65536"/>
                  <a:gd name="T18" fmla="*/ 0 60000 65536"/>
                  <a:gd name="T19" fmla="*/ 0 60000 65536"/>
                  <a:gd name="T20" fmla="*/ 0 60000 65536"/>
                  <a:gd name="T21" fmla="*/ 0 w 33"/>
                  <a:gd name="T22" fmla="*/ 0 h 78"/>
                  <a:gd name="T23" fmla="*/ 33 w 33"/>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78">
                    <a:moveTo>
                      <a:pt x="20" y="0"/>
                    </a:moveTo>
                    <a:cubicBezTo>
                      <a:pt x="0" y="3"/>
                      <a:pt x="0" y="3"/>
                      <a:pt x="0" y="3"/>
                    </a:cubicBezTo>
                    <a:cubicBezTo>
                      <a:pt x="13" y="78"/>
                      <a:pt x="13" y="78"/>
                      <a:pt x="13" y="78"/>
                    </a:cubicBezTo>
                    <a:cubicBezTo>
                      <a:pt x="33" y="74"/>
                      <a:pt x="33" y="74"/>
                      <a:pt x="33" y="74"/>
                    </a:cubicBezTo>
                    <a:cubicBezTo>
                      <a:pt x="33" y="74"/>
                      <a:pt x="33" y="74"/>
                      <a:pt x="33" y="74"/>
                    </a:cubicBezTo>
                    <a:cubicBezTo>
                      <a:pt x="23" y="53"/>
                      <a:pt x="17" y="18"/>
                      <a:pt x="19" y="0"/>
                    </a:cubicBezTo>
                    <a:cubicBezTo>
                      <a:pt x="20" y="0"/>
                      <a:pt x="20" y="0"/>
                      <a:pt x="20" y="0"/>
                    </a:cubicBezTo>
                    <a:close/>
                  </a:path>
                </a:pathLst>
              </a:custGeom>
              <a:solidFill>
                <a:srgbClr val="CF291D"/>
              </a:solidFill>
              <a:ln w="9525">
                <a:noFill/>
                <a:miter lim="800000"/>
              </a:ln>
            </p:spPr>
            <p:txBody>
              <a:bodyPr/>
              <a:lstStyle/>
              <a:p>
                <a:endParaRPr lang="zh-CN" altLang="en-US">
                  <a:cs typeface="+mn-ea"/>
                  <a:sym typeface="+mn-lt"/>
                </a:endParaRPr>
              </a:p>
            </p:txBody>
          </p:sp>
          <p:sp>
            <p:nvSpPr>
              <p:cNvPr id="28" name="Freeform 400"/>
              <p:cNvSpPr/>
              <p:nvPr/>
            </p:nvSpPr>
            <p:spPr bwMode="auto">
              <a:xfrm>
                <a:off x="3536951" y="1479550"/>
                <a:ext cx="119063" cy="214313"/>
              </a:xfrm>
              <a:custGeom>
                <a:avLst/>
                <a:gdLst>
                  <a:gd name="T0" fmla="*/ 114394 w 51"/>
                  <a:gd name="T1" fmla="*/ 186359 h 92"/>
                  <a:gd name="T2" fmla="*/ 84044 w 51"/>
                  <a:gd name="T3" fmla="*/ 13977 h 92"/>
                  <a:gd name="T4" fmla="*/ 63033 w 51"/>
                  <a:gd name="T5" fmla="*/ 0 h 92"/>
                  <a:gd name="T6" fmla="*/ 9338 w 51"/>
                  <a:gd name="T7" fmla="*/ 30283 h 92"/>
                  <a:gd name="T8" fmla="*/ 39688 w 51"/>
                  <a:gd name="T9" fmla="*/ 198007 h 92"/>
                  <a:gd name="T10" fmla="*/ 100386 w 51"/>
                  <a:gd name="T11" fmla="*/ 207325 h 92"/>
                  <a:gd name="T12" fmla="*/ 114394 w 51"/>
                  <a:gd name="T13" fmla="*/ 186359 h 92"/>
                  <a:gd name="T14" fmla="*/ 0 60000 65536"/>
                  <a:gd name="T15" fmla="*/ 0 60000 65536"/>
                  <a:gd name="T16" fmla="*/ 0 60000 65536"/>
                  <a:gd name="T17" fmla="*/ 0 60000 65536"/>
                  <a:gd name="T18" fmla="*/ 0 60000 65536"/>
                  <a:gd name="T19" fmla="*/ 0 60000 65536"/>
                  <a:gd name="T20" fmla="*/ 0 60000 65536"/>
                  <a:gd name="T21" fmla="*/ 0 w 51"/>
                  <a:gd name="T22" fmla="*/ 0 h 92"/>
                  <a:gd name="T23" fmla="*/ 51 w 51"/>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92">
                    <a:moveTo>
                      <a:pt x="49" y="80"/>
                    </a:moveTo>
                    <a:cubicBezTo>
                      <a:pt x="39" y="59"/>
                      <a:pt x="33" y="25"/>
                      <a:pt x="36" y="6"/>
                    </a:cubicBezTo>
                    <a:cubicBezTo>
                      <a:pt x="36" y="1"/>
                      <a:pt x="31" y="0"/>
                      <a:pt x="27" y="0"/>
                    </a:cubicBezTo>
                    <a:cubicBezTo>
                      <a:pt x="16" y="2"/>
                      <a:pt x="5" y="4"/>
                      <a:pt x="4" y="13"/>
                    </a:cubicBezTo>
                    <a:cubicBezTo>
                      <a:pt x="0" y="36"/>
                      <a:pt x="5" y="65"/>
                      <a:pt x="17" y="85"/>
                    </a:cubicBezTo>
                    <a:cubicBezTo>
                      <a:pt x="22" y="92"/>
                      <a:pt x="33" y="91"/>
                      <a:pt x="43" y="89"/>
                    </a:cubicBezTo>
                    <a:cubicBezTo>
                      <a:pt x="48" y="88"/>
                      <a:pt x="51" y="84"/>
                      <a:pt x="49" y="80"/>
                    </a:cubicBezTo>
                    <a:close/>
                  </a:path>
                </a:pathLst>
              </a:custGeom>
              <a:solidFill>
                <a:srgbClr val="E6E6E6"/>
              </a:solidFill>
              <a:ln w="9525">
                <a:noFill/>
                <a:miter lim="800000"/>
              </a:ln>
            </p:spPr>
            <p:txBody>
              <a:bodyPr/>
              <a:lstStyle/>
              <a:p>
                <a:endParaRPr lang="zh-CN" altLang="en-US">
                  <a:cs typeface="+mn-ea"/>
                  <a:sym typeface="+mn-lt"/>
                </a:endParaRPr>
              </a:p>
            </p:txBody>
          </p:sp>
          <p:sp>
            <p:nvSpPr>
              <p:cNvPr id="29" name="Freeform 401"/>
              <p:cNvSpPr/>
              <p:nvPr/>
            </p:nvSpPr>
            <p:spPr bwMode="auto">
              <a:xfrm>
                <a:off x="3551239" y="1476375"/>
                <a:ext cx="115888" cy="215900"/>
              </a:xfrm>
              <a:custGeom>
                <a:avLst/>
                <a:gdLst>
                  <a:gd name="T0" fmla="*/ 111252 w 50"/>
                  <a:gd name="T1" fmla="*/ 187739 h 92"/>
                  <a:gd name="T2" fmla="*/ 81122 w 50"/>
                  <a:gd name="T3" fmla="*/ 14080 h 92"/>
                  <a:gd name="T4" fmla="*/ 60262 w 50"/>
                  <a:gd name="T5" fmla="*/ 0 h 92"/>
                  <a:gd name="T6" fmla="*/ 9271 w 50"/>
                  <a:gd name="T7" fmla="*/ 30508 h 92"/>
                  <a:gd name="T8" fmla="*/ 39402 w 50"/>
                  <a:gd name="T9" fmla="*/ 199473 h 92"/>
                  <a:gd name="T10" fmla="*/ 97346 w 50"/>
                  <a:gd name="T11" fmla="*/ 208860 h 92"/>
                  <a:gd name="T12" fmla="*/ 111252 w 50"/>
                  <a:gd name="T13" fmla="*/ 187739 h 92"/>
                  <a:gd name="T14" fmla="*/ 0 60000 65536"/>
                  <a:gd name="T15" fmla="*/ 0 60000 65536"/>
                  <a:gd name="T16" fmla="*/ 0 60000 65536"/>
                  <a:gd name="T17" fmla="*/ 0 60000 65536"/>
                  <a:gd name="T18" fmla="*/ 0 60000 65536"/>
                  <a:gd name="T19" fmla="*/ 0 60000 65536"/>
                  <a:gd name="T20" fmla="*/ 0 60000 65536"/>
                  <a:gd name="T21" fmla="*/ 0 w 50"/>
                  <a:gd name="T22" fmla="*/ 0 h 92"/>
                  <a:gd name="T23" fmla="*/ 50 w 50"/>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92">
                    <a:moveTo>
                      <a:pt x="48" y="80"/>
                    </a:moveTo>
                    <a:cubicBezTo>
                      <a:pt x="38" y="59"/>
                      <a:pt x="32" y="24"/>
                      <a:pt x="35" y="6"/>
                    </a:cubicBezTo>
                    <a:cubicBezTo>
                      <a:pt x="35" y="1"/>
                      <a:pt x="30" y="0"/>
                      <a:pt x="26" y="0"/>
                    </a:cubicBezTo>
                    <a:cubicBezTo>
                      <a:pt x="16" y="2"/>
                      <a:pt x="5" y="4"/>
                      <a:pt x="4" y="13"/>
                    </a:cubicBezTo>
                    <a:cubicBezTo>
                      <a:pt x="0" y="37"/>
                      <a:pt x="6" y="65"/>
                      <a:pt x="17" y="85"/>
                    </a:cubicBezTo>
                    <a:cubicBezTo>
                      <a:pt x="22" y="92"/>
                      <a:pt x="33" y="91"/>
                      <a:pt x="42" y="89"/>
                    </a:cubicBezTo>
                    <a:cubicBezTo>
                      <a:pt x="47" y="88"/>
                      <a:pt x="50" y="84"/>
                      <a:pt x="48" y="80"/>
                    </a:cubicBezTo>
                    <a:close/>
                  </a:path>
                </a:pathLst>
              </a:custGeom>
              <a:solidFill>
                <a:srgbClr val="FFFFFF"/>
              </a:solidFill>
              <a:ln w="9525">
                <a:noFill/>
                <a:miter lim="800000"/>
              </a:ln>
            </p:spPr>
            <p:txBody>
              <a:bodyPr/>
              <a:lstStyle/>
              <a:p>
                <a:endParaRPr lang="zh-CN" altLang="en-US">
                  <a:cs typeface="+mn-ea"/>
                  <a:sym typeface="+mn-lt"/>
                </a:endParaRPr>
              </a:p>
            </p:txBody>
          </p:sp>
          <p:sp>
            <p:nvSpPr>
              <p:cNvPr id="30" name="Oval 402"/>
              <p:cNvSpPr>
                <a:spLocks noChangeArrowheads="1"/>
              </p:cNvSpPr>
              <p:nvPr/>
            </p:nvSpPr>
            <p:spPr bwMode="auto">
              <a:xfrm>
                <a:off x="3119439" y="1541463"/>
                <a:ext cx="1247775" cy="1247775"/>
              </a:xfrm>
              <a:prstGeom prst="ellipse">
                <a:avLst/>
              </a:prstGeom>
              <a:solidFill>
                <a:srgbClr val="FFC000"/>
              </a:solidFill>
              <a:ln w="9525">
                <a:noFill/>
                <a:round/>
              </a:ln>
            </p:spPr>
            <p:txBody>
              <a:bodyPr/>
              <a:lstStyle/>
              <a:p>
                <a:endParaRPr lang="zh-CN" altLang="en-US">
                  <a:cs typeface="+mn-ea"/>
                  <a:sym typeface="+mn-lt"/>
                </a:endParaRPr>
              </a:p>
            </p:txBody>
          </p:sp>
          <p:sp>
            <p:nvSpPr>
              <p:cNvPr id="31" name="Rectangle 403"/>
              <p:cNvSpPr>
                <a:spLocks noChangeArrowheads="1"/>
              </p:cNvSpPr>
              <p:nvPr/>
            </p:nvSpPr>
            <p:spPr bwMode="auto">
              <a:xfrm>
                <a:off x="3626075" y="1376053"/>
                <a:ext cx="233164" cy="177966"/>
              </a:xfrm>
              <a:prstGeom prst="rect">
                <a:avLst/>
              </a:prstGeom>
              <a:solidFill>
                <a:schemeClr val="tx1">
                  <a:lumMod val="75000"/>
                  <a:lumOff val="2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2" name="Freeform 404"/>
              <p:cNvSpPr>
                <a:spLocks noEditPoints="1"/>
              </p:cNvSpPr>
              <p:nvPr/>
            </p:nvSpPr>
            <p:spPr bwMode="auto">
              <a:xfrm>
                <a:off x="3601890" y="1139800"/>
                <a:ext cx="284014" cy="282761"/>
              </a:xfrm>
              <a:custGeom>
                <a:avLst/>
                <a:gdLst>
                  <a:gd name="T0" fmla="*/ 60 w 121"/>
                  <a:gd name="T1" fmla="*/ 0 h 121"/>
                  <a:gd name="T2" fmla="*/ 103 w 121"/>
                  <a:gd name="T3" fmla="*/ 18 h 121"/>
                  <a:gd name="T4" fmla="*/ 121 w 121"/>
                  <a:gd name="T5" fmla="*/ 61 h 121"/>
                  <a:gd name="T6" fmla="*/ 103 w 121"/>
                  <a:gd name="T7" fmla="*/ 103 h 121"/>
                  <a:gd name="T8" fmla="*/ 60 w 121"/>
                  <a:gd name="T9" fmla="*/ 121 h 121"/>
                  <a:gd name="T10" fmla="*/ 60 w 121"/>
                  <a:gd name="T11" fmla="*/ 91 h 121"/>
                  <a:gd name="T12" fmla="*/ 82 w 121"/>
                  <a:gd name="T13" fmla="*/ 82 h 121"/>
                  <a:gd name="T14" fmla="*/ 91 w 121"/>
                  <a:gd name="T15" fmla="*/ 61 h 121"/>
                  <a:gd name="T16" fmla="*/ 82 w 121"/>
                  <a:gd name="T17" fmla="*/ 39 h 121"/>
                  <a:gd name="T18" fmla="*/ 60 w 121"/>
                  <a:gd name="T19" fmla="*/ 30 h 121"/>
                  <a:gd name="T20" fmla="*/ 60 w 121"/>
                  <a:gd name="T21" fmla="*/ 0 h 121"/>
                  <a:gd name="T22" fmla="*/ 60 w 121"/>
                  <a:gd name="T23" fmla="*/ 121 h 121"/>
                  <a:gd name="T24" fmla="*/ 17 w 121"/>
                  <a:gd name="T25" fmla="*/ 104 h 121"/>
                  <a:gd name="T26" fmla="*/ 0 w 121"/>
                  <a:gd name="T27" fmla="*/ 61 h 121"/>
                  <a:gd name="T28" fmla="*/ 17 w 121"/>
                  <a:gd name="T29" fmla="*/ 18 h 121"/>
                  <a:gd name="T30" fmla="*/ 60 w 121"/>
                  <a:gd name="T31" fmla="*/ 0 h 121"/>
                  <a:gd name="T32" fmla="*/ 60 w 121"/>
                  <a:gd name="T33" fmla="*/ 30 h 121"/>
                  <a:gd name="T34" fmla="*/ 39 w 121"/>
                  <a:gd name="T35" fmla="*/ 39 h 121"/>
                  <a:gd name="T36" fmla="*/ 30 w 121"/>
                  <a:gd name="T37" fmla="*/ 61 h 121"/>
                  <a:gd name="T38" fmla="*/ 39 w 121"/>
                  <a:gd name="T39" fmla="*/ 82 h 121"/>
                  <a:gd name="T40" fmla="*/ 60 w 121"/>
                  <a:gd name="T41" fmla="*/ 91 h 121"/>
                  <a:gd name="T42" fmla="*/ 60 w 121"/>
                  <a:gd name="T4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121">
                    <a:moveTo>
                      <a:pt x="60" y="0"/>
                    </a:moveTo>
                    <a:cubicBezTo>
                      <a:pt x="77" y="0"/>
                      <a:pt x="92" y="7"/>
                      <a:pt x="103" y="18"/>
                    </a:cubicBezTo>
                    <a:cubicBezTo>
                      <a:pt x="114" y="29"/>
                      <a:pt x="121" y="44"/>
                      <a:pt x="121" y="61"/>
                    </a:cubicBezTo>
                    <a:cubicBezTo>
                      <a:pt x="121" y="77"/>
                      <a:pt x="114" y="93"/>
                      <a:pt x="103" y="103"/>
                    </a:cubicBezTo>
                    <a:cubicBezTo>
                      <a:pt x="92" y="114"/>
                      <a:pt x="77" y="121"/>
                      <a:pt x="60" y="121"/>
                    </a:cubicBezTo>
                    <a:cubicBezTo>
                      <a:pt x="60" y="91"/>
                      <a:pt x="60" y="91"/>
                      <a:pt x="60" y="91"/>
                    </a:cubicBezTo>
                    <a:cubicBezTo>
                      <a:pt x="69" y="91"/>
                      <a:pt x="76" y="88"/>
                      <a:pt x="82" y="82"/>
                    </a:cubicBezTo>
                    <a:cubicBezTo>
                      <a:pt x="87" y="77"/>
                      <a:pt x="91" y="69"/>
                      <a:pt x="91" y="61"/>
                    </a:cubicBezTo>
                    <a:cubicBezTo>
                      <a:pt x="91" y="52"/>
                      <a:pt x="87" y="45"/>
                      <a:pt x="82" y="39"/>
                    </a:cubicBezTo>
                    <a:cubicBezTo>
                      <a:pt x="76" y="34"/>
                      <a:pt x="69" y="30"/>
                      <a:pt x="60" y="30"/>
                    </a:cubicBezTo>
                    <a:lnTo>
                      <a:pt x="60" y="0"/>
                    </a:lnTo>
                    <a:close/>
                    <a:moveTo>
                      <a:pt x="60" y="121"/>
                    </a:moveTo>
                    <a:cubicBezTo>
                      <a:pt x="43" y="121"/>
                      <a:pt x="28" y="114"/>
                      <a:pt x="17" y="104"/>
                    </a:cubicBezTo>
                    <a:cubicBezTo>
                      <a:pt x="6" y="93"/>
                      <a:pt x="0" y="77"/>
                      <a:pt x="0" y="61"/>
                    </a:cubicBezTo>
                    <a:cubicBezTo>
                      <a:pt x="0" y="44"/>
                      <a:pt x="6" y="29"/>
                      <a:pt x="17" y="18"/>
                    </a:cubicBezTo>
                    <a:cubicBezTo>
                      <a:pt x="28" y="7"/>
                      <a:pt x="43" y="0"/>
                      <a:pt x="60" y="0"/>
                    </a:cubicBezTo>
                    <a:cubicBezTo>
                      <a:pt x="60" y="30"/>
                      <a:pt x="60" y="30"/>
                      <a:pt x="60" y="30"/>
                    </a:cubicBezTo>
                    <a:cubicBezTo>
                      <a:pt x="52" y="30"/>
                      <a:pt x="44" y="34"/>
                      <a:pt x="39" y="39"/>
                    </a:cubicBezTo>
                    <a:cubicBezTo>
                      <a:pt x="33" y="45"/>
                      <a:pt x="30" y="52"/>
                      <a:pt x="30" y="61"/>
                    </a:cubicBezTo>
                    <a:cubicBezTo>
                      <a:pt x="30" y="69"/>
                      <a:pt x="33" y="77"/>
                      <a:pt x="39" y="82"/>
                    </a:cubicBezTo>
                    <a:cubicBezTo>
                      <a:pt x="44" y="88"/>
                      <a:pt x="52" y="91"/>
                      <a:pt x="60" y="91"/>
                    </a:cubicBezTo>
                    <a:lnTo>
                      <a:pt x="60" y="121"/>
                    </a:lnTo>
                    <a:close/>
                  </a:path>
                </a:pathLst>
              </a:custGeom>
              <a:solidFill>
                <a:schemeClr val="bg1">
                  <a:lumMod val="50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3" name="Rectangle 405"/>
              <p:cNvSpPr>
                <a:spLocks noChangeArrowheads="1"/>
              </p:cNvSpPr>
              <p:nvPr/>
            </p:nvSpPr>
            <p:spPr bwMode="auto">
              <a:xfrm>
                <a:off x="3729014" y="3175"/>
                <a:ext cx="27285" cy="1171350"/>
              </a:xfrm>
              <a:prstGeom prst="rect">
                <a:avLst/>
              </a:prstGeom>
              <a:solidFill>
                <a:schemeClr val="bg1">
                  <a:lumMod val="9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4" name="Freeform 407"/>
              <p:cNvSpPr/>
              <p:nvPr/>
            </p:nvSpPr>
            <p:spPr bwMode="auto">
              <a:xfrm>
                <a:off x="3902076" y="768350"/>
                <a:ext cx="379413" cy="376238"/>
              </a:xfrm>
              <a:custGeom>
                <a:avLst/>
                <a:gdLst>
                  <a:gd name="T0" fmla="*/ 229521 w 162"/>
                  <a:gd name="T1" fmla="*/ 21032 h 161"/>
                  <a:gd name="T2" fmla="*/ 23421 w 162"/>
                  <a:gd name="T3" fmla="*/ 149560 h 161"/>
                  <a:gd name="T4" fmla="*/ 149892 w 162"/>
                  <a:gd name="T5" fmla="*/ 355206 h 161"/>
                  <a:gd name="T6" fmla="*/ 355992 w 162"/>
                  <a:gd name="T7" fmla="*/ 226678 h 161"/>
                  <a:gd name="T8" fmla="*/ 229521 w 162"/>
                  <a:gd name="T9" fmla="*/ 21032 h 161"/>
                  <a:gd name="T10" fmla="*/ 0 60000 65536"/>
                  <a:gd name="T11" fmla="*/ 0 60000 65536"/>
                  <a:gd name="T12" fmla="*/ 0 60000 65536"/>
                  <a:gd name="T13" fmla="*/ 0 60000 65536"/>
                  <a:gd name="T14" fmla="*/ 0 60000 65536"/>
                  <a:gd name="T15" fmla="*/ 0 w 162"/>
                  <a:gd name="T16" fmla="*/ 0 h 161"/>
                  <a:gd name="T17" fmla="*/ 162 w 162"/>
                  <a:gd name="T18" fmla="*/ 161 h 161"/>
                </a:gdLst>
                <a:ahLst/>
                <a:cxnLst>
                  <a:cxn ang="T10">
                    <a:pos x="T0" y="T1"/>
                  </a:cxn>
                  <a:cxn ang="T11">
                    <a:pos x="T2" y="T3"/>
                  </a:cxn>
                  <a:cxn ang="T12">
                    <a:pos x="T4" y="T5"/>
                  </a:cxn>
                  <a:cxn ang="T13">
                    <a:pos x="T6" y="T7"/>
                  </a:cxn>
                  <a:cxn ang="T14">
                    <a:pos x="T8" y="T9"/>
                  </a:cxn>
                </a:cxnLst>
                <a:rect l="T15" t="T16" r="T17" b="T18"/>
                <a:pathLst>
                  <a:path w="162" h="161">
                    <a:moveTo>
                      <a:pt x="98" y="9"/>
                    </a:moveTo>
                    <a:cubicBezTo>
                      <a:pt x="58" y="0"/>
                      <a:pt x="19" y="25"/>
                      <a:pt x="10" y="64"/>
                    </a:cubicBezTo>
                    <a:cubicBezTo>
                      <a:pt x="0" y="103"/>
                      <a:pt x="25" y="143"/>
                      <a:pt x="64" y="152"/>
                    </a:cubicBezTo>
                    <a:cubicBezTo>
                      <a:pt x="104" y="161"/>
                      <a:pt x="143" y="137"/>
                      <a:pt x="152" y="97"/>
                    </a:cubicBezTo>
                    <a:cubicBezTo>
                      <a:pt x="162" y="58"/>
                      <a:pt x="137" y="19"/>
                      <a:pt x="98" y="9"/>
                    </a:cubicBezTo>
                    <a:close/>
                  </a:path>
                </a:pathLst>
              </a:custGeom>
              <a:solidFill>
                <a:srgbClr val="FFFFFF"/>
              </a:solidFill>
              <a:ln w="9525">
                <a:noFill/>
                <a:miter lim="800000"/>
              </a:ln>
            </p:spPr>
            <p:txBody>
              <a:bodyPr/>
              <a:lstStyle/>
              <a:p>
                <a:endParaRPr lang="zh-CN" altLang="en-US">
                  <a:cs typeface="+mn-ea"/>
                  <a:sym typeface="+mn-lt"/>
                </a:endParaRPr>
              </a:p>
            </p:txBody>
          </p:sp>
          <p:sp>
            <p:nvSpPr>
              <p:cNvPr id="35" name="Freeform 412"/>
              <p:cNvSpPr/>
              <p:nvPr/>
            </p:nvSpPr>
            <p:spPr bwMode="auto">
              <a:xfrm>
                <a:off x="3627438" y="1652588"/>
                <a:ext cx="269875" cy="238125"/>
              </a:xfrm>
              <a:custGeom>
                <a:avLst/>
                <a:gdLst>
                  <a:gd name="T0" fmla="*/ 126724 w 115"/>
                  <a:gd name="T1" fmla="*/ 23346 h 102"/>
                  <a:gd name="T2" fmla="*/ 49282 w 115"/>
                  <a:gd name="T3" fmla="*/ 35018 h 102"/>
                  <a:gd name="T4" fmla="*/ 75096 w 115"/>
                  <a:gd name="T5" fmla="*/ 168088 h 102"/>
                  <a:gd name="T6" fmla="*/ 234674 w 115"/>
                  <a:gd name="T7" fmla="*/ 161085 h 102"/>
                  <a:gd name="T8" fmla="*/ 126724 w 115"/>
                  <a:gd name="T9" fmla="*/ 23346 h 102"/>
                  <a:gd name="T10" fmla="*/ 0 60000 65536"/>
                  <a:gd name="T11" fmla="*/ 0 60000 65536"/>
                  <a:gd name="T12" fmla="*/ 0 60000 65536"/>
                  <a:gd name="T13" fmla="*/ 0 60000 65536"/>
                  <a:gd name="T14" fmla="*/ 0 60000 65536"/>
                  <a:gd name="T15" fmla="*/ 0 w 115"/>
                  <a:gd name="T16" fmla="*/ 0 h 102"/>
                  <a:gd name="T17" fmla="*/ 115 w 115"/>
                  <a:gd name="T18" fmla="*/ 102 h 102"/>
                </a:gdLst>
                <a:ahLst/>
                <a:cxnLst>
                  <a:cxn ang="T10">
                    <a:pos x="T0" y="T1"/>
                  </a:cxn>
                  <a:cxn ang="T11">
                    <a:pos x="T2" y="T3"/>
                  </a:cxn>
                  <a:cxn ang="T12">
                    <a:pos x="T4" y="T5"/>
                  </a:cxn>
                  <a:cxn ang="T13">
                    <a:pos x="T6" y="T7"/>
                  </a:cxn>
                  <a:cxn ang="T14">
                    <a:pos x="T8" y="T9"/>
                  </a:cxn>
                </a:cxnLst>
                <a:rect l="T15" t="T16" r="T17" b="T18"/>
                <a:pathLst>
                  <a:path w="115" h="102">
                    <a:moveTo>
                      <a:pt x="54" y="10"/>
                    </a:moveTo>
                    <a:cubicBezTo>
                      <a:pt x="48" y="14"/>
                      <a:pt x="33" y="5"/>
                      <a:pt x="21" y="15"/>
                    </a:cubicBezTo>
                    <a:cubicBezTo>
                      <a:pt x="9" y="25"/>
                      <a:pt x="0" y="40"/>
                      <a:pt x="32" y="72"/>
                    </a:cubicBezTo>
                    <a:cubicBezTo>
                      <a:pt x="62" y="102"/>
                      <a:pt x="84" y="90"/>
                      <a:pt x="100" y="69"/>
                    </a:cubicBezTo>
                    <a:cubicBezTo>
                      <a:pt x="115" y="48"/>
                      <a:pt x="75" y="0"/>
                      <a:pt x="54" y="10"/>
                    </a:cubicBezTo>
                    <a:close/>
                  </a:path>
                </a:pathLst>
              </a:custGeom>
              <a:solidFill>
                <a:srgbClr val="333333"/>
              </a:solidFill>
              <a:ln w="9525">
                <a:noFill/>
                <a:miter lim="800000"/>
              </a:ln>
            </p:spPr>
            <p:txBody>
              <a:bodyPr/>
              <a:lstStyle/>
              <a:p>
                <a:endParaRPr lang="zh-CN" altLang="en-US">
                  <a:cs typeface="+mn-ea"/>
                  <a:sym typeface="+mn-lt"/>
                </a:endParaRPr>
              </a:p>
            </p:txBody>
          </p:sp>
          <p:sp>
            <p:nvSpPr>
              <p:cNvPr id="36" name="Freeform 413"/>
              <p:cNvSpPr/>
              <p:nvPr/>
            </p:nvSpPr>
            <p:spPr bwMode="auto">
              <a:xfrm>
                <a:off x="3667126" y="1692275"/>
                <a:ext cx="92075" cy="104775"/>
              </a:xfrm>
              <a:custGeom>
                <a:avLst/>
                <a:gdLst>
                  <a:gd name="T0" fmla="*/ 75549 w 39"/>
                  <a:gd name="T1" fmla="*/ 27940 h 45"/>
                  <a:gd name="T2" fmla="*/ 73188 w 39"/>
                  <a:gd name="T3" fmla="*/ 93133 h 45"/>
                  <a:gd name="T4" fmla="*/ 16526 w 39"/>
                  <a:gd name="T5" fmla="*/ 74507 h 45"/>
                  <a:gd name="T6" fmla="*/ 18887 w 39"/>
                  <a:gd name="T7" fmla="*/ 11642 h 45"/>
                  <a:gd name="T8" fmla="*/ 75549 w 39"/>
                  <a:gd name="T9" fmla="*/ 27940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32" y="12"/>
                    </a:moveTo>
                    <a:cubicBezTo>
                      <a:pt x="39" y="22"/>
                      <a:pt x="38" y="34"/>
                      <a:pt x="31" y="40"/>
                    </a:cubicBezTo>
                    <a:cubicBezTo>
                      <a:pt x="24" y="45"/>
                      <a:pt x="13" y="42"/>
                      <a:pt x="7" y="32"/>
                    </a:cubicBezTo>
                    <a:cubicBezTo>
                      <a:pt x="0" y="22"/>
                      <a:pt x="1" y="10"/>
                      <a:pt x="8" y="5"/>
                    </a:cubicBezTo>
                    <a:cubicBezTo>
                      <a:pt x="15" y="0"/>
                      <a:pt x="26" y="3"/>
                      <a:pt x="32" y="12"/>
                    </a:cubicBezTo>
                    <a:close/>
                  </a:path>
                </a:pathLst>
              </a:custGeom>
              <a:solidFill>
                <a:srgbClr val="4D4D4D"/>
              </a:solidFill>
              <a:ln w="9525">
                <a:noFill/>
                <a:miter lim="800000"/>
              </a:ln>
            </p:spPr>
            <p:txBody>
              <a:bodyPr/>
              <a:lstStyle/>
              <a:p>
                <a:endParaRPr lang="zh-CN" altLang="en-US">
                  <a:cs typeface="+mn-ea"/>
                  <a:sym typeface="+mn-lt"/>
                </a:endParaRPr>
              </a:p>
            </p:txBody>
          </p:sp>
          <p:sp>
            <p:nvSpPr>
              <p:cNvPr id="37" name="Freeform 414"/>
              <p:cNvSpPr/>
              <p:nvPr/>
            </p:nvSpPr>
            <p:spPr bwMode="auto">
              <a:xfrm>
                <a:off x="3792538" y="1368425"/>
                <a:ext cx="466725" cy="414338"/>
              </a:xfrm>
              <a:custGeom>
                <a:avLst/>
                <a:gdLst>
                  <a:gd name="T0" fmla="*/ 360362 w 294"/>
                  <a:gd name="T1" fmla="*/ 0 h 261"/>
                  <a:gd name="T2" fmla="*/ 0 w 294"/>
                  <a:gd name="T3" fmla="*/ 271463 h 261"/>
                  <a:gd name="T4" fmla="*/ 104775 w 294"/>
                  <a:gd name="T5" fmla="*/ 414338 h 261"/>
                  <a:gd name="T6" fmla="*/ 466725 w 294"/>
                  <a:gd name="T7" fmla="*/ 141288 h 261"/>
                  <a:gd name="T8" fmla="*/ 360362 w 294"/>
                  <a:gd name="T9" fmla="*/ 0 h 261"/>
                  <a:gd name="T10" fmla="*/ 0 60000 65536"/>
                  <a:gd name="T11" fmla="*/ 0 60000 65536"/>
                  <a:gd name="T12" fmla="*/ 0 60000 65536"/>
                  <a:gd name="T13" fmla="*/ 0 60000 65536"/>
                  <a:gd name="T14" fmla="*/ 0 60000 65536"/>
                  <a:gd name="T15" fmla="*/ 0 w 294"/>
                  <a:gd name="T16" fmla="*/ 0 h 261"/>
                  <a:gd name="T17" fmla="*/ 294 w 294"/>
                  <a:gd name="T18" fmla="*/ 261 h 261"/>
                </a:gdLst>
                <a:ahLst/>
                <a:cxnLst>
                  <a:cxn ang="T10">
                    <a:pos x="T0" y="T1"/>
                  </a:cxn>
                  <a:cxn ang="T11">
                    <a:pos x="T2" y="T3"/>
                  </a:cxn>
                  <a:cxn ang="T12">
                    <a:pos x="T4" y="T5"/>
                  </a:cxn>
                  <a:cxn ang="T13">
                    <a:pos x="T6" y="T7"/>
                  </a:cxn>
                  <a:cxn ang="T14">
                    <a:pos x="T8" y="T9"/>
                  </a:cxn>
                </a:cxnLst>
                <a:rect l="T15" t="T16" r="T17" b="T18"/>
                <a:pathLst>
                  <a:path w="294" h="261">
                    <a:moveTo>
                      <a:pt x="227" y="0"/>
                    </a:moveTo>
                    <a:lnTo>
                      <a:pt x="0" y="171"/>
                    </a:lnTo>
                    <a:lnTo>
                      <a:pt x="66" y="261"/>
                    </a:lnTo>
                    <a:lnTo>
                      <a:pt x="294" y="89"/>
                    </a:lnTo>
                    <a:lnTo>
                      <a:pt x="227" y="0"/>
                    </a:lnTo>
                    <a:close/>
                  </a:path>
                </a:pathLst>
              </a:custGeom>
              <a:solidFill>
                <a:srgbClr val="F03E32"/>
              </a:solidFill>
              <a:ln w="9525">
                <a:noFill/>
                <a:miter lim="800000"/>
              </a:ln>
            </p:spPr>
            <p:txBody>
              <a:bodyPr/>
              <a:lstStyle/>
              <a:p>
                <a:endParaRPr lang="zh-CN" altLang="en-US">
                  <a:cs typeface="+mn-ea"/>
                  <a:sym typeface="+mn-lt"/>
                </a:endParaRPr>
              </a:p>
            </p:txBody>
          </p:sp>
          <p:sp>
            <p:nvSpPr>
              <p:cNvPr id="38" name="Freeform 415"/>
              <p:cNvSpPr/>
              <p:nvPr/>
            </p:nvSpPr>
            <p:spPr bwMode="auto">
              <a:xfrm>
                <a:off x="3792538" y="1612900"/>
                <a:ext cx="144463" cy="169863"/>
              </a:xfrm>
              <a:custGeom>
                <a:avLst/>
                <a:gdLst>
                  <a:gd name="T0" fmla="*/ 37281 w 62"/>
                  <a:gd name="T1" fmla="*/ 0 h 73"/>
                  <a:gd name="T2" fmla="*/ 0 w 62"/>
                  <a:gd name="T3" fmla="*/ 27923 h 73"/>
                  <a:gd name="T4" fmla="*/ 104852 w 62"/>
                  <a:gd name="T5" fmla="*/ 169863 h 73"/>
                  <a:gd name="T6" fmla="*/ 144463 w 62"/>
                  <a:gd name="T7" fmla="*/ 141940 h 73"/>
                  <a:gd name="T8" fmla="*/ 142133 w 62"/>
                  <a:gd name="T9" fmla="*/ 139613 h 73"/>
                  <a:gd name="T10" fmla="*/ 37281 w 62"/>
                  <a:gd name="T11" fmla="*/ 2327 h 73"/>
                  <a:gd name="T12" fmla="*/ 37281 w 62"/>
                  <a:gd name="T13" fmla="*/ 0 h 73"/>
                  <a:gd name="T14" fmla="*/ 0 60000 65536"/>
                  <a:gd name="T15" fmla="*/ 0 60000 65536"/>
                  <a:gd name="T16" fmla="*/ 0 60000 65536"/>
                  <a:gd name="T17" fmla="*/ 0 60000 65536"/>
                  <a:gd name="T18" fmla="*/ 0 60000 65536"/>
                  <a:gd name="T19" fmla="*/ 0 60000 65536"/>
                  <a:gd name="T20" fmla="*/ 0 60000 65536"/>
                  <a:gd name="T21" fmla="*/ 0 w 62"/>
                  <a:gd name="T22" fmla="*/ 0 h 73"/>
                  <a:gd name="T23" fmla="*/ 62 w 62"/>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3">
                    <a:moveTo>
                      <a:pt x="16" y="0"/>
                    </a:moveTo>
                    <a:cubicBezTo>
                      <a:pt x="0" y="12"/>
                      <a:pt x="0" y="12"/>
                      <a:pt x="0" y="12"/>
                    </a:cubicBezTo>
                    <a:cubicBezTo>
                      <a:pt x="45" y="73"/>
                      <a:pt x="45" y="73"/>
                      <a:pt x="45" y="73"/>
                    </a:cubicBezTo>
                    <a:cubicBezTo>
                      <a:pt x="62" y="61"/>
                      <a:pt x="62" y="61"/>
                      <a:pt x="62" y="61"/>
                    </a:cubicBezTo>
                    <a:cubicBezTo>
                      <a:pt x="61" y="61"/>
                      <a:pt x="61" y="60"/>
                      <a:pt x="61" y="60"/>
                    </a:cubicBezTo>
                    <a:cubicBezTo>
                      <a:pt x="43" y="46"/>
                      <a:pt x="22" y="18"/>
                      <a:pt x="16" y="1"/>
                    </a:cubicBezTo>
                    <a:cubicBezTo>
                      <a:pt x="16" y="0"/>
                      <a:pt x="16" y="0"/>
                      <a:pt x="16" y="0"/>
                    </a:cubicBezTo>
                    <a:close/>
                  </a:path>
                </a:pathLst>
              </a:custGeom>
              <a:solidFill>
                <a:srgbClr val="CF291D"/>
              </a:solidFill>
              <a:ln w="9525">
                <a:noFill/>
                <a:miter lim="800000"/>
              </a:ln>
            </p:spPr>
            <p:txBody>
              <a:bodyPr/>
              <a:lstStyle/>
              <a:p>
                <a:endParaRPr lang="zh-CN" altLang="en-US">
                  <a:cs typeface="+mn-ea"/>
                  <a:sym typeface="+mn-lt"/>
                </a:endParaRPr>
              </a:p>
            </p:txBody>
          </p:sp>
          <p:sp>
            <p:nvSpPr>
              <p:cNvPr id="39" name="Freeform 416"/>
              <p:cNvSpPr/>
              <p:nvPr/>
            </p:nvSpPr>
            <p:spPr bwMode="auto">
              <a:xfrm>
                <a:off x="3743326" y="1619250"/>
                <a:ext cx="177800" cy="206375"/>
              </a:xfrm>
              <a:custGeom>
                <a:avLst/>
                <a:gdLst>
                  <a:gd name="T0" fmla="*/ 170782 w 76"/>
                  <a:gd name="T1" fmla="*/ 152436 h 88"/>
                  <a:gd name="T2" fmla="*/ 63166 w 76"/>
                  <a:gd name="T3" fmla="*/ 11726 h 88"/>
                  <a:gd name="T4" fmla="*/ 39771 w 76"/>
                  <a:gd name="T5" fmla="*/ 7036 h 88"/>
                  <a:gd name="T6" fmla="*/ 4679 w 76"/>
                  <a:gd name="T7" fmla="*/ 60974 h 88"/>
                  <a:gd name="T8" fmla="*/ 107616 w 76"/>
                  <a:gd name="T9" fmla="*/ 196994 h 88"/>
                  <a:gd name="T10" fmla="*/ 166103 w 76"/>
                  <a:gd name="T11" fmla="*/ 175888 h 88"/>
                  <a:gd name="T12" fmla="*/ 170782 w 76"/>
                  <a:gd name="T13" fmla="*/ 152436 h 88"/>
                  <a:gd name="T14" fmla="*/ 0 60000 65536"/>
                  <a:gd name="T15" fmla="*/ 0 60000 65536"/>
                  <a:gd name="T16" fmla="*/ 0 60000 65536"/>
                  <a:gd name="T17" fmla="*/ 0 60000 65536"/>
                  <a:gd name="T18" fmla="*/ 0 60000 65536"/>
                  <a:gd name="T19" fmla="*/ 0 60000 65536"/>
                  <a:gd name="T20" fmla="*/ 0 60000 65536"/>
                  <a:gd name="T21" fmla="*/ 0 w 76"/>
                  <a:gd name="T22" fmla="*/ 0 h 88"/>
                  <a:gd name="T23" fmla="*/ 76 w 76"/>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8">
                    <a:moveTo>
                      <a:pt x="73" y="65"/>
                    </a:moveTo>
                    <a:cubicBezTo>
                      <a:pt x="54" y="51"/>
                      <a:pt x="33" y="23"/>
                      <a:pt x="27" y="5"/>
                    </a:cubicBezTo>
                    <a:cubicBezTo>
                      <a:pt x="25" y="0"/>
                      <a:pt x="20" y="1"/>
                      <a:pt x="17" y="3"/>
                    </a:cubicBezTo>
                    <a:cubicBezTo>
                      <a:pt x="8" y="10"/>
                      <a:pt x="0" y="17"/>
                      <a:pt x="2" y="26"/>
                    </a:cubicBezTo>
                    <a:cubicBezTo>
                      <a:pt x="9" y="48"/>
                      <a:pt x="27" y="71"/>
                      <a:pt x="46" y="84"/>
                    </a:cubicBezTo>
                    <a:cubicBezTo>
                      <a:pt x="54" y="88"/>
                      <a:pt x="63" y="81"/>
                      <a:pt x="71" y="75"/>
                    </a:cubicBezTo>
                    <a:cubicBezTo>
                      <a:pt x="75" y="72"/>
                      <a:pt x="76" y="67"/>
                      <a:pt x="73" y="65"/>
                    </a:cubicBezTo>
                    <a:close/>
                  </a:path>
                </a:pathLst>
              </a:custGeom>
              <a:solidFill>
                <a:srgbClr val="E6E6E6"/>
              </a:solidFill>
              <a:ln w="9525">
                <a:noFill/>
                <a:miter lim="800000"/>
              </a:ln>
            </p:spPr>
            <p:txBody>
              <a:bodyPr/>
              <a:lstStyle/>
              <a:p>
                <a:endParaRPr lang="zh-CN" altLang="en-US">
                  <a:cs typeface="+mn-ea"/>
                  <a:sym typeface="+mn-lt"/>
                </a:endParaRPr>
              </a:p>
            </p:txBody>
          </p:sp>
          <p:sp>
            <p:nvSpPr>
              <p:cNvPr id="40" name="Freeform 417"/>
              <p:cNvSpPr/>
              <p:nvPr/>
            </p:nvSpPr>
            <p:spPr bwMode="auto">
              <a:xfrm>
                <a:off x="3752851" y="1612900"/>
                <a:ext cx="177800" cy="203200"/>
              </a:xfrm>
              <a:custGeom>
                <a:avLst/>
                <a:gdLst>
                  <a:gd name="T0" fmla="*/ 170782 w 76"/>
                  <a:gd name="T1" fmla="*/ 151816 h 87"/>
                  <a:gd name="T2" fmla="*/ 63166 w 76"/>
                  <a:gd name="T3" fmla="*/ 11678 h 87"/>
                  <a:gd name="T4" fmla="*/ 39771 w 76"/>
                  <a:gd name="T5" fmla="*/ 7007 h 87"/>
                  <a:gd name="T6" fmla="*/ 7018 w 76"/>
                  <a:gd name="T7" fmla="*/ 58391 h 87"/>
                  <a:gd name="T8" fmla="*/ 109955 w 76"/>
                  <a:gd name="T9" fmla="*/ 193857 h 87"/>
                  <a:gd name="T10" fmla="*/ 166103 w 76"/>
                  <a:gd name="T11" fmla="*/ 175172 h 87"/>
                  <a:gd name="T12" fmla="*/ 170782 w 76"/>
                  <a:gd name="T13" fmla="*/ 151816 h 87"/>
                  <a:gd name="T14" fmla="*/ 0 60000 65536"/>
                  <a:gd name="T15" fmla="*/ 0 60000 65536"/>
                  <a:gd name="T16" fmla="*/ 0 60000 65536"/>
                  <a:gd name="T17" fmla="*/ 0 60000 65536"/>
                  <a:gd name="T18" fmla="*/ 0 60000 65536"/>
                  <a:gd name="T19" fmla="*/ 0 60000 65536"/>
                  <a:gd name="T20" fmla="*/ 0 60000 65536"/>
                  <a:gd name="T21" fmla="*/ 0 w 76"/>
                  <a:gd name="T22" fmla="*/ 0 h 87"/>
                  <a:gd name="T23" fmla="*/ 76 w 76"/>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7">
                    <a:moveTo>
                      <a:pt x="73" y="65"/>
                    </a:moveTo>
                    <a:cubicBezTo>
                      <a:pt x="54" y="51"/>
                      <a:pt x="34" y="22"/>
                      <a:pt x="27" y="5"/>
                    </a:cubicBezTo>
                    <a:cubicBezTo>
                      <a:pt x="25" y="0"/>
                      <a:pt x="20" y="1"/>
                      <a:pt x="17" y="3"/>
                    </a:cubicBezTo>
                    <a:cubicBezTo>
                      <a:pt x="9" y="9"/>
                      <a:pt x="0" y="16"/>
                      <a:pt x="3" y="25"/>
                    </a:cubicBezTo>
                    <a:cubicBezTo>
                      <a:pt x="11" y="47"/>
                      <a:pt x="28" y="70"/>
                      <a:pt x="47" y="83"/>
                    </a:cubicBezTo>
                    <a:cubicBezTo>
                      <a:pt x="54" y="87"/>
                      <a:pt x="64" y="81"/>
                      <a:pt x="71" y="75"/>
                    </a:cubicBezTo>
                    <a:cubicBezTo>
                      <a:pt x="75" y="72"/>
                      <a:pt x="76" y="67"/>
                      <a:pt x="73"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41" name="Freeform 418"/>
              <p:cNvSpPr/>
              <p:nvPr/>
            </p:nvSpPr>
            <p:spPr bwMode="auto">
              <a:xfrm>
                <a:off x="3656013" y="1017588"/>
                <a:ext cx="617538" cy="600075"/>
              </a:xfrm>
              <a:custGeom>
                <a:avLst/>
                <a:gdLst>
                  <a:gd name="T0" fmla="*/ 269003 w 264"/>
                  <a:gd name="T1" fmla="*/ 0 h 256"/>
                  <a:gd name="T2" fmla="*/ 0 w 264"/>
                  <a:gd name="T3" fmla="*/ 461776 h 256"/>
                  <a:gd name="T4" fmla="*/ 594146 w 264"/>
                  <a:gd name="T5" fmla="*/ 600075 h 256"/>
                  <a:gd name="T6" fmla="*/ 547363 w 264"/>
                  <a:gd name="T7" fmla="*/ 65633 h 256"/>
                  <a:gd name="T8" fmla="*/ 269003 w 264"/>
                  <a:gd name="T9" fmla="*/ 0 h 256"/>
                  <a:gd name="T10" fmla="*/ 0 60000 65536"/>
                  <a:gd name="T11" fmla="*/ 0 60000 65536"/>
                  <a:gd name="T12" fmla="*/ 0 60000 65536"/>
                  <a:gd name="T13" fmla="*/ 0 60000 65536"/>
                  <a:gd name="T14" fmla="*/ 0 60000 65536"/>
                  <a:gd name="T15" fmla="*/ 0 w 264"/>
                  <a:gd name="T16" fmla="*/ 0 h 256"/>
                  <a:gd name="T17" fmla="*/ 264 w 264"/>
                  <a:gd name="T18" fmla="*/ 256 h 256"/>
                </a:gdLst>
                <a:ahLst/>
                <a:cxnLst>
                  <a:cxn ang="T10">
                    <a:pos x="T0" y="T1"/>
                  </a:cxn>
                  <a:cxn ang="T11">
                    <a:pos x="T2" y="T3"/>
                  </a:cxn>
                  <a:cxn ang="T12">
                    <a:pos x="T4" y="T5"/>
                  </a:cxn>
                  <a:cxn ang="T13">
                    <a:pos x="T6" y="T7"/>
                  </a:cxn>
                  <a:cxn ang="T14">
                    <a:pos x="T8" y="T9"/>
                  </a:cxn>
                </a:cxnLst>
                <a:rect l="T15" t="T16" r="T17" b="T18"/>
                <a:pathLst>
                  <a:path w="264" h="256">
                    <a:moveTo>
                      <a:pt x="115" y="0"/>
                    </a:moveTo>
                    <a:cubicBezTo>
                      <a:pt x="68" y="47"/>
                      <a:pt x="12" y="150"/>
                      <a:pt x="0" y="197"/>
                    </a:cubicBezTo>
                    <a:cubicBezTo>
                      <a:pt x="91" y="239"/>
                      <a:pt x="154" y="254"/>
                      <a:pt x="254" y="256"/>
                    </a:cubicBezTo>
                    <a:cubicBezTo>
                      <a:pt x="264" y="207"/>
                      <a:pt x="257" y="89"/>
                      <a:pt x="234" y="28"/>
                    </a:cubicBezTo>
                    <a:lnTo>
                      <a:pt x="115" y="0"/>
                    </a:lnTo>
                    <a:close/>
                  </a:path>
                </a:pathLst>
              </a:custGeom>
              <a:solidFill>
                <a:srgbClr val="F03E32"/>
              </a:solidFill>
              <a:ln w="9525">
                <a:noFill/>
                <a:miter lim="800000"/>
              </a:ln>
            </p:spPr>
            <p:txBody>
              <a:bodyPr/>
              <a:lstStyle/>
              <a:p>
                <a:endParaRPr lang="zh-CN" altLang="en-US">
                  <a:cs typeface="+mn-ea"/>
                  <a:sym typeface="+mn-lt"/>
                </a:endParaRPr>
              </a:p>
            </p:txBody>
          </p:sp>
          <p:sp>
            <p:nvSpPr>
              <p:cNvPr id="42" name="Freeform 419"/>
              <p:cNvSpPr/>
              <p:nvPr/>
            </p:nvSpPr>
            <p:spPr bwMode="auto">
              <a:xfrm>
                <a:off x="3694113" y="1296988"/>
                <a:ext cx="568325" cy="212725"/>
              </a:xfrm>
              <a:custGeom>
                <a:avLst/>
                <a:gdLst>
                  <a:gd name="T0" fmla="*/ 0 w 243"/>
                  <a:gd name="T1" fmla="*/ 79480 h 91"/>
                  <a:gd name="T2" fmla="*/ 163715 w 243"/>
                  <a:gd name="T3" fmla="*/ 149609 h 91"/>
                  <a:gd name="T4" fmla="*/ 175409 w 243"/>
                  <a:gd name="T5" fmla="*/ 161297 h 91"/>
                  <a:gd name="T6" fmla="*/ 247911 w 243"/>
                  <a:gd name="T7" fmla="*/ 182336 h 91"/>
                  <a:gd name="T8" fmla="*/ 264283 w 243"/>
                  <a:gd name="T9" fmla="*/ 175323 h 91"/>
                  <a:gd name="T10" fmla="*/ 565986 w 243"/>
                  <a:gd name="T11" fmla="*/ 212725 h 91"/>
                  <a:gd name="T12" fmla="*/ 565986 w 243"/>
                  <a:gd name="T13" fmla="*/ 123895 h 91"/>
                  <a:gd name="T14" fmla="*/ 285332 w 243"/>
                  <a:gd name="T15" fmla="*/ 86493 h 91"/>
                  <a:gd name="T16" fmla="*/ 273638 w 243"/>
                  <a:gd name="T17" fmla="*/ 74804 h 91"/>
                  <a:gd name="T18" fmla="*/ 201136 w 243"/>
                  <a:gd name="T19" fmla="*/ 53766 h 91"/>
                  <a:gd name="T20" fmla="*/ 184764 w 243"/>
                  <a:gd name="T21" fmla="*/ 60779 h 91"/>
                  <a:gd name="T22" fmla="*/ 39759 w 243"/>
                  <a:gd name="T23" fmla="*/ 0 h 91"/>
                  <a:gd name="T24" fmla="*/ 0 w 243"/>
                  <a:gd name="T25" fmla="*/ 7948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3"/>
                  <a:gd name="T40" fmla="*/ 0 h 91"/>
                  <a:gd name="T41" fmla="*/ 243 w 243"/>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3" h="91">
                    <a:moveTo>
                      <a:pt x="0" y="34"/>
                    </a:moveTo>
                    <a:cubicBezTo>
                      <a:pt x="35" y="50"/>
                      <a:pt x="45" y="53"/>
                      <a:pt x="70" y="64"/>
                    </a:cubicBezTo>
                    <a:cubicBezTo>
                      <a:pt x="70" y="66"/>
                      <a:pt x="72" y="69"/>
                      <a:pt x="75" y="69"/>
                    </a:cubicBezTo>
                    <a:cubicBezTo>
                      <a:pt x="106" y="78"/>
                      <a:pt x="106" y="78"/>
                      <a:pt x="106" y="78"/>
                    </a:cubicBezTo>
                    <a:cubicBezTo>
                      <a:pt x="109" y="79"/>
                      <a:pt x="112" y="77"/>
                      <a:pt x="113" y="75"/>
                    </a:cubicBezTo>
                    <a:cubicBezTo>
                      <a:pt x="150" y="83"/>
                      <a:pt x="204" y="89"/>
                      <a:pt x="242" y="91"/>
                    </a:cubicBezTo>
                    <a:cubicBezTo>
                      <a:pt x="243" y="79"/>
                      <a:pt x="242" y="66"/>
                      <a:pt x="242" y="53"/>
                    </a:cubicBezTo>
                    <a:cubicBezTo>
                      <a:pt x="208" y="52"/>
                      <a:pt x="151" y="43"/>
                      <a:pt x="122" y="37"/>
                    </a:cubicBezTo>
                    <a:cubicBezTo>
                      <a:pt x="122" y="35"/>
                      <a:pt x="120" y="32"/>
                      <a:pt x="117" y="32"/>
                    </a:cubicBezTo>
                    <a:cubicBezTo>
                      <a:pt x="86" y="23"/>
                      <a:pt x="86" y="23"/>
                      <a:pt x="86" y="23"/>
                    </a:cubicBezTo>
                    <a:cubicBezTo>
                      <a:pt x="83" y="23"/>
                      <a:pt x="80" y="24"/>
                      <a:pt x="79" y="26"/>
                    </a:cubicBezTo>
                    <a:cubicBezTo>
                      <a:pt x="50" y="18"/>
                      <a:pt x="48" y="14"/>
                      <a:pt x="17" y="0"/>
                    </a:cubicBezTo>
                    <a:cubicBezTo>
                      <a:pt x="11" y="12"/>
                      <a:pt x="5" y="23"/>
                      <a:pt x="0" y="34"/>
                    </a:cubicBezTo>
                    <a:close/>
                  </a:path>
                </a:pathLst>
              </a:custGeom>
              <a:solidFill>
                <a:srgbClr val="CF291D"/>
              </a:solidFill>
              <a:ln w="9525">
                <a:noFill/>
                <a:miter lim="800000"/>
              </a:ln>
            </p:spPr>
            <p:txBody>
              <a:bodyPr/>
              <a:lstStyle/>
              <a:p>
                <a:endParaRPr lang="zh-CN" altLang="en-US">
                  <a:cs typeface="+mn-ea"/>
                  <a:sym typeface="+mn-lt"/>
                </a:endParaRPr>
              </a:p>
            </p:txBody>
          </p:sp>
          <p:sp>
            <p:nvSpPr>
              <p:cNvPr id="43" name="Freeform 420"/>
              <p:cNvSpPr/>
              <p:nvPr/>
            </p:nvSpPr>
            <p:spPr bwMode="auto">
              <a:xfrm>
                <a:off x="3862388" y="1017588"/>
                <a:ext cx="365125" cy="212725"/>
              </a:xfrm>
              <a:custGeom>
                <a:avLst/>
                <a:gdLst>
                  <a:gd name="T0" fmla="*/ 318314 w 156"/>
                  <a:gd name="T1" fmla="*/ 130908 h 91"/>
                  <a:gd name="T2" fmla="*/ 318314 w 156"/>
                  <a:gd name="T3" fmla="*/ 130908 h 91"/>
                  <a:gd name="T4" fmla="*/ 318314 w 156"/>
                  <a:gd name="T5" fmla="*/ 130908 h 91"/>
                  <a:gd name="T6" fmla="*/ 318314 w 156"/>
                  <a:gd name="T7" fmla="*/ 130908 h 91"/>
                  <a:gd name="T8" fmla="*/ 318314 w 156"/>
                  <a:gd name="T9" fmla="*/ 130908 h 91"/>
                  <a:gd name="T10" fmla="*/ 318314 w 156"/>
                  <a:gd name="T11" fmla="*/ 130908 h 91"/>
                  <a:gd name="T12" fmla="*/ 318314 w 156"/>
                  <a:gd name="T13" fmla="*/ 130908 h 91"/>
                  <a:gd name="T14" fmla="*/ 318314 w 156"/>
                  <a:gd name="T15" fmla="*/ 130908 h 91"/>
                  <a:gd name="T16" fmla="*/ 318314 w 156"/>
                  <a:gd name="T17" fmla="*/ 130908 h 91"/>
                  <a:gd name="T18" fmla="*/ 318314 w 156"/>
                  <a:gd name="T19" fmla="*/ 130908 h 91"/>
                  <a:gd name="T20" fmla="*/ 318314 w 156"/>
                  <a:gd name="T21" fmla="*/ 130908 h 91"/>
                  <a:gd name="T22" fmla="*/ 318314 w 156"/>
                  <a:gd name="T23" fmla="*/ 130908 h 91"/>
                  <a:gd name="T24" fmla="*/ 315974 w 156"/>
                  <a:gd name="T25" fmla="*/ 130908 h 91"/>
                  <a:gd name="T26" fmla="*/ 315974 w 156"/>
                  <a:gd name="T27" fmla="*/ 142596 h 91"/>
                  <a:gd name="T28" fmla="*/ 292568 w 156"/>
                  <a:gd name="T29" fmla="*/ 179998 h 91"/>
                  <a:gd name="T30" fmla="*/ 292568 w 156"/>
                  <a:gd name="T31" fmla="*/ 182336 h 91"/>
                  <a:gd name="T32" fmla="*/ 292568 w 156"/>
                  <a:gd name="T33" fmla="*/ 182336 h 91"/>
                  <a:gd name="T34" fmla="*/ 290228 w 156"/>
                  <a:gd name="T35" fmla="*/ 182336 h 91"/>
                  <a:gd name="T36" fmla="*/ 290228 w 156"/>
                  <a:gd name="T37" fmla="*/ 184673 h 91"/>
                  <a:gd name="T38" fmla="*/ 290228 w 156"/>
                  <a:gd name="T39" fmla="*/ 184673 h 91"/>
                  <a:gd name="T40" fmla="*/ 290228 w 156"/>
                  <a:gd name="T41" fmla="*/ 187011 h 91"/>
                  <a:gd name="T42" fmla="*/ 287887 w 156"/>
                  <a:gd name="T43" fmla="*/ 187011 h 91"/>
                  <a:gd name="T44" fmla="*/ 287887 w 156"/>
                  <a:gd name="T45" fmla="*/ 187011 h 91"/>
                  <a:gd name="T46" fmla="*/ 287887 w 156"/>
                  <a:gd name="T47" fmla="*/ 189349 h 91"/>
                  <a:gd name="T48" fmla="*/ 287887 w 156"/>
                  <a:gd name="T49" fmla="*/ 189349 h 91"/>
                  <a:gd name="T50" fmla="*/ 287887 w 156"/>
                  <a:gd name="T51" fmla="*/ 189349 h 91"/>
                  <a:gd name="T52" fmla="*/ 287887 w 156"/>
                  <a:gd name="T53" fmla="*/ 189349 h 91"/>
                  <a:gd name="T54" fmla="*/ 212990 w 156"/>
                  <a:gd name="T55" fmla="*/ 194024 h 91"/>
                  <a:gd name="T56" fmla="*/ 65535 w 156"/>
                  <a:gd name="T57" fmla="*/ 137921 h 91"/>
                  <a:gd name="T58" fmla="*/ 65535 w 156"/>
                  <a:gd name="T59" fmla="*/ 137921 h 91"/>
                  <a:gd name="T60" fmla="*/ 65535 w 156"/>
                  <a:gd name="T61" fmla="*/ 137921 h 91"/>
                  <a:gd name="T62" fmla="*/ 65535 w 156"/>
                  <a:gd name="T63" fmla="*/ 137921 h 91"/>
                  <a:gd name="T64" fmla="*/ 65535 w 156"/>
                  <a:gd name="T65" fmla="*/ 135583 h 91"/>
                  <a:gd name="T66" fmla="*/ 65535 w 156"/>
                  <a:gd name="T67" fmla="*/ 135583 h 91"/>
                  <a:gd name="T68" fmla="*/ 65535 w 156"/>
                  <a:gd name="T69" fmla="*/ 135583 h 91"/>
                  <a:gd name="T70" fmla="*/ 65535 w 156"/>
                  <a:gd name="T71" fmla="*/ 133245 h 91"/>
                  <a:gd name="T72" fmla="*/ 65535 w 156"/>
                  <a:gd name="T73" fmla="*/ 133245 h 91"/>
                  <a:gd name="T74" fmla="*/ 65535 w 156"/>
                  <a:gd name="T75" fmla="*/ 130908 h 91"/>
                  <a:gd name="T76" fmla="*/ 65535 w 156"/>
                  <a:gd name="T77" fmla="*/ 130908 h 91"/>
                  <a:gd name="T78" fmla="*/ 65535 w 156"/>
                  <a:gd name="T79" fmla="*/ 128570 h 91"/>
                  <a:gd name="T80" fmla="*/ 65535 w 156"/>
                  <a:gd name="T81" fmla="*/ 128570 h 91"/>
                  <a:gd name="T82" fmla="*/ 65535 w 156"/>
                  <a:gd name="T83" fmla="*/ 126232 h 91"/>
                  <a:gd name="T84" fmla="*/ 23405 w 156"/>
                  <a:gd name="T85" fmla="*/ 56103 h 91"/>
                  <a:gd name="T86" fmla="*/ 21065 w 156"/>
                  <a:gd name="T87" fmla="*/ 56103 h 91"/>
                  <a:gd name="T88" fmla="*/ 21065 w 156"/>
                  <a:gd name="T89" fmla="*/ 56103 h 91"/>
                  <a:gd name="T90" fmla="*/ 21065 w 156"/>
                  <a:gd name="T91" fmla="*/ 56103 h 91"/>
                  <a:gd name="T92" fmla="*/ 21065 w 156"/>
                  <a:gd name="T93" fmla="*/ 56103 h 91"/>
                  <a:gd name="T94" fmla="*/ 18724 w 156"/>
                  <a:gd name="T95" fmla="*/ 56103 h 91"/>
                  <a:gd name="T96" fmla="*/ 18724 w 156"/>
                  <a:gd name="T97" fmla="*/ 56103 h 91"/>
                  <a:gd name="T98" fmla="*/ 18724 w 156"/>
                  <a:gd name="T99" fmla="*/ 56103 h 91"/>
                  <a:gd name="T100" fmla="*/ 18724 w 156"/>
                  <a:gd name="T101" fmla="*/ 56103 h 91"/>
                  <a:gd name="T102" fmla="*/ 18724 w 156"/>
                  <a:gd name="T103" fmla="*/ 53766 h 91"/>
                  <a:gd name="T104" fmla="*/ 18724 w 156"/>
                  <a:gd name="T105" fmla="*/ 53766 h 91"/>
                  <a:gd name="T106" fmla="*/ 16384 w 156"/>
                  <a:gd name="T107" fmla="*/ 53766 h 91"/>
                  <a:gd name="T108" fmla="*/ 16384 w 156"/>
                  <a:gd name="T109" fmla="*/ 53766 h 91"/>
                  <a:gd name="T110" fmla="*/ 16384 w 156"/>
                  <a:gd name="T111" fmla="*/ 53766 h 91"/>
                  <a:gd name="T112" fmla="*/ 16384 w 156"/>
                  <a:gd name="T113" fmla="*/ 53766 h 91"/>
                  <a:gd name="T114" fmla="*/ 51492 w 156"/>
                  <a:gd name="T115" fmla="*/ 30389 h 91"/>
                  <a:gd name="T116" fmla="*/ 306611 w 156"/>
                  <a:gd name="T117" fmla="*/ 86493 h 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91"/>
                  <a:gd name="T179" fmla="*/ 156 w 156"/>
                  <a:gd name="T180" fmla="*/ 91 h 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91">
                    <a:moveTo>
                      <a:pt x="156" y="43"/>
                    </a:moveTo>
                    <a:cubicBezTo>
                      <a:pt x="153" y="51"/>
                      <a:pt x="145" y="57"/>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6" y="58"/>
                      <a:pt x="136" y="55"/>
                      <a:pt x="135" y="61"/>
                    </a:cubicBezTo>
                    <a:cubicBezTo>
                      <a:pt x="133" y="68"/>
                      <a:pt x="136" y="80"/>
                      <a:pt x="130" y="79"/>
                    </a:cubicBezTo>
                    <a:cubicBezTo>
                      <a:pt x="124" y="77"/>
                      <a:pt x="127" y="78"/>
                      <a:pt x="125" y="77"/>
                    </a:cubicBezTo>
                    <a:cubicBezTo>
                      <a:pt x="125" y="77"/>
                      <a:pt x="125" y="77"/>
                      <a:pt x="125" y="77"/>
                    </a:cubicBezTo>
                    <a:cubicBezTo>
                      <a:pt x="125" y="77"/>
                      <a:pt x="125" y="77"/>
                      <a:pt x="125" y="77"/>
                    </a:cubicBezTo>
                    <a:cubicBezTo>
                      <a:pt x="125" y="77"/>
                      <a:pt x="125" y="77"/>
                      <a:pt x="125" y="77"/>
                    </a:cubicBezTo>
                    <a:cubicBezTo>
                      <a:pt x="125" y="77"/>
                      <a:pt x="125" y="77"/>
                      <a:pt x="125" y="77"/>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4" y="78"/>
                      <a:pt x="124" y="78"/>
                      <a:pt x="124" y="78"/>
                    </a:cubicBezTo>
                    <a:cubicBezTo>
                      <a:pt x="124" y="78"/>
                      <a:pt x="124" y="78"/>
                      <a:pt x="124" y="78"/>
                    </a:cubicBezTo>
                    <a:cubicBezTo>
                      <a:pt x="124" y="78"/>
                      <a:pt x="124" y="78"/>
                      <a:pt x="124" y="78"/>
                    </a:cubicBezTo>
                    <a:cubicBezTo>
                      <a:pt x="124" y="78"/>
                      <a:pt x="124" y="78"/>
                      <a:pt x="124" y="78"/>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2"/>
                      <a:pt x="123" y="82"/>
                      <a:pt x="123" y="82"/>
                    </a:cubicBezTo>
                    <a:cubicBezTo>
                      <a:pt x="118" y="88"/>
                      <a:pt x="110" y="91"/>
                      <a:pt x="102" y="89"/>
                    </a:cubicBezTo>
                    <a:cubicBezTo>
                      <a:pt x="97" y="88"/>
                      <a:pt x="93" y="86"/>
                      <a:pt x="91" y="83"/>
                    </a:cubicBezTo>
                    <a:cubicBezTo>
                      <a:pt x="86" y="88"/>
                      <a:pt x="79" y="91"/>
                      <a:pt x="71" y="89"/>
                    </a:cubicBezTo>
                    <a:cubicBezTo>
                      <a:pt x="63" y="87"/>
                      <a:pt x="58" y="82"/>
                      <a:pt x="56" y="75"/>
                    </a:cubicBezTo>
                    <a:cubicBezTo>
                      <a:pt x="52" y="76"/>
                      <a:pt x="48" y="77"/>
                      <a:pt x="43" y="76"/>
                    </a:cubicBezTo>
                    <a:cubicBezTo>
                      <a:pt x="35" y="74"/>
                      <a:pt x="29" y="67"/>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4"/>
                      <a:pt x="28" y="54"/>
                      <a:pt x="28" y="54"/>
                    </a:cubicBezTo>
                    <a:cubicBezTo>
                      <a:pt x="28" y="54"/>
                      <a:pt x="28" y="54"/>
                      <a:pt x="28" y="54"/>
                    </a:cubicBezTo>
                    <a:cubicBezTo>
                      <a:pt x="28" y="54"/>
                      <a:pt x="28" y="54"/>
                      <a:pt x="28" y="54"/>
                    </a:cubicBezTo>
                    <a:cubicBezTo>
                      <a:pt x="26" y="54"/>
                      <a:pt x="24" y="54"/>
                      <a:pt x="23" y="54"/>
                    </a:cubicBezTo>
                    <a:cubicBezTo>
                      <a:pt x="12" y="51"/>
                      <a:pt x="5" y="40"/>
                      <a:pt x="8" y="29"/>
                    </a:cubicBezTo>
                    <a:cubicBezTo>
                      <a:pt x="8" y="28"/>
                      <a:pt x="9" y="26"/>
                      <a:pt x="10" y="24"/>
                    </a:cubicBezTo>
                    <a:cubicBezTo>
                      <a:pt x="10" y="24"/>
                      <a:pt x="10" y="24"/>
                      <a:pt x="10" y="24"/>
                    </a:cubicBezTo>
                    <a:cubicBezTo>
                      <a:pt x="10" y="24"/>
                      <a:pt x="10" y="24"/>
                      <a:pt x="10" y="24"/>
                    </a:cubicBezTo>
                    <a:cubicBezTo>
                      <a:pt x="10" y="24"/>
                      <a:pt x="10" y="24"/>
                      <a:pt x="10"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4" y="21"/>
                      <a:pt x="2" y="19"/>
                      <a:pt x="0" y="16"/>
                    </a:cubicBezTo>
                    <a:cubicBezTo>
                      <a:pt x="8" y="17"/>
                      <a:pt x="21" y="18"/>
                      <a:pt x="22" y="13"/>
                    </a:cubicBezTo>
                    <a:cubicBezTo>
                      <a:pt x="19" y="8"/>
                      <a:pt x="19" y="8"/>
                      <a:pt x="19" y="8"/>
                    </a:cubicBezTo>
                    <a:cubicBezTo>
                      <a:pt x="22" y="5"/>
                      <a:pt x="25" y="2"/>
                      <a:pt x="27" y="0"/>
                    </a:cubicBezTo>
                    <a:cubicBezTo>
                      <a:pt x="127" y="25"/>
                      <a:pt x="127" y="25"/>
                      <a:pt x="127" y="25"/>
                    </a:cubicBezTo>
                    <a:cubicBezTo>
                      <a:pt x="128" y="29"/>
                      <a:pt x="130" y="33"/>
                      <a:pt x="131" y="37"/>
                    </a:cubicBezTo>
                    <a:lnTo>
                      <a:pt x="156" y="43"/>
                    </a:lnTo>
                    <a:close/>
                  </a:path>
                </a:pathLst>
              </a:custGeom>
              <a:solidFill>
                <a:srgbClr val="CF291D"/>
              </a:solidFill>
              <a:ln w="9525">
                <a:noFill/>
                <a:miter lim="800000"/>
              </a:ln>
            </p:spPr>
            <p:txBody>
              <a:bodyPr/>
              <a:lstStyle/>
              <a:p>
                <a:endParaRPr lang="zh-CN" altLang="en-US">
                  <a:cs typeface="+mn-ea"/>
                  <a:sym typeface="+mn-lt"/>
                </a:endParaRPr>
              </a:p>
            </p:txBody>
          </p:sp>
          <p:sp>
            <p:nvSpPr>
              <p:cNvPr id="44" name="Freeform 421"/>
              <p:cNvSpPr/>
              <p:nvPr/>
            </p:nvSpPr>
            <p:spPr bwMode="auto">
              <a:xfrm>
                <a:off x="3921126" y="681038"/>
                <a:ext cx="381000" cy="381000"/>
              </a:xfrm>
              <a:custGeom>
                <a:avLst/>
                <a:gdLst>
                  <a:gd name="T0" fmla="*/ 229067 w 163"/>
                  <a:gd name="T1" fmla="*/ 21037 h 163"/>
                  <a:gd name="T2" fmla="*/ 21037 w 163"/>
                  <a:gd name="T3" fmla="*/ 149595 h 163"/>
                  <a:gd name="T4" fmla="*/ 151933 w 163"/>
                  <a:gd name="T5" fmla="*/ 357626 h 163"/>
                  <a:gd name="T6" fmla="*/ 359963 w 163"/>
                  <a:gd name="T7" fmla="*/ 229067 h 163"/>
                  <a:gd name="T8" fmla="*/ 229067 w 163"/>
                  <a:gd name="T9" fmla="*/ 21037 h 163"/>
                  <a:gd name="T10" fmla="*/ 0 60000 65536"/>
                  <a:gd name="T11" fmla="*/ 0 60000 65536"/>
                  <a:gd name="T12" fmla="*/ 0 60000 65536"/>
                  <a:gd name="T13" fmla="*/ 0 60000 65536"/>
                  <a:gd name="T14" fmla="*/ 0 60000 65536"/>
                  <a:gd name="T15" fmla="*/ 0 w 163"/>
                  <a:gd name="T16" fmla="*/ 0 h 163"/>
                  <a:gd name="T17" fmla="*/ 163 w 163"/>
                  <a:gd name="T18" fmla="*/ 163 h 163"/>
                </a:gdLst>
                <a:ahLst/>
                <a:cxnLst>
                  <a:cxn ang="T10">
                    <a:pos x="T0" y="T1"/>
                  </a:cxn>
                  <a:cxn ang="T11">
                    <a:pos x="T2" y="T3"/>
                  </a:cxn>
                  <a:cxn ang="T12">
                    <a:pos x="T4" y="T5"/>
                  </a:cxn>
                  <a:cxn ang="T13">
                    <a:pos x="T6" y="T7"/>
                  </a:cxn>
                  <a:cxn ang="T14">
                    <a:pos x="T8" y="T9"/>
                  </a:cxn>
                </a:cxnLst>
                <a:rect l="T15" t="T16" r="T17" b="T18"/>
                <a:pathLst>
                  <a:path w="163" h="163">
                    <a:moveTo>
                      <a:pt x="98" y="9"/>
                    </a:moveTo>
                    <a:cubicBezTo>
                      <a:pt x="58" y="0"/>
                      <a:pt x="19" y="24"/>
                      <a:pt x="9" y="64"/>
                    </a:cubicBezTo>
                    <a:cubicBezTo>
                      <a:pt x="0" y="104"/>
                      <a:pt x="25" y="144"/>
                      <a:pt x="65" y="153"/>
                    </a:cubicBezTo>
                    <a:cubicBezTo>
                      <a:pt x="105" y="163"/>
                      <a:pt x="144" y="138"/>
                      <a:pt x="154" y="98"/>
                    </a:cubicBezTo>
                    <a:cubicBezTo>
                      <a:pt x="163" y="58"/>
                      <a:pt x="138" y="18"/>
                      <a:pt x="98" y="9"/>
                    </a:cubicBezTo>
                    <a:close/>
                  </a:path>
                </a:pathLst>
              </a:custGeom>
              <a:solidFill>
                <a:srgbClr val="F8C8B4"/>
              </a:solidFill>
              <a:ln w="9525">
                <a:noFill/>
                <a:miter lim="800000"/>
              </a:ln>
            </p:spPr>
            <p:txBody>
              <a:bodyPr/>
              <a:lstStyle/>
              <a:p>
                <a:endParaRPr lang="zh-CN" altLang="en-US">
                  <a:cs typeface="+mn-ea"/>
                  <a:sym typeface="+mn-lt"/>
                </a:endParaRPr>
              </a:p>
            </p:txBody>
          </p:sp>
          <p:sp>
            <p:nvSpPr>
              <p:cNvPr id="45" name="Freeform 422"/>
              <p:cNvSpPr/>
              <p:nvPr/>
            </p:nvSpPr>
            <p:spPr bwMode="auto">
              <a:xfrm>
                <a:off x="4179888" y="536575"/>
                <a:ext cx="160338" cy="158750"/>
              </a:xfrm>
              <a:custGeom>
                <a:avLst/>
                <a:gdLst>
                  <a:gd name="T0" fmla="*/ 117896 w 68"/>
                  <a:gd name="T1" fmla="*/ 18676 h 68"/>
                  <a:gd name="T2" fmla="*/ 18863 w 68"/>
                  <a:gd name="T3" fmla="*/ 42022 h 68"/>
                  <a:gd name="T4" fmla="*/ 42442 w 68"/>
                  <a:gd name="T5" fmla="*/ 137739 h 68"/>
                  <a:gd name="T6" fmla="*/ 141475 w 68"/>
                  <a:gd name="T7" fmla="*/ 116728 h 68"/>
                  <a:gd name="T8" fmla="*/ 117896 w 68"/>
                  <a:gd name="T9" fmla="*/ 18676 h 68"/>
                  <a:gd name="T10" fmla="*/ 0 60000 65536"/>
                  <a:gd name="T11" fmla="*/ 0 60000 65536"/>
                  <a:gd name="T12" fmla="*/ 0 60000 65536"/>
                  <a:gd name="T13" fmla="*/ 0 60000 65536"/>
                  <a:gd name="T14" fmla="*/ 0 60000 65536"/>
                  <a:gd name="T15" fmla="*/ 0 w 68"/>
                  <a:gd name="T16" fmla="*/ 0 h 68"/>
                  <a:gd name="T17" fmla="*/ 68 w 68"/>
                  <a:gd name="T18" fmla="*/ 68 h 68"/>
                </a:gdLst>
                <a:ahLst/>
                <a:cxnLst>
                  <a:cxn ang="T10">
                    <a:pos x="T0" y="T1"/>
                  </a:cxn>
                  <a:cxn ang="T11">
                    <a:pos x="T2" y="T3"/>
                  </a:cxn>
                  <a:cxn ang="T12">
                    <a:pos x="T4" y="T5"/>
                  </a:cxn>
                  <a:cxn ang="T13">
                    <a:pos x="T6" y="T7"/>
                  </a:cxn>
                  <a:cxn ang="T14">
                    <a:pos x="T8" y="T9"/>
                  </a:cxn>
                </a:cxnLst>
                <a:rect l="T15" t="T16" r="T17" b="T18"/>
                <a:pathLst>
                  <a:path w="68" h="68">
                    <a:moveTo>
                      <a:pt x="50" y="8"/>
                    </a:moveTo>
                    <a:cubicBezTo>
                      <a:pt x="36" y="0"/>
                      <a:pt x="17" y="4"/>
                      <a:pt x="8" y="18"/>
                    </a:cubicBezTo>
                    <a:cubicBezTo>
                      <a:pt x="0" y="32"/>
                      <a:pt x="4" y="51"/>
                      <a:pt x="18" y="59"/>
                    </a:cubicBezTo>
                    <a:cubicBezTo>
                      <a:pt x="32" y="68"/>
                      <a:pt x="51" y="64"/>
                      <a:pt x="60" y="50"/>
                    </a:cubicBezTo>
                    <a:cubicBezTo>
                      <a:pt x="68" y="35"/>
                      <a:pt x="64" y="17"/>
                      <a:pt x="50" y="8"/>
                    </a:cubicBezTo>
                    <a:close/>
                  </a:path>
                </a:pathLst>
              </a:custGeom>
              <a:solidFill>
                <a:srgbClr val="FFFFFF"/>
              </a:solidFill>
              <a:ln w="9525">
                <a:noFill/>
                <a:miter lim="800000"/>
              </a:ln>
            </p:spPr>
            <p:txBody>
              <a:bodyPr/>
              <a:lstStyle/>
              <a:p>
                <a:endParaRPr lang="zh-CN" altLang="en-US">
                  <a:cs typeface="+mn-ea"/>
                  <a:sym typeface="+mn-lt"/>
                </a:endParaRPr>
              </a:p>
            </p:txBody>
          </p:sp>
          <p:sp>
            <p:nvSpPr>
              <p:cNvPr id="46" name="Freeform 423"/>
              <p:cNvSpPr/>
              <p:nvPr/>
            </p:nvSpPr>
            <p:spPr bwMode="auto">
              <a:xfrm>
                <a:off x="4183063" y="596900"/>
                <a:ext cx="123825" cy="95250"/>
              </a:xfrm>
              <a:custGeom>
                <a:avLst/>
                <a:gdLst>
                  <a:gd name="T0" fmla="*/ 9345 w 53"/>
                  <a:gd name="T1" fmla="*/ 0 h 41"/>
                  <a:gd name="T2" fmla="*/ 39717 w 53"/>
                  <a:gd name="T3" fmla="*/ 76665 h 41"/>
                  <a:gd name="T4" fmla="*/ 123825 w 53"/>
                  <a:gd name="T5" fmla="*/ 69695 h 41"/>
                  <a:gd name="T6" fmla="*/ 70090 w 53"/>
                  <a:gd name="T7" fmla="*/ 27878 h 41"/>
                  <a:gd name="T8" fmla="*/ 9345 w 53"/>
                  <a:gd name="T9" fmla="*/ 0 h 41"/>
                  <a:gd name="T10" fmla="*/ 0 60000 65536"/>
                  <a:gd name="T11" fmla="*/ 0 60000 65536"/>
                  <a:gd name="T12" fmla="*/ 0 60000 65536"/>
                  <a:gd name="T13" fmla="*/ 0 60000 65536"/>
                  <a:gd name="T14" fmla="*/ 0 60000 65536"/>
                  <a:gd name="T15" fmla="*/ 0 w 53"/>
                  <a:gd name="T16" fmla="*/ 0 h 41"/>
                  <a:gd name="T17" fmla="*/ 53 w 53"/>
                  <a:gd name="T18" fmla="*/ 41 h 41"/>
                </a:gdLst>
                <a:ahLst/>
                <a:cxnLst>
                  <a:cxn ang="T10">
                    <a:pos x="T0" y="T1"/>
                  </a:cxn>
                  <a:cxn ang="T11">
                    <a:pos x="T2" y="T3"/>
                  </a:cxn>
                  <a:cxn ang="T12">
                    <a:pos x="T4" y="T5"/>
                  </a:cxn>
                  <a:cxn ang="T13">
                    <a:pos x="T6" y="T7"/>
                  </a:cxn>
                  <a:cxn ang="T14">
                    <a:pos x="T8" y="T9"/>
                  </a:cxn>
                </a:cxnLst>
                <a:rect l="T15" t="T16" r="T17" b="T18"/>
                <a:pathLst>
                  <a:path w="53" h="41">
                    <a:moveTo>
                      <a:pt x="4" y="0"/>
                    </a:moveTo>
                    <a:cubicBezTo>
                      <a:pt x="0" y="12"/>
                      <a:pt x="6" y="26"/>
                      <a:pt x="17" y="33"/>
                    </a:cubicBezTo>
                    <a:cubicBezTo>
                      <a:pt x="29" y="41"/>
                      <a:pt x="43" y="39"/>
                      <a:pt x="53" y="30"/>
                    </a:cubicBezTo>
                    <a:cubicBezTo>
                      <a:pt x="46" y="23"/>
                      <a:pt x="39" y="17"/>
                      <a:pt x="30" y="12"/>
                    </a:cubicBezTo>
                    <a:cubicBezTo>
                      <a:pt x="22" y="7"/>
                      <a:pt x="13" y="3"/>
                      <a:pt x="4" y="0"/>
                    </a:cubicBezTo>
                    <a:close/>
                  </a:path>
                </a:pathLst>
              </a:custGeom>
              <a:solidFill>
                <a:srgbClr val="E6E6E6"/>
              </a:solidFill>
              <a:ln w="9525">
                <a:noFill/>
                <a:miter lim="800000"/>
              </a:ln>
            </p:spPr>
            <p:txBody>
              <a:bodyPr/>
              <a:lstStyle/>
              <a:p>
                <a:endParaRPr lang="zh-CN" altLang="en-US">
                  <a:cs typeface="+mn-ea"/>
                  <a:sym typeface="+mn-lt"/>
                </a:endParaRPr>
              </a:p>
            </p:txBody>
          </p:sp>
          <p:sp>
            <p:nvSpPr>
              <p:cNvPr id="47" name="Freeform 424"/>
              <p:cNvSpPr/>
              <p:nvPr/>
            </p:nvSpPr>
            <p:spPr bwMode="auto">
              <a:xfrm>
                <a:off x="3943351" y="581025"/>
                <a:ext cx="409575" cy="292100"/>
              </a:xfrm>
              <a:custGeom>
                <a:avLst/>
                <a:gdLst>
                  <a:gd name="T0" fmla="*/ 248085 w 175"/>
                  <a:gd name="T1" fmla="*/ 30378 h 125"/>
                  <a:gd name="T2" fmla="*/ 4681 w 175"/>
                  <a:gd name="T3" fmla="*/ 161239 h 125"/>
                  <a:gd name="T4" fmla="*/ 0 w 175"/>
                  <a:gd name="T5" fmla="*/ 182270 h 125"/>
                  <a:gd name="T6" fmla="*/ 374469 w 175"/>
                  <a:gd name="T7" fmla="*/ 292100 h 125"/>
                  <a:gd name="T8" fmla="*/ 379149 w 175"/>
                  <a:gd name="T9" fmla="*/ 273406 h 125"/>
                  <a:gd name="T10" fmla="*/ 248085 w 175"/>
                  <a:gd name="T11" fmla="*/ 30378 h 125"/>
                  <a:gd name="T12" fmla="*/ 0 60000 65536"/>
                  <a:gd name="T13" fmla="*/ 0 60000 65536"/>
                  <a:gd name="T14" fmla="*/ 0 60000 65536"/>
                  <a:gd name="T15" fmla="*/ 0 60000 65536"/>
                  <a:gd name="T16" fmla="*/ 0 60000 65536"/>
                  <a:gd name="T17" fmla="*/ 0 60000 65536"/>
                  <a:gd name="T18" fmla="*/ 0 w 175"/>
                  <a:gd name="T19" fmla="*/ 0 h 125"/>
                  <a:gd name="T20" fmla="*/ 175 w 175"/>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75" h="125">
                    <a:moveTo>
                      <a:pt x="106" y="13"/>
                    </a:moveTo>
                    <a:cubicBezTo>
                      <a:pt x="62" y="0"/>
                      <a:pt x="15" y="25"/>
                      <a:pt x="2" y="69"/>
                    </a:cubicBezTo>
                    <a:cubicBezTo>
                      <a:pt x="1" y="72"/>
                      <a:pt x="1" y="75"/>
                      <a:pt x="0" y="78"/>
                    </a:cubicBezTo>
                    <a:cubicBezTo>
                      <a:pt x="54" y="83"/>
                      <a:pt x="112" y="100"/>
                      <a:pt x="160" y="125"/>
                    </a:cubicBezTo>
                    <a:cubicBezTo>
                      <a:pt x="161" y="122"/>
                      <a:pt x="161" y="120"/>
                      <a:pt x="162" y="117"/>
                    </a:cubicBezTo>
                    <a:cubicBezTo>
                      <a:pt x="175" y="73"/>
                      <a:pt x="150" y="26"/>
                      <a:pt x="106" y="13"/>
                    </a:cubicBezTo>
                    <a:close/>
                  </a:path>
                </a:pathLst>
              </a:custGeom>
              <a:solidFill>
                <a:srgbClr val="F03E32"/>
              </a:solidFill>
              <a:ln w="9525">
                <a:noFill/>
                <a:miter lim="800000"/>
              </a:ln>
            </p:spPr>
            <p:txBody>
              <a:bodyPr/>
              <a:lstStyle/>
              <a:p>
                <a:endParaRPr lang="zh-CN" altLang="en-US">
                  <a:cs typeface="+mn-ea"/>
                  <a:sym typeface="+mn-lt"/>
                </a:endParaRPr>
              </a:p>
            </p:txBody>
          </p:sp>
          <p:sp>
            <p:nvSpPr>
              <p:cNvPr id="48" name="Freeform 425"/>
              <p:cNvSpPr/>
              <p:nvPr/>
            </p:nvSpPr>
            <p:spPr bwMode="auto">
              <a:xfrm>
                <a:off x="3946526" y="641350"/>
                <a:ext cx="390525" cy="223838"/>
              </a:xfrm>
              <a:custGeom>
                <a:avLst/>
                <a:gdLst>
                  <a:gd name="T0" fmla="*/ 74831 w 167"/>
                  <a:gd name="T1" fmla="*/ 0 h 96"/>
                  <a:gd name="T2" fmla="*/ 2338 w 167"/>
                  <a:gd name="T3" fmla="*/ 100261 h 96"/>
                  <a:gd name="T4" fmla="*/ 0 w 167"/>
                  <a:gd name="T5" fmla="*/ 114251 h 96"/>
                  <a:gd name="T6" fmla="*/ 7015 w 167"/>
                  <a:gd name="T7" fmla="*/ 114251 h 96"/>
                  <a:gd name="T8" fmla="*/ 367140 w 167"/>
                  <a:gd name="T9" fmla="*/ 221506 h 96"/>
                  <a:gd name="T10" fmla="*/ 371817 w 167"/>
                  <a:gd name="T11" fmla="*/ 223838 h 96"/>
                  <a:gd name="T12" fmla="*/ 376494 w 167"/>
                  <a:gd name="T13" fmla="*/ 212180 h 96"/>
                  <a:gd name="T14" fmla="*/ 371817 w 167"/>
                  <a:gd name="T15" fmla="*/ 88603 h 96"/>
                  <a:gd name="T16" fmla="*/ 74831 w 167"/>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7"/>
                  <a:gd name="T28" fmla="*/ 0 h 96"/>
                  <a:gd name="T29" fmla="*/ 167 w 167"/>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7" h="96">
                    <a:moveTo>
                      <a:pt x="32" y="0"/>
                    </a:moveTo>
                    <a:cubicBezTo>
                      <a:pt x="18" y="10"/>
                      <a:pt x="7" y="25"/>
                      <a:pt x="1" y="43"/>
                    </a:cubicBezTo>
                    <a:cubicBezTo>
                      <a:pt x="1" y="45"/>
                      <a:pt x="0" y="47"/>
                      <a:pt x="0" y="49"/>
                    </a:cubicBezTo>
                    <a:cubicBezTo>
                      <a:pt x="1" y="49"/>
                      <a:pt x="2" y="49"/>
                      <a:pt x="3" y="49"/>
                    </a:cubicBezTo>
                    <a:cubicBezTo>
                      <a:pt x="54" y="45"/>
                      <a:pt x="125" y="70"/>
                      <a:pt x="157" y="95"/>
                    </a:cubicBezTo>
                    <a:cubicBezTo>
                      <a:pt x="158" y="95"/>
                      <a:pt x="159" y="96"/>
                      <a:pt x="159" y="96"/>
                    </a:cubicBezTo>
                    <a:cubicBezTo>
                      <a:pt x="160" y="95"/>
                      <a:pt x="161" y="93"/>
                      <a:pt x="161" y="91"/>
                    </a:cubicBezTo>
                    <a:cubicBezTo>
                      <a:pt x="167" y="73"/>
                      <a:pt x="166" y="54"/>
                      <a:pt x="159" y="38"/>
                    </a:cubicBezTo>
                    <a:cubicBezTo>
                      <a:pt x="123" y="14"/>
                      <a:pt x="74" y="0"/>
                      <a:pt x="32" y="0"/>
                    </a:cubicBezTo>
                    <a:close/>
                  </a:path>
                </a:pathLst>
              </a:custGeom>
              <a:solidFill>
                <a:srgbClr val="CF291D"/>
              </a:solidFill>
              <a:ln w="9525">
                <a:noFill/>
                <a:miter lim="800000"/>
              </a:ln>
            </p:spPr>
            <p:txBody>
              <a:bodyPr/>
              <a:lstStyle/>
              <a:p>
                <a:endParaRPr lang="zh-CN" altLang="en-US">
                  <a:cs typeface="+mn-ea"/>
                  <a:sym typeface="+mn-lt"/>
                </a:endParaRPr>
              </a:p>
            </p:txBody>
          </p:sp>
          <p:sp>
            <p:nvSpPr>
              <p:cNvPr id="49" name="Freeform 426"/>
              <p:cNvSpPr/>
              <p:nvPr/>
            </p:nvSpPr>
            <p:spPr bwMode="auto">
              <a:xfrm>
                <a:off x="4011613" y="808038"/>
                <a:ext cx="23813" cy="36513"/>
              </a:xfrm>
              <a:custGeom>
                <a:avLst/>
                <a:gdLst>
                  <a:gd name="T0" fmla="*/ 16669 w 10"/>
                  <a:gd name="T1" fmla="*/ 2282 h 16"/>
                  <a:gd name="T2" fmla="*/ 2381 w 10"/>
                  <a:gd name="T3" fmla="*/ 15974 h 16"/>
                  <a:gd name="T4" fmla="*/ 7144 w 10"/>
                  <a:gd name="T5" fmla="*/ 36513 h 16"/>
                  <a:gd name="T6" fmla="*/ 21432 w 10"/>
                  <a:gd name="T7" fmla="*/ 20539 h 16"/>
                  <a:gd name="T8" fmla="*/ 16669 w 10"/>
                  <a:gd name="T9" fmla="*/ 2282 h 16"/>
                  <a:gd name="T10" fmla="*/ 0 60000 65536"/>
                  <a:gd name="T11" fmla="*/ 0 60000 65536"/>
                  <a:gd name="T12" fmla="*/ 0 60000 65536"/>
                  <a:gd name="T13" fmla="*/ 0 60000 65536"/>
                  <a:gd name="T14" fmla="*/ 0 60000 65536"/>
                  <a:gd name="T15" fmla="*/ 0 w 10"/>
                  <a:gd name="T16" fmla="*/ 0 h 16"/>
                  <a:gd name="T17" fmla="*/ 10 w 10"/>
                  <a:gd name="T18" fmla="*/ 16 h 16"/>
                </a:gdLst>
                <a:ahLst/>
                <a:cxnLst>
                  <a:cxn ang="T10">
                    <a:pos x="T0" y="T1"/>
                  </a:cxn>
                  <a:cxn ang="T11">
                    <a:pos x="T2" y="T3"/>
                  </a:cxn>
                  <a:cxn ang="T12">
                    <a:pos x="T4" y="T5"/>
                  </a:cxn>
                  <a:cxn ang="T13">
                    <a:pos x="T6" y="T7"/>
                  </a:cxn>
                  <a:cxn ang="T14">
                    <a:pos x="T8" y="T9"/>
                  </a:cxn>
                </a:cxnLst>
                <a:rect l="T15" t="T16" r="T17" b="T18"/>
                <a:pathLst>
                  <a:path w="10" h="16">
                    <a:moveTo>
                      <a:pt x="7" y="1"/>
                    </a:moveTo>
                    <a:cubicBezTo>
                      <a:pt x="5" y="0"/>
                      <a:pt x="2" y="3"/>
                      <a:pt x="1" y="7"/>
                    </a:cubicBezTo>
                    <a:cubicBezTo>
                      <a:pt x="0" y="11"/>
                      <a:pt x="1" y="15"/>
                      <a:pt x="3" y="16"/>
                    </a:cubicBezTo>
                    <a:cubicBezTo>
                      <a:pt x="5" y="16"/>
                      <a:pt x="8" y="13"/>
                      <a:pt x="9" y="9"/>
                    </a:cubicBezTo>
                    <a:cubicBezTo>
                      <a:pt x="10" y="5"/>
                      <a:pt x="9" y="1"/>
                      <a:pt x="7" y="1"/>
                    </a:cubicBezTo>
                    <a:close/>
                  </a:path>
                </a:pathLst>
              </a:custGeom>
              <a:solidFill>
                <a:srgbClr val="333333"/>
              </a:solidFill>
              <a:ln w="9525">
                <a:noFill/>
                <a:miter lim="800000"/>
              </a:ln>
            </p:spPr>
            <p:txBody>
              <a:bodyPr/>
              <a:lstStyle/>
              <a:p>
                <a:endParaRPr lang="zh-CN" altLang="en-US">
                  <a:cs typeface="+mn-ea"/>
                  <a:sym typeface="+mn-lt"/>
                </a:endParaRPr>
              </a:p>
            </p:txBody>
          </p:sp>
          <p:sp>
            <p:nvSpPr>
              <p:cNvPr id="50" name="Freeform 427"/>
              <p:cNvSpPr/>
              <p:nvPr/>
            </p:nvSpPr>
            <p:spPr bwMode="auto">
              <a:xfrm>
                <a:off x="4130676" y="835025"/>
                <a:ext cx="22225" cy="38100"/>
              </a:xfrm>
              <a:custGeom>
                <a:avLst/>
                <a:gdLst>
                  <a:gd name="T0" fmla="*/ 14817 w 9"/>
                  <a:gd name="T1" fmla="*/ 2381 h 16"/>
                  <a:gd name="T2" fmla="*/ 2469 w 9"/>
                  <a:gd name="T3" fmla="*/ 16669 h 16"/>
                  <a:gd name="T4" fmla="*/ 7408 w 9"/>
                  <a:gd name="T5" fmla="*/ 35719 h 16"/>
                  <a:gd name="T6" fmla="*/ 19756 w 9"/>
                  <a:gd name="T7" fmla="*/ 21431 h 16"/>
                  <a:gd name="T8" fmla="*/ 14817 w 9"/>
                  <a:gd name="T9" fmla="*/ 2381 h 16"/>
                  <a:gd name="T10" fmla="*/ 0 60000 65536"/>
                  <a:gd name="T11" fmla="*/ 0 60000 65536"/>
                  <a:gd name="T12" fmla="*/ 0 60000 65536"/>
                  <a:gd name="T13" fmla="*/ 0 60000 65536"/>
                  <a:gd name="T14" fmla="*/ 0 60000 65536"/>
                  <a:gd name="T15" fmla="*/ 0 w 9"/>
                  <a:gd name="T16" fmla="*/ 0 h 16"/>
                  <a:gd name="T17" fmla="*/ 9 w 9"/>
                  <a:gd name="T18" fmla="*/ 16 h 16"/>
                </a:gdLst>
                <a:ahLst/>
                <a:cxnLst>
                  <a:cxn ang="T10">
                    <a:pos x="T0" y="T1"/>
                  </a:cxn>
                  <a:cxn ang="T11">
                    <a:pos x="T2" y="T3"/>
                  </a:cxn>
                  <a:cxn ang="T12">
                    <a:pos x="T4" y="T5"/>
                  </a:cxn>
                  <a:cxn ang="T13">
                    <a:pos x="T6" y="T7"/>
                  </a:cxn>
                  <a:cxn ang="T14">
                    <a:pos x="T8" y="T9"/>
                  </a:cxn>
                </a:cxnLst>
                <a:rect l="T15" t="T16" r="T17" b="T18"/>
                <a:pathLst>
                  <a:path w="9" h="16">
                    <a:moveTo>
                      <a:pt x="6" y="1"/>
                    </a:moveTo>
                    <a:cubicBezTo>
                      <a:pt x="4" y="0"/>
                      <a:pt x="2" y="3"/>
                      <a:pt x="1" y="7"/>
                    </a:cubicBezTo>
                    <a:cubicBezTo>
                      <a:pt x="0" y="11"/>
                      <a:pt x="1" y="15"/>
                      <a:pt x="3" y="15"/>
                    </a:cubicBezTo>
                    <a:cubicBezTo>
                      <a:pt x="5" y="16"/>
                      <a:pt x="7" y="13"/>
                      <a:pt x="8" y="9"/>
                    </a:cubicBezTo>
                    <a:cubicBezTo>
                      <a:pt x="9" y="5"/>
                      <a:pt x="8" y="1"/>
                      <a:pt x="6" y="1"/>
                    </a:cubicBezTo>
                    <a:close/>
                  </a:path>
                </a:pathLst>
              </a:custGeom>
              <a:solidFill>
                <a:srgbClr val="333333"/>
              </a:solidFill>
              <a:ln w="9525">
                <a:noFill/>
                <a:miter lim="800000"/>
              </a:ln>
            </p:spPr>
            <p:txBody>
              <a:bodyPr/>
              <a:lstStyle/>
              <a:p>
                <a:endParaRPr lang="zh-CN" altLang="en-US">
                  <a:cs typeface="+mn-ea"/>
                  <a:sym typeface="+mn-lt"/>
                </a:endParaRPr>
              </a:p>
            </p:txBody>
          </p:sp>
          <p:sp>
            <p:nvSpPr>
              <p:cNvPr id="51" name="Freeform 428"/>
              <p:cNvSpPr/>
              <p:nvPr/>
            </p:nvSpPr>
            <p:spPr bwMode="auto">
              <a:xfrm>
                <a:off x="3857626" y="803275"/>
                <a:ext cx="465138" cy="396875"/>
              </a:xfrm>
              <a:custGeom>
                <a:avLst/>
                <a:gdLst>
                  <a:gd name="T0" fmla="*/ 376318 w 199"/>
                  <a:gd name="T1" fmla="*/ 168088 h 170"/>
                  <a:gd name="T2" fmla="*/ 404366 w 199"/>
                  <a:gd name="T3" fmla="*/ 172757 h 170"/>
                  <a:gd name="T4" fmla="*/ 423065 w 199"/>
                  <a:gd name="T5" fmla="*/ 81710 h 170"/>
                  <a:gd name="T6" fmla="*/ 460463 w 199"/>
                  <a:gd name="T7" fmla="*/ 137739 h 170"/>
                  <a:gd name="T8" fmla="*/ 437089 w 199"/>
                  <a:gd name="T9" fmla="*/ 168088 h 170"/>
                  <a:gd name="T10" fmla="*/ 451114 w 199"/>
                  <a:gd name="T11" fmla="*/ 214779 h 170"/>
                  <a:gd name="T12" fmla="*/ 418390 w 199"/>
                  <a:gd name="T13" fmla="*/ 249798 h 170"/>
                  <a:gd name="T14" fmla="*/ 423065 w 199"/>
                  <a:gd name="T15" fmla="*/ 282482 h 170"/>
                  <a:gd name="T16" fmla="*/ 373980 w 199"/>
                  <a:gd name="T17" fmla="*/ 319835 h 170"/>
                  <a:gd name="T18" fmla="*/ 371643 w 199"/>
                  <a:gd name="T19" fmla="*/ 331507 h 170"/>
                  <a:gd name="T20" fmla="*/ 315546 w 199"/>
                  <a:gd name="T21" fmla="*/ 366526 h 170"/>
                  <a:gd name="T22" fmla="*/ 303859 w 199"/>
                  <a:gd name="T23" fmla="*/ 361857 h 170"/>
                  <a:gd name="T24" fmla="*/ 250099 w 199"/>
                  <a:gd name="T25" fmla="*/ 392206 h 170"/>
                  <a:gd name="T26" fmla="*/ 224388 w 199"/>
                  <a:gd name="T27" fmla="*/ 375864 h 170"/>
                  <a:gd name="T28" fmla="*/ 177641 w 199"/>
                  <a:gd name="T29" fmla="*/ 392206 h 170"/>
                  <a:gd name="T30" fmla="*/ 142580 w 199"/>
                  <a:gd name="T31" fmla="*/ 357188 h 170"/>
                  <a:gd name="T32" fmla="*/ 114531 w 199"/>
                  <a:gd name="T33" fmla="*/ 361857 h 170"/>
                  <a:gd name="T34" fmla="*/ 77133 w 199"/>
                  <a:gd name="T35" fmla="*/ 310496 h 170"/>
                  <a:gd name="T36" fmla="*/ 65447 w 199"/>
                  <a:gd name="T37" fmla="*/ 308162 h 170"/>
                  <a:gd name="T38" fmla="*/ 30386 w 199"/>
                  <a:gd name="T39" fmla="*/ 252132 h 170"/>
                  <a:gd name="T40" fmla="*/ 35061 w 199"/>
                  <a:gd name="T41" fmla="*/ 240460 h 170"/>
                  <a:gd name="T42" fmla="*/ 7012 w 199"/>
                  <a:gd name="T43" fmla="*/ 186765 h 170"/>
                  <a:gd name="T44" fmla="*/ 25711 w 199"/>
                  <a:gd name="T45" fmla="*/ 158750 h 170"/>
                  <a:gd name="T46" fmla="*/ 11687 w 199"/>
                  <a:gd name="T47" fmla="*/ 112059 h 170"/>
                  <a:gd name="T48" fmla="*/ 44410 w 199"/>
                  <a:gd name="T49" fmla="*/ 77040 h 170"/>
                  <a:gd name="T50" fmla="*/ 37398 w 199"/>
                  <a:gd name="T51" fmla="*/ 39688 h 170"/>
                  <a:gd name="T52" fmla="*/ 93495 w 199"/>
                  <a:gd name="T53" fmla="*/ 4669 h 170"/>
                  <a:gd name="T54" fmla="*/ 72459 w 199"/>
                  <a:gd name="T55" fmla="*/ 95717 h 170"/>
                  <a:gd name="T56" fmla="*/ 98170 w 199"/>
                  <a:gd name="T57" fmla="*/ 102721 h 170"/>
                  <a:gd name="T58" fmla="*/ 376318 w 199"/>
                  <a:gd name="T59" fmla="*/ 168088 h 1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9"/>
                  <a:gd name="T91" fmla="*/ 0 h 170"/>
                  <a:gd name="T92" fmla="*/ 199 w 199"/>
                  <a:gd name="T93" fmla="*/ 170 h 1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9" h="170">
                    <a:moveTo>
                      <a:pt x="161" y="72"/>
                    </a:moveTo>
                    <a:cubicBezTo>
                      <a:pt x="173" y="74"/>
                      <a:pt x="173" y="74"/>
                      <a:pt x="173" y="74"/>
                    </a:cubicBezTo>
                    <a:cubicBezTo>
                      <a:pt x="177" y="66"/>
                      <a:pt x="180" y="62"/>
                      <a:pt x="181" y="35"/>
                    </a:cubicBezTo>
                    <a:cubicBezTo>
                      <a:pt x="192" y="37"/>
                      <a:pt x="199" y="51"/>
                      <a:pt x="197" y="59"/>
                    </a:cubicBezTo>
                    <a:cubicBezTo>
                      <a:pt x="195" y="68"/>
                      <a:pt x="192" y="70"/>
                      <a:pt x="187" y="72"/>
                    </a:cubicBezTo>
                    <a:cubicBezTo>
                      <a:pt x="192" y="77"/>
                      <a:pt x="195" y="85"/>
                      <a:pt x="193" y="92"/>
                    </a:cubicBezTo>
                    <a:cubicBezTo>
                      <a:pt x="192" y="99"/>
                      <a:pt x="186" y="105"/>
                      <a:pt x="179" y="107"/>
                    </a:cubicBezTo>
                    <a:cubicBezTo>
                      <a:pt x="181" y="111"/>
                      <a:pt x="182" y="116"/>
                      <a:pt x="181" y="121"/>
                    </a:cubicBezTo>
                    <a:cubicBezTo>
                      <a:pt x="179" y="131"/>
                      <a:pt x="170" y="138"/>
                      <a:pt x="160" y="137"/>
                    </a:cubicBezTo>
                    <a:cubicBezTo>
                      <a:pt x="160" y="139"/>
                      <a:pt x="160" y="140"/>
                      <a:pt x="159" y="142"/>
                    </a:cubicBezTo>
                    <a:cubicBezTo>
                      <a:pt x="157" y="153"/>
                      <a:pt x="146" y="160"/>
                      <a:pt x="135" y="157"/>
                    </a:cubicBezTo>
                    <a:cubicBezTo>
                      <a:pt x="133" y="157"/>
                      <a:pt x="132" y="156"/>
                      <a:pt x="130" y="155"/>
                    </a:cubicBezTo>
                    <a:cubicBezTo>
                      <a:pt x="127" y="165"/>
                      <a:pt x="117" y="170"/>
                      <a:pt x="107" y="168"/>
                    </a:cubicBezTo>
                    <a:cubicBezTo>
                      <a:pt x="102" y="167"/>
                      <a:pt x="99" y="165"/>
                      <a:pt x="96" y="161"/>
                    </a:cubicBezTo>
                    <a:cubicBezTo>
                      <a:pt x="91" y="167"/>
                      <a:pt x="84" y="170"/>
                      <a:pt x="76" y="168"/>
                    </a:cubicBezTo>
                    <a:cubicBezTo>
                      <a:pt x="69" y="166"/>
                      <a:pt x="63" y="160"/>
                      <a:pt x="61" y="153"/>
                    </a:cubicBezTo>
                    <a:cubicBezTo>
                      <a:pt x="57" y="155"/>
                      <a:pt x="53" y="156"/>
                      <a:pt x="49" y="155"/>
                    </a:cubicBezTo>
                    <a:cubicBezTo>
                      <a:pt x="39" y="152"/>
                      <a:pt x="32" y="143"/>
                      <a:pt x="33" y="133"/>
                    </a:cubicBezTo>
                    <a:cubicBezTo>
                      <a:pt x="31" y="133"/>
                      <a:pt x="30" y="133"/>
                      <a:pt x="28" y="132"/>
                    </a:cubicBezTo>
                    <a:cubicBezTo>
                      <a:pt x="17" y="130"/>
                      <a:pt x="10" y="119"/>
                      <a:pt x="13" y="108"/>
                    </a:cubicBezTo>
                    <a:cubicBezTo>
                      <a:pt x="13" y="106"/>
                      <a:pt x="14" y="105"/>
                      <a:pt x="15" y="103"/>
                    </a:cubicBezTo>
                    <a:cubicBezTo>
                      <a:pt x="6" y="99"/>
                      <a:pt x="0" y="90"/>
                      <a:pt x="3" y="80"/>
                    </a:cubicBezTo>
                    <a:cubicBezTo>
                      <a:pt x="4" y="75"/>
                      <a:pt x="7" y="70"/>
                      <a:pt x="11" y="68"/>
                    </a:cubicBezTo>
                    <a:cubicBezTo>
                      <a:pt x="6" y="63"/>
                      <a:pt x="3" y="55"/>
                      <a:pt x="5" y="48"/>
                    </a:cubicBezTo>
                    <a:cubicBezTo>
                      <a:pt x="6" y="40"/>
                      <a:pt x="12" y="35"/>
                      <a:pt x="19" y="33"/>
                    </a:cubicBezTo>
                    <a:cubicBezTo>
                      <a:pt x="16" y="29"/>
                      <a:pt x="15" y="23"/>
                      <a:pt x="16" y="17"/>
                    </a:cubicBezTo>
                    <a:cubicBezTo>
                      <a:pt x="19" y="6"/>
                      <a:pt x="29" y="0"/>
                      <a:pt x="40" y="2"/>
                    </a:cubicBezTo>
                    <a:cubicBezTo>
                      <a:pt x="36" y="15"/>
                      <a:pt x="33" y="29"/>
                      <a:pt x="31" y="41"/>
                    </a:cubicBezTo>
                    <a:cubicBezTo>
                      <a:pt x="42" y="44"/>
                      <a:pt x="42" y="44"/>
                      <a:pt x="42" y="44"/>
                    </a:cubicBezTo>
                    <a:lnTo>
                      <a:pt x="161" y="72"/>
                    </a:lnTo>
                    <a:close/>
                  </a:path>
                </a:pathLst>
              </a:custGeom>
              <a:solidFill>
                <a:srgbClr val="E6E6E6"/>
              </a:solidFill>
              <a:ln w="9525">
                <a:noFill/>
                <a:miter lim="800000"/>
              </a:ln>
            </p:spPr>
            <p:txBody>
              <a:bodyPr/>
              <a:lstStyle/>
              <a:p>
                <a:endParaRPr lang="zh-CN" altLang="en-US">
                  <a:cs typeface="+mn-ea"/>
                  <a:sym typeface="+mn-lt"/>
                </a:endParaRPr>
              </a:p>
            </p:txBody>
          </p:sp>
          <p:sp>
            <p:nvSpPr>
              <p:cNvPr id="52" name="Freeform 429"/>
              <p:cNvSpPr/>
              <p:nvPr/>
            </p:nvSpPr>
            <p:spPr bwMode="auto">
              <a:xfrm>
                <a:off x="3863976" y="785813"/>
                <a:ext cx="461963" cy="377825"/>
              </a:xfrm>
              <a:custGeom>
                <a:avLst/>
                <a:gdLst>
                  <a:gd name="T0" fmla="*/ 377543 w 197"/>
                  <a:gd name="T1" fmla="*/ 161925 h 161"/>
                  <a:gd name="T2" fmla="*/ 403338 w 197"/>
                  <a:gd name="T3" fmla="*/ 168965 h 161"/>
                  <a:gd name="T4" fmla="*/ 422098 w 197"/>
                  <a:gd name="T5" fmla="*/ 82136 h 161"/>
                  <a:gd name="T6" fmla="*/ 459618 w 197"/>
                  <a:gd name="T7" fmla="*/ 136111 h 161"/>
                  <a:gd name="T8" fmla="*/ 436168 w 197"/>
                  <a:gd name="T9" fmla="*/ 164272 h 161"/>
                  <a:gd name="T10" fmla="*/ 452583 w 197"/>
                  <a:gd name="T11" fmla="*/ 208860 h 161"/>
                  <a:gd name="T12" fmla="*/ 419753 w 197"/>
                  <a:gd name="T13" fmla="*/ 239367 h 161"/>
                  <a:gd name="T14" fmla="*/ 424443 w 197"/>
                  <a:gd name="T15" fmla="*/ 272222 h 161"/>
                  <a:gd name="T16" fmla="*/ 375198 w 197"/>
                  <a:gd name="T17" fmla="*/ 305076 h 161"/>
                  <a:gd name="T18" fmla="*/ 375198 w 197"/>
                  <a:gd name="T19" fmla="*/ 316810 h 161"/>
                  <a:gd name="T20" fmla="*/ 318919 w 197"/>
                  <a:gd name="T21" fmla="*/ 349664 h 161"/>
                  <a:gd name="T22" fmla="*/ 307194 w 197"/>
                  <a:gd name="T23" fmla="*/ 344971 h 161"/>
                  <a:gd name="T24" fmla="*/ 253259 w 197"/>
                  <a:gd name="T25" fmla="*/ 373132 h 161"/>
                  <a:gd name="T26" fmla="*/ 227464 w 197"/>
                  <a:gd name="T27" fmla="*/ 356704 h 161"/>
                  <a:gd name="T28" fmla="*/ 180564 w 197"/>
                  <a:gd name="T29" fmla="*/ 370785 h 161"/>
                  <a:gd name="T30" fmla="*/ 145389 w 197"/>
                  <a:gd name="T31" fmla="*/ 337930 h 161"/>
                  <a:gd name="T32" fmla="*/ 114905 w 197"/>
                  <a:gd name="T33" fmla="*/ 340277 h 161"/>
                  <a:gd name="T34" fmla="*/ 79730 w 197"/>
                  <a:gd name="T35" fmla="*/ 290996 h 161"/>
                  <a:gd name="T36" fmla="*/ 65660 w 197"/>
                  <a:gd name="T37" fmla="*/ 290996 h 161"/>
                  <a:gd name="T38" fmla="*/ 30485 w 197"/>
                  <a:gd name="T39" fmla="*/ 237021 h 161"/>
                  <a:gd name="T40" fmla="*/ 35175 w 197"/>
                  <a:gd name="T41" fmla="*/ 225287 h 161"/>
                  <a:gd name="T42" fmla="*/ 4690 w 197"/>
                  <a:gd name="T43" fmla="*/ 173659 h 161"/>
                  <a:gd name="T44" fmla="*/ 25795 w 197"/>
                  <a:gd name="T45" fmla="*/ 147845 h 161"/>
                  <a:gd name="T46" fmla="*/ 9380 w 197"/>
                  <a:gd name="T47" fmla="*/ 103257 h 161"/>
                  <a:gd name="T48" fmla="*/ 42210 w 197"/>
                  <a:gd name="T49" fmla="*/ 72749 h 161"/>
                  <a:gd name="T50" fmla="*/ 35175 w 197"/>
                  <a:gd name="T51" fmla="*/ 37548 h 161"/>
                  <a:gd name="T52" fmla="*/ 91455 w 197"/>
                  <a:gd name="T53" fmla="*/ 4693 h 161"/>
                  <a:gd name="T54" fmla="*/ 70350 w 197"/>
                  <a:gd name="T55" fmla="*/ 91523 h 161"/>
                  <a:gd name="T56" fmla="*/ 98490 w 197"/>
                  <a:gd name="T57" fmla="*/ 96216 h 161"/>
                  <a:gd name="T58" fmla="*/ 377543 w 197"/>
                  <a:gd name="T59" fmla="*/ 161925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7"/>
                  <a:gd name="T91" fmla="*/ 0 h 161"/>
                  <a:gd name="T92" fmla="*/ 197 w 197"/>
                  <a:gd name="T93" fmla="*/ 161 h 1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7" h="161">
                    <a:moveTo>
                      <a:pt x="161" y="69"/>
                    </a:moveTo>
                    <a:cubicBezTo>
                      <a:pt x="172" y="72"/>
                      <a:pt x="172" y="72"/>
                      <a:pt x="172" y="72"/>
                    </a:cubicBezTo>
                    <a:cubicBezTo>
                      <a:pt x="176" y="64"/>
                      <a:pt x="179" y="60"/>
                      <a:pt x="180" y="35"/>
                    </a:cubicBezTo>
                    <a:cubicBezTo>
                      <a:pt x="191" y="37"/>
                      <a:pt x="197" y="50"/>
                      <a:pt x="196" y="58"/>
                    </a:cubicBezTo>
                    <a:cubicBezTo>
                      <a:pt x="194" y="66"/>
                      <a:pt x="191" y="68"/>
                      <a:pt x="186" y="70"/>
                    </a:cubicBezTo>
                    <a:cubicBezTo>
                      <a:pt x="192" y="74"/>
                      <a:pt x="194" y="82"/>
                      <a:pt x="193" y="89"/>
                    </a:cubicBezTo>
                    <a:cubicBezTo>
                      <a:pt x="191" y="95"/>
                      <a:pt x="186" y="101"/>
                      <a:pt x="179" y="102"/>
                    </a:cubicBezTo>
                    <a:cubicBezTo>
                      <a:pt x="181" y="106"/>
                      <a:pt x="182" y="111"/>
                      <a:pt x="181" y="116"/>
                    </a:cubicBezTo>
                    <a:cubicBezTo>
                      <a:pt x="179" y="125"/>
                      <a:pt x="170" y="131"/>
                      <a:pt x="160" y="130"/>
                    </a:cubicBezTo>
                    <a:cubicBezTo>
                      <a:pt x="160" y="132"/>
                      <a:pt x="160" y="134"/>
                      <a:pt x="160" y="135"/>
                    </a:cubicBezTo>
                    <a:cubicBezTo>
                      <a:pt x="157" y="145"/>
                      <a:pt x="147" y="151"/>
                      <a:pt x="136" y="149"/>
                    </a:cubicBezTo>
                    <a:cubicBezTo>
                      <a:pt x="134" y="148"/>
                      <a:pt x="132" y="148"/>
                      <a:pt x="131" y="147"/>
                    </a:cubicBezTo>
                    <a:cubicBezTo>
                      <a:pt x="128" y="156"/>
                      <a:pt x="118" y="161"/>
                      <a:pt x="108" y="159"/>
                    </a:cubicBezTo>
                    <a:cubicBezTo>
                      <a:pt x="103" y="158"/>
                      <a:pt x="99" y="155"/>
                      <a:pt x="97" y="152"/>
                    </a:cubicBezTo>
                    <a:cubicBezTo>
                      <a:pt x="92" y="157"/>
                      <a:pt x="85" y="160"/>
                      <a:pt x="77" y="158"/>
                    </a:cubicBezTo>
                    <a:cubicBezTo>
                      <a:pt x="70" y="156"/>
                      <a:pt x="64" y="151"/>
                      <a:pt x="62" y="144"/>
                    </a:cubicBezTo>
                    <a:cubicBezTo>
                      <a:pt x="58" y="146"/>
                      <a:pt x="54" y="146"/>
                      <a:pt x="49" y="145"/>
                    </a:cubicBezTo>
                    <a:cubicBezTo>
                      <a:pt x="39" y="143"/>
                      <a:pt x="33" y="134"/>
                      <a:pt x="34" y="124"/>
                    </a:cubicBezTo>
                    <a:cubicBezTo>
                      <a:pt x="32" y="124"/>
                      <a:pt x="30" y="124"/>
                      <a:pt x="28" y="124"/>
                    </a:cubicBezTo>
                    <a:cubicBezTo>
                      <a:pt x="18" y="121"/>
                      <a:pt x="11" y="111"/>
                      <a:pt x="13" y="101"/>
                    </a:cubicBezTo>
                    <a:cubicBezTo>
                      <a:pt x="14" y="99"/>
                      <a:pt x="14" y="98"/>
                      <a:pt x="15" y="96"/>
                    </a:cubicBezTo>
                    <a:cubicBezTo>
                      <a:pt x="6" y="93"/>
                      <a:pt x="0" y="83"/>
                      <a:pt x="2" y="74"/>
                    </a:cubicBezTo>
                    <a:cubicBezTo>
                      <a:pt x="4" y="69"/>
                      <a:pt x="7" y="65"/>
                      <a:pt x="11" y="63"/>
                    </a:cubicBezTo>
                    <a:cubicBezTo>
                      <a:pt x="5" y="58"/>
                      <a:pt x="2" y="51"/>
                      <a:pt x="4" y="44"/>
                    </a:cubicBezTo>
                    <a:cubicBezTo>
                      <a:pt x="6" y="37"/>
                      <a:pt x="11" y="32"/>
                      <a:pt x="18" y="31"/>
                    </a:cubicBezTo>
                    <a:cubicBezTo>
                      <a:pt x="15" y="26"/>
                      <a:pt x="14" y="21"/>
                      <a:pt x="15" y="16"/>
                    </a:cubicBezTo>
                    <a:cubicBezTo>
                      <a:pt x="17" y="6"/>
                      <a:pt x="28" y="0"/>
                      <a:pt x="39" y="2"/>
                    </a:cubicBezTo>
                    <a:cubicBezTo>
                      <a:pt x="35" y="14"/>
                      <a:pt x="32" y="27"/>
                      <a:pt x="30" y="39"/>
                    </a:cubicBezTo>
                    <a:cubicBezTo>
                      <a:pt x="42" y="41"/>
                      <a:pt x="42" y="41"/>
                      <a:pt x="42" y="41"/>
                    </a:cubicBezTo>
                    <a:lnTo>
                      <a:pt x="161" y="69"/>
                    </a:lnTo>
                    <a:close/>
                  </a:path>
                </a:pathLst>
              </a:custGeom>
              <a:solidFill>
                <a:srgbClr val="FFFFFF"/>
              </a:solidFill>
              <a:ln w="9525">
                <a:noFill/>
                <a:miter lim="800000"/>
              </a:ln>
            </p:spPr>
            <p:txBody>
              <a:bodyPr/>
              <a:lstStyle/>
              <a:p>
                <a:endParaRPr lang="zh-CN" altLang="en-US">
                  <a:cs typeface="+mn-ea"/>
                  <a:sym typeface="+mn-lt"/>
                </a:endParaRPr>
              </a:p>
            </p:txBody>
          </p:sp>
          <p:sp>
            <p:nvSpPr>
              <p:cNvPr id="53" name="Freeform 430"/>
              <p:cNvSpPr/>
              <p:nvPr/>
            </p:nvSpPr>
            <p:spPr bwMode="auto">
              <a:xfrm>
                <a:off x="4049713" y="874713"/>
                <a:ext cx="174625" cy="150813"/>
              </a:xfrm>
              <a:custGeom>
                <a:avLst/>
                <a:gdLst>
                  <a:gd name="T0" fmla="*/ 174625 w 75"/>
                  <a:gd name="T1" fmla="*/ 28277 h 64"/>
                  <a:gd name="T2" fmla="*/ 30268 w 75"/>
                  <a:gd name="T3" fmla="*/ 101327 h 64"/>
                  <a:gd name="T4" fmla="*/ 39582 w 75"/>
                  <a:gd name="T5" fmla="*/ 14139 h 64"/>
                  <a:gd name="T6" fmla="*/ 174625 w 75"/>
                  <a:gd name="T7" fmla="*/ 28277 h 64"/>
                  <a:gd name="T8" fmla="*/ 0 60000 65536"/>
                  <a:gd name="T9" fmla="*/ 0 60000 65536"/>
                  <a:gd name="T10" fmla="*/ 0 60000 65536"/>
                  <a:gd name="T11" fmla="*/ 0 60000 65536"/>
                  <a:gd name="T12" fmla="*/ 0 w 75"/>
                  <a:gd name="T13" fmla="*/ 0 h 64"/>
                  <a:gd name="T14" fmla="*/ 75 w 75"/>
                  <a:gd name="T15" fmla="*/ 64 h 64"/>
                </a:gdLst>
                <a:ahLst/>
                <a:cxnLst>
                  <a:cxn ang="T8">
                    <a:pos x="T0" y="T1"/>
                  </a:cxn>
                  <a:cxn ang="T9">
                    <a:pos x="T2" y="T3"/>
                  </a:cxn>
                  <a:cxn ang="T10">
                    <a:pos x="T4" y="T5"/>
                  </a:cxn>
                  <a:cxn ang="T11">
                    <a:pos x="T6" y="T7"/>
                  </a:cxn>
                </a:cxnLst>
                <a:rect l="T12" t="T13" r="T14" b="T15"/>
                <a:pathLst>
                  <a:path w="75" h="64">
                    <a:moveTo>
                      <a:pt x="75" y="12"/>
                    </a:moveTo>
                    <a:cubicBezTo>
                      <a:pt x="70" y="53"/>
                      <a:pt x="37" y="64"/>
                      <a:pt x="13" y="43"/>
                    </a:cubicBezTo>
                    <a:cubicBezTo>
                      <a:pt x="0" y="32"/>
                      <a:pt x="5" y="10"/>
                      <a:pt x="17" y="6"/>
                    </a:cubicBezTo>
                    <a:cubicBezTo>
                      <a:pt x="37" y="0"/>
                      <a:pt x="60" y="56"/>
                      <a:pt x="75" y="12"/>
                    </a:cubicBezTo>
                    <a:close/>
                  </a:path>
                </a:pathLst>
              </a:custGeom>
              <a:solidFill>
                <a:srgbClr val="E6E6E6"/>
              </a:solidFill>
              <a:ln w="9525">
                <a:noFill/>
                <a:miter lim="800000"/>
              </a:ln>
            </p:spPr>
            <p:txBody>
              <a:bodyPr/>
              <a:lstStyle/>
              <a:p>
                <a:endParaRPr lang="zh-CN" altLang="en-US">
                  <a:cs typeface="+mn-ea"/>
                  <a:sym typeface="+mn-lt"/>
                </a:endParaRPr>
              </a:p>
            </p:txBody>
          </p:sp>
          <p:sp>
            <p:nvSpPr>
              <p:cNvPr id="54" name="Freeform 431"/>
              <p:cNvSpPr/>
              <p:nvPr/>
            </p:nvSpPr>
            <p:spPr bwMode="auto">
              <a:xfrm>
                <a:off x="3908426" y="838200"/>
                <a:ext cx="177800" cy="147638"/>
              </a:xfrm>
              <a:custGeom>
                <a:avLst/>
                <a:gdLst>
                  <a:gd name="T0" fmla="*/ 30413 w 76"/>
                  <a:gd name="T1" fmla="*/ 0 h 63"/>
                  <a:gd name="T2" fmla="*/ 128671 w 76"/>
                  <a:gd name="T3" fmla="*/ 128890 h 63"/>
                  <a:gd name="T4" fmla="*/ 159084 w 76"/>
                  <a:gd name="T5" fmla="*/ 46869 h 63"/>
                  <a:gd name="T6" fmla="*/ 30413 w 76"/>
                  <a:gd name="T7" fmla="*/ 0 h 63"/>
                  <a:gd name="T8" fmla="*/ 0 60000 65536"/>
                  <a:gd name="T9" fmla="*/ 0 60000 65536"/>
                  <a:gd name="T10" fmla="*/ 0 60000 65536"/>
                  <a:gd name="T11" fmla="*/ 0 60000 65536"/>
                  <a:gd name="T12" fmla="*/ 0 w 76"/>
                  <a:gd name="T13" fmla="*/ 0 h 63"/>
                  <a:gd name="T14" fmla="*/ 76 w 76"/>
                  <a:gd name="T15" fmla="*/ 63 h 63"/>
                </a:gdLst>
                <a:ahLst/>
                <a:cxnLst>
                  <a:cxn ang="T8">
                    <a:pos x="T0" y="T1"/>
                  </a:cxn>
                  <a:cxn ang="T9">
                    <a:pos x="T2" y="T3"/>
                  </a:cxn>
                  <a:cxn ang="T10">
                    <a:pos x="T4" y="T5"/>
                  </a:cxn>
                  <a:cxn ang="T11">
                    <a:pos x="T6" y="T7"/>
                  </a:cxn>
                </a:cxnLst>
                <a:rect l="T12" t="T13" r="T14" b="T15"/>
                <a:pathLst>
                  <a:path w="76" h="63">
                    <a:moveTo>
                      <a:pt x="13" y="0"/>
                    </a:moveTo>
                    <a:cubicBezTo>
                      <a:pt x="0" y="38"/>
                      <a:pt x="24" y="63"/>
                      <a:pt x="55" y="55"/>
                    </a:cubicBezTo>
                    <a:cubicBezTo>
                      <a:pt x="72" y="51"/>
                      <a:pt x="76" y="29"/>
                      <a:pt x="68" y="20"/>
                    </a:cubicBezTo>
                    <a:cubicBezTo>
                      <a:pt x="52" y="6"/>
                      <a:pt x="7" y="46"/>
                      <a:pt x="13" y="0"/>
                    </a:cubicBezTo>
                    <a:close/>
                  </a:path>
                </a:pathLst>
              </a:custGeom>
              <a:solidFill>
                <a:srgbClr val="E6E6E6"/>
              </a:solidFill>
              <a:ln w="9525">
                <a:noFill/>
                <a:miter lim="800000"/>
              </a:ln>
            </p:spPr>
            <p:txBody>
              <a:bodyPr/>
              <a:lstStyle/>
              <a:p>
                <a:endParaRPr lang="zh-CN" altLang="en-US">
                  <a:cs typeface="+mn-ea"/>
                  <a:sym typeface="+mn-lt"/>
                </a:endParaRPr>
              </a:p>
            </p:txBody>
          </p:sp>
          <p:sp>
            <p:nvSpPr>
              <p:cNvPr id="55" name="Freeform 432"/>
              <p:cNvSpPr/>
              <p:nvPr/>
            </p:nvSpPr>
            <p:spPr bwMode="auto">
              <a:xfrm>
                <a:off x="4054476" y="863600"/>
                <a:ext cx="173038" cy="138113"/>
              </a:xfrm>
              <a:custGeom>
                <a:avLst/>
                <a:gdLst>
                  <a:gd name="T0" fmla="*/ 173038 w 74"/>
                  <a:gd name="T1" fmla="*/ 28091 h 59"/>
                  <a:gd name="T2" fmla="*/ 30399 w 74"/>
                  <a:gd name="T3" fmla="*/ 91295 h 59"/>
                  <a:gd name="T4" fmla="*/ 37414 w 74"/>
                  <a:gd name="T5" fmla="*/ 14045 h 59"/>
                  <a:gd name="T6" fmla="*/ 173038 w 74"/>
                  <a:gd name="T7" fmla="*/ 28091 h 59"/>
                  <a:gd name="T8" fmla="*/ 0 60000 65536"/>
                  <a:gd name="T9" fmla="*/ 0 60000 65536"/>
                  <a:gd name="T10" fmla="*/ 0 60000 65536"/>
                  <a:gd name="T11" fmla="*/ 0 60000 65536"/>
                  <a:gd name="T12" fmla="*/ 0 w 74"/>
                  <a:gd name="T13" fmla="*/ 0 h 59"/>
                  <a:gd name="T14" fmla="*/ 74 w 74"/>
                  <a:gd name="T15" fmla="*/ 59 h 59"/>
                </a:gdLst>
                <a:ahLst/>
                <a:cxnLst>
                  <a:cxn ang="T8">
                    <a:pos x="T0" y="T1"/>
                  </a:cxn>
                  <a:cxn ang="T9">
                    <a:pos x="T2" y="T3"/>
                  </a:cxn>
                  <a:cxn ang="T10">
                    <a:pos x="T4" y="T5"/>
                  </a:cxn>
                  <a:cxn ang="T11">
                    <a:pos x="T6" y="T7"/>
                  </a:cxn>
                </a:cxnLst>
                <a:rect l="T12" t="T13" r="T14" b="T15"/>
                <a:pathLst>
                  <a:path w="74" h="59">
                    <a:moveTo>
                      <a:pt x="74" y="12"/>
                    </a:moveTo>
                    <a:cubicBezTo>
                      <a:pt x="69" y="49"/>
                      <a:pt x="37" y="59"/>
                      <a:pt x="13" y="39"/>
                    </a:cubicBezTo>
                    <a:cubicBezTo>
                      <a:pt x="0" y="29"/>
                      <a:pt x="5" y="9"/>
                      <a:pt x="16" y="6"/>
                    </a:cubicBezTo>
                    <a:cubicBezTo>
                      <a:pt x="36" y="0"/>
                      <a:pt x="60" y="52"/>
                      <a:pt x="74" y="12"/>
                    </a:cubicBezTo>
                    <a:close/>
                  </a:path>
                </a:pathLst>
              </a:custGeom>
              <a:solidFill>
                <a:srgbClr val="FFFFFF"/>
              </a:solidFill>
              <a:ln w="9525">
                <a:noFill/>
                <a:miter lim="800000"/>
              </a:ln>
            </p:spPr>
            <p:txBody>
              <a:bodyPr/>
              <a:lstStyle/>
              <a:p>
                <a:endParaRPr lang="zh-CN" altLang="en-US">
                  <a:cs typeface="+mn-ea"/>
                  <a:sym typeface="+mn-lt"/>
                </a:endParaRPr>
              </a:p>
            </p:txBody>
          </p:sp>
          <p:sp>
            <p:nvSpPr>
              <p:cNvPr id="56" name="Freeform 433"/>
              <p:cNvSpPr/>
              <p:nvPr/>
            </p:nvSpPr>
            <p:spPr bwMode="auto">
              <a:xfrm>
                <a:off x="3913188" y="825500"/>
                <a:ext cx="177800" cy="133350"/>
              </a:xfrm>
              <a:custGeom>
                <a:avLst/>
                <a:gdLst>
                  <a:gd name="T0" fmla="*/ 28074 w 76"/>
                  <a:gd name="T1" fmla="*/ 0 h 57"/>
                  <a:gd name="T2" fmla="*/ 128671 w 76"/>
                  <a:gd name="T3" fmla="*/ 119313 h 57"/>
                  <a:gd name="T4" fmla="*/ 156745 w 76"/>
                  <a:gd name="T5" fmla="*/ 44450 h 57"/>
                  <a:gd name="T6" fmla="*/ 28074 w 76"/>
                  <a:gd name="T7" fmla="*/ 0 h 57"/>
                  <a:gd name="T8" fmla="*/ 0 60000 65536"/>
                  <a:gd name="T9" fmla="*/ 0 60000 65536"/>
                  <a:gd name="T10" fmla="*/ 0 60000 65536"/>
                  <a:gd name="T11" fmla="*/ 0 60000 65536"/>
                  <a:gd name="T12" fmla="*/ 0 w 76"/>
                  <a:gd name="T13" fmla="*/ 0 h 57"/>
                  <a:gd name="T14" fmla="*/ 76 w 76"/>
                  <a:gd name="T15" fmla="*/ 57 h 57"/>
                </a:gdLst>
                <a:ahLst/>
                <a:cxnLst>
                  <a:cxn ang="T8">
                    <a:pos x="T0" y="T1"/>
                  </a:cxn>
                  <a:cxn ang="T9">
                    <a:pos x="T2" y="T3"/>
                  </a:cxn>
                  <a:cxn ang="T10">
                    <a:pos x="T4" y="T5"/>
                  </a:cxn>
                  <a:cxn ang="T11">
                    <a:pos x="T6" y="T7"/>
                  </a:cxn>
                </a:cxnLst>
                <a:rect l="T12" t="T13" r="T14" b="T15"/>
                <a:pathLst>
                  <a:path w="76" h="57">
                    <a:moveTo>
                      <a:pt x="12" y="0"/>
                    </a:moveTo>
                    <a:cubicBezTo>
                      <a:pt x="0" y="35"/>
                      <a:pt x="24" y="57"/>
                      <a:pt x="55" y="51"/>
                    </a:cubicBezTo>
                    <a:cubicBezTo>
                      <a:pt x="71" y="47"/>
                      <a:pt x="76" y="27"/>
                      <a:pt x="67" y="19"/>
                    </a:cubicBezTo>
                    <a:cubicBezTo>
                      <a:pt x="52" y="6"/>
                      <a:pt x="7" y="41"/>
                      <a:pt x="12" y="0"/>
                    </a:cubicBezTo>
                    <a:close/>
                  </a:path>
                </a:pathLst>
              </a:custGeom>
              <a:solidFill>
                <a:srgbClr val="FFFFFF"/>
              </a:solidFill>
              <a:ln w="9525">
                <a:noFill/>
                <a:miter lim="800000"/>
              </a:ln>
            </p:spPr>
            <p:txBody>
              <a:bodyPr/>
              <a:lstStyle/>
              <a:p>
                <a:endParaRPr lang="zh-CN" altLang="en-US">
                  <a:cs typeface="+mn-ea"/>
                  <a:sym typeface="+mn-lt"/>
                </a:endParaRPr>
              </a:p>
            </p:txBody>
          </p:sp>
          <p:sp>
            <p:nvSpPr>
              <p:cNvPr id="57" name="Freeform 434"/>
              <p:cNvSpPr/>
              <p:nvPr/>
            </p:nvSpPr>
            <p:spPr bwMode="auto">
              <a:xfrm>
                <a:off x="4035426" y="844550"/>
                <a:ext cx="74613" cy="74613"/>
              </a:xfrm>
              <a:custGeom>
                <a:avLst/>
                <a:gdLst>
                  <a:gd name="T0" fmla="*/ 44301 w 32"/>
                  <a:gd name="T1" fmla="*/ 4663 h 32"/>
                  <a:gd name="T2" fmla="*/ 4663 w 32"/>
                  <a:gd name="T3" fmla="*/ 30312 h 32"/>
                  <a:gd name="T4" fmla="*/ 30312 w 32"/>
                  <a:gd name="T5" fmla="*/ 69950 h 32"/>
                  <a:gd name="T6" fmla="*/ 69950 w 32"/>
                  <a:gd name="T7" fmla="*/ 44301 h 32"/>
                  <a:gd name="T8" fmla="*/ 44301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4" y="5"/>
                      <a:pt x="2" y="13"/>
                    </a:cubicBezTo>
                    <a:cubicBezTo>
                      <a:pt x="0" y="21"/>
                      <a:pt x="5" y="29"/>
                      <a:pt x="13" y="30"/>
                    </a:cubicBezTo>
                    <a:cubicBezTo>
                      <a:pt x="21" y="32"/>
                      <a:pt x="29" y="27"/>
                      <a:pt x="30" y="19"/>
                    </a:cubicBezTo>
                    <a:cubicBezTo>
                      <a:pt x="32" y="12"/>
                      <a:pt x="27" y="4"/>
                      <a:pt x="19" y="2"/>
                    </a:cubicBezTo>
                    <a:close/>
                  </a:path>
                </a:pathLst>
              </a:custGeom>
              <a:solidFill>
                <a:srgbClr val="D6A38D"/>
              </a:solidFill>
              <a:ln w="9525">
                <a:noFill/>
                <a:miter lim="800000"/>
              </a:ln>
            </p:spPr>
            <p:txBody>
              <a:bodyPr/>
              <a:lstStyle/>
              <a:p>
                <a:endParaRPr lang="zh-CN" altLang="en-US">
                  <a:cs typeface="+mn-ea"/>
                  <a:sym typeface="+mn-lt"/>
                </a:endParaRPr>
              </a:p>
            </p:txBody>
          </p:sp>
          <p:sp>
            <p:nvSpPr>
              <p:cNvPr id="58" name="Freeform 435"/>
              <p:cNvSpPr/>
              <p:nvPr/>
            </p:nvSpPr>
            <p:spPr bwMode="auto">
              <a:xfrm>
                <a:off x="4037013" y="835025"/>
                <a:ext cx="76200" cy="74613"/>
              </a:xfrm>
              <a:custGeom>
                <a:avLst/>
                <a:gdLst>
                  <a:gd name="T0" fmla="*/ 45244 w 32"/>
                  <a:gd name="T1" fmla="*/ 4663 h 32"/>
                  <a:gd name="T2" fmla="*/ 4763 w 32"/>
                  <a:gd name="T3" fmla="*/ 30312 h 32"/>
                  <a:gd name="T4" fmla="*/ 30956 w 32"/>
                  <a:gd name="T5" fmla="*/ 69950 h 32"/>
                  <a:gd name="T6" fmla="*/ 71437 w 32"/>
                  <a:gd name="T7" fmla="*/ 44301 h 32"/>
                  <a:gd name="T8" fmla="*/ 45244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3" y="5"/>
                      <a:pt x="2" y="13"/>
                    </a:cubicBezTo>
                    <a:cubicBezTo>
                      <a:pt x="0" y="21"/>
                      <a:pt x="5" y="29"/>
                      <a:pt x="13" y="30"/>
                    </a:cubicBezTo>
                    <a:cubicBezTo>
                      <a:pt x="21" y="32"/>
                      <a:pt x="28" y="27"/>
                      <a:pt x="30" y="19"/>
                    </a:cubicBezTo>
                    <a:cubicBezTo>
                      <a:pt x="32" y="12"/>
                      <a:pt x="27" y="4"/>
                      <a:pt x="19" y="2"/>
                    </a:cubicBezTo>
                    <a:close/>
                  </a:path>
                </a:pathLst>
              </a:custGeom>
              <a:solidFill>
                <a:srgbClr val="F8C8B4"/>
              </a:solidFill>
              <a:ln w="9525">
                <a:noFill/>
                <a:miter lim="800000"/>
              </a:ln>
            </p:spPr>
            <p:txBody>
              <a:bodyPr/>
              <a:lstStyle/>
              <a:p>
                <a:endParaRPr lang="zh-CN" altLang="en-US">
                  <a:cs typeface="+mn-ea"/>
                  <a:sym typeface="+mn-lt"/>
                </a:endParaRPr>
              </a:p>
            </p:txBody>
          </p:sp>
          <p:sp>
            <p:nvSpPr>
              <p:cNvPr id="59" name="Freeform 436"/>
              <p:cNvSpPr/>
              <p:nvPr/>
            </p:nvSpPr>
            <p:spPr bwMode="auto">
              <a:xfrm>
                <a:off x="4238626" y="828675"/>
                <a:ext cx="53975" cy="55563"/>
              </a:xfrm>
              <a:custGeom>
                <a:avLst/>
                <a:gdLst>
                  <a:gd name="T0" fmla="*/ 32854 w 23"/>
                  <a:gd name="T1" fmla="*/ 4630 h 24"/>
                  <a:gd name="T2" fmla="*/ 2347 w 23"/>
                  <a:gd name="T3" fmla="*/ 23151 h 24"/>
                  <a:gd name="T4" fmla="*/ 21121 w 23"/>
                  <a:gd name="T5" fmla="*/ 50933 h 24"/>
                  <a:gd name="T6" fmla="*/ 51628 w 23"/>
                  <a:gd name="T7" fmla="*/ 32412 h 24"/>
                  <a:gd name="T8" fmla="*/ 32854 w 23"/>
                  <a:gd name="T9" fmla="*/ 463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14" y="2"/>
                    </a:moveTo>
                    <a:cubicBezTo>
                      <a:pt x="8" y="0"/>
                      <a:pt x="3" y="4"/>
                      <a:pt x="1" y="10"/>
                    </a:cubicBezTo>
                    <a:cubicBezTo>
                      <a:pt x="0" y="15"/>
                      <a:pt x="4" y="21"/>
                      <a:pt x="9" y="22"/>
                    </a:cubicBezTo>
                    <a:cubicBezTo>
                      <a:pt x="15" y="24"/>
                      <a:pt x="21" y="20"/>
                      <a:pt x="22" y="14"/>
                    </a:cubicBezTo>
                    <a:cubicBezTo>
                      <a:pt x="23" y="9"/>
                      <a:pt x="20" y="3"/>
                      <a:pt x="14" y="2"/>
                    </a:cubicBezTo>
                    <a:close/>
                  </a:path>
                </a:pathLst>
              </a:custGeom>
              <a:solidFill>
                <a:srgbClr val="FFFFFF"/>
              </a:solidFill>
              <a:ln w="9525">
                <a:noFill/>
                <a:miter lim="800000"/>
              </a:ln>
            </p:spPr>
            <p:txBody>
              <a:bodyPr/>
              <a:lstStyle/>
              <a:p>
                <a:endParaRPr lang="zh-CN" altLang="en-US">
                  <a:cs typeface="+mn-ea"/>
                  <a:sym typeface="+mn-lt"/>
                </a:endParaRPr>
              </a:p>
            </p:txBody>
          </p:sp>
          <p:sp>
            <p:nvSpPr>
              <p:cNvPr id="60" name="Freeform 437"/>
              <p:cNvSpPr/>
              <p:nvPr/>
            </p:nvSpPr>
            <p:spPr bwMode="auto">
              <a:xfrm>
                <a:off x="4227513" y="8874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4"/>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1" name="Freeform 438"/>
              <p:cNvSpPr/>
              <p:nvPr/>
            </p:nvSpPr>
            <p:spPr bwMode="auto">
              <a:xfrm>
                <a:off x="4217988" y="9128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3"/>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2" name="Freeform 439"/>
              <p:cNvSpPr/>
              <p:nvPr/>
            </p:nvSpPr>
            <p:spPr bwMode="auto">
              <a:xfrm>
                <a:off x="4243388" y="857250"/>
                <a:ext cx="53975" cy="52388"/>
              </a:xfrm>
              <a:custGeom>
                <a:avLst/>
                <a:gdLst>
                  <a:gd name="T0" fmla="*/ 32854 w 23"/>
                  <a:gd name="T1" fmla="*/ 2278 h 23"/>
                  <a:gd name="T2" fmla="*/ 2347 w 23"/>
                  <a:gd name="T3" fmla="*/ 20500 h 23"/>
                  <a:gd name="T4" fmla="*/ 21121 w 23"/>
                  <a:gd name="T5" fmla="*/ 50110 h 23"/>
                  <a:gd name="T6" fmla="*/ 51628 w 23"/>
                  <a:gd name="T7" fmla="*/ 31888 h 23"/>
                  <a:gd name="T8" fmla="*/ 32854 w 23"/>
                  <a:gd name="T9" fmla="*/ 2278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2" y="3"/>
                      <a:pt x="1" y="9"/>
                    </a:cubicBezTo>
                    <a:cubicBezTo>
                      <a:pt x="0" y="15"/>
                      <a:pt x="3" y="20"/>
                      <a:pt x="9" y="22"/>
                    </a:cubicBezTo>
                    <a:cubicBezTo>
                      <a:pt x="15" y="23"/>
                      <a:pt x="20" y="19"/>
                      <a:pt x="22" y="14"/>
                    </a:cubicBezTo>
                    <a:cubicBezTo>
                      <a:pt x="23" y="8"/>
                      <a:pt x="19" y="2"/>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3" name="Freeform 440"/>
              <p:cNvSpPr/>
              <p:nvPr/>
            </p:nvSpPr>
            <p:spPr bwMode="auto">
              <a:xfrm>
                <a:off x="4246563" y="857250"/>
                <a:ext cx="85725" cy="106363"/>
              </a:xfrm>
              <a:custGeom>
                <a:avLst/>
                <a:gdLst>
                  <a:gd name="T0" fmla="*/ 64873 w 37"/>
                  <a:gd name="T1" fmla="*/ 9249 h 46"/>
                  <a:gd name="T2" fmla="*/ 11584 w 37"/>
                  <a:gd name="T3" fmla="*/ 39308 h 46"/>
                  <a:gd name="T4" fmla="*/ 20852 w 37"/>
                  <a:gd name="T5" fmla="*/ 99426 h 46"/>
                  <a:gd name="T6" fmla="*/ 74141 w 37"/>
                  <a:gd name="T7" fmla="*/ 67055 h 46"/>
                  <a:gd name="T8" fmla="*/ 64873 w 37"/>
                  <a:gd name="T9" fmla="*/ 9249 h 46"/>
                  <a:gd name="T10" fmla="*/ 0 60000 65536"/>
                  <a:gd name="T11" fmla="*/ 0 60000 65536"/>
                  <a:gd name="T12" fmla="*/ 0 60000 65536"/>
                  <a:gd name="T13" fmla="*/ 0 60000 65536"/>
                  <a:gd name="T14" fmla="*/ 0 60000 65536"/>
                  <a:gd name="T15" fmla="*/ 0 w 37"/>
                  <a:gd name="T16" fmla="*/ 0 h 46"/>
                  <a:gd name="T17" fmla="*/ 37 w 37"/>
                  <a:gd name="T18" fmla="*/ 46 h 46"/>
                </a:gdLst>
                <a:ahLst/>
                <a:cxnLst>
                  <a:cxn ang="T10">
                    <a:pos x="T0" y="T1"/>
                  </a:cxn>
                  <a:cxn ang="T11">
                    <a:pos x="T2" y="T3"/>
                  </a:cxn>
                  <a:cxn ang="T12">
                    <a:pos x="T4" y="T5"/>
                  </a:cxn>
                  <a:cxn ang="T13">
                    <a:pos x="T6" y="T7"/>
                  </a:cxn>
                  <a:cxn ang="T14">
                    <a:pos x="T8" y="T9"/>
                  </a:cxn>
                </a:cxnLst>
                <a:rect l="T15" t="T16" r="T17" b="T18"/>
                <a:pathLst>
                  <a:path w="37" h="46">
                    <a:moveTo>
                      <a:pt x="28" y="4"/>
                    </a:moveTo>
                    <a:cubicBezTo>
                      <a:pt x="20" y="0"/>
                      <a:pt x="10" y="6"/>
                      <a:pt x="5" y="17"/>
                    </a:cubicBezTo>
                    <a:cubicBezTo>
                      <a:pt x="0" y="28"/>
                      <a:pt x="2" y="39"/>
                      <a:pt x="9" y="43"/>
                    </a:cubicBezTo>
                    <a:cubicBezTo>
                      <a:pt x="17" y="46"/>
                      <a:pt x="27" y="40"/>
                      <a:pt x="32" y="29"/>
                    </a:cubicBezTo>
                    <a:cubicBezTo>
                      <a:pt x="37" y="19"/>
                      <a:pt x="35" y="7"/>
                      <a:pt x="28" y="4"/>
                    </a:cubicBezTo>
                    <a:close/>
                  </a:path>
                </a:pathLst>
              </a:custGeom>
              <a:solidFill>
                <a:srgbClr val="D6A38D"/>
              </a:solidFill>
              <a:ln w="9525">
                <a:noFill/>
                <a:miter lim="800000"/>
              </a:ln>
            </p:spPr>
            <p:txBody>
              <a:bodyPr/>
              <a:lstStyle/>
              <a:p>
                <a:endParaRPr lang="zh-CN" altLang="en-US">
                  <a:cs typeface="+mn-ea"/>
                  <a:sym typeface="+mn-lt"/>
                </a:endParaRPr>
              </a:p>
            </p:txBody>
          </p:sp>
          <p:sp>
            <p:nvSpPr>
              <p:cNvPr id="64" name="Freeform 441"/>
              <p:cNvSpPr/>
              <p:nvPr/>
            </p:nvSpPr>
            <p:spPr bwMode="auto">
              <a:xfrm>
                <a:off x="4246563" y="857250"/>
                <a:ext cx="80963" cy="100013"/>
              </a:xfrm>
              <a:custGeom>
                <a:avLst/>
                <a:gdLst>
                  <a:gd name="T0" fmla="*/ 60144 w 35"/>
                  <a:gd name="T1" fmla="*/ 6978 h 43"/>
                  <a:gd name="T2" fmla="*/ 11566 w 35"/>
                  <a:gd name="T3" fmla="*/ 34888 h 43"/>
                  <a:gd name="T4" fmla="*/ 20819 w 35"/>
                  <a:gd name="T5" fmla="*/ 93035 h 43"/>
                  <a:gd name="T6" fmla="*/ 69397 w 35"/>
                  <a:gd name="T7" fmla="*/ 62799 h 43"/>
                  <a:gd name="T8" fmla="*/ 60144 w 35"/>
                  <a:gd name="T9" fmla="*/ 6978 h 43"/>
                  <a:gd name="T10" fmla="*/ 0 60000 65536"/>
                  <a:gd name="T11" fmla="*/ 0 60000 65536"/>
                  <a:gd name="T12" fmla="*/ 0 60000 65536"/>
                  <a:gd name="T13" fmla="*/ 0 60000 65536"/>
                  <a:gd name="T14" fmla="*/ 0 60000 65536"/>
                  <a:gd name="T15" fmla="*/ 0 w 35"/>
                  <a:gd name="T16" fmla="*/ 0 h 43"/>
                  <a:gd name="T17" fmla="*/ 35 w 35"/>
                  <a:gd name="T18" fmla="*/ 43 h 43"/>
                </a:gdLst>
                <a:ahLst/>
                <a:cxnLst>
                  <a:cxn ang="T10">
                    <a:pos x="T0" y="T1"/>
                  </a:cxn>
                  <a:cxn ang="T11">
                    <a:pos x="T2" y="T3"/>
                  </a:cxn>
                  <a:cxn ang="T12">
                    <a:pos x="T4" y="T5"/>
                  </a:cxn>
                  <a:cxn ang="T13">
                    <a:pos x="T6" y="T7"/>
                  </a:cxn>
                  <a:cxn ang="T14">
                    <a:pos x="T8" y="T9"/>
                  </a:cxn>
                </a:cxnLst>
                <a:rect l="T15" t="T16" r="T17" b="T18"/>
                <a:pathLst>
                  <a:path w="35" h="43">
                    <a:moveTo>
                      <a:pt x="26" y="3"/>
                    </a:moveTo>
                    <a:cubicBezTo>
                      <a:pt x="19" y="0"/>
                      <a:pt x="9" y="5"/>
                      <a:pt x="5" y="15"/>
                    </a:cubicBezTo>
                    <a:cubicBezTo>
                      <a:pt x="0" y="26"/>
                      <a:pt x="2" y="36"/>
                      <a:pt x="9" y="40"/>
                    </a:cubicBezTo>
                    <a:cubicBezTo>
                      <a:pt x="16" y="43"/>
                      <a:pt x="25" y="37"/>
                      <a:pt x="30" y="27"/>
                    </a:cubicBezTo>
                    <a:cubicBezTo>
                      <a:pt x="35" y="17"/>
                      <a:pt x="33" y="6"/>
                      <a:pt x="26" y="3"/>
                    </a:cubicBezTo>
                    <a:close/>
                  </a:path>
                </a:pathLst>
              </a:custGeom>
              <a:solidFill>
                <a:srgbClr val="F8C8B4"/>
              </a:solidFill>
              <a:ln w="9525">
                <a:noFill/>
                <a:miter lim="800000"/>
              </a:ln>
            </p:spPr>
            <p:txBody>
              <a:bodyPr/>
              <a:lstStyle/>
              <a:p>
                <a:endParaRPr lang="zh-CN" altLang="en-US">
                  <a:cs typeface="+mn-ea"/>
                  <a:sym typeface="+mn-lt"/>
                </a:endParaRPr>
              </a:p>
            </p:txBody>
          </p:sp>
          <p:sp>
            <p:nvSpPr>
              <p:cNvPr id="65" name="Freeform 442"/>
              <p:cNvSpPr/>
              <p:nvPr/>
            </p:nvSpPr>
            <p:spPr bwMode="auto">
              <a:xfrm>
                <a:off x="3902076" y="660400"/>
                <a:ext cx="484188" cy="266700"/>
              </a:xfrm>
              <a:custGeom>
                <a:avLst/>
                <a:gdLst>
                  <a:gd name="T0" fmla="*/ 35086 w 207"/>
                  <a:gd name="T1" fmla="*/ 135689 h 114"/>
                  <a:gd name="T2" fmla="*/ 416355 w 207"/>
                  <a:gd name="T3" fmla="*/ 245645 h 114"/>
                  <a:gd name="T4" fmla="*/ 460797 w 207"/>
                  <a:gd name="T5" fmla="*/ 229268 h 114"/>
                  <a:gd name="T6" fmla="*/ 446763 w 207"/>
                  <a:gd name="T7" fmla="*/ 116974 h 114"/>
                  <a:gd name="T8" fmla="*/ 77189 w 207"/>
                  <a:gd name="T9" fmla="*/ 11697 h 114"/>
                  <a:gd name="T10" fmla="*/ 4678 w 207"/>
                  <a:gd name="T11" fmla="*/ 95918 h 114"/>
                  <a:gd name="T12" fmla="*/ 35086 w 207"/>
                  <a:gd name="T13" fmla="*/ 135689 h 114"/>
                  <a:gd name="T14" fmla="*/ 0 60000 65536"/>
                  <a:gd name="T15" fmla="*/ 0 60000 65536"/>
                  <a:gd name="T16" fmla="*/ 0 60000 65536"/>
                  <a:gd name="T17" fmla="*/ 0 60000 65536"/>
                  <a:gd name="T18" fmla="*/ 0 60000 65536"/>
                  <a:gd name="T19" fmla="*/ 0 60000 65536"/>
                  <a:gd name="T20" fmla="*/ 0 60000 65536"/>
                  <a:gd name="T21" fmla="*/ 0 w 207"/>
                  <a:gd name="T22" fmla="*/ 0 h 114"/>
                  <a:gd name="T23" fmla="*/ 207 w 207"/>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14">
                    <a:moveTo>
                      <a:pt x="15" y="58"/>
                    </a:moveTo>
                    <a:cubicBezTo>
                      <a:pt x="72" y="47"/>
                      <a:pt x="147" y="73"/>
                      <a:pt x="178" y="105"/>
                    </a:cubicBezTo>
                    <a:cubicBezTo>
                      <a:pt x="186" y="114"/>
                      <a:pt x="195" y="104"/>
                      <a:pt x="197" y="98"/>
                    </a:cubicBezTo>
                    <a:cubicBezTo>
                      <a:pt x="203" y="80"/>
                      <a:pt x="207" y="62"/>
                      <a:pt x="191" y="50"/>
                    </a:cubicBezTo>
                    <a:cubicBezTo>
                      <a:pt x="147" y="18"/>
                      <a:pt x="84" y="0"/>
                      <a:pt x="33" y="5"/>
                    </a:cubicBezTo>
                    <a:cubicBezTo>
                      <a:pt x="14" y="6"/>
                      <a:pt x="7" y="24"/>
                      <a:pt x="2" y="41"/>
                    </a:cubicBezTo>
                    <a:cubicBezTo>
                      <a:pt x="0" y="49"/>
                      <a:pt x="5" y="60"/>
                      <a:pt x="15" y="58"/>
                    </a:cubicBezTo>
                    <a:close/>
                  </a:path>
                </a:pathLst>
              </a:custGeom>
              <a:solidFill>
                <a:srgbClr val="E6E6E6"/>
              </a:solidFill>
              <a:ln w="9525">
                <a:noFill/>
                <a:miter lim="800000"/>
              </a:ln>
            </p:spPr>
            <p:txBody>
              <a:bodyPr/>
              <a:lstStyle/>
              <a:p>
                <a:endParaRPr lang="zh-CN" altLang="en-US">
                  <a:cs typeface="+mn-ea"/>
                  <a:sym typeface="+mn-lt"/>
                </a:endParaRPr>
              </a:p>
            </p:txBody>
          </p:sp>
          <p:sp>
            <p:nvSpPr>
              <p:cNvPr id="66" name="Freeform 443"/>
              <p:cNvSpPr/>
              <p:nvPr/>
            </p:nvSpPr>
            <p:spPr bwMode="auto">
              <a:xfrm>
                <a:off x="3908426" y="647700"/>
                <a:ext cx="481013" cy="260350"/>
              </a:xfrm>
              <a:custGeom>
                <a:avLst/>
                <a:gdLst>
                  <a:gd name="T0" fmla="*/ 32850 w 205"/>
                  <a:gd name="T1" fmla="*/ 129002 h 111"/>
                  <a:gd name="T2" fmla="*/ 415314 w 205"/>
                  <a:gd name="T3" fmla="*/ 241586 h 111"/>
                  <a:gd name="T4" fmla="*/ 459895 w 205"/>
                  <a:gd name="T5" fmla="*/ 222822 h 111"/>
                  <a:gd name="T6" fmla="*/ 443471 w 205"/>
                  <a:gd name="T7" fmla="*/ 114929 h 111"/>
                  <a:gd name="T8" fmla="*/ 72739 w 205"/>
                  <a:gd name="T9" fmla="*/ 9382 h 111"/>
                  <a:gd name="T10" fmla="*/ 4693 w 205"/>
                  <a:gd name="T11" fmla="*/ 91474 h 111"/>
                  <a:gd name="T12" fmla="*/ 32850 w 205"/>
                  <a:gd name="T13" fmla="*/ 129002 h 111"/>
                  <a:gd name="T14" fmla="*/ 0 60000 65536"/>
                  <a:gd name="T15" fmla="*/ 0 60000 65536"/>
                  <a:gd name="T16" fmla="*/ 0 60000 65536"/>
                  <a:gd name="T17" fmla="*/ 0 60000 65536"/>
                  <a:gd name="T18" fmla="*/ 0 60000 65536"/>
                  <a:gd name="T19" fmla="*/ 0 60000 65536"/>
                  <a:gd name="T20" fmla="*/ 0 60000 65536"/>
                  <a:gd name="T21" fmla="*/ 0 w 205"/>
                  <a:gd name="T22" fmla="*/ 0 h 111"/>
                  <a:gd name="T23" fmla="*/ 205 w 205"/>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5" h="111">
                    <a:moveTo>
                      <a:pt x="14" y="55"/>
                    </a:moveTo>
                    <a:cubicBezTo>
                      <a:pt x="71" y="45"/>
                      <a:pt x="146" y="71"/>
                      <a:pt x="177" y="103"/>
                    </a:cubicBezTo>
                    <a:cubicBezTo>
                      <a:pt x="185" y="111"/>
                      <a:pt x="194" y="101"/>
                      <a:pt x="196" y="95"/>
                    </a:cubicBezTo>
                    <a:cubicBezTo>
                      <a:pt x="202" y="78"/>
                      <a:pt x="205" y="61"/>
                      <a:pt x="189" y="49"/>
                    </a:cubicBezTo>
                    <a:cubicBezTo>
                      <a:pt x="146" y="18"/>
                      <a:pt x="82" y="0"/>
                      <a:pt x="31" y="4"/>
                    </a:cubicBezTo>
                    <a:cubicBezTo>
                      <a:pt x="13" y="5"/>
                      <a:pt x="6" y="22"/>
                      <a:pt x="2" y="39"/>
                    </a:cubicBezTo>
                    <a:cubicBezTo>
                      <a:pt x="0" y="46"/>
                      <a:pt x="5" y="57"/>
                      <a:pt x="14" y="55"/>
                    </a:cubicBezTo>
                    <a:close/>
                  </a:path>
                </a:pathLst>
              </a:custGeom>
              <a:solidFill>
                <a:srgbClr val="FFFFFF"/>
              </a:solidFill>
              <a:ln w="9525">
                <a:noFill/>
                <a:miter lim="800000"/>
              </a:ln>
            </p:spPr>
            <p:txBody>
              <a:bodyPr/>
              <a:lstStyle/>
              <a:p>
                <a:endParaRPr lang="zh-CN" altLang="en-US">
                  <a:cs typeface="+mn-ea"/>
                  <a:sym typeface="+mn-lt"/>
                </a:endParaRPr>
              </a:p>
            </p:txBody>
          </p:sp>
          <p:sp>
            <p:nvSpPr>
              <p:cNvPr id="67" name="Freeform 444"/>
              <p:cNvSpPr/>
              <p:nvPr/>
            </p:nvSpPr>
            <p:spPr bwMode="auto">
              <a:xfrm>
                <a:off x="3700463" y="1287463"/>
                <a:ext cx="561975" cy="204788"/>
              </a:xfrm>
              <a:custGeom>
                <a:avLst/>
                <a:gdLst>
                  <a:gd name="T0" fmla="*/ 0 w 240"/>
                  <a:gd name="T1" fmla="*/ 74468 h 88"/>
                  <a:gd name="T2" fmla="*/ 559633 w 240"/>
                  <a:gd name="T3" fmla="*/ 204788 h 88"/>
                  <a:gd name="T4" fmla="*/ 559633 w 240"/>
                  <a:gd name="T5" fmla="*/ 121011 h 88"/>
                  <a:gd name="T6" fmla="*/ 37465 w 240"/>
                  <a:gd name="T7" fmla="*/ 0 h 88"/>
                  <a:gd name="T8" fmla="*/ 0 w 240"/>
                  <a:gd name="T9" fmla="*/ 74468 h 88"/>
                  <a:gd name="T10" fmla="*/ 0 60000 65536"/>
                  <a:gd name="T11" fmla="*/ 0 60000 65536"/>
                  <a:gd name="T12" fmla="*/ 0 60000 65536"/>
                  <a:gd name="T13" fmla="*/ 0 60000 65536"/>
                  <a:gd name="T14" fmla="*/ 0 60000 65536"/>
                  <a:gd name="T15" fmla="*/ 0 w 240"/>
                  <a:gd name="T16" fmla="*/ 0 h 88"/>
                  <a:gd name="T17" fmla="*/ 240 w 240"/>
                  <a:gd name="T18" fmla="*/ 88 h 88"/>
                </a:gdLst>
                <a:ahLst/>
                <a:cxnLst>
                  <a:cxn ang="T10">
                    <a:pos x="T0" y="T1"/>
                  </a:cxn>
                  <a:cxn ang="T11">
                    <a:pos x="T2" y="T3"/>
                  </a:cxn>
                  <a:cxn ang="T12">
                    <a:pos x="T4" y="T5"/>
                  </a:cxn>
                  <a:cxn ang="T13">
                    <a:pos x="T6" y="T7"/>
                  </a:cxn>
                  <a:cxn ang="T14">
                    <a:pos x="T8" y="T9"/>
                  </a:cxn>
                </a:cxnLst>
                <a:rect l="T15" t="T16" r="T17" b="T18"/>
                <a:pathLst>
                  <a:path w="240" h="88">
                    <a:moveTo>
                      <a:pt x="0" y="32"/>
                    </a:moveTo>
                    <a:cubicBezTo>
                      <a:pt x="85" y="71"/>
                      <a:pt x="146" y="86"/>
                      <a:pt x="239" y="88"/>
                    </a:cubicBezTo>
                    <a:cubicBezTo>
                      <a:pt x="240" y="77"/>
                      <a:pt x="239" y="65"/>
                      <a:pt x="239" y="52"/>
                    </a:cubicBezTo>
                    <a:cubicBezTo>
                      <a:pt x="154" y="49"/>
                      <a:pt x="94" y="35"/>
                      <a:pt x="16" y="0"/>
                    </a:cubicBezTo>
                    <a:cubicBezTo>
                      <a:pt x="10" y="11"/>
                      <a:pt x="5" y="22"/>
                      <a:pt x="0" y="32"/>
                    </a:cubicBezTo>
                    <a:close/>
                  </a:path>
                </a:pathLst>
              </a:custGeom>
              <a:solidFill>
                <a:srgbClr val="333333"/>
              </a:solidFill>
              <a:ln w="9525">
                <a:noFill/>
                <a:miter lim="800000"/>
              </a:ln>
            </p:spPr>
            <p:txBody>
              <a:bodyPr/>
              <a:lstStyle/>
              <a:p>
                <a:endParaRPr lang="zh-CN" altLang="en-US">
                  <a:cs typeface="+mn-ea"/>
                  <a:sym typeface="+mn-lt"/>
                </a:endParaRPr>
              </a:p>
            </p:txBody>
          </p:sp>
          <p:sp>
            <p:nvSpPr>
              <p:cNvPr id="68" name="Freeform 445"/>
              <p:cNvSpPr/>
              <p:nvPr/>
            </p:nvSpPr>
            <p:spPr bwMode="auto">
              <a:xfrm>
                <a:off x="3636963" y="1412875"/>
                <a:ext cx="641350" cy="211138"/>
              </a:xfrm>
              <a:custGeom>
                <a:avLst/>
                <a:gdLst>
                  <a:gd name="T0" fmla="*/ 7022 w 274"/>
                  <a:gd name="T1" fmla="*/ 30498 h 90"/>
                  <a:gd name="T2" fmla="*/ 11703 w 274"/>
                  <a:gd name="T3" fmla="*/ 68033 h 90"/>
                  <a:gd name="T4" fmla="*/ 608580 w 274"/>
                  <a:gd name="T5" fmla="*/ 211138 h 90"/>
                  <a:gd name="T6" fmla="*/ 639009 w 274"/>
                  <a:gd name="T7" fmla="*/ 175948 h 90"/>
                  <a:gd name="T8" fmla="*/ 622624 w 274"/>
                  <a:gd name="T9" fmla="*/ 143105 h 90"/>
                  <a:gd name="T10" fmla="*/ 35110 w 274"/>
                  <a:gd name="T11" fmla="*/ 4692 h 90"/>
                  <a:gd name="T12" fmla="*/ 7022 w 274"/>
                  <a:gd name="T13" fmla="*/ 30498 h 90"/>
                  <a:gd name="T14" fmla="*/ 0 60000 65536"/>
                  <a:gd name="T15" fmla="*/ 0 60000 65536"/>
                  <a:gd name="T16" fmla="*/ 0 60000 65536"/>
                  <a:gd name="T17" fmla="*/ 0 60000 65536"/>
                  <a:gd name="T18" fmla="*/ 0 60000 65536"/>
                  <a:gd name="T19" fmla="*/ 0 60000 65536"/>
                  <a:gd name="T20" fmla="*/ 0 60000 65536"/>
                  <a:gd name="T21" fmla="*/ 0 w 274"/>
                  <a:gd name="T22" fmla="*/ 0 h 90"/>
                  <a:gd name="T23" fmla="*/ 274 w 27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90">
                    <a:moveTo>
                      <a:pt x="3" y="13"/>
                    </a:moveTo>
                    <a:cubicBezTo>
                      <a:pt x="0" y="22"/>
                      <a:pt x="0" y="26"/>
                      <a:pt x="5" y="29"/>
                    </a:cubicBezTo>
                    <a:cubicBezTo>
                      <a:pt x="76" y="63"/>
                      <a:pt x="161" y="89"/>
                      <a:pt x="260" y="90"/>
                    </a:cubicBezTo>
                    <a:cubicBezTo>
                      <a:pt x="267" y="90"/>
                      <a:pt x="271" y="88"/>
                      <a:pt x="273" y="75"/>
                    </a:cubicBezTo>
                    <a:cubicBezTo>
                      <a:pt x="274" y="64"/>
                      <a:pt x="272" y="60"/>
                      <a:pt x="266" y="61"/>
                    </a:cubicBezTo>
                    <a:cubicBezTo>
                      <a:pt x="197" y="65"/>
                      <a:pt x="90" y="42"/>
                      <a:pt x="15" y="2"/>
                    </a:cubicBezTo>
                    <a:cubicBezTo>
                      <a:pt x="13" y="0"/>
                      <a:pt x="7" y="3"/>
                      <a:pt x="3" y="13"/>
                    </a:cubicBezTo>
                    <a:close/>
                  </a:path>
                </a:pathLst>
              </a:custGeom>
              <a:solidFill>
                <a:srgbClr val="E6E6E6"/>
              </a:solidFill>
              <a:ln w="9525">
                <a:noFill/>
                <a:miter lim="800000"/>
              </a:ln>
            </p:spPr>
            <p:txBody>
              <a:bodyPr/>
              <a:lstStyle/>
              <a:p>
                <a:endParaRPr lang="zh-CN" altLang="en-US">
                  <a:cs typeface="+mn-ea"/>
                  <a:sym typeface="+mn-lt"/>
                </a:endParaRPr>
              </a:p>
            </p:txBody>
          </p:sp>
          <p:sp>
            <p:nvSpPr>
              <p:cNvPr id="69" name="Freeform 446"/>
              <p:cNvSpPr/>
              <p:nvPr/>
            </p:nvSpPr>
            <p:spPr bwMode="auto">
              <a:xfrm>
                <a:off x="3640138" y="1401763"/>
                <a:ext cx="642938" cy="207963"/>
              </a:xfrm>
              <a:custGeom>
                <a:avLst/>
                <a:gdLst>
                  <a:gd name="T0" fmla="*/ 9352 w 275"/>
                  <a:gd name="T1" fmla="*/ 30377 h 89"/>
                  <a:gd name="T2" fmla="*/ 14028 w 275"/>
                  <a:gd name="T3" fmla="*/ 65427 h 89"/>
                  <a:gd name="T4" fmla="*/ 607869 w 275"/>
                  <a:gd name="T5" fmla="*/ 207963 h 89"/>
                  <a:gd name="T6" fmla="*/ 638262 w 275"/>
                  <a:gd name="T7" fmla="*/ 175250 h 89"/>
                  <a:gd name="T8" fmla="*/ 621896 w 275"/>
                  <a:gd name="T9" fmla="*/ 140200 h 89"/>
                  <a:gd name="T10" fmla="*/ 37407 w 275"/>
                  <a:gd name="T11" fmla="*/ 2337 h 89"/>
                  <a:gd name="T12" fmla="*/ 9352 w 275"/>
                  <a:gd name="T13" fmla="*/ 30377 h 89"/>
                  <a:gd name="T14" fmla="*/ 0 60000 65536"/>
                  <a:gd name="T15" fmla="*/ 0 60000 65536"/>
                  <a:gd name="T16" fmla="*/ 0 60000 65536"/>
                  <a:gd name="T17" fmla="*/ 0 60000 65536"/>
                  <a:gd name="T18" fmla="*/ 0 60000 65536"/>
                  <a:gd name="T19" fmla="*/ 0 60000 65536"/>
                  <a:gd name="T20" fmla="*/ 0 60000 65536"/>
                  <a:gd name="T21" fmla="*/ 0 w 275"/>
                  <a:gd name="T22" fmla="*/ 0 h 89"/>
                  <a:gd name="T23" fmla="*/ 275 w 275"/>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5" h="89">
                    <a:moveTo>
                      <a:pt x="4" y="13"/>
                    </a:moveTo>
                    <a:cubicBezTo>
                      <a:pt x="0" y="22"/>
                      <a:pt x="0" y="26"/>
                      <a:pt x="6" y="28"/>
                    </a:cubicBezTo>
                    <a:cubicBezTo>
                      <a:pt x="77" y="62"/>
                      <a:pt x="161" y="88"/>
                      <a:pt x="260" y="89"/>
                    </a:cubicBezTo>
                    <a:cubicBezTo>
                      <a:pt x="267" y="89"/>
                      <a:pt x="272" y="88"/>
                      <a:pt x="273" y="75"/>
                    </a:cubicBezTo>
                    <a:cubicBezTo>
                      <a:pt x="275" y="63"/>
                      <a:pt x="273" y="60"/>
                      <a:pt x="266" y="60"/>
                    </a:cubicBezTo>
                    <a:cubicBezTo>
                      <a:pt x="197" y="64"/>
                      <a:pt x="91" y="42"/>
                      <a:pt x="16" y="1"/>
                    </a:cubicBezTo>
                    <a:cubicBezTo>
                      <a:pt x="13" y="0"/>
                      <a:pt x="7" y="3"/>
                      <a:pt x="4" y="13"/>
                    </a:cubicBezTo>
                    <a:close/>
                  </a:path>
                </a:pathLst>
              </a:custGeom>
              <a:solidFill>
                <a:srgbClr val="FFFFFF"/>
              </a:solidFill>
              <a:ln w="9525">
                <a:noFill/>
                <a:miter lim="800000"/>
              </a:ln>
            </p:spPr>
            <p:txBody>
              <a:bodyPr/>
              <a:lstStyle/>
              <a:p>
                <a:endParaRPr lang="zh-CN" altLang="en-US">
                  <a:cs typeface="+mn-ea"/>
                  <a:sym typeface="+mn-lt"/>
                </a:endParaRPr>
              </a:p>
            </p:txBody>
          </p:sp>
          <p:sp>
            <p:nvSpPr>
              <p:cNvPr id="70" name="Freeform 447"/>
              <p:cNvSpPr>
                <a:spLocks noEditPoints="1"/>
              </p:cNvSpPr>
              <p:nvPr/>
            </p:nvSpPr>
            <p:spPr bwMode="auto">
              <a:xfrm>
                <a:off x="3857626" y="1333500"/>
                <a:ext cx="125413" cy="131763"/>
              </a:xfrm>
              <a:custGeom>
                <a:avLst/>
                <a:gdLst>
                  <a:gd name="T0" fmla="*/ 102188 w 54"/>
                  <a:gd name="T1" fmla="*/ 32941 h 56"/>
                  <a:gd name="T2" fmla="*/ 62707 w 54"/>
                  <a:gd name="T3" fmla="*/ 23529 h 56"/>
                  <a:gd name="T4" fmla="*/ 62707 w 54"/>
                  <a:gd name="T5" fmla="*/ 9412 h 56"/>
                  <a:gd name="T6" fmla="*/ 113801 w 54"/>
                  <a:gd name="T7" fmla="*/ 21176 h 56"/>
                  <a:gd name="T8" fmla="*/ 123091 w 54"/>
                  <a:gd name="T9" fmla="*/ 39999 h 56"/>
                  <a:gd name="T10" fmla="*/ 102188 w 54"/>
                  <a:gd name="T11" fmla="*/ 119998 h 56"/>
                  <a:gd name="T12" fmla="*/ 83609 w 54"/>
                  <a:gd name="T13" fmla="*/ 129410 h 56"/>
                  <a:gd name="T14" fmla="*/ 62707 w 54"/>
                  <a:gd name="T15" fmla="*/ 124704 h 56"/>
                  <a:gd name="T16" fmla="*/ 62707 w 54"/>
                  <a:gd name="T17" fmla="*/ 110587 h 56"/>
                  <a:gd name="T18" fmla="*/ 81286 w 54"/>
                  <a:gd name="T19" fmla="*/ 115293 h 56"/>
                  <a:gd name="T20" fmla="*/ 90576 w 54"/>
                  <a:gd name="T21" fmla="*/ 108234 h 56"/>
                  <a:gd name="T22" fmla="*/ 109156 w 54"/>
                  <a:gd name="T23" fmla="*/ 44705 h 56"/>
                  <a:gd name="T24" fmla="*/ 102188 w 54"/>
                  <a:gd name="T25" fmla="*/ 32941 h 56"/>
                  <a:gd name="T26" fmla="*/ 62707 w 54"/>
                  <a:gd name="T27" fmla="*/ 23529 h 56"/>
                  <a:gd name="T28" fmla="*/ 44127 w 54"/>
                  <a:gd name="T29" fmla="*/ 16470 h 56"/>
                  <a:gd name="T30" fmla="*/ 32514 w 54"/>
                  <a:gd name="T31" fmla="*/ 23529 h 56"/>
                  <a:gd name="T32" fmla="*/ 16257 w 54"/>
                  <a:gd name="T33" fmla="*/ 87058 h 56"/>
                  <a:gd name="T34" fmla="*/ 23225 w 54"/>
                  <a:gd name="T35" fmla="*/ 98822 h 56"/>
                  <a:gd name="T36" fmla="*/ 62707 w 54"/>
                  <a:gd name="T37" fmla="*/ 110587 h 56"/>
                  <a:gd name="T38" fmla="*/ 62707 w 54"/>
                  <a:gd name="T39" fmla="*/ 124704 h 56"/>
                  <a:gd name="T40" fmla="*/ 11612 w 54"/>
                  <a:gd name="T41" fmla="*/ 110587 h 56"/>
                  <a:gd name="T42" fmla="*/ 2322 w 54"/>
                  <a:gd name="T43" fmla="*/ 91764 h 56"/>
                  <a:gd name="T44" fmla="*/ 23225 w 54"/>
                  <a:gd name="T45" fmla="*/ 14117 h 56"/>
                  <a:gd name="T46" fmla="*/ 41804 w 54"/>
                  <a:gd name="T47" fmla="*/ 2353 h 56"/>
                  <a:gd name="T48" fmla="*/ 62707 w 54"/>
                  <a:gd name="T49" fmla="*/ 9412 h 56"/>
                  <a:gd name="T50" fmla="*/ 62707 w 54"/>
                  <a:gd name="T51" fmla="*/ 23529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56"/>
                  <a:gd name="T80" fmla="*/ 54 w 54"/>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56">
                    <a:moveTo>
                      <a:pt x="44" y="14"/>
                    </a:moveTo>
                    <a:cubicBezTo>
                      <a:pt x="27" y="10"/>
                      <a:pt x="27" y="10"/>
                      <a:pt x="27" y="10"/>
                    </a:cubicBezTo>
                    <a:cubicBezTo>
                      <a:pt x="27" y="4"/>
                      <a:pt x="27" y="4"/>
                      <a:pt x="27" y="4"/>
                    </a:cubicBezTo>
                    <a:cubicBezTo>
                      <a:pt x="49" y="9"/>
                      <a:pt x="49" y="9"/>
                      <a:pt x="49" y="9"/>
                    </a:cubicBezTo>
                    <a:cubicBezTo>
                      <a:pt x="52" y="10"/>
                      <a:pt x="54" y="14"/>
                      <a:pt x="53" y="17"/>
                    </a:cubicBezTo>
                    <a:cubicBezTo>
                      <a:pt x="44" y="51"/>
                      <a:pt x="44" y="51"/>
                      <a:pt x="44" y="51"/>
                    </a:cubicBezTo>
                    <a:cubicBezTo>
                      <a:pt x="43" y="54"/>
                      <a:pt x="39" y="56"/>
                      <a:pt x="36" y="55"/>
                    </a:cubicBezTo>
                    <a:cubicBezTo>
                      <a:pt x="27" y="53"/>
                      <a:pt x="27" y="53"/>
                      <a:pt x="27" y="53"/>
                    </a:cubicBezTo>
                    <a:cubicBezTo>
                      <a:pt x="27" y="47"/>
                      <a:pt x="27" y="47"/>
                      <a:pt x="27" y="47"/>
                    </a:cubicBezTo>
                    <a:cubicBezTo>
                      <a:pt x="35" y="49"/>
                      <a:pt x="35" y="49"/>
                      <a:pt x="35" y="49"/>
                    </a:cubicBezTo>
                    <a:cubicBezTo>
                      <a:pt x="37" y="49"/>
                      <a:pt x="39" y="48"/>
                      <a:pt x="39" y="46"/>
                    </a:cubicBezTo>
                    <a:cubicBezTo>
                      <a:pt x="47" y="19"/>
                      <a:pt x="47" y="19"/>
                      <a:pt x="47" y="19"/>
                    </a:cubicBezTo>
                    <a:cubicBezTo>
                      <a:pt x="47" y="17"/>
                      <a:pt x="46" y="15"/>
                      <a:pt x="44" y="14"/>
                    </a:cubicBezTo>
                    <a:close/>
                    <a:moveTo>
                      <a:pt x="27" y="10"/>
                    </a:moveTo>
                    <a:cubicBezTo>
                      <a:pt x="19" y="7"/>
                      <a:pt x="19" y="7"/>
                      <a:pt x="19" y="7"/>
                    </a:cubicBezTo>
                    <a:cubicBezTo>
                      <a:pt x="17" y="7"/>
                      <a:pt x="15" y="8"/>
                      <a:pt x="14" y="10"/>
                    </a:cubicBezTo>
                    <a:cubicBezTo>
                      <a:pt x="7" y="37"/>
                      <a:pt x="7" y="37"/>
                      <a:pt x="7" y="37"/>
                    </a:cubicBezTo>
                    <a:cubicBezTo>
                      <a:pt x="6" y="39"/>
                      <a:pt x="7" y="41"/>
                      <a:pt x="10" y="42"/>
                    </a:cubicBezTo>
                    <a:cubicBezTo>
                      <a:pt x="27" y="47"/>
                      <a:pt x="27" y="47"/>
                      <a:pt x="27" y="47"/>
                    </a:cubicBezTo>
                    <a:cubicBezTo>
                      <a:pt x="27" y="53"/>
                      <a:pt x="27" y="53"/>
                      <a:pt x="27" y="53"/>
                    </a:cubicBezTo>
                    <a:cubicBezTo>
                      <a:pt x="5" y="47"/>
                      <a:pt x="5" y="47"/>
                      <a:pt x="5" y="47"/>
                    </a:cubicBezTo>
                    <a:cubicBezTo>
                      <a:pt x="2" y="46"/>
                      <a:pt x="0" y="42"/>
                      <a:pt x="1" y="39"/>
                    </a:cubicBezTo>
                    <a:cubicBezTo>
                      <a:pt x="10" y="6"/>
                      <a:pt x="10" y="6"/>
                      <a:pt x="10" y="6"/>
                    </a:cubicBezTo>
                    <a:cubicBezTo>
                      <a:pt x="11" y="2"/>
                      <a:pt x="14" y="0"/>
                      <a:pt x="18" y="1"/>
                    </a:cubicBezTo>
                    <a:cubicBezTo>
                      <a:pt x="27" y="4"/>
                      <a:pt x="27" y="4"/>
                      <a:pt x="27" y="4"/>
                    </a:cubicBezTo>
                    <a:lnTo>
                      <a:pt x="27" y="10"/>
                    </a:lnTo>
                    <a:close/>
                  </a:path>
                </a:pathLst>
              </a:custGeom>
              <a:solidFill>
                <a:srgbClr val="E09431"/>
              </a:solidFill>
              <a:ln w="9525">
                <a:noFill/>
                <a:miter lim="800000"/>
              </a:ln>
            </p:spPr>
            <p:txBody>
              <a:bodyPr/>
              <a:lstStyle/>
              <a:p>
                <a:endParaRPr lang="zh-CN" altLang="en-US">
                  <a:cs typeface="+mn-ea"/>
                  <a:sym typeface="+mn-lt"/>
                </a:endParaRPr>
              </a:p>
            </p:txBody>
          </p:sp>
          <p:sp>
            <p:nvSpPr>
              <p:cNvPr id="71" name="Freeform 448"/>
              <p:cNvSpPr/>
              <p:nvPr/>
            </p:nvSpPr>
            <p:spPr bwMode="auto">
              <a:xfrm>
                <a:off x="3952876" y="1204913"/>
                <a:ext cx="68263" cy="68263"/>
              </a:xfrm>
              <a:custGeom>
                <a:avLst/>
                <a:gdLst>
                  <a:gd name="T0" fmla="*/ 40016 w 29"/>
                  <a:gd name="T1" fmla="*/ 4708 h 29"/>
                  <a:gd name="T2" fmla="*/ 4708 w 29"/>
                  <a:gd name="T3" fmla="*/ 28247 h 29"/>
                  <a:gd name="T4" fmla="*/ 28247 w 29"/>
                  <a:gd name="T5" fmla="*/ 63555 h 29"/>
                  <a:gd name="T6" fmla="*/ 63555 w 29"/>
                  <a:gd name="T7" fmla="*/ 40016 h 29"/>
                  <a:gd name="T8" fmla="*/ 40016 w 29"/>
                  <a:gd name="T9" fmla="*/ 4708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7" y="2"/>
                    </a:moveTo>
                    <a:cubicBezTo>
                      <a:pt x="10" y="0"/>
                      <a:pt x="3" y="5"/>
                      <a:pt x="2" y="12"/>
                    </a:cubicBezTo>
                    <a:cubicBezTo>
                      <a:pt x="0" y="19"/>
                      <a:pt x="4" y="26"/>
                      <a:pt x="12" y="27"/>
                    </a:cubicBezTo>
                    <a:cubicBezTo>
                      <a:pt x="19" y="29"/>
                      <a:pt x="26" y="25"/>
                      <a:pt x="27" y="17"/>
                    </a:cubicBezTo>
                    <a:cubicBezTo>
                      <a:pt x="29" y="10"/>
                      <a:pt x="24" y="3"/>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72" name="Freeform 449"/>
              <p:cNvSpPr/>
              <p:nvPr/>
            </p:nvSpPr>
            <p:spPr bwMode="auto">
              <a:xfrm>
                <a:off x="3956051" y="1198563"/>
                <a:ext cx="68263" cy="65088"/>
              </a:xfrm>
              <a:custGeom>
                <a:avLst/>
                <a:gdLst>
                  <a:gd name="T0" fmla="*/ 40016 w 29"/>
                  <a:gd name="T1" fmla="*/ 2325 h 28"/>
                  <a:gd name="T2" fmla="*/ 4708 w 29"/>
                  <a:gd name="T3" fmla="*/ 25570 h 28"/>
                  <a:gd name="T4" fmla="*/ 25893 w 29"/>
                  <a:gd name="T5" fmla="*/ 62763 h 28"/>
                  <a:gd name="T6" fmla="*/ 63555 w 29"/>
                  <a:gd name="T7" fmla="*/ 39518 h 28"/>
                  <a:gd name="T8" fmla="*/ 40016 w 29"/>
                  <a:gd name="T9" fmla="*/ 2325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17" y="1"/>
                    </a:moveTo>
                    <a:cubicBezTo>
                      <a:pt x="10" y="0"/>
                      <a:pt x="3" y="4"/>
                      <a:pt x="2" y="11"/>
                    </a:cubicBezTo>
                    <a:cubicBezTo>
                      <a:pt x="0" y="18"/>
                      <a:pt x="4" y="25"/>
                      <a:pt x="11" y="27"/>
                    </a:cubicBezTo>
                    <a:cubicBezTo>
                      <a:pt x="18" y="28"/>
                      <a:pt x="25" y="24"/>
                      <a:pt x="27" y="17"/>
                    </a:cubicBezTo>
                    <a:cubicBezTo>
                      <a:pt x="29" y="10"/>
                      <a:pt x="24" y="3"/>
                      <a:pt x="17" y="1"/>
                    </a:cubicBezTo>
                    <a:close/>
                  </a:path>
                </a:pathLst>
              </a:custGeom>
              <a:solidFill>
                <a:srgbClr val="E6E6E6"/>
              </a:solidFill>
              <a:ln w="9525">
                <a:noFill/>
                <a:miter lim="800000"/>
              </a:ln>
            </p:spPr>
            <p:txBody>
              <a:bodyPr/>
              <a:lstStyle/>
              <a:p>
                <a:endParaRPr lang="zh-CN" altLang="en-US">
                  <a:cs typeface="+mn-ea"/>
                  <a:sym typeface="+mn-lt"/>
                </a:endParaRPr>
              </a:p>
            </p:txBody>
          </p:sp>
          <p:sp>
            <p:nvSpPr>
              <p:cNvPr id="73" name="Freeform 450"/>
              <p:cNvSpPr/>
              <p:nvPr/>
            </p:nvSpPr>
            <p:spPr bwMode="auto">
              <a:xfrm>
                <a:off x="3960813" y="1198563"/>
                <a:ext cx="60325" cy="55563"/>
              </a:xfrm>
              <a:custGeom>
                <a:avLst/>
                <a:gdLst>
                  <a:gd name="T0" fmla="*/ 0 w 26"/>
                  <a:gd name="T1" fmla="*/ 20836 h 24"/>
                  <a:gd name="T2" fmla="*/ 23202 w 26"/>
                  <a:gd name="T3" fmla="*/ 50933 h 24"/>
                  <a:gd name="T4" fmla="*/ 58005 w 26"/>
                  <a:gd name="T5" fmla="*/ 34727 h 24"/>
                  <a:gd name="T6" fmla="*/ 34803 w 26"/>
                  <a:gd name="T7" fmla="*/ 2315 h 24"/>
                  <a:gd name="T8" fmla="*/ 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0" y="9"/>
                    </a:moveTo>
                    <a:cubicBezTo>
                      <a:pt x="0" y="15"/>
                      <a:pt x="4" y="21"/>
                      <a:pt x="10" y="22"/>
                    </a:cubicBezTo>
                    <a:cubicBezTo>
                      <a:pt x="17" y="24"/>
                      <a:pt x="23" y="20"/>
                      <a:pt x="25" y="15"/>
                    </a:cubicBezTo>
                    <a:cubicBezTo>
                      <a:pt x="26" y="8"/>
                      <a:pt x="22" y="3"/>
                      <a:pt x="15" y="1"/>
                    </a:cubicBezTo>
                    <a:cubicBezTo>
                      <a:pt x="9" y="0"/>
                      <a:pt x="3" y="3"/>
                      <a:pt x="0" y="9"/>
                    </a:cubicBezTo>
                    <a:close/>
                  </a:path>
                </a:pathLst>
              </a:custGeom>
              <a:solidFill>
                <a:srgbClr val="FFFFFF"/>
              </a:solidFill>
              <a:ln w="9525">
                <a:noFill/>
                <a:miter lim="800000"/>
              </a:ln>
            </p:spPr>
            <p:txBody>
              <a:bodyPr/>
              <a:lstStyle/>
              <a:p>
                <a:endParaRPr lang="zh-CN" altLang="en-US">
                  <a:cs typeface="+mn-ea"/>
                  <a:sym typeface="+mn-lt"/>
                </a:endParaRPr>
              </a:p>
            </p:txBody>
          </p:sp>
          <p:sp>
            <p:nvSpPr>
              <p:cNvPr id="74" name="Freeform 451"/>
              <p:cNvSpPr/>
              <p:nvPr/>
            </p:nvSpPr>
            <p:spPr bwMode="auto">
              <a:xfrm>
                <a:off x="3937001" y="1279525"/>
                <a:ext cx="65088" cy="68263"/>
              </a:xfrm>
              <a:custGeom>
                <a:avLst/>
                <a:gdLst>
                  <a:gd name="T0" fmla="*/ 39518 w 28"/>
                  <a:gd name="T1" fmla="*/ 4708 h 29"/>
                  <a:gd name="T2" fmla="*/ 2325 w 28"/>
                  <a:gd name="T3" fmla="*/ 28247 h 29"/>
                  <a:gd name="T4" fmla="*/ 25570 w 28"/>
                  <a:gd name="T5" fmla="*/ 65909 h 29"/>
                  <a:gd name="T6" fmla="*/ 62763 w 28"/>
                  <a:gd name="T7" fmla="*/ 42370 h 29"/>
                  <a:gd name="T8" fmla="*/ 39518 w 28"/>
                  <a:gd name="T9" fmla="*/ 4708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17" y="2"/>
                    </a:moveTo>
                    <a:cubicBezTo>
                      <a:pt x="10" y="0"/>
                      <a:pt x="3" y="5"/>
                      <a:pt x="1" y="12"/>
                    </a:cubicBezTo>
                    <a:cubicBezTo>
                      <a:pt x="0" y="19"/>
                      <a:pt x="4" y="26"/>
                      <a:pt x="11" y="28"/>
                    </a:cubicBezTo>
                    <a:cubicBezTo>
                      <a:pt x="18" y="29"/>
                      <a:pt x="25" y="25"/>
                      <a:pt x="27" y="18"/>
                    </a:cubicBezTo>
                    <a:cubicBezTo>
                      <a:pt x="28" y="11"/>
                      <a:pt x="24" y="4"/>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75" name="Freeform 452"/>
              <p:cNvSpPr/>
              <p:nvPr/>
            </p:nvSpPr>
            <p:spPr bwMode="auto">
              <a:xfrm>
                <a:off x="3937001" y="1273175"/>
                <a:ext cx="68263" cy="68263"/>
              </a:xfrm>
              <a:custGeom>
                <a:avLst/>
                <a:gdLst>
                  <a:gd name="T0" fmla="*/ 42370 w 29"/>
                  <a:gd name="T1" fmla="*/ 2354 h 29"/>
                  <a:gd name="T2" fmla="*/ 4708 w 29"/>
                  <a:gd name="T3" fmla="*/ 25893 h 29"/>
                  <a:gd name="T4" fmla="*/ 28247 w 29"/>
                  <a:gd name="T5" fmla="*/ 63555 h 29"/>
                  <a:gd name="T6" fmla="*/ 65909 w 29"/>
                  <a:gd name="T7" fmla="*/ 40016 h 29"/>
                  <a:gd name="T8" fmla="*/ 42370 w 29"/>
                  <a:gd name="T9" fmla="*/ 2354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8" y="1"/>
                    </a:moveTo>
                    <a:cubicBezTo>
                      <a:pt x="11" y="0"/>
                      <a:pt x="4" y="4"/>
                      <a:pt x="2" y="11"/>
                    </a:cubicBezTo>
                    <a:cubicBezTo>
                      <a:pt x="0" y="18"/>
                      <a:pt x="5" y="25"/>
                      <a:pt x="12" y="27"/>
                    </a:cubicBezTo>
                    <a:cubicBezTo>
                      <a:pt x="19" y="29"/>
                      <a:pt x="26" y="24"/>
                      <a:pt x="28" y="17"/>
                    </a:cubicBezTo>
                    <a:cubicBezTo>
                      <a:pt x="29" y="10"/>
                      <a:pt x="25" y="3"/>
                      <a:pt x="18" y="1"/>
                    </a:cubicBezTo>
                    <a:close/>
                  </a:path>
                </a:pathLst>
              </a:custGeom>
              <a:solidFill>
                <a:srgbClr val="E6E6E6"/>
              </a:solidFill>
              <a:ln w="9525">
                <a:noFill/>
                <a:miter lim="800000"/>
              </a:ln>
            </p:spPr>
            <p:txBody>
              <a:bodyPr/>
              <a:lstStyle/>
              <a:p>
                <a:endParaRPr lang="zh-CN" altLang="en-US">
                  <a:cs typeface="+mn-ea"/>
                  <a:sym typeface="+mn-lt"/>
                </a:endParaRPr>
              </a:p>
            </p:txBody>
          </p:sp>
          <p:sp>
            <p:nvSpPr>
              <p:cNvPr id="76" name="Freeform 453"/>
              <p:cNvSpPr/>
              <p:nvPr/>
            </p:nvSpPr>
            <p:spPr bwMode="auto">
              <a:xfrm>
                <a:off x="3941763" y="1273175"/>
                <a:ext cx="60325" cy="55563"/>
              </a:xfrm>
              <a:custGeom>
                <a:avLst/>
                <a:gdLst>
                  <a:gd name="T0" fmla="*/ 2320 w 26"/>
                  <a:gd name="T1" fmla="*/ 20836 h 24"/>
                  <a:gd name="T2" fmla="*/ 25522 w 26"/>
                  <a:gd name="T3" fmla="*/ 50933 h 24"/>
                  <a:gd name="T4" fmla="*/ 60325 w 26"/>
                  <a:gd name="T5" fmla="*/ 34727 h 24"/>
                  <a:gd name="T6" fmla="*/ 37123 w 26"/>
                  <a:gd name="T7" fmla="*/ 2315 h 24"/>
                  <a:gd name="T8" fmla="*/ 232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1" y="9"/>
                    </a:moveTo>
                    <a:cubicBezTo>
                      <a:pt x="0" y="15"/>
                      <a:pt x="5" y="21"/>
                      <a:pt x="11" y="22"/>
                    </a:cubicBezTo>
                    <a:cubicBezTo>
                      <a:pt x="17" y="24"/>
                      <a:pt x="23" y="21"/>
                      <a:pt x="26" y="15"/>
                    </a:cubicBezTo>
                    <a:cubicBezTo>
                      <a:pt x="26" y="9"/>
                      <a:pt x="22" y="3"/>
                      <a:pt x="16" y="1"/>
                    </a:cubicBezTo>
                    <a:cubicBezTo>
                      <a:pt x="9" y="0"/>
                      <a:pt x="3" y="3"/>
                      <a:pt x="1" y="9"/>
                    </a:cubicBezTo>
                    <a:close/>
                  </a:path>
                </a:pathLst>
              </a:custGeom>
              <a:solidFill>
                <a:srgbClr val="FFFFFF"/>
              </a:solidFill>
              <a:ln w="9525">
                <a:noFill/>
                <a:miter lim="800000"/>
              </a:ln>
            </p:spPr>
            <p:txBody>
              <a:bodyPr/>
              <a:lstStyle/>
              <a:p>
                <a:endParaRPr lang="zh-CN" altLang="en-US">
                  <a:cs typeface="+mn-ea"/>
                  <a:sym typeface="+mn-lt"/>
                </a:endParaRPr>
              </a:p>
            </p:txBody>
          </p:sp>
          <p:sp>
            <p:nvSpPr>
              <p:cNvPr id="77" name="Freeform 454"/>
              <p:cNvSpPr/>
              <p:nvPr/>
            </p:nvSpPr>
            <p:spPr bwMode="auto">
              <a:xfrm>
                <a:off x="3859213" y="1071563"/>
                <a:ext cx="333375" cy="227013"/>
              </a:xfrm>
              <a:custGeom>
                <a:avLst/>
                <a:gdLst>
                  <a:gd name="T0" fmla="*/ 279378 w 142"/>
                  <a:gd name="T1" fmla="*/ 81912 h 97"/>
                  <a:gd name="T2" fmla="*/ 51650 w 142"/>
                  <a:gd name="T3" fmla="*/ 0 h 97"/>
                  <a:gd name="T4" fmla="*/ 0 w 142"/>
                  <a:gd name="T5" fmla="*/ 138080 h 97"/>
                  <a:gd name="T6" fmla="*/ 227728 w 142"/>
                  <a:gd name="T7" fmla="*/ 219992 h 97"/>
                  <a:gd name="T8" fmla="*/ 227728 w 142"/>
                  <a:gd name="T9" fmla="*/ 217652 h 97"/>
                  <a:gd name="T10" fmla="*/ 305202 w 142"/>
                  <a:gd name="T11" fmla="*/ 196589 h 97"/>
                  <a:gd name="T12" fmla="*/ 300507 w 142"/>
                  <a:gd name="T13" fmla="*/ 95954 h 97"/>
                  <a:gd name="T14" fmla="*/ 279378 w 142"/>
                  <a:gd name="T15" fmla="*/ 81912 h 97"/>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97"/>
                  <a:gd name="T26" fmla="*/ 142 w 142"/>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97">
                    <a:moveTo>
                      <a:pt x="119" y="35"/>
                    </a:moveTo>
                    <a:cubicBezTo>
                      <a:pt x="22" y="0"/>
                      <a:pt x="22" y="0"/>
                      <a:pt x="22" y="0"/>
                    </a:cubicBezTo>
                    <a:cubicBezTo>
                      <a:pt x="0" y="59"/>
                      <a:pt x="0" y="59"/>
                      <a:pt x="0" y="59"/>
                    </a:cubicBezTo>
                    <a:cubicBezTo>
                      <a:pt x="97" y="94"/>
                      <a:pt x="97" y="94"/>
                      <a:pt x="97" y="94"/>
                    </a:cubicBezTo>
                    <a:cubicBezTo>
                      <a:pt x="97" y="93"/>
                      <a:pt x="97" y="93"/>
                      <a:pt x="97" y="93"/>
                    </a:cubicBezTo>
                    <a:cubicBezTo>
                      <a:pt x="108" y="97"/>
                      <a:pt x="122" y="94"/>
                      <a:pt x="130" y="84"/>
                    </a:cubicBezTo>
                    <a:cubicBezTo>
                      <a:pt x="142" y="72"/>
                      <a:pt x="141" y="52"/>
                      <a:pt x="128" y="41"/>
                    </a:cubicBezTo>
                    <a:cubicBezTo>
                      <a:pt x="125" y="38"/>
                      <a:pt x="122" y="37"/>
                      <a:pt x="119" y="35"/>
                    </a:cubicBezTo>
                    <a:close/>
                  </a:path>
                </a:pathLst>
              </a:custGeom>
              <a:solidFill>
                <a:srgbClr val="CF291D"/>
              </a:solidFill>
              <a:ln w="9525">
                <a:noFill/>
                <a:miter lim="800000"/>
              </a:ln>
            </p:spPr>
            <p:txBody>
              <a:bodyPr/>
              <a:lstStyle/>
              <a:p>
                <a:endParaRPr lang="zh-CN" altLang="en-US">
                  <a:cs typeface="+mn-ea"/>
                  <a:sym typeface="+mn-lt"/>
                </a:endParaRPr>
              </a:p>
            </p:txBody>
          </p:sp>
          <p:sp>
            <p:nvSpPr>
              <p:cNvPr id="78" name="Freeform 455"/>
              <p:cNvSpPr/>
              <p:nvPr/>
            </p:nvSpPr>
            <p:spPr bwMode="auto">
              <a:xfrm>
                <a:off x="3871913" y="1071563"/>
                <a:ext cx="320675" cy="206375"/>
              </a:xfrm>
              <a:custGeom>
                <a:avLst/>
                <a:gdLst>
                  <a:gd name="T0" fmla="*/ 266839 w 137"/>
                  <a:gd name="T1" fmla="*/ 82081 h 88"/>
                  <a:gd name="T2" fmla="*/ 39792 w 137"/>
                  <a:gd name="T3" fmla="*/ 0 h 88"/>
                  <a:gd name="T4" fmla="*/ 0 w 137"/>
                  <a:gd name="T5" fmla="*/ 103188 h 88"/>
                  <a:gd name="T6" fmla="*/ 283224 w 137"/>
                  <a:gd name="T7" fmla="*/ 206375 h 88"/>
                  <a:gd name="T8" fmla="*/ 292587 w 137"/>
                  <a:gd name="T9" fmla="*/ 196994 h 88"/>
                  <a:gd name="T10" fmla="*/ 287905 w 137"/>
                  <a:gd name="T11" fmla="*/ 96152 h 88"/>
                  <a:gd name="T12" fmla="*/ 266839 w 137"/>
                  <a:gd name="T13" fmla="*/ 82081 h 88"/>
                  <a:gd name="T14" fmla="*/ 0 60000 65536"/>
                  <a:gd name="T15" fmla="*/ 0 60000 65536"/>
                  <a:gd name="T16" fmla="*/ 0 60000 65536"/>
                  <a:gd name="T17" fmla="*/ 0 60000 65536"/>
                  <a:gd name="T18" fmla="*/ 0 60000 65536"/>
                  <a:gd name="T19" fmla="*/ 0 60000 65536"/>
                  <a:gd name="T20" fmla="*/ 0 60000 65536"/>
                  <a:gd name="T21" fmla="*/ 0 w 137"/>
                  <a:gd name="T22" fmla="*/ 0 h 88"/>
                  <a:gd name="T23" fmla="*/ 137 w 137"/>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88">
                    <a:moveTo>
                      <a:pt x="114" y="35"/>
                    </a:moveTo>
                    <a:cubicBezTo>
                      <a:pt x="17" y="0"/>
                      <a:pt x="17" y="0"/>
                      <a:pt x="17" y="0"/>
                    </a:cubicBezTo>
                    <a:cubicBezTo>
                      <a:pt x="0" y="44"/>
                      <a:pt x="0" y="44"/>
                      <a:pt x="0" y="44"/>
                    </a:cubicBezTo>
                    <a:cubicBezTo>
                      <a:pt x="121" y="88"/>
                      <a:pt x="121" y="88"/>
                      <a:pt x="121" y="88"/>
                    </a:cubicBezTo>
                    <a:cubicBezTo>
                      <a:pt x="122" y="87"/>
                      <a:pt x="124" y="86"/>
                      <a:pt x="125" y="84"/>
                    </a:cubicBezTo>
                    <a:cubicBezTo>
                      <a:pt x="137" y="72"/>
                      <a:pt x="136" y="52"/>
                      <a:pt x="123" y="41"/>
                    </a:cubicBezTo>
                    <a:cubicBezTo>
                      <a:pt x="120" y="38"/>
                      <a:pt x="117" y="37"/>
                      <a:pt x="114" y="35"/>
                    </a:cubicBezTo>
                    <a:close/>
                  </a:path>
                </a:pathLst>
              </a:custGeom>
              <a:solidFill>
                <a:srgbClr val="F03E32"/>
              </a:solidFill>
              <a:ln w="9525">
                <a:noFill/>
                <a:miter lim="800000"/>
              </a:ln>
            </p:spPr>
            <p:txBody>
              <a:bodyPr/>
              <a:lstStyle/>
              <a:p>
                <a:endParaRPr lang="zh-CN" altLang="en-US">
                  <a:cs typeface="+mn-ea"/>
                  <a:sym typeface="+mn-lt"/>
                </a:endParaRPr>
              </a:p>
            </p:txBody>
          </p:sp>
          <p:sp>
            <p:nvSpPr>
              <p:cNvPr id="79" name="Freeform 456"/>
              <p:cNvSpPr/>
              <p:nvPr/>
            </p:nvSpPr>
            <p:spPr bwMode="auto">
              <a:xfrm>
                <a:off x="3814763" y="1042988"/>
                <a:ext cx="117475" cy="180975"/>
              </a:xfrm>
              <a:custGeom>
                <a:avLst/>
                <a:gdLst>
                  <a:gd name="T0" fmla="*/ 58738 w 50"/>
                  <a:gd name="T1" fmla="*/ 169223 h 77"/>
                  <a:gd name="T2" fmla="*/ 110427 w 50"/>
                  <a:gd name="T3" fmla="*/ 32905 h 77"/>
                  <a:gd name="T4" fmla="*/ 101029 w 50"/>
                  <a:gd name="T5" fmla="*/ 14102 h 77"/>
                  <a:gd name="T6" fmla="*/ 49340 w 50"/>
                  <a:gd name="T7" fmla="*/ 14102 h 77"/>
                  <a:gd name="T8" fmla="*/ 2350 w 50"/>
                  <a:gd name="T9" fmla="*/ 148070 h 77"/>
                  <a:gd name="T10" fmla="*/ 42291 w 50"/>
                  <a:gd name="T11" fmla="*/ 178625 h 77"/>
                  <a:gd name="T12" fmla="*/ 58738 w 50"/>
                  <a:gd name="T13" fmla="*/ 169223 h 77"/>
                  <a:gd name="T14" fmla="*/ 0 60000 65536"/>
                  <a:gd name="T15" fmla="*/ 0 60000 65536"/>
                  <a:gd name="T16" fmla="*/ 0 60000 65536"/>
                  <a:gd name="T17" fmla="*/ 0 60000 65536"/>
                  <a:gd name="T18" fmla="*/ 0 60000 65536"/>
                  <a:gd name="T19" fmla="*/ 0 60000 65536"/>
                  <a:gd name="T20" fmla="*/ 0 60000 65536"/>
                  <a:gd name="T21" fmla="*/ 0 w 50"/>
                  <a:gd name="T22" fmla="*/ 0 h 77"/>
                  <a:gd name="T23" fmla="*/ 50 w 50"/>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77">
                    <a:moveTo>
                      <a:pt x="25" y="72"/>
                    </a:moveTo>
                    <a:cubicBezTo>
                      <a:pt x="27" y="54"/>
                      <a:pt x="37" y="26"/>
                      <a:pt x="47" y="14"/>
                    </a:cubicBezTo>
                    <a:cubicBezTo>
                      <a:pt x="50" y="10"/>
                      <a:pt x="46" y="7"/>
                      <a:pt x="43" y="6"/>
                    </a:cubicBezTo>
                    <a:cubicBezTo>
                      <a:pt x="35" y="3"/>
                      <a:pt x="26" y="0"/>
                      <a:pt x="21" y="6"/>
                    </a:cubicBezTo>
                    <a:cubicBezTo>
                      <a:pt x="8" y="21"/>
                      <a:pt x="0" y="44"/>
                      <a:pt x="1" y="63"/>
                    </a:cubicBezTo>
                    <a:cubicBezTo>
                      <a:pt x="1" y="70"/>
                      <a:pt x="10" y="74"/>
                      <a:pt x="18" y="76"/>
                    </a:cubicBezTo>
                    <a:cubicBezTo>
                      <a:pt x="21" y="77"/>
                      <a:pt x="25" y="76"/>
                      <a:pt x="25" y="72"/>
                    </a:cubicBezTo>
                    <a:close/>
                  </a:path>
                </a:pathLst>
              </a:custGeom>
              <a:solidFill>
                <a:srgbClr val="E6E6E6"/>
              </a:solidFill>
              <a:ln w="9525">
                <a:noFill/>
                <a:miter lim="800000"/>
              </a:ln>
            </p:spPr>
            <p:txBody>
              <a:bodyPr/>
              <a:lstStyle/>
              <a:p>
                <a:endParaRPr lang="zh-CN" altLang="en-US">
                  <a:cs typeface="+mn-ea"/>
                  <a:sym typeface="+mn-lt"/>
                </a:endParaRPr>
              </a:p>
            </p:txBody>
          </p:sp>
          <p:sp>
            <p:nvSpPr>
              <p:cNvPr id="80" name="Freeform 457"/>
              <p:cNvSpPr/>
              <p:nvPr/>
            </p:nvSpPr>
            <p:spPr bwMode="auto">
              <a:xfrm>
                <a:off x="3671888" y="1006475"/>
                <a:ext cx="234950" cy="169863"/>
              </a:xfrm>
              <a:custGeom>
                <a:avLst/>
                <a:gdLst>
                  <a:gd name="T0" fmla="*/ 157417 w 100"/>
                  <a:gd name="T1" fmla="*/ 30250 h 73"/>
                  <a:gd name="T2" fmla="*/ 91631 w 100"/>
                  <a:gd name="T3" fmla="*/ 48865 h 73"/>
                  <a:gd name="T4" fmla="*/ 23495 w 100"/>
                  <a:gd name="T5" fmla="*/ 69807 h 73"/>
                  <a:gd name="T6" fmla="*/ 145669 w 100"/>
                  <a:gd name="T7" fmla="*/ 169863 h 73"/>
                  <a:gd name="T8" fmla="*/ 157417 w 100"/>
                  <a:gd name="T9" fmla="*/ 30250 h 73"/>
                  <a:gd name="T10" fmla="*/ 0 60000 65536"/>
                  <a:gd name="T11" fmla="*/ 0 60000 65536"/>
                  <a:gd name="T12" fmla="*/ 0 60000 65536"/>
                  <a:gd name="T13" fmla="*/ 0 60000 65536"/>
                  <a:gd name="T14" fmla="*/ 0 60000 65536"/>
                  <a:gd name="T15" fmla="*/ 0 w 100"/>
                  <a:gd name="T16" fmla="*/ 0 h 73"/>
                  <a:gd name="T17" fmla="*/ 100 w 100"/>
                  <a:gd name="T18" fmla="*/ 73 h 73"/>
                </a:gdLst>
                <a:ahLst/>
                <a:cxnLst>
                  <a:cxn ang="T10">
                    <a:pos x="T0" y="T1"/>
                  </a:cxn>
                  <a:cxn ang="T11">
                    <a:pos x="T2" y="T3"/>
                  </a:cxn>
                  <a:cxn ang="T12">
                    <a:pos x="T4" y="T5"/>
                  </a:cxn>
                  <a:cxn ang="T13">
                    <a:pos x="T6" y="T7"/>
                  </a:cxn>
                  <a:cxn ang="T14">
                    <a:pos x="T8" y="T9"/>
                  </a:cxn>
                </a:cxnLst>
                <a:rect l="T15" t="T16" r="T17" b="T18"/>
                <a:pathLst>
                  <a:path w="100" h="73">
                    <a:moveTo>
                      <a:pt x="67" y="13"/>
                    </a:moveTo>
                    <a:cubicBezTo>
                      <a:pt x="48" y="0"/>
                      <a:pt x="31" y="1"/>
                      <a:pt x="39" y="21"/>
                    </a:cubicBezTo>
                    <a:cubicBezTo>
                      <a:pt x="31" y="17"/>
                      <a:pt x="15" y="15"/>
                      <a:pt x="10" y="30"/>
                    </a:cubicBezTo>
                    <a:cubicBezTo>
                      <a:pt x="0" y="58"/>
                      <a:pt x="27" y="73"/>
                      <a:pt x="62" y="73"/>
                    </a:cubicBezTo>
                    <a:cubicBezTo>
                      <a:pt x="82" y="73"/>
                      <a:pt x="100" y="36"/>
                      <a:pt x="67" y="13"/>
                    </a:cubicBezTo>
                    <a:close/>
                  </a:path>
                </a:pathLst>
              </a:custGeom>
              <a:solidFill>
                <a:srgbClr val="333333"/>
              </a:solidFill>
              <a:ln w="9525">
                <a:noFill/>
                <a:miter lim="800000"/>
              </a:ln>
            </p:spPr>
            <p:txBody>
              <a:bodyPr/>
              <a:lstStyle/>
              <a:p>
                <a:endParaRPr lang="zh-CN" altLang="en-US">
                  <a:cs typeface="+mn-ea"/>
                  <a:sym typeface="+mn-lt"/>
                </a:endParaRPr>
              </a:p>
            </p:txBody>
          </p:sp>
          <p:sp>
            <p:nvSpPr>
              <p:cNvPr id="81" name="Freeform 458"/>
              <p:cNvSpPr/>
              <p:nvPr/>
            </p:nvSpPr>
            <p:spPr bwMode="auto">
              <a:xfrm>
                <a:off x="3810001" y="1041400"/>
                <a:ext cx="112713" cy="179388"/>
              </a:xfrm>
              <a:custGeom>
                <a:avLst/>
                <a:gdLst>
                  <a:gd name="T0" fmla="*/ 56357 w 48"/>
                  <a:gd name="T1" fmla="*/ 167739 h 77"/>
                  <a:gd name="T2" fmla="*/ 105668 w 48"/>
                  <a:gd name="T3" fmla="*/ 32616 h 77"/>
                  <a:gd name="T4" fmla="*/ 98624 w 48"/>
                  <a:gd name="T5" fmla="*/ 13978 h 77"/>
                  <a:gd name="T6" fmla="*/ 46964 w 48"/>
                  <a:gd name="T7" fmla="*/ 13978 h 77"/>
                  <a:gd name="T8" fmla="*/ 0 w 48"/>
                  <a:gd name="T9" fmla="*/ 146772 h 77"/>
                  <a:gd name="T10" fmla="*/ 37571 w 48"/>
                  <a:gd name="T11" fmla="*/ 177058 h 77"/>
                  <a:gd name="T12" fmla="*/ 56357 w 48"/>
                  <a:gd name="T13" fmla="*/ 167739 h 77"/>
                  <a:gd name="T14" fmla="*/ 0 60000 65536"/>
                  <a:gd name="T15" fmla="*/ 0 60000 65536"/>
                  <a:gd name="T16" fmla="*/ 0 60000 65536"/>
                  <a:gd name="T17" fmla="*/ 0 60000 65536"/>
                  <a:gd name="T18" fmla="*/ 0 60000 65536"/>
                  <a:gd name="T19" fmla="*/ 0 60000 65536"/>
                  <a:gd name="T20" fmla="*/ 0 60000 65536"/>
                  <a:gd name="T21" fmla="*/ 0 w 48"/>
                  <a:gd name="T22" fmla="*/ 0 h 77"/>
                  <a:gd name="T23" fmla="*/ 48 w 48"/>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77">
                    <a:moveTo>
                      <a:pt x="24" y="72"/>
                    </a:moveTo>
                    <a:cubicBezTo>
                      <a:pt x="25" y="53"/>
                      <a:pt x="36" y="26"/>
                      <a:pt x="45" y="14"/>
                    </a:cubicBezTo>
                    <a:cubicBezTo>
                      <a:pt x="48" y="10"/>
                      <a:pt x="44" y="7"/>
                      <a:pt x="42" y="6"/>
                    </a:cubicBezTo>
                    <a:cubicBezTo>
                      <a:pt x="34" y="3"/>
                      <a:pt x="25" y="0"/>
                      <a:pt x="20" y="6"/>
                    </a:cubicBezTo>
                    <a:cubicBezTo>
                      <a:pt x="8" y="21"/>
                      <a:pt x="0" y="44"/>
                      <a:pt x="0" y="63"/>
                    </a:cubicBezTo>
                    <a:cubicBezTo>
                      <a:pt x="0" y="70"/>
                      <a:pt x="9" y="73"/>
                      <a:pt x="16" y="76"/>
                    </a:cubicBezTo>
                    <a:cubicBezTo>
                      <a:pt x="20" y="77"/>
                      <a:pt x="24" y="76"/>
                      <a:pt x="24" y="72"/>
                    </a:cubicBezTo>
                    <a:close/>
                  </a:path>
                </a:pathLst>
              </a:custGeom>
              <a:solidFill>
                <a:srgbClr val="FFFFFF"/>
              </a:solidFill>
              <a:ln w="9525">
                <a:noFill/>
                <a:miter lim="800000"/>
              </a:ln>
            </p:spPr>
            <p:txBody>
              <a:bodyPr/>
              <a:lstStyle/>
              <a:p>
                <a:endParaRPr lang="zh-CN" altLang="en-US">
                  <a:cs typeface="+mn-ea"/>
                  <a:sym typeface="+mn-lt"/>
                </a:endParaRPr>
              </a:p>
            </p:txBody>
          </p:sp>
          <p:sp>
            <p:nvSpPr>
              <p:cNvPr id="82" name="Freeform 459"/>
              <p:cNvSpPr/>
              <p:nvPr/>
            </p:nvSpPr>
            <p:spPr bwMode="auto">
              <a:xfrm>
                <a:off x="3694113" y="1060450"/>
                <a:ext cx="71438" cy="79375"/>
              </a:xfrm>
              <a:custGeom>
                <a:avLst/>
                <a:gdLst>
                  <a:gd name="T0" fmla="*/ 48393 w 31"/>
                  <a:gd name="T1" fmla="*/ 7004 h 34"/>
                  <a:gd name="T2" fmla="*/ 66829 w 31"/>
                  <a:gd name="T3" fmla="*/ 51360 h 34"/>
                  <a:gd name="T4" fmla="*/ 23045 w 31"/>
                  <a:gd name="T5" fmla="*/ 72371 h 34"/>
                  <a:gd name="T6" fmla="*/ 6913 w 31"/>
                  <a:gd name="T7" fmla="*/ 30349 h 34"/>
                  <a:gd name="T8" fmla="*/ 48393 w 31"/>
                  <a:gd name="T9" fmla="*/ 7004 h 34"/>
                  <a:gd name="T10" fmla="*/ 0 60000 65536"/>
                  <a:gd name="T11" fmla="*/ 0 60000 65536"/>
                  <a:gd name="T12" fmla="*/ 0 60000 65536"/>
                  <a:gd name="T13" fmla="*/ 0 60000 65536"/>
                  <a:gd name="T14" fmla="*/ 0 60000 65536"/>
                  <a:gd name="T15" fmla="*/ 0 w 31"/>
                  <a:gd name="T16" fmla="*/ 0 h 34"/>
                  <a:gd name="T17" fmla="*/ 31 w 31"/>
                  <a:gd name="T18" fmla="*/ 34 h 34"/>
                </a:gdLst>
                <a:ahLst/>
                <a:cxnLst>
                  <a:cxn ang="T10">
                    <a:pos x="T0" y="T1"/>
                  </a:cxn>
                  <a:cxn ang="T11">
                    <a:pos x="T2" y="T3"/>
                  </a:cxn>
                  <a:cxn ang="T12">
                    <a:pos x="T4" y="T5"/>
                  </a:cxn>
                  <a:cxn ang="T13">
                    <a:pos x="T6" y="T7"/>
                  </a:cxn>
                  <a:cxn ang="T14">
                    <a:pos x="T8" y="T9"/>
                  </a:cxn>
                </a:cxnLst>
                <a:rect l="T15" t="T16" r="T17" b="T18"/>
                <a:pathLst>
                  <a:path w="31" h="34">
                    <a:moveTo>
                      <a:pt x="21" y="3"/>
                    </a:moveTo>
                    <a:cubicBezTo>
                      <a:pt x="28" y="6"/>
                      <a:pt x="31" y="14"/>
                      <a:pt x="29" y="22"/>
                    </a:cubicBezTo>
                    <a:cubicBezTo>
                      <a:pt x="26" y="30"/>
                      <a:pt x="18" y="34"/>
                      <a:pt x="10" y="31"/>
                    </a:cubicBezTo>
                    <a:cubicBezTo>
                      <a:pt x="3" y="29"/>
                      <a:pt x="0" y="20"/>
                      <a:pt x="3" y="13"/>
                    </a:cubicBezTo>
                    <a:cubicBezTo>
                      <a:pt x="6" y="5"/>
                      <a:pt x="14" y="0"/>
                      <a:pt x="21" y="3"/>
                    </a:cubicBezTo>
                    <a:close/>
                  </a:path>
                </a:pathLst>
              </a:custGeom>
              <a:solidFill>
                <a:srgbClr val="4D4D4D"/>
              </a:solidFill>
              <a:ln w="9525">
                <a:noFill/>
                <a:miter lim="800000"/>
              </a:ln>
            </p:spPr>
            <p:txBody>
              <a:bodyPr/>
              <a:lstStyle/>
              <a:p>
                <a:endParaRPr lang="zh-CN" altLang="en-US">
                  <a:cs typeface="+mn-ea"/>
                  <a:sym typeface="+mn-lt"/>
                </a:endParaRPr>
              </a:p>
            </p:txBody>
          </p:sp>
          <p:sp>
            <p:nvSpPr>
              <p:cNvPr id="83" name="Oval 460"/>
              <p:cNvSpPr>
                <a:spLocks noChangeArrowheads="1"/>
              </p:cNvSpPr>
              <p:nvPr/>
            </p:nvSpPr>
            <p:spPr bwMode="auto">
              <a:xfrm>
                <a:off x="3695701" y="828675"/>
                <a:ext cx="68263" cy="107950"/>
              </a:xfrm>
              <a:prstGeom prst="ellipse">
                <a:avLst/>
              </a:prstGeom>
              <a:solidFill>
                <a:srgbClr val="333333"/>
              </a:solidFill>
              <a:ln w="9525">
                <a:noFill/>
                <a:round/>
              </a:ln>
            </p:spPr>
            <p:txBody>
              <a:bodyPr/>
              <a:lstStyle/>
              <a:p>
                <a:endParaRPr lang="zh-CN" altLang="en-US">
                  <a:cs typeface="+mn-ea"/>
                  <a:sym typeface="+mn-lt"/>
                </a:endParaRPr>
              </a:p>
            </p:txBody>
          </p:sp>
          <p:sp>
            <p:nvSpPr>
              <p:cNvPr id="84" name="Oval 461"/>
              <p:cNvSpPr>
                <a:spLocks noChangeArrowheads="1"/>
              </p:cNvSpPr>
              <p:nvPr/>
            </p:nvSpPr>
            <p:spPr bwMode="auto">
              <a:xfrm>
                <a:off x="3705226" y="842963"/>
                <a:ext cx="47625" cy="71438"/>
              </a:xfrm>
              <a:prstGeom prst="ellipse">
                <a:avLst/>
              </a:prstGeom>
              <a:solidFill>
                <a:srgbClr val="4D4D4D"/>
              </a:solidFill>
              <a:ln w="9525">
                <a:noFill/>
                <a:round/>
              </a:ln>
            </p:spPr>
            <p:txBody>
              <a:bodyPr/>
              <a:lstStyle/>
              <a:p>
                <a:endParaRPr lang="zh-CN" altLang="en-US">
                  <a:cs typeface="+mn-ea"/>
                  <a:sym typeface="+mn-lt"/>
                </a:endParaRPr>
              </a:p>
            </p:txBody>
          </p:sp>
        </p:grpSp>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3097" y="372310"/>
              <a:ext cx="1086917" cy="1086917"/>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8745" y="3203826"/>
              <a:ext cx="576537" cy="576537"/>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0790" y="1165433"/>
              <a:ext cx="1044687" cy="1044687"/>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24261" y="30790"/>
              <a:ext cx="769620" cy="769620"/>
            </a:xfrm>
            <a:prstGeom prst="rect">
              <a:avLst/>
            </a:prstGeom>
          </p:spPr>
        </p:pic>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71730" y="1326846"/>
              <a:ext cx="385202" cy="385202"/>
            </a:xfrm>
            <a:prstGeom prst="rect">
              <a:avLst/>
            </a:prstGeom>
          </p:spPr>
        </p:pic>
      </p:grpSp>
      <p:pic>
        <p:nvPicPr>
          <p:cNvPr id="85" name="Picture 84"/>
          <p:cNvPicPr>
            <a:picLocks noChangeAspect="1"/>
          </p:cNvPicPr>
          <p:nvPr/>
        </p:nvPicPr>
        <p:blipFill>
          <a:blip r:embed="rId10"/>
          <a:stretch>
            <a:fillRect/>
          </a:stretch>
        </p:blipFill>
        <p:spPr>
          <a:xfrm>
            <a:off x="170815" y="150495"/>
            <a:ext cx="6247765" cy="5086985"/>
          </a:xfrm>
          <a:prstGeom prst="rect">
            <a:avLst/>
          </a:prstGeom>
        </p:spPr>
      </p:pic>
      <p:pic>
        <p:nvPicPr>
          <p:cNvPr id="102" name="Picture 101"/>
          <p:cNvPicPr>
            <a:picLocks noChangeAspect="1"/>
          </p:cNvPicPr>
          <p:nvPr/>
        </p:nvPicPr>
        <p:blipFill>
          <a:blip r:embed="rId11"/>
          <a:stretch>
            <a:fillRect/>
          </a:stretch>
        </p:blipFill>
        <p:spPr>
          <a:xfrm>
            <a:off x="6369050" y="1941830"/>
            <a:ext cx="5780405" cy="48488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p:cTn id="7" dur="1000" fill="hold"/>
                                        <p:tgtEl>
                                          <p:spTgt spid="85"/>
                                        </p:tgtEl>
                                        <p:attrNameLst>
                                          <p:attrName>ppt_x</p:attrName>
                                        </p:attrNameLst>
                                      </p:cBhvr>
                                      <p:tavLst>
                                        <p:tav tm="0">
                                          <p:val>
                                            <p:strVal val="#ppt_x-.2"/>
                                          </p:val>
                                        </p:tav>
                                        <p:tav tm="100000">
                                          <p:val>
                                            <p:strVal val="#ppt_x"/>
                                          </p:val>
                                        </p:tav>
                                      </p:tavLst>
                                    </p:anim>
                                    <p:anim calcmode="lin" valueType="num">
                                      <p:cBhvr>
                                        <p:cTn id="8" dur="1000" fill="hold"/>
                                        <p:tgtEl>
                                          <p:spTgt spid="85"/>
                                        </p:tgtEl>
                                        <p:attrNameLst>
                                          <p:attrName>ppt_y</p:attrName>
                                        </p:attrNameLst>
                                      </p:cBhvr>
                                      <p:tavLst>
                                        <p:tav tm="0">
                                          <p:val>
                                            <p:strVal val="#ppt_y"/>
                                          </p:val>
                                        </p:tav>
                                        <p:tav tm="100000">
                                          <p:val>
                                            <p:strVal val="#ppt_y"/>
                                          </p:val>
                                        </p:tav>
                                      </p:tavLst>
                                    </p:anim>
                                    <p:animEffect transition="in" filter="wipe(right)" prLst="gradientSize: 0.1">
                                      <p:cBhvr>
                                        <p:cTn id="9" dur="1000"/>
                                        <p:tgtEl>
                                          <p:spTgt spid="85"/>
                                        </p:tgtEl>
                                      </p:cBhvr>
                                    </p:animEffect>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nodeType="click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plus(in)">
                                      <p:cBhvr>
                                        <p:cTn id="14"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63197" y="-52070"/>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358140" y="480060"/>
              <a:ext cx="2456103" cy="769620"/>
              <a:chOff x="358140" y="480060"/>
              <a:chExt cx="2456103" cy="76962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 y="480060"/>
                <a:ext cx="769620" cy="769620"/>
              </a:xfrm>
              <a:prstGeom prst="rect">
                <a:avLst/>
              </a:prstGeom>
            </p:spPr>
          </p:pic>
          <p:sp>
            <p:nvSpPr>
              <p:cNvPr id="8" name="文本框 7"/>
              <p:cNvSpPr txBox="1"/>
              <p:nvPr/>
            </p:nvSpPr>
            <p:spPr>
              <a:xfrm>
                <a:off x="1127760" y="634037"/>
                <a:ext cx="1686483" cy="461665"/>
              </a:xfrm>
              <a:prstGeom prst="rect">
                <a:avLst/>
              </a:prstGeom>
              <a:noFill/>
            </p:spPr>
            <p:txBody>
              <a:bodyPr wrap="square" rtlCol="0">
                <a:spAutoFit/>
              </a:bodyPr>
              <a:lstStyle/>
              <a:p>
                <a:r>
                  <a:rPr lang="zh-CN" altLang="en-US" sz="2400" b="1" dirty="0">
                    <a:solidFill>
                      <a:srgbClr val="FFC000"/>
                    </a:solidFill>
                    <a:latin typeface="Microsoft YaHei" panose="020B0503020204020204" pitchFamily="34" charset="-122"/>
                    <a:ea typeface="Microsoft YaHei" panose="020B0503020204020204" pitchFamily="34" charset="-122"/>
                  </a:rPr>
                  <a:t>筹备工作</a:t>
                </a:r>
              </a:p>
            </p:txBody>
          </p:sp>
        </p:grpSp>
      </p:grpSp>
      <p:pic>
        <p:nvPicPr>
          <p:cNvPr id="103" name="图片 102"/>
          <p:cNvPicPr>
            <a:picLocks noChangeAspect="1"/>
          </p:cNvPicPr>
          <p:nvPr/>
        </p:nvPicPr>
        <p:blipFill rotWithShape="1">
          <a:blip r:embed="rId6" cstate="print">
            <a:extLst>
              <a:ext uri="{28A0092B-C50C-407E-A947-70E740481C1C}">
                <a14:useLocalDpi xmlns:a14="http://schemas.microsoft.com/office/drawing/2010/main" val="0"/>
              </a:ext>
            </a:extLst>
          </a:blip>
          <a:srcRect b="61111"/>
          <a:stretch>
            <a:fillRect/>
          </a:stretch>
        </p:blipFill>
        <p:spPr>
          <a:xfrm>
            <a:off x="-100330" y="64358"/>
            <a:ext cx="12281552" cy="6755954"/>
          </a:xfrm>
          <a:prstGeom prst="rect">
            <a:avLst/>
          </a:prstGeom>
        </p:spPr>
      </p:pic>
      <p:grpSp>
        <p:nvGrpSpPr>
          <p:cNvPr id="11" name="组合 10"/>
          <p:cNvGrpSpPr/>
          <p:nvPr/>
        </p:nvGrpSpPr>
        <p:grpSpPr>
          <a:xfrm>
            <a:off x="8023097" y="0"/>
            <a:ext cx="4062380" cy="5165730"/>
            <a:chOff x="8023097" y="0"/>
            <a:chExt cx="4062380" cy="5165730"/>
          </a:xfrm>
        </p:grpSpPr>
        <p:grpSp>
          <p:nvGrpSpPr>
            <p:cNvPr id="12" name="组合 2"/>
            <p:cNvGrpSpPr/>
            <p:nvPr/>
          </p:nvGrpSpPr>
          <p:grpSpPr bwMode="auto">
            <a:xfrm>
              <a:off x="9446541" y="0"/>
              <a:ext cx="1357361" cy="2977843"/>
              <a:chOff x="3119439" y="3175"/>
              <a:chExt cx="1270000" cy="2786063"/>
            </a:xfrm>
          </p:grpSpPr>
          <p:sp>
            <p:nvSpPr>
              <p:cNvPr id="19" name="Freeform 391"/>
              <p:cNvSpPr/>
              <p:nvPr/>
            </p:nvSpPr>
            <p:spPr bwMode="auto">
              <a:xfrm>
                <a:off x="3794126" y="909638"/>
                <a:ext cx="369888" cy="368300"/>
              </a:xfrm>
              <a:custGeom>
                <a:avLst/>
                <a:gdLst>
                  <a:gd name="T0" fmla="*/ 369888 w 233"/>
                  <a:gd name="T1" fmla="*/ 265113 h 232"/>
                  <a:gd name="T2" fmla="*/ 104775 w 233"/>
                  <a:gd name="T3" fmla="*/ 0 h 232"/>
                  <a:gd name="T4" fmla="*/ 0 w 233"/>
                  <a:gd name="T5" fmla="*/ 103188 h 232"/>
                  <a:gd name="T6" fmla="*/ 266700 w 233"/>
                  <a:gd name="T7" fmla="*/ 368300 h 232"/>
                  <a:gd name="T8" fmla="*/ 369888 w 233"/>
                  <a:gd name="T9" fmla="*/ 265113 h 232"/>
                  <a:gd name="T10" fmla="*/ 0 60000 65536"/>
                  <a:gd name="T11" fmla="*/ 0 60000 65536"/>
                  <a:gd name="T12" fmla="*/ 0 60000 65536"/>
                  <a:gd name="T13" fmla="*/ 0 60000 65536"/>
                  <a:gd name="T14" fmla="*/ 0 60000 65536"/>
                  <a:gd name="T15" fmla="*/ 0 w 233"/>
                  <a:gd name="T16" fmla="*/ 0 h 232"/>
                  <a:gd name="T17" fmla="*/ 233 w 233"/>
                  <a:gd name="T18" fmla="*/ 232 h 232"/>
                </a:gdLst>
                <a:ahLst/>
                <a:cxnLst>
                  <a:cxn ang="T10">
                    <a:pos x="T0" y="T1"/>
                  </a:cxn>
                  <a:cxn ang="T11">
                    <a:pos x="T2" y="T3"/>
                  </a:cxn>
                  <a:cxn ang="T12">
                    <a:pos x="T4" y="T5"/>
                  </a:cxn>
                  <a:cxn ang="T13">
                    <a:pos x="T6" y="T7"/>
                  </a:cxn>
                  <a:cxn ang="T14">
                    <a:pos x="T8" y="T9"/>
                  </a:cxn>
                </a:cxnLst>
                <a:rect l="T15" t="T16" r="T17" b="T18"/>
                <a:pathLst>
                  <a:path w="233" h="232">
                    <a:moveTo>
                      <a:pt x="233" y="167"/>
                    </a:moveTo>
                    <a:lnTo>
                      <a:pt x="66" y="0"/>
                    </a:lnTo>
                    <a:lnTo>
                      <a:pt x="0" y="65"/>
                    </a:lnTo>
                    <a:lnTo>
                      <a:pt x="168" y="232"/>
                    </a:lnTo>
                    <a:lnTo>
                      <a:pt x="233" y="167"/>
                    </a:lnTo>
                    <a:close/>
                  </a:path>
                </a:pathLst>
              </a:custGeom>
              <a:solidFill>
                <a:srgbClr val="CF291D"/>
              </a:solidFill>
              <a:ln w="9525">
                <a:noFill/>
                <a:miter lim="800000"/>
              </a:ln>
            </p:spPr>
            <p:txBody>
              <a:bodyPr/>
              <a:lstStyle/>
              <a:p>
                <a:endParaRPr lang="zh-CN" altLang="en-US">
                  <a:cs typeface="+mn-ea"/>
                  <a:sym typeface="+mn-lt"/>
                </a:endParaRPr>
              </a:p>
            </p:txBody>
          </p:sp>
          <p:sp>
            <p:nvSpPr>
              <p:cNvPr id="20" name="Freeform 392"/>
              <p:cNvSpPr/>
              <p:nvPr/>
            </p:nvSpPr>
            <p:spPr bwMode="auto">
              <a:xfrm>
                <a:off x="3819526" y="909638"/>
                <a:ext cx="344488" cy="342900"/>
              </a:xfrm>
              <a:custGeom>
                <a:avLst/>
                <a:gdLst>
                  <a:gd name="T0" fmla="*/ 344488 w 217"/>
                  <a:gd name="T1" fmla="*/ 265113 h 216"/>
                  <a:gd name="T2" fmla="*/ 79375 w 217"/>
                  <a:gd name="T3" fmla="*/ 0 h 216"/>
                  <a:gd name="T4" fmla="*/ 0 w 217"/>
                  <a:gd name="T5" fmla="*/ 80963 h 216"/>
                  <a:gd name="T6" fmla="*/ 266700 w 217"/>
                  <a:gd name="T7" fmla="*/ 342900 h 216"/>
                  <a:gd name="T8" fmla="*/ 344488 w 217"/>
                  <a:gd name="T9" fmla="*/ 265113 h 216"/>
                  <a:gd name="T10" fmla="*/ 0 60000 65536"/>
                  <a:gd name="T11" fmla="*/ 0 60000 65536"/>
                  <a:gd name="T12" fmla="*/ 0 60000 65536"/>
                  <a:gd name="T13" fmla="*/ 0 60000 65536"/>
                  <a:gd name="T14" fmla="*/ 0 60000 65536"/>
                  <a:gd name="T15" fmla="*/ 0 w 217"/>
                  <a:gd name="T16" fmla="*/ 0 h 216"/>
                  <a:gd name="T17" fmla="*/ 217 w 217"/>
                  <a:gd name="T18" fmla="*/ 216 h 216"/>
                </a:gdLst>
                <a:ahLst/>
                <a:cxnLst>
                  <a:cxn ang="T10">
                    <a:pos x="T0" y="T1"/>
                  </a:cxn>
                  <a:cxn ang="T11">
                    <a:pos x="T2" y="T3"/>
                  </a:cxn>
                  <a:cxn ang="T12">
                    <a:pos x="T4" y="T5"/>
                  </a:cxn>
                  <a:cxn ang="T13">
                    <a:pos x="T6" y="T7"/>
                  </a:cxn>
                  <a:cxn ang="T14">
                    <a:pos x="T8" y="T9"/>
                  </a:cxn>
                </a:cxnLst>
                <a:rect l="T15" t="T16" r="T17" b="T18"/>
                <a:pathLst>
                  <a:path w="217" h="216">
                    <a:moveTo>
                      <a:pt x="217" y="167"/>
                    </a:moveTo>
                    <a:lnTo>
                      <a:pt x="50" y="0"/>
                    </a:lnTo>
                    <a:lnTo>
                      <a:pt x="0" y="51"/>
                    </a:lnTo>
                    <a:lnTo>
                      <a:pt x="168" y="216"/>
                    </a:lnTo>
                    <a:lnTo>
                      <a:pt x="217" y="167"/>
                    </a:lnTo>
                    <a:close/>
                  </a:path>
                </a:pathLst>
              </a:custGeom>
              <a:solidFill>
                <a:srgbClr val="F03E32"/>
              </a:solidFill>
              <a:ln w="9525">
                <a:noFill/>
                <a:miter lim="800000"/>
              </a:ln>
            </p:spPr>
            <p:txBody>
              <a:bodyPr/>
              <a:lstStyle/>
              <a:p>
                <a:endParaRPr lang="zh-CN" altLang="en-US">
                  <a:cs typeface="+mn-ea"/>
                  <a:sym typeface="+mn-lt"/>
                </a:endParaRPr>
              </a:p>
            </p:txBody>
          </p:sp>
          <p:sp>
            <p:nvSpPr>
              <p:cNvPr id="21" name="Freeform 393"/>
              <p:cNvSpPr/>
              <p:nvPr/>
            </p:nvSpPr>
            <p:spPr bwMode="auto">
              <a:xfrm>
                <a:off x="3756026" y="869950"/>
                <a:ext cx="161925" cy="161925"/>
              </a:xfrm>
              <a:custGeom>
                <a:avLst/>
                <a:gdLst>
                  <a:gd name="T0" fmla="*/ 49282 w 69"/>
                  <a:gd name="T1" fmla="*/ 154885 h 69"/>
                  <a:gd name="T2" fmla="*/ 152538 w 69"/>
                  <a:gd name="T3" fmla="*/ 51628 h 69"/>
                  <a:gd name="T4" fmla="*/ 152538 w 69"/>
                  <a:gd name="T5" fmla="*/ 30508 h 69"/>
                  <a:gd name="T6" fmla="*/ 105603 w 69"/>
                  <a:gd name="T7" fmla="*/ 7040 h 69"/>
                  <a:gd name="T8" fmla="*/ 7040 w 69"/>
                  <a:gd name="T9" fmla="*/ 107950 h 69"/>
                  <a:gd name="T10" fmla="*/ 30508 w 69"/>
                  <a:gd name="T11" fmla="*/ 154885 h 69"/>
                  <a:gd name="T12" fmla="*/ 49282 w 69"/>
                  <a:gd name="T13" fmla="*/ 154885 h 69"/>
                  <a:gd name="T14" fmla="*/ 0 60000 65536"/>
                  <a:gd name="T15" fmla="*/ 0 60000 65536"/>
                  <a:gd name="T16" fmla="*/ 0 60000 65536"/>
                  <a:gd name="T17" fmla="*/ 0 60000 65536"/>
                  <a:gd name="T18" fmla="*/ 0 60000 65536"/>
                  <a:gd name="T19" fmla="*/ 0 60000 65536"/>
                  <a:gd name="T20" fmla="*/ 0 60000 65536"/>
                  <a:gd name="T21" fmla="*/ 0 w 69"/>
                  <a:gd name="T22" fmla="*/ 0 h 69"/>
                  <a:gd name="T23" fmla="*/ 69 w 69"/>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9">
                    <a:moveTo>
                      <a:pt x="21" y="66"/>
                    </a:moveTo>
                    <a:cubicBezTo>
                      <a:pt x="30" y="49"/>
                      <a:pt x="51" y="29"/>
                      <a:pt x="65" y="22"/>
                    </a:cubicBezTo>
                    <a:cubicBezTo>
                      <a:pt x="69" y="20"/>
                      <a:pt x="67" y="15"/>
                      <a:pt x="65" y="13"/>
                    </a:cubicBezTo>
                    <a:cubicBezTo>
                      <a:pt x="59" y="6"/>
                      <a:pt x="52" y="0"/>
                      <a:pt x="45" y="3"/>
                    </a:cubicBezTo>
                    <a:cubicBezTo>
                      <a:pt x="28" y="12"/>
                      <a:pt x="11" y="29"/>
                      <a:pt x="3" y="46"/>
                    </a:cubicBezTo>
                    <a:cubicBezTo>
                      <a:pt x="0" y="53"/>
                      <a:pt x="7" y="60"/>
                      <a:pt x="13" y="66"/>
                    </a:cubicBezTo>
                    <a:cubicBezTo>
                      <a:pt x="16" y="68"/>
                      <a:pt x="20" y="69"/>
                      <a:pt x="21" y="66"/>
                    </a:cubicBezTo>
                    <a:close/>
                  </a:path>
                </a:pathLst>
              </a:custGeom>
              <a:solidFill>
                <a:srgbClr val="E6E6E6"/>
              </a:solidFill>
              <a:ln w="9525">
                <a:noFill/>
                <a:miter lim="800000"/>
              </a:ln>
            </p:spPr>
            <p:txBody>
              <a:bodyPr/>
              <a:lstStyle/>
              <a:p>
                <a:endParaRPr lang="zh-CN" altLang="en-US">
                  <a:cs typeface="+mn-ea"/>
                  <a:sym typeface="+mn-lt"/>
                </a:endParaRPr>
              </a:p>
            </p:txBody>
          </p:sp>
          <p:sp>
            <p:nvSpPr>
              <p:cNvPr id="22" name="Freeform 394"/>
              <p:cNvSpPr/>
              <p:nvPr/>
            </p:nvSpPr>
            <p:spPr bwMode="auto">
              <a:xfrm>
                <a:off x="3671889" y="784225"/>
                <a:ext cx="215900" cy="203200"/>
              </a:xfrm>
              <a:custGeom>
                <a:avLst/>
                <a:gdLst>
                  <a:gd name="T0" fmla="*/ 166618 w 92"/>
                  <a:gd name="T1" fmla="*/ 60726 h 87"/>
                  <a:gd name="T2" fmla="*/ 100910 w 92"/>
                  <a:gd name="T3" fmla="*/ 51384 h 87"/>
                  <a:gd name="T4" fmla="*/ 28161 w 92"/>
                  <a:gd name="T5" fmla="*/ 53720 h 87"/>
                  <a:gd name="T6" fmla="*/ 98563 w 92"/>
                  <a:gd name="T7" fmla="*/ 184515 h 87"/>
                  <a:gd name="T8" fmla="*/ 166618 w 92"/>
                  <a:gd name="T9" fmla="*/ 60726 h 87"/>
                  <a:gd name="T10" fmla="*/ 0 60000 65536"/>
                  <a:gd name="T11" fmla="*/ 0 60000 65536"/>
                  <a:gd name="T12" fmla="*/ 0 60000 65536"/>
                  <a:gd name="T13" fmla="*/ 0 60000 65536"/>
                  <a:gd name="T14" fmla="*/ 0 60000 65536"/>
                  <a:gd name="T15" fmla="*/ 0 w 92"/>
                  <a:gd name="T16" fmla="*/ 0 h 87"/>
                  <a:gd name="T17" fmla="*/ 92 w 92"/>
                  <a:gd name="T18" fmla="*/ 87 h 87"/>
                </a:gdLst>
                <a:ahLst/>
                <a:cxnLst>
                  <a:cxn ang="T10">
                    <a:pos x="T0" y="T1"/>
                  </a:cxn>
                  <a:cxn ang="T11">
                    <a:pos x="T2" y="T3"/>
                  </a:cxn>
                  <a:cxn ang="T12">
                    <a:pos x="T4" y="T5"/>
                  </a:cxn>
                  <a:cxn ang="T13">
                    <a:pos x="T6" y="T7"/>
                  </a:cxn>
                  <a:cxn ang="T14">
                    <a:pos x="T8" y="T9"/>
                  </a:cxn>
                </a:cxnLst>
                <a:rect l="T15" t="T16" r="T17" b="T18"/>
                <a:pathLst>
                  <a:path w="92" h="87">
                    <a:moveTo>
                      <a:pt x="71" y="26"/>
                    </a:moveTo>
                    <a:cubicBezTo>
                      <a:pt x="60" y="6"/>
                      <a:pt x="44" y="0"/>
                      <a:pt x="43" y="22"/>
                    </a:cubicBezTo>
                    <a:cubicBezTo>
                      <a:pt x="37" y="14"/>
                      <a:pt x="16" y="14"/>
                      <a:pt x="12" y="23"/>
                    </a:cubicBezTo>
                    <a:cubicBezTo>
                      <a:pt x="0" y="54"/>
                      <a:pt x="10" y="64"/>
                      <a:pt x="42" y="79"/>
                    </a:cubicBezTo>
                    <a:cubicBezTo>
                      <a:pt x="60" y="87"/>
                      <a:pt x="92" y="61"/>
                      <a:pt x="71" y="26"/>
                    </a:cubicBezTo>
                    <a:close/>
                  </a:path>
                </a:pathLst>
              </a:custGeom>
              <a:solidFill>
                <a:srgbClr val="333333"/>
              </a:solidFill>
              <a:ln w="9525">
                <a:noFill/>
                <a:miter lim="800000"/>
              </a:ln>
            </p:spPr>
            <p:txBody>
              <a:bodyPr/>
              <a:lstStyle/>
              <a:p>
                <a:endParaRPr lang="zh-CN" altLang="en-US">
                  <a:cs typeface="+mn-ea"/>
                  <a:sym typeface="+mn-lt"/>
                </a:endParaRPr>
              </a:p>
            </p:txBody>
          </p:sp>
          <p:sp>
            <p:nvSpPr>
              <p:cNvPr id="23" name="Freeform 395"/>
              <p:cNvSpPr/>
              <p:nvPr/>
            </p:nvSpPr>
            <p:spPr bwMode="auto">
              <a:xfrm>
                <a:off x="3752851" y="865188"/>
                <a:ext cx="160338" cy="160338"/>
              </a:xfrm>
              <a:custGeom>
                <a:avLst/>
                <a:gdLst>
                  <a:gd name="T0" fmla="*/ 48799 w 69"/>
                  <a:gd name="T1" fmla="*/ 153264 h 68"/>
                  <a:gd name="T2" fmla="*/ 148719 w 69"/>
                  <a:gd name="T3" fmla="*/ 49516 h 68"/>
                  <a:gd name="T4" fmla="*/ 151043 w 69"/>
                  <a:gd name="T5" fmla="*/ 28295 h 68"/>
                  <a:gd name="T6" fmla="*/ 104568 w 69"/>
                  <a:gd name="T7" fmla="*/ 7074 h 68"/>
                  <a:gd name="T8" fmla="*/ 6971 w 69"/>
                  <a:gd name="T9" fmla="*/ 108464 h 68"/>
                  <a:gd name="T10" fmla="*/ 27885 w 69"/>
                  <a:gd name="T11" fmla="*/ 153264 h 68"/>
                  <a:gd name="T12" fmla="*/ 48799 w 69"/>
                  <a:gd name="T13" fmla="*/ 153264 h 68"/>
                  <a:gd name="T14" fmla="*/ 0 60000 65536"/>
                  <a:gd name="T15" fmla="*/ 0 60000 65536"/>
                  <a:gd name="T16" fmla="*/ 0 60000 65536"/>
                  <a:gd name="T17" fmla="*/ 0 60000 65536"/>
                  <a:gd name="T18" fmla="*/ 0 60000 65536"/>
                  <a:gd name="T19" fmla="*/ 0 60000 65536"/>
                  <a:gd name="T20" fmla="*/ 0 60000 65536"/>
                  <a:gd name="T21" fmla="*/ 0 w 69"/>
                  <a:gd name="T22" fmla="*/ 0 h 68"/>
                  <a:gd name="T23" fmla="*/ 69 w 69"/>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8">
                    <a:moveTo>
                      <a:pt x="21" y="65"/>
                    </a:moveTo>
                    <a:cubicBezTo>
                      <a:pt x="30" y="48"/>
                      <a:pt x="51" y="28"/>
                      <a:pt x="64" y="21"/>
                    </a:cubicBezTo>
                    <a:cubicBezTo>
                      <a:pt x="69" y="19"/>
                      <a:pt x="67" y="15"/>
                      <a:pt x="65" y="12"/>
                    </a:cubicBezTo>
                    <a:cubicBezTo>
                      <a:pt x="59" y="6"/>
                      <a:pt x="52" y="0"/>
                      <a:pt x="45" y="3"/>
                    </a:cubicBezTo>
                    <a:cubicBezTo>
                      <a:pt x="28" y="12"/>
                      <a:pt x="11" y="29"/>
                      <a:pt x="3" y="46"/>
                    </a:cubicBezTo>
                    <a:cubicBezTo>
                      <a:pt x="0" y="53"/>
                      <a:pt x="6" y="60"/>
                      <a:pt x="12" y="65"/>
                    </a:cubicBezTo>
                    <a:cubicBezTo>
                      <a:pt x="15" y="68"/>
                      <a:pt x="19" y="68"/>
                      <a:pt x="21"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24" name="Freeform 396"/>
              <p:cNvSpPr/>
              <p:nvPr/>
            </p:nvSpPr>
            <p:spPr bwMode="auto">
              <a:xfrm>
                <a:off x="3409951" y="1476375"/>
                <a:ext cx="231775" cy="234950"/>
              </a:xfrm>
              <a:custGeom>
                <a:avLst/>
                <a:gdLst>
                  <a:gd name="T0" fmla="*/ 142811 w 99"/>
                  <a:gd name="T1" fmla="*/ 35242 h 100"/>
                  <a:gd name="T2" fmla="*/ 67894 w 99"/>
                  <a:gd name="T3" fmla="*/ 9398 h 100"/>
                  <a:gd name="T4" fmla="*/ 32776 w 99"/>
                  <a:gd name="T5" fmla="*/ 140970 h 100"/>
                  <a:gd name="T6" fmla="*/ 175587 w 99"/>
                  <a:gd name="T7" fmla="*/ 206756 h 100"/>
                  <a:gd name="T8" fmla="*/ 142811 w 99"/>
                  <a:gd name="T9" fmla="*/ 35242 h 100"/>
                  <a:gd name="T10" fmla="*/ 0 60000 65536"/>
                  <a:gd name="T11" fmla="*/ 0 60000 65536"/>
                  <a:gd name="T12" fmla="*/ 0 60000 65536"/>
                  <a:gd name="T13" fmla="*/ 0 60000 65536"/>
                  <a:gd name="T14" fmla="*/ 0 60000 65536"/>
                  <a:gd name="T15" fmla="*/ 0 w 99"/>
                  <a:gd name="T16" fmla="*/ 0 h 100"/>
                  <a:gd name="T17" fmla="*/ 99 w 99"/>
                  <a:gd name="T18" fmla="*/ 100 h 100"/>
                </a:gdLst>
                <a:ahLst/>
                <a:cxnLst>
                  <a:cxn ang="T10">
                    <a:pos x="T0" y="T1"/>
                  </a:cxn>
                  <a:cxn ang="T11">
                    <a:pos x="T2" y="T3"/>
                  </a:cxn>
                  <a:cxn ang="T12">
                    <a:pos x="T4" y="T5"/>
                  </a:cxn>
                  <a:cxn ang="T13">
                    <a:pos x="T6" y="T7"/>
                  </a:cxn>
                  <a:cxn ang="T14">
                    <a:pos x="T8" y="T9"/>
                  </a:cxn>
                </a:cxnLst>
                <a:rect l="T15" t="T16" r="T17" b="T18"/>
                <a:pathLst>
                  <a:path w="99" h="100">
                    <a:moveTo>
                      <a:pt x="61" y="15"/>
                    </a:moveTo>
                    <a:cubicBezTo>
                      <a:pt x="54" y="15"/>
                      <a:pt x="45" y="0"/>
                      <a:pt x="29" y="4"/>
                    </a:cubicBezTo>
                    <a:cubicBezTo>
                      <a:pt x="14" y="7"/>
                      <a:pt x="0" y="17"/>
                      <a:pt x="14" y="60"/>
                    </a:cubicBezTo>
                    <a:cubicBezTo>
                      <a:pt x="27" y="100"/>
                      <a:pt x="52" y="100"/>
                      <a:pt x="75" y="88"/>
                    </a:cubicBezTo>
                    <a:cubicBezTo>
                      <a:pt x="99" y="76"/>
                      <a:pt x="85" y="15"/>
                      <a:pt x="61" y="15"/>
                    </a:cubicBezTo>
                    <a:close/>
                  </a:path>
                </a:pathLst>
              </a:custGeom>
              <a:solidFill>
                <a:srgbClr val="333333"/>
              </a:solidFill>
              <a:ln w="9525">
                <a:noFill/>
                <a:miter lim="800000"/>
              </a:ln>
            </p:spPr>
            <p:txBody>
              <a:bodyPr/>
              <a:lstStyle/>
              <a:p>
                <a:endParaRPr lang="zh-CN" altLang="en-US">
                  <a:cs typeface="+mn-ea"/>
                  <a:sym typeface="+mn-lt"/>
                </a:endParaRPr>
              </a:p>
            </p:txBody>
          </p:sp>
          <p:sp>
            <p:nvSpPr>
              <p:cNvPr id="25" name="Freeform 397"/>
              <p:cNvSpPr/>
              <p:nvPr/>
            </p:nvSpPr>
            <p:spPr bwMode="auto">
              <a:xfrm>
                <a:off x="3444876" y="1500188"/>
                <a:ext cx="82550" cy="104775"/>
              </a:xfrm>
              <a:custGeom>
                <a:avLst/>
                <a:gdLst>
                  <a:gd name="T0" fmla="*/ 77833 w 35"/>
                  <a:gd name="T1" fmla="*/ 46567 h 45"/>
                  <a:gd name="T2" fmla="*/ 47171 w 35"/>
                  <a:gd name="T3" fmla="*/ 100118 h 45"/>
                  <a:gd name="T4" fmla="*/ 4717 w 35"/>
                  <a:gd name="T5" fmla="*/ 58208 h 45"/>
                  <a:gd name="T6" fmla="*/ 35379 w 35"/>
                  <a:gd name="T7" fmla="*/ 4657 h 45"/>
                  <a:gd name="T8" fmla="*/ 77833 w 35"/>
                  <a:gd name="T9" fmla="*/ 46567 h 45"/>
                  <a:gd name="T10" fmla="*/ 0 60000 65536"/>
                  <a:gd name="T11" fmla="*/ 0 60000 65536"/>
                  <a:gd name="T12" fmla="*/ 0 60000 65536"/>
                  <a:gd name="T13" fmla="*/ 0 60000 65536"/>
                  <a:gd name="T14" fmla="*/ 0 60000 65536"/>
                  <a:gd name="T15" fmla="*/ 0 w 35"/>
                  <a:gd name="T16" fmla="*/ 0 h 45"/>
                  <a:gd name="T17" fmla="*/ 35 w 35"/>
                  <a:gd name="T18" fmla="*/ 45 h 45"/>
                </a:gdLst>
                <a:ahLst/>
                <a:cxnLst>
                  <a:cxn ang="T10">
                    <a:pos x="T0" y="T1"/>
                  </a:cxn>
                  <a:cxn ang="T11">
                    <a:pos x="T2" y="T3"/>
                  </a:cxn>
                  <a:cxn ang="T12">
                    <a:pos x="T4" y="T5"/>
                  </a:cxn>
                  <a:cxn ang="T13">
                    <a:pos x="T6" y="T7"/>
                  </a:cxn>
                  <a:cxn ang="T14">
                    <a:pos x="T8" y="T9"/>
                  </a:cxn>
                </a:cxnLst>
                <a:rect l="T15" t="T16" r="T17" b="T18"/>
                <a:pathLst>
                  <a:path w="35" h="45">
                    <a:moveTo>
                      <a:pt x="33" y="20"/>
                    </a:moveTo>
                    <a:cubicBezTo>
                      <a:pt x="35" y="31"/>
                      <a:pt x="29" y="42"/>
                      <a:pt x="20" y="43"/>
                    </a:cubicBezTo>
                    <a:cubicBezTo>
                      <a:pt x="11" y="45"/>
                      <a:pt x="3" y="37"/>
                      <a:pt x="2" y="25"/>
                    </a:cubicBezTo>
                    <a:cubicBezTo>
                      <a:pt x="0" y="14"/>
                      <a:pt x="6" y="3"/>
                      <a:pt x="15" y="2"/>
                    </a:cubicBezTo>
                    <a:cubicBezTo>
                      <a:pt x="23" y="0"/>
                      <a:pt x="32" y="8"/>
                      <a:pt x="33" y="20"/>
                    </a:cubicBezTo>
                    <a:close/>
                  </a:path>
                </a:pathLst>
              </a:custGeom>
              <a:solidFill>
                <a:srgbClr val="4D4D4D"/>
              </a:solidFill>
              <a:ln w="9525">
                <a:noFill/>
                <a:miter lim="800000"/>
              </a:ln>
            </p:spPr>
            <p:txBody>
              <a:bodyPr/>
              <a:lstStyle/>
              <a:p>
                <a:endParaRPr lang="zh-CN" altLang="en-US">
                  <a:cs typeface="+mn-ea"/>
                  <a:sym typeface="+mn-lt"/>
                </a:endParaRPr>
              </a:p>
            </p:txBody>
          </p:sp>
          <p:sp>
            <p:nvSpPr>
              <p:cNvPr id="26" name="Freeform 398"/>
              <p:cNvSpPr/>
              <p:nvPr/>
            </p:nvSpPr>
            <p:spPr bwMode="auto">
              <a:xfrm>
                <a:off x="3602039" y="1412875"/>
                <a:ext cx="477838" cy="257175"/>
              </a:xfrm>
              <a:custGeom>
                <a:avLst/>
                <a:gdLst>
                  <a:gd name="T0" fmla="*/ 444500 w 301"/>
                  <a:gd name="T1" fmla="*/ 0 h 162"/>
                  <a:gd name="T2" fmla="*/ 0 w 301"/>
                  <a:gd name="T3" fmla="*/ 82550 h 162"/>
                  <a:gd name="T4" fmla="*/ 30163 w 301"/>
                  <a:gd name="T5" fmla="*/ 257175 h 162"/>
                  <a:gd name="T6" fmla="*/ 477838 w 301"/>
                  <a:gd name="T7" fmla="*/ 176212 h 162"/>
                  <a:gd name="T8" fmla="*/ 444500 w 301"/>
                  <a:gd name="T9" fmla="*/ 0 h 162"/>
                  <a:gd name="T10" fmla="*/ 0 60000 65536"/>
                  <a:gd name="T11" fmla="*/ 0 60000 65536"/>
                  <a:gd name="T12" fmla="*/ 0 60000 65536"/>
                  <a:gd name="T13" fmla="*/ 0 60000 65536"/>
                  <a:gd name="T14" fmla="*/ 0 60000 65536"/>
                  <a:gd name="T15" fmla="*/ 0 w 301"/>
                  <a:gd name="T16" fmla="*/ 0 h 162"/>
                  <a:gd name="T17" fmla="*/ 301 w 301"/>
                  <a:gd name="T18" fmla="*/ 162 h 162"/>
                </a:gdLst>
                <a:ahLst/>
                <a:cxnLst>
                  <a:cxn ang="T10">
                    <a:pos x="T0" y="T1"/>
                  </a:cxn>
                  <a:cxn ang="T11">
                    <a:pos x="T2" y="T3"/>
                  </a:cxn>
                  <a:cxn ang="T12">
                    <a:pos x="T4" y="T5"/>
                  </a:cxn>
                  <a:cxn ang="T13">
                    <a:pos x="T6" y="T7"/>
                  </a:cxn>
                  <a:cxn ang="T14">
                    <a:pos x="T8" y="T9"/>
                  </a:cxn>
                </a:cxnLst>
                <a:rect l="T15" t="T16" r="T17" b="T18"/>
                <a:pathLst>
                  <a:path w="301" h="162">
                    <a:moveTo>
                      <a:pt x="280" y="0"/>
                    </a:moveTo>
                    <a:lnTo>
                      <a:pt x="0" y="52"/>
                    </a:lnTo>
                    <a:lnTo>
                      <a:pt x="19" y="162"/>
                    </a:lnTo>
                    <a:lnTo>
                      <a:pt x="301" y="111"/>
                    </a:lnTo>
                    <a:lnTo>
                      <a:pt x="280" y="0"/>
                    </a:lnTo>
                    <a:close/>
                  </a:path>
                </a:pathLst>
              </a:custGeom>
              <a:solidFill>
                <a:srgbClr val="F03E32"/>
              </a:solidFill>
              <a:ln w="9525">
                <a:noFill/>
                <a:miter lim="800000"/>
              </a:ln>
            </p:spPr>
            <p:txBody>
              <a:bodyPr/>
              <a:lstStyle/>
              <a:p>
                <a:endParaRPr lang="zh-CN" altLang="en-US">
                  <a:cs typeface="+mn-ea"/>
                  <a:sym typeface="+mn-lt"/>
                </a:endParaRPr>
              </a:p>
            </p:txBody>
          </p:sp>
          <p:sp>
            <p:nvSpPr>
              <p:cNvPr id="27" name="Freeform 399"/>
              <p:cNvSpPr/>
              <p:nvPr/>
            </p:nvSpPr>
            <p:spPr bwMode="auto">
              <a:xfrm>
                <a:off x="3602039" y="1487488"/>
                <a:ext cx="77788" cy="182563"/>
              </a:xfrm>
              <a:custGeom>
                <a:avLst/>
                <a:gdLst>
                  <a:gd name="T0" fmla="*/ 47144 w 33"/>
                  <a:gd name="T1" fmla="*/ 0 h 78"/>
                  <a:gd name="T2" fmla="*/ 0 w 33"/>
                  <a:gd name="T3" fmla="*/ 7022 h 78"/>
                  <a:gd name="T4" fmla="*/ 30644 w 33"/>
                  <a:gd name="T5" fmla="*/ 182563 h 78"/>
                  <a:gd name="T6" fmla="*/ 77788 w 33"/>
                  <a:gd name="T7" fmla="*/ 173201 h 78"/>
                  <a:gd name="T8" fmla="*/ 77788 w 33"/>
                  <a:gd name="T9" fmla="*/ 173201 h 78"/>
                  <a:gd name="T10" fmla="*/ 44787 w 33"/>
                  <a:gd name="T11" fmla="*/ 0 h 78"/>
                  <a:gd name="T12" fmla="*/ 47144 w 33"/>
                  <a:gd name="T13" fmla="*/ 0 h 78"/>
                  <a:gd name="T14" fmla="*/ 0 60000 65536"/>
                  <a:gd name="T15" fmla="*/ 0 60000 65536"/>
                  <a:gd name="T16" fmla="*/ 0 60000 65536"/>
                  <a:gd name="T17" fmla="*/ 0 60000 65536"/>
                  <a:gd name="T18" fmla="*/ 0 60000 65536"/>
                  <a:gd name="T19" fmla="*/ 0 60000 65536"/>
                  <a:gd name="T20" fmla="*/ 0 60000 65536"/>
                  <a:gd name="T21" fmla="*/ 0 w 33"/>
                  <a:gd name="T22" fmla="*/ 0 h 78"/>
                  <a:gd name="T23" fmla="*/ 33 w 33"/>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78">
                    <a:moveTo>
                      <a:pt x="20" y="0"/>
                    </a:moveTo>
                    <a:cubicBezTo>
                      <a:pt x="0" y="3"/>
                      <a:pt x="0" y="3"/>
                      <a:pt x="0" y="3"/>
                    </a:cubicBezTo>
                    <a:cubicBezTo>
                      <a:pt x="13" y="78"/>
                      <a:pt x="13" y="78"/>
                      <a:pt x="13" y="78"/>
                    </a:cubicBezTo>
                    <a:cubicBezTo>
                      <a:pt x="33" y="74"/>
                      <a:pt x="33" y="74"/>
                      <a:pt x="33" y="74"/>
                    </a:cubicBezTo>
                    <a:cubicBezTo>
                      <a:pt x="33" y="74"/>
                      <a:pt x="33" y="74"/>
                      <a:pt x="33" y="74"/>
                    </a:cubicBezTo>
                    <a:cubicBezTo>
                      <a:pt x="23" y="53"/>
                      <a:pt x="17" y="18"/>
                      <a:pt x="19" y="0"/>
                    </a:cubicBezTo>
                    <a:cubicBezTo>
                      <a:pt x="20" y="0"/>
                      <a:pt x="20" y="0"/>
                      <a:pt x="20" y="0"/>
                    </a:cubicBezTo>
                    <a:close/>
                  </a:path>
                </a:pathLst>
              </a:custGeom>
              <a:solidFill>
                <a:srgbClr val="CF291D"/>
              </a:solidFill>
              <a:ln w="9525">
                <a:noFill/>
                <a:miter lim="800000"/>
              </a:ln>
            </p:spPr>
            <p:txBody>
              <a:bodyPr/>
              <a:lstStyle/>
              <a:p>
                <a:endParaRPr lang="zh-CN" altLang="en-US">
                  <a:cs typeface="+mn-ea"/>
                  <a:sym typeface="+mn-lt"/>
                </a:endParaRPr>
              </a:p>
            </p:txBody>
          </p:sp>
          <p:sp>
            <p:nvSpPr>
              <p:cNvPr id="28" name="Freeform 400"/>
              <p:cNvSpPr/>
              <p:nvPr/>
            </p:nvSpPr>
            <p:spPr bwMode="auto">
              <a:xfrm>
                <a:off x="3536951" y="1479550"/>
                <a:ext cx="119063" cy="214313"/>
              </a:xfrm>
              <a:custGeom>
                <a:avLst/>
                <a:gdLst>
                  <a:gd name="T0" fmla="*/ 114394 w 51"/>
                  <a:gd name="T1" fmla="*/ 186359 h 92"/>
                  <a:gd name="T2" fmla="*/ 84044 w 51"/>
                  <a:gd name="T3" fmla="*/ 13977 h 92"/>
                  <a:gd name="T4" fmla="*/ 63033 w 51"/>
                  <a:gd name="T5" fmla="*/ 0 h 92"/>
                  <a:gd name="T6" fmla="*/ 9338 w 51"/>
                  <a:gd name="T7" fmla="*/ 30283 h 92"/>
                  <a:gd name="T8" fmla="*/ 39688 w 51"/>
                  <a:gd name="T9" fmla="*/ 198007 h 92"/>
                  <a:gd name="T10" fmla="*/ 100386 w 51"/>
                  <a:gd name="T11" fmla="*/ 207325 h 92"/>
                  <a:gd name="T12" fmla="*/ 114394 w 51"/>
                  <a:gd name="T13" fmla="*/ 186359 h 92"/>
                  <a:gd name="T14" fmla="*/ 0 60000 65536"/>
                  <a:gd name="T15" fmla="*/ 0 60000 65536"/>
                  <a:gd name="T16" fmla="*/ 0 60000 65536"/>
                  <a:gd name="T17" fmla="*/ 0 60000 65536"/>
                  <a:gd name="T18" fmla="*/ 0 60000 65536"/>
                  <a:gd name="T19" fmla="*/ 0 60000 65536"/>
                  <a:gd name="T20" fmla="*/ 0 60000 65536"/>
                  <a:gd name="T21" fmla="*/ 0 w 51"/>
                  <a:gd name="T22" fmla="*/ 0 h 92"/>
                  <a:gd name="T23" fmla="*/ 51 w 51"/>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92">
                    <a:moveTo>
                      <a:pt x="49" y="80"/>
                    </a:moveTo>
                    <a:cubicBezTo>
                      <a:pt x="39" y="59"/>
                      <a:pt x="33" y="25"/>
                      <a:pt x="36" y="6"/>
                    </a:cubicBezTo>
                    <a:cubicBezTo>
                      <a:pt x="36" y="1"/>
                      <a:pt x="31" y="0"/>
                      <a:pt x="27" y="0"/>
                    </a:cubicBezTo>
                    <a:cubicBezTo>
                      <a:pt x="16" y="2"/>
                      <a:pt x="5" y="4"/>
                      <a:pt x="4" y="13"/>
                    </a:cubicBezTo>
                    <a:cubicBezTo>
                      <a:pt x="0" y="36"/>
                      <a:pt x="5" y="65"/>
                      <a:pt x="17" y="85"/>
                    </a:cubicBezTo>
                    <a:cubicBezTo>
                      <a:pt x="22" y="92"/>
                      <a:pt x="33" y="91"/>
                      <a:pt x="43" y="89"/>
                    </a:cubicBezTo>
                    <a:cubicBezTo>
                      <a:pt x="48" y="88"/>
                      <a:pt x="51" y="84"/>
                      <a:pt x="49" y="80"/>
                    </a:cubicBezTo>
                    <a:close/>
                  </a:path>
                </a:pathLst>
              </a:custGeom>
              <a:solidFill>
                <a:srgbClr val="E6E6E6"/>
              </a:solidFill>
              <a:ln w="9525">
                <a:noFill/>
                <a:miter lim="800000"/>
              </a:ln>
            </p:spPr>
            <p:txBody>
              <a:bodyPr/>
              <a:lstStyle/>
              <a:p>
                <a:endParaRPr lang="zh-CN" altLang="en-US">
                  <a:cs typeface="+mn-ea"/>
                  <a:sym typeface="+mn-lt"/>
                </a:endParaRPr>
              </a:p>
            </p:txBody>
          </p:sp>
          <p:sp>
            <p:nvSpPr>
              <p:cNvPr id="29" name="Freeform 401"/>
              <p:cNvSpPr/>
              <p:nvPr/>
            </p:nvSpPr>
            <p:spPr bwMode="auto">
              <a:xfrm>
                <a:off x="3551239" y="1476375"/>
                <a:ext cx="115888" cy="215900"/>
              </a:xfrm>
              <a:custGeom>
                <a:avLst/>
                <a:gdLst>
                  <a:gd name="T0" fmla="*/ 111252 w 50"/>
                  <a:gd name="T1" fmla="*/ 187739 h 92"/>
                  <a:gd name="T2" fmla="*/ 81122 w 50"/>
                  <a:gd name="T3" fmla="*/ 14080 h 92"/>
                  <a:gd name="T4" fmla="*/ 60262 w 50"/>
                  <a:gd name="T5" fmla="*/ 0 h 92"/>
                  <a:gd name="T6" fmla="*/ 9271 w 50"/>
                  <a:gd name="T7" fmla="*/ 30508 h 92"/>
                  <a:gd name="T8" fmla="*/ 39402 w 50"/>
                  <a:gd name="T9" fmla="*/ 199473 h 92"/>
                  <a:gd name="T10" fmla="*/ 97346 w 50"/>
                  <a:gd name="T11" fmla="*/ 208860 h 92"/>
                  <a:gd name="T12" fmla="*/ 111252 w 50"/>
                  <a:gd name="T13" fmla="*/ 187739 h 92"/>
                  <a:gd name="T14" fmla="*/ 0 60000 65536"/>
                  <a:gd name="T15" fmla="*/ 0 60000 65536"/>
                  <a:gd name="T16" fmla="*/ 0 60000 65536"/>
                  <a:gd name="T17" fmla="*/ 0 60000 65536"/>
                  <a:gd name="T18" fmla="*/ 0 60000 65536"/>
                  <a:gd name="T19" fmla="*/ 0 60000 65536"/>
                  <a:gd name="T20" fmla="*/ 0 60000 65536"/>
                  <a:gd name="T21" fmla="*/ 0 w 50"/>
                  <a:gd name="T22" fmla="*/ 0 h 92"/>
                  <a:gd name="T23" fmla="*/ 50 w 50"/>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92">
                    <a:moveTo>
                      <a:pt x="48" y="80"/>
                    </a:moveTo>
                    <a:cubicBezTo>
                      <a:pt x="38" y="59"/>
                      <a:pt x="32" y="24"/>
                      <a:pt x="35" y="6"/>
                    </a:cubicBezTo>
                    <a:cubicBezTo>
                      <a:pt x="35" y="1"/>
                      <a:pt x="30" y="0"/>
                      <a:pt x="26" y="0"/>
                    </a:cubicBezTo>
                    <a:cubicBezTo>
                      <a:pt x="16" y="2"/>
                      <a:pt x="5" y="4"/>
                      <a:pt x="4" y="13"/>
                    </a:cubicBezTo>
                    <a:cubicBezTo>
                      <a:pt x="0" y="37"/>
                      <a:pt x="6" y="65"/>
                      <a:pt x="17" y="85"/>
                    </a:cubicBezTo>
                    <a:cubicBezTo>
                      <a:pt x="22" y="92"/>
                      <a:pt x="33" y="91"/>
                      <a:pt x="42" y="89"/>
                    </a:cubicBezTo>
                    <a:cubicBezTo>
                      <a:pt x="47" y="88"/>
                      <a:pt x="50" y="84"/>
                      <a:pt x="48" y="80"/>
                    </a:cubicBezTo>
                    <a:close/>
                  </a:path>
                </a:pathLst>
              </a:custGeom>
              <a:solidFill>
                <a:srgbClr val="FFFFFF"/>
              </a:solidFill>
              <a:ln w="9525">
                <a:noFill/>
                <a:miter lim="800000"/>
              </a:ln>
            </p:spPr>
            <p:txBody>
              <a:bodyPr/>
              <a:lstStyle/>
              <a:p>
                <a:endParaRPr lang="zh-CN" altLang="en-US">
                  <a:cs typeface="+mn-ea"/>
                  <a:sym typeface="+mn-lt"/>
                </a:endParaRPr>
              </a:p>
            </p:txBody>
          </p:sp>
          <p:sp>
            <p:nvSpPr>
              <p:cNvPr id="30" name="Oval 402"/>
              <p:cNvSpPr>
                <a:spLocks noChangeArrowheads="1"/>
              </p:cNvSpPr>
              <p:nvPr/>
            </p:nvSpPr>
            <p:spPr bwMode="auto">
              <a:xfrm>
                <a:off x="3119439" y="1541463"/>
                <a:ext cx="1247775" cy="1247775"/>
              </a:xfrm>
              <a:prstGeom prst="ellipse">
                <a:avLst/>
              </a:prstGeom>
              <a:solidFill>
                <a:srgbClr val="FFC000"/>
              </a:solidFill>
              <a:ln w="9525">
                <a:noFill/>
                <a:round/>
              </a:ln>
            </p:spPr>
            <p:txBody>
              <a:bodyPr/>
              <a:lstStyle/>
              <a:p>
                <a:endParaRPr lang="zh-CN" altLang="en-US">
                  <a:cs typeface="+mn-ea"/>
                  <a:sym typeface="+mn-lt"/>
                </a:endParaRPr>
              </a:p>
            </p:txBody>
          </p:sp>
          <p:sp>
            <p:nvSpPr>
              <p:cNvPr id="31" name="Rectangle 403"/>
              <p:cNvSpPr>
                <a:spLocks noChangeArrowheads="1"/>
              </p:cNvSpPr>
              <p:nvPr/>
            </p:nvSpPr>
            <p:spPr bwMode="auto">
              <a:xfrm>
                <a:off x="3626075" y="1376053"/>
                <a:ext cx="233164" cy="177966"/>
              </a:xfrm>
              <a:prstGeom prst="rect">
                <a:avLst/>
              </a:prstGeom>
              <a:solidFill>
                <a:schemeClr val="tx1">
                  <a:lumMod val="75000"/>
                  <a:lumOff val="2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2" name="Freeform 404"/>
              <p:cNvSpPr>
                <a:spLocks noEditPoints="1"/>
              </p:cNvSpPr>
              <p:nvPr/>
            </p:nvSpPr>
            <p:spPr bwMode="auto">
              <a:xfrm>
                <a:off x="3601890" y="1139800"/>
                <a:ext cx="284014" cy="282761"/>
              </a:xfrm>
              <a:custGeom>
                <a:avLst/>
                <a:gdLst>
                  <a:gd name="T0" fmla="*/ 60 w 121"/>
                  <a:gd name="T1" fmla="*/ 0 h 121"/>
                  <a:gd name="T2" fmla="*/ 103 w 121"/>
                  <a:gd name="T3" fmla="*/ 18 h 121"/>
                  <a:gd name="T4" fmla="*/ 121 w 121"/>
                  <a:gd name="T5" fmla="*/ 61 h 121"/>
                  <a:gd name="T6" fmla="*/ 103 w 121"/>
                  <a:gd name="T7" fmla="*/ 103 h 121"/>
                  <a:gd name="T8" fmla="*/ 60 w 121"/>
                  <a:gd name="T9" fmla="*/ 121 h 121"/>
                  <a:gd name="T10" fmla="*/ 60 w 121"/>
                  <a:gd name="T11" fmla="*/ 91 h 121"/>
                  <a:gd name="T12" fmla="*/ 82 w 121"/>
                  <a:gd name="T13" fmla="*/ 82 h 121"/>
                  <a:gd name="T14" fmla="*/ 91 w 121"/>
                  <a:gd name="T15" fmla="*/ 61 h 121"/>
                  <a:gd name="T16" fmla="*/ 82 w 121"/>
                  <a:gd name="T17" fmla="*/ 39 h 121"/>
                  <a:gd name="T18" fmla="*/ 60 w 121"/>
                  <a:gd name="T19" fmla="*/ 30 h 121"/>
                  <a:gd name="T20" fmla="*/ 60 w 121"/>
                  <a:gd name="T21" fmla="*/ 0 h 121"/>
                  <a:gd name="T22" fmla="*/ 60 w 121"/>
                  <a:gd name="T23" fmla="*/ 121 h 121"/>
                  <a:gd name="T24" fmla="*/ 17 w 121"/>
                  <a:gd name="T25" fmla="*/ 104 h 121"/>
                  <a:gd name="T26" fmla="*/ 0 w 121"/>
                  <a:gd name="T27" fmla="*/ 61 h 121"/>
                  <a:gd name="T28" fmla="*/ 17 w 121"/>
                  <a:gd name="T29" fmla="*/ 18 h 121"/>
                  <a:gd name="T30" fmla="*/ 60 w 121"/>
                  <a:gd name="T31" fmla="*/ 0 h 121"/>
                  <a:gd name="T32" fmla="*/ 60 w 121"/>
                  <a:gd name="T33" fmla="*/ 30 h 121"/>
                  <a:gd name="T34" fmla="*/ 39 w 121"/>
                  <a:gd name="T35" fmla="*/ 39 h 121"/>
                  <a:gd name="T36" fmla="*/ 30 w 121"/>
                  <a:gd name="T37" fmla="*/ 61 h 121"/>
                  <a:gd name="T38" fmla="*/ 39 w 121"/>
                  <a:gd name="T39" fmla="*/ 82 h 121"/>
                  <a:gd name="T40" fmla="*/ 60 w 121"/>
                  <a:gd name="T41" fmla="*/ 91 h 121"/>
                  <a:gd name="T42" fmla="*/ 60 w 121"/>
                  <a:gd name="T4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121">
                    <a:moveTo>
                      <a:pt x="60" y="0"/>
                    </a:moveTo>
                    <a:cubicBezTo>
                      <a:pt x="77" y="0"/>
                      <a:pt x="92" y="7"/>
                      <a:pt x="103" y="18"/>
                    </a:cubicBezTo>
                    <a:cubicBezTo>
                      <a:pt x="114" y="29"/>
                      <a:pt x="121" y="44"/>
                      <a:pt x="121" y="61"/>
                    </a:cubicBezTo>
                    <a:cubicBezTo>
                      <a:pt x="121" y="77"/>
                      <a:pt x="114" y="93"/>
                      <a:pt x="103" y="103"/>
                    </a:cubicBezTo>
                    <a:cubicBezTo>
                      <a:pt x="92" y="114"/>
                      <a:pt x="77" y="121"/>
                      <a:pt x="60" y="121"/>
                    </a:cubicBezTo>
                    <a:cubicBezTo>
                      <a:pt x="60" y="91"/>
                      <a:pt x="60" y="91"/>
                      <a:pt x="60" y="91"/>
                    </a:cubicBezTo>
                    <a:cubicBezTo>
                      <a:pt x="69" y="91"/>
                      <a:pt x="76" y="88"/>
                      <a:pt x="82" y="82"/>
                    </a:cubicBezTo>
                    <a:cubicBezTo>
                      <a:pt x="87" y="77"/>
                      <a:pt x="91" y="69"/>
                      <a:pt x="91" y="61"/>
                    </a:cubicBezTo>
                    <a:cubicBezTo>
                      <a:pt x="91" y="52"/>
                      <a:pt x="87" y="45"/>
                      <a:pt x="82" y="39"/>
                    </a:cubicBezTo>
                    <a:cubicBezTo>
                      <a:pt x="76" y="34"/>
                      <a:pt x="69" y="30"/>
                      <a:pt x="60" y="30"/>
                    </a:cubicBezTo>
                    <a:lnTo>
                      <a:pt x="60" y="0"/>
                    </a:lnTo>
                    <a:close/>
                    <a:moveTo>
                      <a:pt x="60" y="121"/>
                    </a:moveTo>
                    <a:cubicBezTo>
                      <a:pt x="43" y="121"/>
                      <a:pt x="28" y="114"/>
                      <a:pt x="17" y="104"/>
                    </a:cubicBezTo>
                    <a:cubicBezTo>
                      <a:pt x="6" y="93"/>
                      <a:pt x="0" y="77"/>
                      <a:pt x="0" y="61"/>
                    </a:cubicBezTo>
                    <a:cubicBezTo>
                      <a:pt x="0" y="44"/>
                      <a:pt x="6" y="29"/>
                      <a:pt x="17" y="18"/>
                    </a:cubicBezTo>
                    <a:cubicBezTo>
                      <a:pt x="28" y="7"/>
                      <a:pt x="43" y="0"/>
                      <a:pt x="60" y="0"/>
                    </a:cubicBezTo>
                    <a:cubicBezTo>
                      <a:pt x="60" y="30"/>
                      <a:pt x="60" y="30"/>
                      <a:pt x="60" y="30"/>
                    </a:cubicBezTo>
                    <a:cubicBezTo>
                      <a:pt x="52" y="30"/>
                      <a:pt x="44" y="34"/>
                      <a:pt x="39" y="39"/>
                    </a:cubicBezTo>
                    <a:cubicBezTo>
                      <a:pt x="33" y="45"/>
                      <a:pt x="30" y="52"/>
                      <a:pt x="30" y="61"/>
                    </a:cubicBezTo>
                    <a:cubicBezTo>
                      <a:pt x="30" y="69"/>
                      <a:pt x="33" y="77"/>
                      <a:pt x="39" y="82"/>
                    </a:cubicBezTo>
                    <a:cubicBezTo>
                      <a:pt x="44" y="88"/>
                      <a:pt x="52" y="91"/>
                      <a:pt x="60" y="91"/>
                    </a:cubicBezTo>
                    <a:lnTo>
                      <a:pt x="60" y="121"/>
                    </a:lnTo>
                    <a:close/>
                  </a:path>
                </a:pathLst>
              </a:custGeom>
              <a:solidFill>
                <a:schemeClr val="bg1">
                  <a:lumMod val="50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3" name="Rectangle 405"/>
              <p:cNvSpPr>
                <a:spLocks noChangeArrowheads="1"/>
              </p:cNvSpPr>
              <p:nvPr/>
            </p:nvSpPr>
            <p:spPr bwMode="auto">
              <a:xfrm>
                <a:off x="3729014" y="3175"/>
                <a:ext cx="27285" cy="1171350"/>
              </a:xfrm>
              <a:prstGeom prst="rect">
                <a:avLst/>
              </a:prstGeom>
              <a:solidFill>
                <a:schemeClr val="bg1">
                  <a:lumMod val="9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4" name="Freeform 407"/>
              <p:cNvSpPr/>
              <p:nvPr/>
            </p:nvSpPr>
            <p:spPr bwMode="auto">
              <a:xfrm>
                <a:off x="3902076" y="768350"/>
                <a:ext cx="379413" cy="376238"/>
              </a:xfrm>
              <a:custGeom>
                <a:avLst/>
                <a:gdLst>
                  <a:gd name="T0" fmla="*/ 229521 w 162"/>
                  <a:gd name="T1" fmla="*/ 21032 h 161"/>
                  <a:gd name="T2" fmla="*/ 23421 w 162"/>
                  <a:gd name="T3" fmla="*/ 149560 h 161"/>
                  <a:gd name="T4" fmla="*/ 149892 w 162"/>
                  <a:gd name="T5" fmla="*/ 355206 h 161"/>
                  <a:gd name="T6" fmla="*/ 355992 w 162"/>
                  <a:gd name="T7" fmla="*/ 226678 h 161"/>
                  <a:gd name="T8" fmla="*/ 229521 w 162"/>
                  <a:gd name="T9" fmla="*/ 21032 h 161"/>
                  <a:gd name="T10" fmla="*/ 0 60000 65536"/>
                  <a:gd name="T11" fmla="*/ 0 60000 65536"/>
                  <a:gd name="T12" fmla="*/ 0 60000 65536"/>
                  <a:gd name="T13" fmla="*/ 0 60000 65536"/>
                  <a:gd name="T14" fmla="*/ 0 60000 65536"/>
                  <a:gd name="T15" fmla="*/ 0 w 162"/>
                  <a:gd name="T16" fmla="*/ 0 h 161"/>
                  <a:gd name="T17" fmla="*/ 162 w 162"/>
                  <a:gd name="T18" fmla="*/ 161 h 161"/>
                </a:gdLst>
                <a:ahLst/>
                <a:cxnLst>
                  <a:cxn ang="T10">
                    <a:pos x="T0" y="T1"/>
                  </a:cxn>
                  <a:cxn ang="T11">
                    <a:pos x="T2" y="T3"/>
                  </a:cxn>
                  <a:cxn ang="T12">
                    <a:pos x="T4" y="T5"/>
                  </a:cxn>
                  <a:cxn ang="T13">
                    <a:pos x="T6" y="T7"/>
                  </a:cxn>
                  <a:cxn ang="T14">
                    <a:pos x="T8" y="T9"/>
                  </a:cxn>
                </a:cxnLst>
                <a:rect l="T15" t="T16" r="T17" b="T18"/>
                <a:pathLst>
                  <a:path w="162" h="161">
                    <a:moveTo>
                      <a:pt x="98" y="9"/>
                    </a:moveTo>
                    <a:cubicBezTo>
                      <a:pt x="58" y="0"/>
                      <a:pt x="19" y="25"/>
                      <a:pt x="10" y="64"/>
                    </a:cubicBezTo>
                    <a:cubicBezTo>
                      <a:pt x="0" y="103"/>
                      <a:pt x="25" y="143"/>
                      <a:pt x="64" y="152"/>
                    </a:cubicBezTo>
                    <a:cubicBezTo>
                      <a:pt x="104" y="161"/>
                      <a:pt x="143" y="137"/>
                      <a:pt x="152" y="97"/>
                    </a:cubicBezTo>
                    <a:cubicBezTo>
                      <a:pt x="162" y="58"/>
                      <a:pt x="137" y="19"/>
                      <a:pt x="98" y="9"/>
                    </a:cubicBezTo>
                    <a:close/>
                  </a:path>
                </a:pathLst>
              </a:custGeom>
              <a:solidFill>
                <a:srgbClr val="FFFFFF"/>
              </a:solidFill>
              <a:ln w="9525">
                <a:noFill/>
                <a:miter lim="800000"/>
              </a:ln>
            </p:spPr>
            <p:txBody>
              <a:bodyPr/>
              <a:lstStyle/>
              <a:p>
                <a:endParaRPr lang="zh-CN" altLang="en-US">
                  <a:cs typeface="+mn-ea"/>
                  <a:sym typeface="+mn-lt"/>
                </a:endParaRPr>
              </a:p>
            </p:txBody>
          </p:sp>
          <p:sp>
            <p:nvSpPr>
              <p:cNvPr id="35" name="Freeform 412"/>
              <p:cNvSpPr/>
              <p:nvPr/>
            </p:nvSpPr>
            <p:spPr bwMode="auto">
              <a:xfrm>
                <a:off x="3627438" y="1652588"/>
                <a:ext cx="269875" cy="238125"/>
              </a:xfrm>
              <a:custGeom>
                <a:avLst/>
                <a:gdLst>
                  <a:gd name="T0" fmla="*/ 126724 w 115"/>
                  <a:gd name="T1" fmla="*/ 23346 h 102"/>
                  <a:gd name="T2" fmla="*/ 49282 w 115"/>
                  <a:gd name="T3" fmla="*/ 35018 h 102"/>
                  <a:gd name="T4" fmla="*/ 75096 w 115"/>
                  <a:gd name="T5" fmla="*/ 168088 h 102"/>
                  <a:gd name="T6" fmla="*/ 234674 w 115"/>
                  <a:gd name="T7" fmla="*/ 161085 h 102"/>
                  <a:gd name="T8" fmla="*/ 126724 w 115"/>
                  <a:gd name="T9" fmla="*/ 23346 h 102"/>
                  <a:gd name="T10" fmla="*/ 0 60000 65536"/>
                  <a:gd name="T11" fmla="*/ 0 60000 65536"/>
                  <a:gd name="T12" fmla="*/ 0 60000 65536"/>
                  <a:gd name="T13" fmla="*/ 0 60000 65536"/>
                  <a:gd name="T14" fmla="*/ 0 60000 65536"/>
                  <a:gd name="T15" fmla="*/ 0 w 115"/>
                  <a:gd name="T16" fmla="*/ 0 h 102"/>
                  <a:gd name="T17" fmla="*/ 115 w 115"/>
                  <a:gd name="T18" fmla="*/ 102 h 102"/>
                </a:gdLst>
                <a:ahLst/>
                <a:cxnLst>
                  <a:cxn ang="T10">
                    <a:pos x="T0" y="T1"/>
                  </a:cxn>
                  <a:cxn ang="T11">
                    <a:pos x="T2" y="T3"/>
                  </a:cxn>
                  <a:cxn ang="T12">
                    <a:pos x="T4" y="T5"/>
                  </a:cxn>
                  <a:cxn ang="T13">
                    <a:pos x="T6" y="T7"/>
                  </a:cxn>
                  <a:cxn ang="T14">
                    <a:pos x="T8" y="T9"/>
                  </a:cxn>
                </a:cxnLst>
                <a:rect l="T15" t="T16" r="T17" b="T18"/>
                <a:pathLst>
                  <a:path w="115" h="102">
                    <a:moveTo>
                      <a:pt x="54" y="10"/>
                    </a:moveTo>
                    <a:cubicBezTo>
                      <a:pt x="48" y="14"/>
                      <a:pt x="33" y="5"/>
                      <a:pt x="21" y="15"/>
                    </a:cubicBezTo>
                    <a:cubicBezTo>
                      <a:pt x="9" y="25"/>
                      <a:pt x="0" y="40"/>
                      <a:pt x="32" y="72"/>
                    </a:cubicBezTo>
                    <a:cubicBezTo>
                      <a:pt x="62" y="102"/>
                      <a:pt x="84" y="90"/>
                      <a:pt x="100" y="69"/>
                    </a:cubicBezTo>
                    <a:cubicBezTo>
                      <a:pt x="115" y="48"/>
                      <a:pt x="75" y="0"/>
                      <a:pt x="54" y="10"/>
                    </a:cubicBezTo>
                    <a:close/>
                  </a:path>
                </a:pathLst>
              </a:custGeom>
              <a:solidFill>
                <a:srgbClr val="333333"/>
              </a:solidFill>
              <a:ln w="9525">
                <a:noFill/>
                <a:miter lim="800000"/>
              </a:ln>
            </p:spPr>
            <p:txBody>
              <a:bodyPr/>
              <a:lstStyle/>
              <a:p>
                <a:endParaRPr lang="zh-CN" altLang="en-US">
                  <a:cs typeface="+mn-ea"/>
                  <a:sym typeface="+mn-lt"/>
                </a:endParaRPr>
              </a:p>
            </p:txBody>
          </p:sp>
          <p:sp>
            <p:nvSpPr>
              <p:cNvPr id="36" name="Freeform 413"/>
              <p:cNvSpPr/>
              <p:nvPr/>
            </p:nvSpPr>
            <p:spPr bwMode="auto">
              <a:xfrm>
                <a:off x="3667126" y="1692275"/>
                <a:ext cx="92075" cy="104775"/>
              </a:xfrm>
              <a:custGeom>
                <a:avLst/>
                <a:gdLst>
                  <a:gd name="T0" fmla="*/ 75549 w 39"/>
                  <a:gd name="T1" fmla="*/ 27940 h 45"/>
                  <a:gd name="T2" fmla="*/ 73188 w 39"/>
                  <a:gd name="T3" fmla="*/ 93133 h 45"/>
                  <a:gd name="T4" fmla="*/ 16526 w 39"/>
                  <a:gd name="T5" fmla="*/ 74507 h 45"/>
                  <a:gd name="T6" fmla="*/ 18887 w 39"/>
                  <a:gd name="T7" fmla="*/ 11642 h 45"/>
                  <a:gd name="T8" fmla="*/ 75549 w 39"/>
                  <a:gd name="T9" fmla="*/ 27940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32" y="12"/>
                    </a:moveTo>
                    <a:cubicBezTo>
                      <a:pt x="39" y="22"/>
                      <a:pt x="38" y="34"/>
                      <a:pt x="31" y="40"/>
                    </a:cubicBezTo>
                    <a:cubicBezTo>
                      <a:pt x="24" y="45"/>
                      <a:pt x="13" y="42"/>
                      <a:pt x="7" y="32"/>
                    </a:cubicBezTo>
                    <a:cubicBezTo>
                      <a:pt x="0" y="22"/>
                      <a:pt x="1" y="10"/>
                      <a:pt x="8" y="5"/>
                    </a:cubicBezTo>
                    <a:cubicBezTo>
                      <a:pt x="15" y="0"/>
                      <a:pt x="26" y="3"/>
                      <a:pt x="32" y="12"/>
                    </a:cubicBezTo>
                    <a:close/>
                  </a:path>
                </a:pathLst>
              </a:custGeom>
              <a:solidFill>
                <a:srgbClr val="4D4D4D"/>
              </a:solidFill>
              <a:ln w="9525">
                <a:noFill/>
                <a:miter lim="800000"/>
              </a:ln>
            </p:spPr>
            <p:txBody>
              <a:bodyPr/>
              <a:lstStyle/>
              <a:p>
                <a:endParaRPr lang="zh-CN" altLang="en-US">
                  <a:cs typeface="+mn-ea"/>
                  <a:sym typeface="+mn-lt"/>
                </a:endParaRPr>
              </a:p>
            </p:txBody>
          </p:sp>
          <p:sp>
            <p:nvSpPr>
              <p:cNvPr id="37" name="Freeform 414"/>
              <p:cNvSpPr/>
              <p:nvPr/>
            </p:nvSpPr>
            <p:spPr bwMode="auto">
              <a:xfrm>
                <a:off x="3792538" y="1368425"/>
                <a:ext cx="466725" cy="414338"/>
              </a:xfrm>
              <a:custGeom>
                <a:avLst/>
                <a:gdLst>
                  <a:gd name="T0" fmla="*/ 360362 w 294"/>
                  <a:gd name="T1" fmla="*/ 0 h 261"/>
                  <a:gd name="T2" fmla="*/ 0 w 294"/>
                  <a:gd name="T3" fmla="*/ 271463 h 261"/>
                  <a:gd name="T4" fmla="*/ 104775 w 294"/>
                  <a:gd name="T5" fmla="*/ 414338 h 261"/>
                  <a:gd name="T6" fmla="*/ 466725 w 294"/>
                  <a:gd name="T7" fmla="*/ 141288 h 261"/>
                  <a:gd name="T8" fmla="*/ 360362 w 294"/>
                  <a:gd name="T9" fmla="*/ 0 h 261"/>
                  <a:gd name="T10" fmla="*/ 0 60000 65536"/>
                  <a:gd name="T11" fmla="*/ 0 60000 65536"/>
                  <a:gd name="T12" fmla="*/ 0 60000 65536"/>
                  <a:gd name="T13" fmla="*/ 0 60000 65536"/>
                  <a:gd name="T14" fmla="*/ 0 60000 65536"/>
                  <a:gd name="T15" fmla="*/ 0 w 294"/>
                  <a:gd name="T16" fmla="*/ 0 h 261"/>
                  <a:gd name="T17" fmla="*/ 294 w 294"/>
                  <a:gd name="T18" fmla="*/ 261 h 261"/>
                </a:gdLst>
                <a:ahLst/>
                <a:cxnLst>
                  <a:cxn ang="T10">
                    <a:pos x="T0" y="T1"/>
                  </a:cxn>
                  <a:cxn ang="T11">
                    <a:pos x="T2" y="T3"/>
                  </a:cxn>
                  <a:cxn ang="T12">
                    <a:pos x="T4" y="T5"/>
                  </a:cxn>
                  <a:cxn ang="T13">
                    <a:pos x="T6" y="T7"/>
                  </a:cxn>
                  <a:cxn ang="T14">
                    <a:pos x="T8" y="T9"/>
                  </a:cxn>
                </a:cxnLst>
                <a:rect l="T15" t="T16" r="T17" b="T18"/>
                <a:pathLst>
                  <a:path w="294" h="261">
                    <a:moveTo>
                      <a:pt x="227" y="0"/>
                    </a:moveTo>
                    <a:lnTo>
                      <a:pt x="0" y="171"/>
                    </a:lnTo>
                    <a:lnTo>
                      <a:pt x="66" y="261"/>
                    </a:lnTo>
                    <a:lnTo>
                      <a:pt x="294" y="89"/>
                    </a:lnTo>
                    <a:lnTo>
                      <a:pt x="227" y="0"/>
                    </a:lnTo>
                    <a:close/>
                  </a:path>
                </a:pathLst>
              </a:custGeom>
              <a:solidFill>
                <a:srgbClr val="F03E32"/>
              </a:solidFill>
              <a:ln w="9525">
                <a:noFill/>
                <a:miter lim="800000"/>
              </a:ln>
            </p:spPr>
            <p:txBody>
              <a:bodyPr/>
              <a:lstStyle/>
              <a:p>
                <a:endParaRPr lang="zh-CN" altLang="en-US">
                  <a:cs typeface="+mn-ea"/>
                  <a:sym typeface="+mn-lt"/>
                </a:endParaRPr>
              </a:p>
            </p:txBody>
          </p:sp>
          <p:sp>
            <p:nvSpPr>
              <p:cNvPr id="38" name="Freeform 415"/>
              <p:cNvSpPr/>
              <p:nvPr/>
            </p:nvSpPr>
            <p:spPr bwMode="auto">
              <a:xfrm>
                <a:off x="3792538" y="1612900"/>
                <a:ext cx="144463" cy="169863"/>
              </a:xfrm>
              <a:custGeom>
                <a:avLst/>
                <a:gdLst>
                  <a:gd name="T0" fmla="*/ 37281 w 62"/>
                  <a:gd name="T1" fmla="*/ 0 h 73"/>
                  <a:gd name="T2" fmla="*/ 0 w 62"/>
                  <a:gd name="T3" fmla="*/ 27923 h 73"/>
                  <a:gd name="T4" fmla="*/ 104852 w 62"/>
                  <a:gd name="T5" fmla="*/ 169863 h 73"/>
                  <a:gd name="T6" fmla="*/ 144463 w 62"/>
                  <a:gd name="T7" fmla="*/ 141940 h 73"/>
                  <a:gd name="T8" fmla="*/ 142133 w 62"/>
                  <a:gd name="T9" fmla="*/ 139613 h 73"/>
                  <a:gd name="T10" fmla="*/ 37281 w 62"/>
                  <a:gd name="T11" fmla="*/ 2327 h 73"/>
                  <a:gd name="T12" fmla="*/ 37281 w 62"/>
                  <a:gd name="T13" fmla="*/ 0 h 73"/>
                  <a:gd name="T14" fmla="*/ 0 60000 65536"/>
                  <a:gd name="T15" fmla="*/ 0 60000 65536"/>
                  <a:gd name="T16" fmla="*/ 0 60000 65536"/>
                  <a:gd name="T17" fmla="*/ 0 60000 65536"/>
                  <a:gd name="T18" fmla="*/ 0 60000 65536"/>
                  <a:gd name="T19" fmla="*/ 0 60000 65536"/>
                  <a:gd name="T20" fmla="*/ 0 60000 65536"/>
                  <a:gd name="T21" fmla="*/ 0 w 62"/>
                  <a:gd name="T22" fmla="*/ 0 h 73"/>
                  <a:gd name="T23" fmla="*/ 62 w 62"/>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3">
                    <a:moveTo>
                      <a:pt x="16" y="0"/>
                    </a:moveTo>
                    <a:cubicBezTo>
                      <a:pt x="0" y="12"/>
                      <a:pt x="0" y="12"/>
                      <a:pt x="0" y="12"/>
                    </a:cubicBezTo>
                    <a:cubicBezTo>
                      <a:pt x="45" y="73"/>
                      <a:pt x="45" y="73"/>
                      <a:pt x="45" y="73"/>
                    </a:cubicBezTo>
                    <a:cubicBezTo>
                      <a:pt x="62" y="61"/>
                      <a:pt x="62" y="61"/>
                      <a:pt x="62" y="61"/>
                    </a:cubicBezTo>
                    <a:cubicBezTo>
                      <a:pt x="61" y="61"/>
                      <a:pt x="61" y="60"/>
                      <a:pt x="61" y="60"/>
                    </a:cubicBezTo>
                    <a:cubicBezTo>
                      <a:pt x="43" y="46"/>
                      <a:pt x="22" y="18"/>
                      <a:pt x="16" y="1"/>
                    </a:cubicBezTo>
                    <a:cubicBezTo>
                      <a:pt x="16" y="0"/>
                      <a:pt x="16" y="0"/>
                      <a:pt x="16" y="0"/>
                    </a:cubicBezTo>
                    <a:close/>
                  </a:path>
                </a:pathLst>
              </a:custGeom>
              <a:solidFill>
                <a:srgbClr val="CF291D"/>
              </a:solidFill>
              <a:ln w="9525">
                <a:noFill/>
                <a:miter lim="800000"/>
              </a:ln>
            </p:spPr>
            <p:txBody>
              <a:bodyPr/>
              <a:lstStyle/>
              <a:p>
                <a:endParaRPr lang="zh-CN" altLang="en-US">
                  <a:cs typeface="+mn-ea"/>
                  <a:sym typeface="+mn-lt"/>
                </a:endParaRPr>
              </a:p>
            </p:txBody>
          </p:sp>
          <p:sp>
            <p:nvSpPr>
              <p:cNvPr id="39" name="Freeform 416"/>
              <p:cNvSpPr/>
              <p:nvPr/>
            </p:nvSpPr>
            <p:spPr bwMode="auto">
              <a:xfrm>
                <a:off x="3743326" y="1619250"/>
                <a:ext cx="177800" cy="206375"/>
              </a:xfrm>
              <a:custGeom>
                <a:avLst/>
                <a:gdLst>
                  <a:gd name="T0" fmla="*/ 170782 w 76"/>
                  <a:gd name="T1" fmla="*/ 152436 h 88"/>
                  <a:gd name="T2" fmla="*/ 63166 w 76"/>
                  <a:gd name="T3" fmla="*/ 11726 h 88"/>
                  <a:gd name="T4" fmla="*/ 39771 w 76"/>
                  <a:gd name="T5" fmla="*/ 7036 h 88"/>
                  <a:gd name="T6" fmla="*/ 4679 w 76"/>
                  <a:gd name="T7" fmla="*/ 60974 h 88"/>
                  <a:gd name="T8" fmla="*/ 107616 w 76"/>
                  <a:gd name="T9" fmla="*/ 196994 h 88"/>
                  <a:gd name="T10" fmla="*/ 166103 w 76"/>
                  <a:gd name="T11" fmla="*/ 175888 h 88"/>
                  <a:gd name="T12" fmla="*/ 170782 w 76"/>
                  <a:gd name="T13" fmla="*/ 152436 h 88"/>
                  <a:gd name="T14" fmla="*/ 0 60000 65536"/>
                  <a:gd name="T15" fmla="*/ 0 60000 65536"/>
                  <a:gd name="T16" fmla="*/ 0 60000 65536"/>
                  <a:gd name="T17" fmla="*/ 0 60000 65536"/>
                  <a:gd name="T18" fmla="*/ 0 60000 65536"/>
                  <a:gd name="T19" fmla="*/ 0 60000 65536"/>
                  <a:gd name="T20" fmla="*/ 0 60000 65536"/>
                  <a:gd name="T21" fmla="*/ 0 w 76"/>
                  <a:gd name="T22" fmla="*/ 0 h 88"/>
                  <a:gd name="T23" fmla="*/ 76 w 76"/>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8">
                    <a:moveTo>
                      <a:pt x="73" y="65"/>
                    </a:moveTo>
                    <a:cubicBezTo>
                      <a:pt x="54" y="51"/>
                      <a:pt x="33" y="23"/>
                      <a:pt x="27" y="5"/>
                    </a:cubicBezTo>
                    <a:cubicBezTo>
                      <a:pt x="25" y="0"/>
                      <a:pt x="20" y="1"/>
                      <a:pt x="17" y="3"/>
                    </a:cubicBezTo>
                    <a:cubicBezTo>
                      <a:pt x="8" y="10"/>
                      <a:pt x="0" y="17"/>
                      <a:pt x="2" y="26"/>
                    </a:cubicBezTo>
                    <a:cubicBezTo>
                      <a:pt x="9" y="48"/>
                      <a:pt x="27" y="71"/>
                      <a:pt x="46" y="84"/>
                    </a:cubicBezTo>
                    <a:cubicBezTo>
                      <a:pt x="54" y="88"/>
                      <a:pt x="63" y="81"/>
                      <a:pt x="71" y="75"/>
                    </a:cubicBezTo>
                    <a:cubicBezTo>
                      <a:pt x="75" y="72"/>
                      <a:pt x="76" y="67"/>
                      <a:pt x="73" y="65"/>
                    </a:cubicBezTo>
                    <a:close/>
                  </a:path>
                </a:pathLst>
              </a:custGeom>
              <a:solidFill>
                <a:srgbClr val="E6E6E6"/>
              </a:solidFill>
              <a:ln w="9525">
                <a:noFill/>
                <a:miter lim="800000"/>
              </a:ln>
            </p:spPr>
            <p:txBody>
              <a:bodyPr/>
              <a:lstStyle/>
              <a:p>
                <a:endParaRPr lang="zh-CN" altLang="en-US">
                  <a:cs typeface="+mn-ea"/>
                  <a:sym typeface="+mn-lt"/>
                </a:endParaRPr>
              </a:p>
            </p:txBody>
          </p:sp>
          <p:sp>
            <p:nvSpPr>
              <p:cNvPr id="40" name="Freeform 417"/>
              <p:cNvSpPr/>
              <p:nvPr/>
            </p:nvSpPr>
            <p:spPr bwMode="auto">
              <a:xfrm>
                <a:off x="3752851" y="1612900"/>
                <a:ext cx="177800" cy="203200"/>
              </a:xfrm>
              <a:custGeom>
                <a:avLst/>
                <a:gdLst>
                  <a:gd name="T0" fmla="*/ 170782 w 76"/>
                  <a:gd name="T1" fmla="*/ 151816 h 87"/>
                  <a:gd name="T2" fmla="*/ 63166 w 76"/>
                  <a:gd name="T3" fmla="*/ 11678 h 87"/>
                  <a:gd name="T4" fmla="*/ 39771 w 76"/>
                  <a:gd name="T5" fmla="*/ 7007 h 87"/>
                  <a:gd name="T6" fmla="*/ 7018 w 76"/>
                  <a:gd name="T7" fmla="*/ 58391 h 87"/>
                  <a:gd name="T8" fmla="*/ 109955 w 76"/>
                  <a:gd name="T9" fmla="*/ 193857 h 87"/>
                  <a:gd name="T10" fmla="*/ 166103 w 76"/>
                  <a:gd name="T11" fmla="*/ 175172 h 87"/>
                  <a:gd name="T12" fmla="*/ 170782 w 76"/>
                  <a:gd name="T13" fmla="*/ 151816 h 87"/>
                  <a:gd name="T14" fmla="*/ 0 60000 65536"/>
                  <a:gd name="T15" fmla="*/ 0 60000 65536"/>
                  <a:gd name="T16" fmla="*/ 0 60000 65536"/>
                  <a:gd name="T17" fmla="*/ 0 60000 65536"/>
                  <a:gd name="T18" fmla="*/ 0 60000 65536"/>
                  <a:gd name="T19" fmla="*/ 0 60000 65536"/>
                  <a:gd name="T20" fmla="*/ 0 60000 65536"/>
                  <a:gd name="T21" fmla="*/ 0 w 76"/>
                  <a:gd name="T22" fmla="*/ 0 h 87"/>
                  <a:gd name="T23" fmla="*/ 76 w 76"/>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7">
                    <a:moveTo>
                      <a:pt x="73" y="65"/>
                    </a:moveTo>
                    <a:cubicBezTo>
                      <a:pt x="54" y="51"/>
                      <a:pt x="34" y="22"/>
                      <a:pt x="27" y="5"/>
                    </a:cubicBezTo>
                    <a:cubicBezTo>
                      <a:pt x="25" y="0"/>
                      <a:pt x="20" y="1"/>
                      <a:pt x="17" y="3"/>
                    </a:cubicBezTo>
                    <a:cubicBezTo>
                      <a:pt x="9" y="9"/>
                      <a:pt x="0" y="16"/>
                      <a:pt x="3" y="25"/>
                    </a:cubicBezTo>
                    <a:cubicBezTo>
                      <a:pt x="11" y="47"/>
                      <a:pt x="28" y="70"/>
                      <a:pt x="47" y="83"/>
                    </a:cubicBezTo>
                    <a:cubicBezTo>
                      <a:pt x="54" y="87"/>
                      <a:pt x="64" y="81"/>
                      <a:pt x="71" y="75"/>
                    </a:cubicBezTo>
                    <a:cubicBezTo>
                      <a:pt x="75" y="72"/>
                      <a:pt x="76" y="67"/>
                      <a:pt x="73"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41" name="Freeform 418"/>
              <p:cNvSpPr/>
              <p:nvPr/>
            </p:nvSpPr>
            <p:spPr bwMode="auto">
              <a:xfrm>
                <a:off x="3656013" y="1017588"/>
                <a:ext cx="617538" cy="600075"/>
              </a:xfrm>
              <a:custGeom>
                <a:avLst/>
                <a:gdLst>
                  <a:gd name="T0" fmla="*/ 269003 w 264"/>
                  <a:gd name="T1" fmla="*/ 0 h 256"/>
                  <a:gd name="T2" fmla="*/ 0 w 264"/>
                  <a:gd name="T3" fmla="*/ 461776 h 256"/>
                  <a:gd name="T4" fmla="*/ 594146 w 264"/>
                  <a:gd name="T5" fmla="*/ 600075 h 256"/>
                  <a:gd name="T6" fmla="*/ 547363 w 264"/>
                  <a:gd name="T7" fmla="*/ 65633 h 256"/>
                  <a:gd name="T8" fmla="*/ 269003 w 264"/>
                  <a:gd name="T9" fmla="*/ 0 h 256"/>
                  <a:gd name="T10" fmla="*/ 0 60000 65536"/>
                  <a:gd name="T11" fmla="*/ 0 60000 65536"/>
                  <a:gd name="T12" fmla="*/ 0 60000 65536"/>
                  <a:gd name="T13" fmla="*/ 0 60000 65536"/>
                  <a:gd name="T14" fmla="*/ 0 60000 65536"/>
                  <a:gd name="T15" fmla="*/ 0 w 264"/>
                  <a:gd name="T16" fmla="*/ 0 h 256"/>
                  <a:gd name="T17" fmla="*/ 264 w 264"/>
                  <a:gd name="T18" fmla="*/ 256 h 256"/>
                </a:gdLst>
                <a:ahLst/>
                <a:cxnLst>
                  <a:cxn ang="T10">
                    <a:pos x="T0" y="T1"/>
                  </a:cxn>
                  <a:cxn ang="T11">
                    <a:pos x="T2" y="T3"/>
                  </a:cxn>
                  <a:cxn ang="T12">
                    <a:pos x="T4" y="T5"/>
                  </a:cxn>
                  <a:cxn ang="T13">
                    <a:pos x="T6" y="T7"/>
                  </a:cxn>
                  <a:cxn ang="T14">
                    <a:pos x="T8" y="T9"/>
                  </a:cxn>
                </a:cxnLst>
                <a:rect l="T15" t="T16" r="T17" b="T18"/>
                <a:pathLst>
                  <a:path w="264" h="256">
                    <a:moveTo>
                      <a:pt x="115" y="0"/>
                    </a:moveTo>
                    <a:cubicBezTo>
                      <a:pt x="68" y="47"/>
                      <a:pt x="12" y="150"/>
                      <a:pt x="0" y="197"/>
                    </a:cubicBezTo>
                    <a:cubicBezTo>
                      <a:pt x="91" y="239"/>
                      <a:pt x="154" y="254"/>
                      <a:pt x="254" y="256"/>
                    </a:cubicBezTo>
                    <a:cubicBezTo>
                      <a:pt x="264" y="207"/>
                      <a:pt x="257" y="89"/>
                      <a:pt x="234" y="28"/>
                    </a:cubicBezTo>
                    <a:lnTo>
                      <a:pt x="115" y="0"/>
                    </a:lnTo>
                    <a:close/>
                  </a:path>
                </a:pathLst>
              </a:custGeom>
              <a:solidFill>
                <a:srgbClr val="F03E32"/>
              </a:solidFill>
              <a:ln w="9525">
                <a:noFill/>
                <a:miter lim="800000"/>
              </a:ln>
            </p:spPr>
            <p:txBody>
              <a:bodyPr/>
              <a:lstStyle/>
              <a:p>
                <a:endParaRPr lang="zh-CN" altLang="en-US">
                  <a:cs typeface="+mn-ea"/>
                  <a:sym typeface="+mn-lt"/>
                </a:endParaRPr>
              </a:p>
            </p:txBody>
          </p:sp>
          <p:sp>
            <p:nvSpPr>
              <p:cNvPr id="42" name="Freeform 419"/>
              <p:cNvSpPr/>
              <p:nvPr/>
            </p:nvSpPr>
            <p:spPr bwMode="auto">
              <a:xfrm>
                <a:off x="3694113" y="1296988"/>
                <a:ext cx="568325" cy="212725"/>
              </a:xfrm>
              <a:custGeom>
                <a:avLst/>
                <a:gdLst>
                  <a:gd name="T0" fmla="*/ 0 w 243"/>
                  <a:gd name="T1" fmla="*/ 79480 h 91"/>
                  <a:gd name="T2" fmla="*/ 163715 w 243"/>
                  <a:gd name="T3" fmla="*/ 149609 h 91"/>
                  <a:gd name="T4" fmla="*/ 175409 w 243"/>
                  <a:gd name="T5" fmla="*/ 161297 h 91"/>
                  <a:gd name="T6" fmla="*/ 247911 w 243"/>
                  <a:gd name="T7" fmla="*/ 182336 h 91"/>
                  <a:gd name="T8" fmla="*/ 264283 w 243"/>
                  <a:gd name="T9" fmla="*/ 175323 h 91"/>
                  <a:gd name="T10" fmla="*/ 565986 w 243"/>
                  <a:gd name="T11" fmla="*/ 212725 h 91"/>
                  <a:gd name="T12" fmla="*/ 565986 w 243"/>
                  <a:gd name="T13" fmla="*/ 123895 h 91"/>
                  <a:gd name="T14" fmla="*/ 285332 w 243"/>
                  <a:gd name="T15" fmla="*/ 86493 h 91"/>
                  <a:gd name="T16" fmla="*/ 273638 w 243"/>
                  <a:gd name="T17" fmla="*/ 74804 h 91"/>
                  <a:gd name="T18" fmla="*/ 201136 w 243"/>
                  <a:gd name="T19" fmla="*/ 53766 h 91"/>
                  <a:gd name="T20" fmla="*/ 184764 w 243"/>
                  <a:gd name="T21" fmla="*/ 60779 h 91"/>
                  <a:gd name="T22" fmla="*/ 39759 w 243"/>
                  <a:gd name="T23" fmla="*/ 0 h 91"/>
                  <a:gd name="T24" fmla="*/ 0 w 243"/>
                  <a:gd name="T25" fmla="*/ 7948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3"/>
                  <a:gd name="T40" fmla="*/ 0 h 91"/>
                  <a:gd name="T41" fmla="*/ 243 w 243"/>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3" h="91">
                    <a:moveTo>
                      <a:pt x="0" y="34"/>
                    </a:moveTo>
                    <a:cubicBezTo>
                      <a:pt x="35" y="50"/>
                      <a:pt x="45" y="53"/>
                      <a:pt x="70" y="64"/>
                    </a:cubicBezTo>
                    <a:cubicBezTo>
                      <a:pt x="70" y="66"/>
                      <a:pt x="72" y="69"/>
                      <a:pt x="75" y="69"/>
                    </a:cubicBezTo>
                    <a:cubicBezTo>
                      <a:pt x="106" y="78"/>
                      <a:pt x="106" y="78"/>
                      <a:pt x="106" y="78"/>
                    </a:cubicBezTo>
                    <a:cubicBezTo>
                      <a:pt x="109" y="79"/>
                      <a:pt x="112" y="77"/>
                      <a:pt x="113" y="75"/>
                    </a:cubicBezTo>
                    <a:cubicBezTo>
                      <a:pt x="150" y="83"/>
                      <a:pt x="204" y="89"/>
                      <a:pt x="242" y="91"/>
                    </a:cubicBezTo>
                    <a:cubicBezTo>
                      <a:pt x="243" y="79"/>
                      <a:pt x="242" y="66"/>
                      <a:pt x="242" y="53"/>
                    </a:cubicBezTo>
                    <a:cubicBezTo>
                      <a:pt x="208" y="52"/>
                      <a:pt x="151" y="43"/>
                      <a:pt x="122" y="37"/>
                    </a:cubicBezTo>
                    <a:cubicBezTo>
                      <a:pt x="122" y="35"/>
                      <a:pt x="120" y="32"/>
                      <a:pt x="117" y="32"/>
                    </a:cubicBezTo>
                    <a:cubicBezTo>
                      <a:pt x="86" y="23"/>
                      <a:pt x="86" y="23"/>
                      <a:pt x="86" y="23"/>
                    </a:cubicBezTo>
                    <a:cubicBezTo>
                      <a:pt x="83" y="23"/>
                      <a:pt x="80" y="24"/>
                      <a:pt x="79" y="26"/>
                    </a:cubicBezTo>
                    <a:cubicBezTo>
                      <a:pt x="50" y="18"/>
                      <a:pt x="48" y="14"/>
                      <a:pt x="17" y="0"/>
                    </a:cubicBezTo>
                    <a:cubicBezTo>
                      <a:pt x="11" y="12"/>
                      <a:pt x="5" y="23"/>
                      <a:pt x="0" y="34"/>
                    </a:cubicBezTo>
                    <a:close/>
                  </a:path>
                </a:pathLst>
              </a:custGeom>
              <a:solidFill>
                <a:srgbClr val="CF291D"/>
              </a:solidFill>
              <a:ln w="9525">
                <a:noFill/>
                <a:miter lim="800000"/>
              </a:ln>
            </p:spPr>
            <p:txBody>
              <a:bodyPr/>
              <a:lstStyle/>
              <a:p>
                <a:endParaRPr lang="zh-CN" altLang="en-US">
                  <a:cs typeface="+mn-ea"/>
                  <a:sym typeface="+mn-lt"/>
                </a:endParaRPr>
              </a:p>
            </p:txBody>
          </p:sp>
          <p:sp>
            <p:nvSpPr>
              <p:cNvPr id="43" name="Freeform 420"/>
              <p:cNvSpPr/>
              <p:nvPr/>
            </p:nvSpPr>
            <p:spPr bwMode="auto">
              <a:xfrm>
                <a:off x="3862388" y="1017588"/>
                <a:ext cx="365125" cy="212725"/>
              </a:xfrm>
              <a:custGeom>
                <a:avLst/>
                <a:gdLst>
                  <a:gd name="T0" fmla="*/ 318314 w 156"/>
                  <a:gd name="T1" fmla="*/ 130908 h 91"/>
                  <a:gd name="T2" fmla="*/ 318314 w 156"/>
                  <a:gd name="T3" fmla="*/ 130908 h 91"/>
                  <a:gd name="T4" fmla="*/ 318314 w 156"/>
                  <a:gd name="T5" fmla="*/ 130908 h 91"/>
                  <a:gd name="T6" fmla="*/ 318314 w 156"/>
                  <a:gd name="T7" fmla="*/ 130908 h 91"/>
                  <a:gd name="T8" fmla="*/ 318314 w 156"/>
                  <a:gd name="T9" fmla="*/ 130908 h 91"/>
                  <a:gd name="T10" fmla="*/ 318314 w 156"/>
                  <a:gd name="T11" fmla="*/ 130908 h 91"/>
                  <a:gd name="T12" fmla="*/ 318314 w 156"/>
                  <a:gd name="T13" fmla="*/ 130908 h 91"/>
                  <a:gd name="T14" fmla="*/ 318314 w 156"/>
                  <a:gd name="T15" fmla="*/ 130908 h 91"/>
                  <a:gd name="T16" fmla="*/ 318314 w 156"/>
                  <a:gd name="T17" fmla="*/ 130908 h 91"/>
                  <a:gd name="T18" fmla="*/ 318314 w 156"/>
                  <a:gd name="T19" fmla="*/ 130908 h 91"/>
                  <a:gd name="T20" fmla="*/ 318314 w 156"/>
                  <a:gd name="T21" fmla="*/ 130908 h 91"/>
                  <a:gd name="T22" fmla="*/ 318314 w 156"/>
                  <a:gd name="T23" fmla="*/ 130908 h 91"/>
                  <a:gd name="T24" fmla="*/ 315974 w 156"/>
                  <a:gd name="T25" fmla="*/ 130908 h 91"/>
                  <a:gd name="T26" fmla="*/ 315974 w 156"/>
                  <a:gd name="T27" fmla="*/ 142596 h 91"/>
                  <a:gd name="T28" fmla="*/ 292568 w 156"/>
                  <a:gd name="T29" fmla="*/ 179998 h 91"/>
                  <a:gd name="T30" fmla="*/ 292568 w 156"/>
                  <a:gd name="T31" fmla="*/ 182336 h 91"/>
                  <a:gd name="T32" fmla="*/ 292568 w 156"/>
                  <a:gd name="T33" fmla="*/ 182336 h 91"/>
                  <a:gd name="T34" fmla="*/ 290228 w 156"/>
                  <a:gd name="T35" fmla="*/ 182336 h 91"/>
                  <a:gd name="T36" fmla="*/ 290228 w 156"/>
                  <a:gd name="T37" fmla="*/ 184673 h 91"/>
                  <a:gd name="T38" fmla="*/ 290228 w 156"/>
                  <a:gd name="T39" fmla="*/ 184673 h 91"/>
                  <a:gd name="T40" fmla="*/ 290228 w 156"/>
                  <a:gd name="T41" fmla="*/ 187011 h 91"/>
                  <a:gd name="T42" fmla="*/ 287887 w 156"/>
                  <a:gd name="T43" fmla="*/ 187011 h 91"/>
                  <a:gd name="T44" fmla="*/ 287887 w 156"/>
                  <a:gd name="T45" fmla="*/ 187011 h 91"/>
                  <a:gd name="T46" fmla="*/ 287887 w 156"/>
                  <a:gd name="T47" fmla="*/ 189349 h 91"/>
                  <a:gd name="T48" fmla="*/ 287887 w 156"/>
                  <a:gd name="T49" fmla="*/ 189349 h 91"/>
                  <a:gd name="T50" fmla="*/ 287887 w 156"/>
                  <a:gd name="T51" fmla="*/ 189349 h 91"/>
                  <a:gd name="T52" fmla="*/ 287887 w 156"/>
                  <a:gd name="T53" fmla="*/ 189349 h 91"/>
                  <a:gd name="T54" fmla="*/ 212990 w 156"/>
                  <a:gd name="T55" fmla="*/ 194024 h 91"/>
                  <a:gd name="T56" fmla="*/ 65535 w 156"/>
                  <a:gd name="T57" fmla="*/ 137921 h 91"/>
                  <a:gd name="T58" fmla="*/ 65535 w 156"/>
                  <a:gd name="T59" fmla="*/ 137921 h 91"/>
                  <a:gd name="T60" fmla="*/ 65535 w 156"/>
                  <a:gd name="T61" fmla="*/ 137921 h 91"/>
                  <a:gd name="T62" fmla="*/ 65535 w 156"/>
                  <a:gd name="T63" fmla="*/ 137921 h 91"/>
                  <a:gd name="T64" fmla="*/ 65535 w 156"/>
                  <a:gd name="T65" fmla="*/ 135583 h 91"/>
                  <a:gd name="T66" fmla="*/ 65535 w 156"/>
                  <a:gd name="T67" fmla="*/ 135583 h 91"/>
                  <a:gd name="T68" fmla="*/ 65535 w 156"/>
                  <a:gd name="T69" fmla="*/ 135583 h 91"/>
                  <a:gd name="T70" fmla="*/ 65535 w 156"/>
                  <a:gd name="T71" fmla="*/ 133245 h 91"/>
                  <a:gd name="T72" fmla="*/ 65535 w 156"/>
                  <a:gd name="T73" fmla="*/ 133245 h 91"/>
                  <a:gd name="T74" fmla="*/ 65535 w 156"/>
                  <a:gd name="T75" fmla="*/ 130908 h 91"/>
                  <a:gd name="T76" fmla="*/ 65535 w 156"/>
                  <a:gd name="T77" fmla="*/ 130908 h 91"/>
                  <a:gd name="T78" fmla="*/ 65535 w 156"/>
                  <a:gd name="T79" fmla="*/ 128570 h 91"/>
                  <a:gd name="T80" fmla="*/ 65535 w 156"/>
                  <a:gd name="T81" fmla="*/ 128570 h 91"/>
                  <a:gd name="T82" fmla="*/ 65535 w 156"/>
                  <a:gd name="T83" fmla="*/ 126232 h 91"/>
                  <a:gd name="T84" fmla="*/ 23405 w 156"/>
                  <a:gd name="T85" fmla="*/ 56103 h 91"/>
                  <a:gd name="T86" fmla="*/ 21065 w 156"/>
                  <a:gd name="T87" fmla="*/ 56103 h 91"/>
                  <a:gd name="T88" fmla="*/ 21065 w 156"/>
                  <a:gd name="T89" fmla="*/ 56103 h 91"/>
                  <a:gd name="T90" fmla="*/ 21065 w 156"/>
                  <a:gd name="T91" fmla="*/ 56103 h 91"/>
                  <a:gd name="T92" fmla="*/ 21065 w 156"/>
                  <a:gd name="T93" fmla="*/ 56103 h 91"/>
                  <a:gd name="T94" fmla="*/ 18724 w 156"/>
                  <a:gd name="T95" fmla="*/ 56103 h 91"/>
                  <a:gd name="T96" fmla="*/ 18724 w 156"/>
                  <a:gd name="T97" fmla="*/ 56103 h 91"/>
                  <a:gd name="T98" fmla="*/ 18724 w 156"/>
                  <a:gd name="T99" fmla="*/ 56103 h 91"/>
                  <a:gd name="T100" fmla="*/ 18724 w 156"/>
                  <a:gd name="T101" fmla="*/ 56103 h 91"/>
                  <a:gd name="T102" fmla="*/ 18724 w 156"/>
                  <a:gd name="T103" fmla="*/ 53766 h 91"/>
                  <a:gd name="T104" fmla="*/ 18724 w 156"/>
                  <a:gd name="T105" fmla="*/ 53766 h 91"/>
                  <a:gd name="T106" fmla="*/ 16384 w 156"/>
                  <a:gd name="T107" fmla="*/ 53766 h 91"/>
                  <a:gd name="T108" fmla="*/ 16384 w 156"/>
                  <a:gd name="T109" fmla="*/ 53766 h 91"/>
                  <a:gd name="T110" fmla="*/ 16384 w 156"/>
                  <a:gd name="T111" fmla="*/ 53766 h 91"/>
                  <a:gd name="T112" fmla="*/ 16384 w 156"/>
                  <a:gd name="T113" fmla="*/ 53766 h 91"/>
                  <a:gd name="T114" fmla="*/ 51492 w 156"/>
                  <a:gd name="T115" fmla="*/ 30389 h 91"/>
                  <a:gd name="T116" fmla="*/ 306611 w 156"/>
                  <a:gd name="T117" fmla="*/ 86493 h 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91"/>
                  <a:gd name="T179" fmla="*/ 156 w 156"/>
                  <a:gd name="T180" fmla="*/ 91 h 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91">
                    <a:moveTo>
                      <a:pt x="156" y="43"/>
                    </a:moveTo>
                    <a:cubicBezTo>
                      <a:pt x="153" y="51"/>
                      <a:pt x="145" y="57"/>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6" y="58"/>
                      <a:pt x="136" y="55"/>
                      <a:pt x="135" y="61"/>
                    </a:cubicBezTo>
                    <a:cubicBezTo>
                      <a:pt x="133" y="68"/>
                      <a:pt x="136" y="80"/>
                      <a:pt x="130" y="79"/>
                    </a:cubicBezTo>
                    <a:cubicBezTo>
                      <a:pt x="124" y="77"/>
                      <a:pt x="127" y="78"/>
                      <a:pt x="125" y="77"/>
                    </a:cubicBezTo>
                    <a:cubicBezTo>
                      <a:pt x="125" y="77"/>
                      <a:pt x="125" y="77"/>
                      <a:pt x="125" y="77"/>
                    </a:cubicBezTo>
                    <a:cubicBezTo>
                      <a:pt x="125" y="77"/>
                      <a:pt x="125" y="77"/>
                      <a:pt x="125" y="77"/>
                    </a:cubicBezTo>
                    <a:cubicBezTo>
                      <a:pt x="125" y="77"/>
                      <a:pt x="125" y="77"/>
                      <a:pt x="125" y="77"/>
                    </a:cubicBezTo>
                    <a:cubicBezTo>
                      <a:pt x="125" y="77"/>
                      <a:pt x="125" y="77"/>
                      <a:pt x="125" y="77"/>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4" y="78"/>
                      <a:pt x="124" y="78"/>
                      <a:pt x="124" y="78"/>
                    </a:cubicBezTo>
                    <a:cubicBezTo>
                      <a:pt x="124" y="78"/>
                      <a:pt x="124" y="78"/>
                      <a:pt x="124" y="78"/>
                    </a:cubicBezTo>
                    <a:cubicBezTo>
                      <a:pt x="124" y="78"/>
                      <a:pt x="124" y="78"/>
                      <a:pt x="124" y="78"/>
                    </a:cubicBezTo>
                    <a:cubicBezTo>
                      <a:pt x="124" y="78"/>
                      <a:pt x="124" y="78"/>
                      <a:pt x="124" y="78"/>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2"/>
                      <a:pt x="123" y="82"/>
                      <a:pt x="123" y="82"/>
                    </a:cubicBezTo>
                    <a:cubicBezTo>
                      <a:pt x="118" y="88"/>
                      <a:pt x="110" y="91"/>
                      <a:pt x="102" y="89"/>
                    </a:cubicBezTo>
                    <a:cubicBezTo>
                      <a:pt x="97" y="88"/>
                      <a:pt x="93" y="86"/>
                      <a:pt x="91" y="83"/>
                    </a:cubicBezTo>
                    <a:cubicBezTo>
                      <a:pt x="86" y="88"/>
                      <a:pt x="79" y="91"/>
                      <a:pt x="71" y="89"/>
                    </a:cubicBezTo>
                    <a:cubicBezTo>
                      <a:pt x="63" y="87"/>
                      <a:pt x="58" y="82"/>
                      <a:pt x="56" y="75"/>
                    </a:cubicBezTo>
                    <a:cubicBezTo>
                      <a:pt x="52" y="76"/>
                      <a:pt x="48" y="77"/>
                      <a:pt x="43" y="76"/>
                    </a:cubicBezTo>
                    <a:cubicBezTo>
                      <a:pt x="35" y="74"/>
                      <a:pt x="29" y="67"/>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4"/>
                      <a:pt x="28" y="54"/>
                      <a:pt x="28" y="54"/>
                    </a:cubicBezTo>
                    <a:cubicBezTo>
                      <a:pt x="28" y="54"/>
                      <a:pt x="28" y="54"/>
                      <a:pt x="28" y="54"/>
                    </a:cubicBezTo>
                    <a:cubicBezTo>
                      <a:pt x="28" y="54"/>
                      <a:pt x="28" y="54"/>
                      <a:pt x="28" y="54"/>
                    </a:cubicBezTo>
                    <a:cubicBezTo>
                      <a:pt x="26" y="54"/>
                      <a:pt x="24" y="54"/>
                      <a:pt x="23" y="54"/>
                    </a:cubicBezTo>
                    <a:cubicBezTo>
                      <a:pt x="12" y="51"/>
                      <a:pt x="5" y="40"/>
                      <a:pt x="8" y="29"/>
                    </a:cubicBezTo>
                    <a:cubicBezTo>
                      <a:pt x="8" y="28"/>
                      <a:pt x="9" y="26"/>
                      <a:pt x="10" y="24"/>
                    </a:cubicBezTo>
                    <a:cubicBezTo>
                      <a:pt x="10" y="24"/>
                      <a:pt x="10" y="24"/>
                      <a:pt x="10" y="24"/>
                    </a:cubicBezTo>
                    <a:cubicBezTo>
                      <a:pt x="10" y="24"/>
                      <a:pt x="10" y="24"/>
                      <a:pt x="10" y="24"/>
                    </a:cubicBezTo>
                    <a:cubicBezTo>
                      <a:pt x="10" y="24"/>
                      <a:pt x="10" y="24"/>
                      <a:pt x="10"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4" y="21"/>
                      <a:pt x="2" y="19"/>
                      <a:pt x="0" y="16"/>
                    </a:cubicBezTo>
                    <a:cubicBezTo>
                      <a:pt x="8" y="17"/>
                      <a:pt x="21" y="18"/>
                      <a:pt x="22" y="13"/>
                    </a:cubicBezTo>
                    <a:cubicBezTo>
                      <a:pt x="19" y="8"/>
                      <a:pt x="19" y="8"/>
                      <a:pt x="19" y="8"/>
                    </a:cubicBezTo>
                    <a:cubicBezTo>
                      <a:pt x="22" y="5"/>
                      <a:pt x="25" y="2"/>
                      <a:pt x="27" y="0"/>
                    </a:cubicBezTo>
                    <a:cubicBezTo>
                      <a:pt x="127" y="25"/>
                      <a:pt x="127" y="25"/>
                      <a:pt x="127" y="25"/>
                    </a:cubicBezTo>
                    <a:cubicBezTo>
                      <a:pt x="128" y="29"/>
                      <a:pt x="130" y="33"/>
                      <a:pt x="131" y="37"/>
                    </a:cubicBezTo>
                    <a:lnTo>
                      <a:pt x="156" y="43"/>
                    </a:lnTo>
                    <a:close/>
                  </a:path>
                </a:pathLst>
              </a:custGeom>
              <a:solidFill>
                <a:srgbClr val="CF291D"/>
              </a:solidFill>
              <a:ln w="9525">
                <a:noFill/>
                <a:miter lim="800000"/>
              </a:ln>
            </p:spPr>
            <p:txBody>
              <a:bodyPr/>
              <a:lstStyle/>
              <a:p>
                <a:endParaRPr lang="zh-CN" altLang="en-US">
                  <a:cs typeface="+mn-ea"/>
                  <a:sym typeface="+mn-lt"/>
                </a:endParaRPr>
              </a:p>
            </p:txBody>
          </p:sp>
          <p:sp>
            <p:nvSpPr>
              <p:cNvPr id="44" name="Freeform 421"/>
              <p:cNvSpPr/>
              <p:nvPr/>
            </p:nvSpPr>
            <p:spPr bwMode="auto">
              <a:xfrm>
                <a:off x="3921126" y="681038"/>
                <a:ext cx="381000" cy="381000"/>
              </a:xfrm>
              <a:custGeom>
                <a:avLst/>
                <a:gdLst>
                  <a:gd name="T0" fmla="*/ 229067 w 163"/>
                  <a:gd name="T1" fmla="*/ 21037 h 163"/>
                  <a:gd name="T2" fmla="*/ 21037 w 163"/>
                  <a:gd name="T3" fmla="*/ 149595 h 163"/>
                  <a:gd name="T4" fmla="*/ 151933 w 163"/>
                  <a:gd name="T5" fmla="*/ 357626 h 163"/>
                  <a:gd name="T6" fmla="*/ 359963 w 163"/>
                  <a:gd name="T7" fmla="*/ 229067 h 163"/>
                  <a:gd name="T8" fmla="*/ 229067 w 163"/>
                  <a:gd name="T9" fmla="*/ 21037 h 163"/>
                  <a:gd name="T10" fmla="*/ 0 60000 65536"/>
                  <a:gd name="T11" fmla="*/ 0 60000 65536"/>
                  <a:gd name="T12" fmla="*/ 0 60000 65536"/>
                  <a:gd name="T13" fmla="*/ 0 60000 65536"/>
                  <a:gd name="T14" fmla="*/ 0 60000 65536"/>
                  <a:gd name="T15" fmla="*/ 0 w 163"/>
                  <a:gd name="T16" fmla="*/ 0 h 163"/>
                  <a:gd name="T17" fmla="*/ 163 w 163"/>
                  <a:gd name="T18" fmla="*/ 163 h 163"/>
                </a:gdLst>
                <a:ahLst/>
                <a:cxnLst>
                  <a:cxn ang="T10">
                    <a:pos x="T0" y="T1"/>
                  </a:cxn>
                  <a:cxn ang="T11">
                    <a:pos x="T2" y="T3"/>
                  </a:cxn>
                  <a:cxn ang="T12">
                    <a:pos x="T4" y="T5"/>
                  </a:cxn>
                  <a:cxn ang="T13">
                    <a:pos x="T6" y="T7"/>
                  </a:cxn>
                  <a:cxn ang="T14">
                    <a:pos x="T8" y="T9"/>
                  </a:cxn>
                </a:cxnLst>
                <a:rect l="T15" t="T16" r="T17" b="T18"/>
                <a:pathLst>
                  <a:path w="163" h="163">
                    <a:moveTo>
                      <a:pt x="98" y="9"/>
                    </a:moveTo>
                    <a:cubicBezTo>
                      <a:pt x="58" y="0"/>
                      <a:pt x="19" y="24"/>
                      <a:pt x="9" y="64"/>
                    </a:cubicBezTo>
                    <a:cubicBezTo>
                      <a:pt x="0" y="104"/>
                      <a:pt x="25" y="144"/>
                      <a:pt x="65" y="153"/>
                    </a:cubicBezTo>
                    <a:cubicBezTo>
                      <a:pt x="105" y="163"/>
                      <a:pt x="144" y="138"/>
                      <a:pt x="154" y="98"/>
                    </a:cubicBezTo>
                    <a:cubicBezTo>
                      <a:pt x="163" y="58"/>
                      <a:pt x="138" y="18"/>
                      <a:pt x="98" y="9"/>
                    </a:cubicBezTo>
                    <a:close/>
                  </a:path>
                </a:pathLst>
              </a:custGeom>
              <a:solidFill>
                <a:srgbClr val="F8C8B4"/>
              </a:solidFill>
              <a:ln w="9525">
                <a:noFill/>
                <a:miter lim="800000"/>
              </a:ln>
            </p:spPr>
            <p:txBody>
              <a:bodyPr/>
              <a:lstStyle/>
              <a:p>
                <a:endParaRPr lang="zh-CN" altLang="en-US">
                  <a:cs typeface="+mn-ea"/>
                  <a:sym typeface="+mn-lt"/>
                </a:endParaRPr>
              </a:p>
            </p:txBody>
          </p:sp>
          <p:sp>
            <p:nvSpPr>
              <p:cNvPr id="45" name="Freeform 422"/>
              <p:cNvSpPr/>
              <p:nvPr/>
            </p:nvSpPr>
            <p:spPr bwMode="auto">
              <a:xfrm>
                <a:off x="4179888" y="536575"/>
                <a:ext cx="160338" cy="158750"/>
              </a:xfrm>
              <a:custGeom>
                <a:avLst/>
                <a:gdLst>
                  <a:gd name="T0" fmla="*/ 117896 w 68"/>
                  <a:gd name="T1" fmla="*/ 18676 h 68"/>
                  <a:gd name="T2" fmla="*/ 18863 w 68"/>
                  <a:gd name="T3" fmla="*/ 42022 h 68"/>
                  <a:gd name="T4" fmla="*/ 42442 w 68"/>
                  <a:gd name="T5" fmla="*/ 137739 h 68"/>
                  <a:gd name="T6" fmla="*/ 141475 w 68"/>
                  <a:gd name="T7" fmla="*/ 116728 h 68"/>
                  <a:gd name="T8" fmla="*/ 117896 w 68"/>
                  <a:gd name="T9" fmla="*/ 18676 h 68"/>
                  <a:gd name="T10" fmla="*/ 0 60000 65536"/>
                  <a:gd name="T11" fmla="*/ 0 60000 65536"/>
                  <a:gd name="T12" fmla="*/ 0 60000 65536"/>
                  <a:gd name="T13" fmla="*/ 0 60000 65536"/>
                  <a:gd name="T14" fmla="*/ 0 60000 65536"/>
                  <a:gd name="T15" fmla="*/ 0 w 68"/>
                  <a:gd name="T16" fmla="*/ 0 h 68"/>
                  <a:gd name="T17" fmla="*/ 68 w 68"/>
                  <a:gd name="T18" fmla="*/ 68 h 68"/>
                </a:gdLst>
                <a:ahLst/>
                <a:cxnLst>
                  <a:cxn ang="T10">
                    <a:pos x="T0" y="T1"/>
                  </a:cxn>
                  <a:cxn ang="T11">
                    <a:pos x="T2" y="T3"/>
                  </a:cxn>
                  <a:cxn ang="T12">
                    <a:pos x="T4" y="T5"/>
                  </a:cxn>
                  <a:cxn ang="T13">
                    <a:pos x="T6" y="T7"/>
                  </a:cxn>
                  <a:cxn ang="T14">
                    <a:pos x="T8" y="T9"/>
                  </a:cxn>
                </a:cxnLst>
                <a:rect l="T15" t="T16" r="T17" b="T18"/>
                <a:pathLst>
                  <a:path w="68" h="68">
                    <a:moveTo>
                      <a:pt x="50" y="8"/>
                    </a:moveTo>
                    <a:cubicBezTo>
                      <a:pt x="36" y="0"/>
                      <a:pt x="17" y="4"/>
                      <a:pt x="8" y="18"/>
                    </a:cubicBezTo>
                    <a:cubicBezTo>
                      <a:pt x="0" y="32"/>
                      <a:pt x="4" y="51"/>
                      <a:pt x="18" y="59"/>
                    </a:cubicBezTo>
                    <a:cubicBezTo>
                      <a:pt x="32" y="68"/>
                      <a:pt x="51" y="64"/>
                      <a:pt x="60" y="50"/>
                    </a:cubicBezTo>
                    <a:cubicBezTo>
                      <a:pt x="68" y="35"/>
                      <a:pt x="64" y="17"/>
                      <a:pt x="50" y="8"/>
                    </a:cubicBezTo>
                    <a:close/>
                  </a:path>
                </a:pathLst>
              </a:custGeom>
              <a:solidFill>
                <a:srgbClr val="FFFFFF"/>
              </a:solidFill>
              <a:ln w="9525">
                <a:noFill/>
                <a:miter lim="800000"/>
              </a:ln>
            </p:spPr>
            <p:txBody>
              <a:bodyPr/>
              <a:lstStyle/>
              <a:p>
                <a:endParaRPr lang="zh-CN" altLang="en-US">
                  <a:cs typeface="+mn-ea"/>
                  <a:sym typeface="+mn-lt"/>
                </a:endParaRPr>
              </a:p>
            </p:txBody>
          </p:sp>
          <p:sp>
            <p:nvSpPr>
              <p:cNvPr id="46" name="Freeform 423"/>
              <p:cNvSpPr/>
              <p:nvPr/>
            </p:nvSpPr>
            <p:spPr bwMode="auto">
              <a:xfrm>
                <a:off x="4183063" y="596900"/>
                <a:ext cx="123825" cy="95250"/>
              </a:xfrm>
              <a:custGeom>
                <a:avLst/>
                <a:gdLst>
                  <a:gd name="T0" fmla="*/ 9345 w 53"/>
                  <a:gd name="T1" fmla="*/ 0 h 41"/>
                  <a:gd name="T2" fmla="*/ 39717 w 53"/>
                  <a:gd name="T3" fmla="*/ 76665 h 41"/>
                  <a:gd name="T4" fmla="*/ 123825 w 53"/>
                  <a:gd name="T5" fmla="*/ 69695 h 41"/>
                  <a:gd name="T6" fmla="*/ 70090 w 53"/>
                  <a:gd name="T7" fmla="*/ 27878 h 41"/>
                  <a:gd name="T8" fmla="*/ 9345 w 53"/>
                  <a:gd name="T9" fmla="*/ 0 h 41"/>
                  <a:gd name="T10" fmla="*/ 0 60000 65536"/>
                  <a:gd name="T11" fmla="*/ 0 60000 65536"/>
                  <a:gd name="T12" fmla="*/ 0 60000 65536"/>
                  <a:gd name="T13" fmla="*/ 0 60000 65536"/>
                  <a:gd name="T14" fmla="*/ 0 60000 65536"/>
                  <a:gd name="T15" fmla="*/ 0 w 53"/>
                  <a:gd name="T16" fmla="*/ 0 h 41"/>
                  <a:gd name="T17" fmla="*/ 53 w 53"/>
                  <a:gd name="T18" fmla="*/ 41 h 41"/>
                </a:gdLst>
                <a:ahLst/>
                <a:cxnLst>
                  <a:cxn ang="T10">
                    <a:pos x="T0" y="T1"/>
                  </a:cxn>
                  <a:cxn ang="T11">
                    <a:pos x="T2" y="T3"/>
                  </a:cxn>
                  <a:cxn ang="T12">
                    <a:pos x="T4" y="T5"/>
                  </a:cxn>
                  <a:cxn ang="T13">
                    <a:pos x="T6" y="T7"/>
                  </a:cxn>
                  <a:cxn ang="T14">
                    <a:pos x="T8" y="T9"/>
                  </a:cxn>
                </a:cxnLst>
                <a:rect l="T15" t="T16" r="T17" b="T18"/>
                <a:pathLst>
                  <a:path w="53" h="41">
                    <a:moveTo>
                      <a:pt x="4" y="0"/>
                    </a:moveTo>
                    <a:cubicBezTo>
                      <a:pt x="0" y="12"/>
                      <a:pt x="6" y="26"/>
                      <a:pt x="17" y="33"/>
                    </a:cubicBezTo>
                    <a:cubicBezTo>
                      <a:pt x="29" y="41"/>
                      <a:pt x="43" y="39"/>
                      <a:pt x="53" y="30"/>
                    </a:cubicBezTo>
                    <a:cubicBezTo>
                      <a:pt x="46" y="23"/>
                      <a:pt x="39" y="17"/>
                      <a:pt x="30" y="12"/>
                    </a:cubicBezTo>
                    <a:cubicBezTo>
                      <a:pt x="22" y="7"/>
                      <a:pt x="13" y="3"/>
                      <a:pt x="4" y="0"/>
                    </a:cubicBezTo>
                    <a:close/>
                  </a:path>
                </a:pathLst>
              </a:custGeom>
              <a:solidFill>
                <a:srgbClr val="E6E6E6"/>
              </a:solidFill>
              <a:ln w="9525">
                <a:noFill/>
                <a:miter lim="800000"/>
              </a:ln>
            </p:spPr>
            <p:txBody>
              <a:bodyPr/>
              <a:lstStyle/>
              <a:p>
                <a:endParaRPr lang="zh-CN" altLang="en-US">
                  <a:cs typeface="+mn-ea"/>
                  <a:sym typeface="+mn-lt"/>
                </a:endParaRPr>
              </a:p>
            </p:txBody>
          </p:sp>
          <p:sp>
            <p:nvSpPr>
              <p:cNvPr id="47" name="Freeform 424"/>
              <p:cNvSpPr/>
              <p:nvPr/>
            </p:nvSpPr>
            <p:spPr bwMode="auto">
              <a:xfrm>
                <a:off x="3943351" y="581025"/>
                <a:ext cx="409575" cy="292100"/>
              </a:xfrm>
              <a:custGeom>
                <a:avLst/>
                <a:gdLst>
                  <a:gd name="T0" fmla="*/ 248085 w 175"/>
                  <a:gd name="T1" fmla="*/ 30378 h 125"/>
                  <a:gd name="T2" fmla="*/ 4681 w 175"/>
                  <a:gd name="T3" fmla="*/ 161239 h 125"/>
                  <a:gd name="T4" fmla="*/ 0 w 175"/>
                  <a:gd name="T5" fmla="*/ 182270 h 125"/>
                  <a:gd name="T6" fmla="*/ 374469 w 175"/>
                  <a:gd name="T7" fmla="*/ 292100 h 125"/>
                  <a:gd name="T8" fmla="*/ 379149 w 175"/>
                  <a:gd name="T9" fmla="*/ 273406 h 125"/>
                  <a:gd name="T10" fmla="*/ 248085 w 175"/>
                  <a:gd name="T11" fmla="*/ 30378 h 125"/>
                  <a:gd name="T12" fmla="*/ 0 60000 65536"/>
                  <a:gd name="T13" fmla="*/ 0 60000 65536"/>
                  <a:gd name="T14" fmla="*/ 0 60000 65536"/>
                  <a:gd name="T15" fmla="*/ 0 60000 65536"/>
                  <a:gd name="T16" fmla="*/ 0 60000 65536"/>
                  <a:gd name="T17" fmla="*/ 0 60000 65536"/>
                  <a:gd name="T18" fmla="*/ 0 w 175"/>
                  <a:gd name="T19" fmla="*/ 0 h 125"/>
                  <a:gd name="T20" fmla="*/ 175 w 175"/>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75" h="125">
                    <a:moveTo>
                      <a:pt x="106" y="13"/>
                    </a:moveTo>
                    <a:cubicBezTo>
                      <a:pt x="62" y="0"/>
                      <a:pt x="15" y="25"/>
                      <a:pt x="2" y="69"/>
                    </a:cubicBezTo>
                    <a:cubicBezTo>
                      <a:pt x="1" y="72"/>
                      <a:pt x="1" y="75"/>
                      <a:pt x="0" y="78"/>
                    </a:cubicBezTo>
                    <a:cubicBezTo>
                      <a:pt x="54" y="83"/>
                      <a:pt x="112" y="100"/>
                      <a:pt x="160" y="125"/>
                    </a:cubicBezTo>
                    <a:cubicBezTo>
                      <a:pt x="161" y="122"/>
                      <a:pt x="161" y="120"/>
                      <a:pt x="162" y="117"/>
                    </a:cubicBezTo>
                    <a:cubicBezTo>
                      <a:pt x="175" y="73"/>
                      <a:pt x="150" y="26"/>
                      <a:pt x="106" y="13"/>
                    </a:cubicBezTo>
                    <a:close/>
                  </a:path>
                </a:pathLst>
              </a:custGeom>
              <a:solidFill>
                <a:srgbClr val="F03E32"/>
              </a:solidFill>
              <a:ln w="9525">
                <a:noFill/>
                <a:miter lim="800000"/>
              </a:ln>
            </p:spPr>
            <p:txBody>
              <a:bodyPr/>
              <a:lstStyle/>
              <a:p>
                <a:endParaRPr lang="zh-CN" altLang="en-US">
                  <a:cs typeface="+mn-ea"/>
                  <a:sym typeface="+mn-lt"/>
                </a:endParaRPr>
              </a:p>
            </p:txBody>
          </p:sp>
          <p:sp>
            <p:nvSpPr>
              <p:cNvPr id="48" name="Freeform 425"/>
              <p:cNvSpPr/>
              <p:nvPr/>
            </p:nvSpPr>
            <p:spPr bwMode="auto">
              <a:xfrm>
                <a:off x="3946526" y="641350"/>
                <a:ext cx="390525" cy="223838"/>
              </a:xfrm>
              <a:custGeom>
                <a:avLst/>
                <a:gdLst>
                  <a:gd name="T0" fmla="*/ 74831 w 167"/>
                  <a:gd name="T1" fmla="*/ 0 h 96"/>
                  <a:gd name="T2" fmla="*/ 2338 w 167"/>
                  <a:gd name="T3" fmla="*/ 100261 h 96"/>
                  <a:gd name="T4" fmla="*/ 0 w 167"/>
                  <a:gd name="T5" fmla="*/ 114251 h 96"/>
                  <a:gd name="T6" fmla="*/ 7015 w 167"/>
                  <a:gd name="T7" fmla="*/ 114251 h 96"/>
                  <a:gd name="T8" fmla="*/ 367140 w 167"/>
                  <a:gd name="T9" fmla="*/ 221506 h 96"/>
                  <a:gd name="T10" fmla="*/ 371817 w 167"/>
                  <a:gd name="T11" fmla="*/ 223838 h 96"/>
                  <a:gd name="T12" fmla="*/ 376494 w 167"/>
                  <a:gd name="T13" fmla="*/ 212180 h 96"/>
                  <a:gd name="T14" fmla="*/ 371817 w 167"/>
                  <a:gd name="T15" fmla="*/ 88603 h 96"/>
                  <a:gd name="T16" fmla="*/ 74831 w 167"/>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7"/>
                  <a:gd name="T28" fmla="*/ 0 h 96"/>
                  <a:gd name="T29" fmla="*/ 167 w 167"/>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7" h="96">
                    <a:moveTo>
                      <a:pt x="32" y="0"/>
                    </a:moveTo>
                    <a:cubicBezTo>
                      <a:pt x="18" y="10"/>
                      <a:pt x="7" y="25"/>
                      <a:pt x="1" y="43"/>
                    </a:cubicBezTo>
                    <a:cubicBezTo>
                      <a:pt x="1" y="45"/>
                      <a:pt x="0" y="47"/>
                      <a:pt x="0" y="49"/>
                    </a:cubicBezTo>
                    <a:cubicBezTo>
                      <a:pt x="1" y="49"/>
                      <a:pt x="2" y="49"/>
                      <a:pt x="3" y="49"/>
                    </a:cubicBezTo>
                    <a:cubicBezTo>
                      <a:pt x="54" y="45"/>
                      <a:pt x="125" y="70"/>
                      <a:pt x="157" y="95"/>
                    </a:cubicBezTo>
                    <a:cubicBezTo>
                      <a:pt x="158" y="95"/>
                      <a:pt x="159" y="96"/>
                      <a:pt x="159" y="96"/>
                    </a:cubicBezTo>
                    <a:cubicBezTo>
                      <a:pt x="160" y="95"/>
                      <a:pt x="161" y="93"/>
                      <a:pt x="161" y="91"/>
                    </a:cubicBezTo>
                    <a:cubicBezTo>
                      <a:pt x="167" y="73"/>
                      <a:pt x="166" y="54"/>
                      <a:pt x="159" y="38"/>
                    </a:cubicBezTo>
                    <a:cubicBezTo>
                      <a:pt x="123" y="14"/>
                      <a:pt x="74" y="0"/>
                      <a:pt x="32" y="0"/>
                    </a:cubicBezTo>
                    <a:close/>
                  </a:path>
                </a:pathLst>
              </a:custGeom>
              <a:solidFill>
                <a:srgbClr val="CF291D"/>
              </a:solidFill>
              <a:ln w="9525">
                <a:noFill/>
                <a:miter lim="800000"/>
              </a:ln>
            </p:spPr>
            <p:txBody>
              <a:bodyPr/>
              <a:lstStyle/>
              <a:p>
                <a:endParaRPr lang="zh-CN" altLang="en-US">
                  <a:cs typeface="+mn-ea"/>
                  <a:sym typeface="+mn-lt"/>
                </a:endParaRPr>
              </a:p>
            </p:txBody>
          </p:sp>
          <p:sp>
            <p:nvSpPr>
              <p:cNvPr id="49" name="Freeform 426"/>
              <p:cNvSpPr/>
              <p:nvPr/>
            </p:nvSpPr>
            <p:spPr bwMode="auto">
              <a:xfrm>
                <a:off x="4011613" y="808038"/>
                <a:ext cx="23813" cy="36513"/>
              </a:xfrm>
              <a:custGeom>
                <a:avLst/>
                <a:gdLst>
                  <a:gd name="T0" fmla="*/ 16669 w 10"/>
                  <a:gd name="T1" fmla="*/ 2282 h 16"/>
                  <a:gd name="T2" fmla="*/ 2381 w 10"/>
                  <a:gd name="T3" fmla="*/ 15974 h 16"/>
                  <a:gd name="T4" fmla="*/ 7144 w 10"/>
                  <a:gd name="T5" fmla="*/ 36513 h 16"/>
                  <a:gd name="T6" fmla="*/ 21432 w 10"/>
                  <a:gd name="T7" fmla="*/ 20539 h 16"/>
                  <a:gd name="T8" fmla="*/ 16669 w 10"/>
                  <a:gd name="T9" fmla="*/ 2282 h 16"/>
                  <a:gd name="T10" fmla="*/ 0 60000 65536"/>
                  <a:gd name="T11" fmla="*/ 0 60000 65536"/>
                  <a:gd name="T12" fmla="*/ 0 60000 65536"/>
                  <a:gd name="T13" fmla="*/ 0 60000 65536"/>
                  <a:gd name="T14" fmla="*/ 0 60000 65536"/>
                  <a:gd name="T15" fmla="*/ 0 w 10"/>
                  <a:gd name="T16" fmla="*/ 0 h 16"/>
                  <a:gd name="T17" fmla="*/ 10 w 10"/>
                  <a:gd name="T18" fmla="*/ 16 h 16"/>
                </a:gdLst>
                <a:ahLst/>
                <a:cxnLst>
                  <a:cxn ang="T10">
                    <a:pos x="T0" y="T1"/>
                  </a:cxn>
                  <a:cxn ang="T11">
                    <a:pos x="T2" y="T3"/>
                  </a:cxn>
                  <a:cxn ang="T12">
                    <a:pos x="T4" y="T5"/>
                  </a:cxn>
                  <a:cxn ang="T13">
                    <a:pos x="T6" y="T7"/>
                  </a:cxn>
                  <a:cxn ang="T14">
                    <a:pos x="T8" y="T9"/>
                  </a:cxn>
                </a:cxnLst>
                <a:rect l="T15" t="T16" r="T17" b="T18"/>
                <a:pathLst>
                  <a:path w="10" h="16">
                    <a:moveTo>
                      <a:pt x="7" y="1"/>
                    </a:moveTo>
                    <a:cubicBezTo>
                      <a:pt x="5" y="0"/>
                      <a:pt x="2" y="3"/>
                      <a:pt x="1" y="7"/>
                    </a:cubicBezTo>
                    <a:cubicBezTo>
                      <a:pt x="0" y="11"/>
                      <a:pt x="1" y="15"/>
                      <a:pt x="3" y="16"/>
                    </a:cubicBezTo>
                    <a:cubicBezTo>
                      <a:pt x="5" y="16"/>
                      <a:pt x="8" y="13"/>
                      <a:pt x="9" y="9"/>
                    </a:cubicBezTo>
                    <a:cubicBezTo>
                      <a:pt x="10" y="5"/>
                      <a:pt x="9" y="1"/>
                      <a:pt x="7" y="1"/>
                    </a:cubicBezTo>
                    <a:close/>
                  </a:path>
                </a:pathLst>
              </a:custGeom>
              <a:solidFill>
                <a:srgbClr val="333333"/>
              </a:solidFill>
              <a:ln w="9525">
                <a:noFill/>
                <a:miter lim="800000"/>
              </a:ln>
            </p:spPr>
            <p:txBody>
              <a:bodyPr/>
              <a:lstStyle/>
              <a:p>
                <a:endParaRPr lang="zh-CN" altLang="en-US">
                  <a:cs typeface="+mn-ea"/>
                  <a:sym typeface="+mn-lt"/>
                </a:endParaRPr>
              </a:p>
            </p:txBody>
          </p:sp>
          <p:sp>
            <p:nvSpPr>
              <p:cNvPr id="50" name="Freeform 427"/>
              <p:cNvSpPr/>
              <p:nvPr/>
            </p:nvSpPr>
            <p:spPr bwMode="auto">
              <a:xfrm>
                <a:off x="4130676" y="835025"/>
                <a:ext cx="22225" cy="38100"/>
              </a:xfrm>
              <a:custGeom>
                <a:avLst/>
                <a:gdLst>
                  <a:gd name="T0" fmla="*/ 14817 w 9"/>
                  <a:gd name="T1" fmla="*/ 2381 h 16"/>
                  <a:gd name="T2" fmla="*/ 2469 w 9"/>
                  <a:gd name="T3" fmla="*/ 16669 h 16"/>
                  <a:gd name="T4" fmla="*/ 7408 w 9"/>
                  <a:gd name="T5" fmla="*/ 35719 h 16"/>
                  <a:gd name="T6" fmla="*/ 19756 w 9"/>
                  <a:gd name="T7" fmla="*/ 21431 h 16"/>
                  <a:gd name="T8" fmla="*/ 14817 w 9"/>
                  <a:gd name="T9" fmla="*/ 2381 h 16"/>
                  <a:gd name="T10" fmla="*/ 0 60000 65536"/>
                  <a:gd name="T11" fmla="*/ 0 60000 65536"/>
                  <a:gd name="T12" fmla="*/ 0 60000 65536"/>
                  <a:gd name="T13" fmla="*/ 0 60000 65536"/>
                  <a:gd name="T14" fmla="*/ 0 60000 65536"/>
                  <a:gd name="T15" fmla="*/ 0 w 9"/>
                  <a:gd name="T16" fmla="*/ 0 h 16"/>
                  <a:gd name="T17" fmla="*/ 9 w 9"/>
                  <a:gd name="T18" fmla="*/ 16 h 16"/>
                </a:gdLst>
                <a:ahLst/>
                <a:cxnLst>
                  <a:cxn ang="T10">
                    <a:pos x="T0" y="T1"/>
                  </a:cxn>
                  <a:cxn ang="T11">
                    <a:pos x="T2" y="T3"/>
                  </a:cxn>
                  <a:cxn ang="T12">
                    <a:pos x="T4" y="T5"/>
                  </a:cxn>
                  <a:cxn ang="T13">
                    <a:pos x="T6" y="T7"/>
                  </a:cxn>
                  <a:cxn ang="T14">
                    <a:pos x="T8" y="T9"/>
                  </a:cxn>
                </a:cxnLst>
                <a:rect l="T15" t="T16" r="T17" b="T18"/>
                <a:pathLst>
                  <a:path w="9" h="16">
                    <a:moveTo>
                      <a:pt x="6" y="1"/>
                    </a:moveTo>
                    <a:cubicBezTo>
                      <a:pt x="4" y="0"/>
                      <a:pt x="2" y="3"/>
                      <a:pt x="1" y="7"/>
                    </a:cubicBezTo>
                    <a:cubicBezTo>
                      <a:pt x="0" y="11"/>
                      <a:pt x="1" y="15"/>
                      <a:pt x="3" y="15"/>
                    </a:cubicBezTo>
                    <a:cubicBezTo>
                      <a:pt x="5" y="16"/>
                      <a:pt x="7" y="13"/>
                      <a:pt x="8" y="9"/>
                    </a:cubicBezTo>
                    <a:cubicBezTo>
                      <a:pt x="9" y="5"/>
                      <a:pt x="8" y="1"/>
                      <a:pt x="6" y="1"/>
                    </a:cubicBezTo>
                    <a:close/>
                  </a:path>
                </a:pathLst>
              </a:custGeom>
              <a:solidFill>
                <a:srgbClr val="333333"/>
              </a:solidFill>
              <a:ln w="9525">
                <a:noFill/>
                <a:miter lim="800000"/>
              </a:ln>
            </p:spPr>
            <p:txBody>
              <a:bodyPr/>
              <a:lstStyle/>
              <a:p>
                <a:endParaRPr lang="zh-CN" altLang="en-US">
                  <a:cs typeface="+mn-ea"/>
                  <a:sym typeface="+mn-lt"/>
                </a:endParaRPr>
              </a:p>
            </p:txBody>
          </p:sp>
          <p:sp>
            <p:nvSpPr>
              <p:cNvPr id="51" name="Freeform 428"/>
              <p:cNvSpPr/>
              <p:nvPr/>
            </p:nvSpPr>
            <p:spPr bwMode="auto">
              <a:xfrm>
                <a:off x="3857626" y="803275"/>
                <a:ext cx="465138" cy="396875"/>
              </a:xfrm>
              <a:custGeom>
                <a:avLst/>
                <a:gdLst>
                  <a:gd name="T0" fmla="*/ 376318 w 199"/>
                  <a:gd name="T1" fmla="*/ 168088 h 170"/>
                  <a:gd name="T2" fmla="*/ 404366 w 199"/>
                  <a:gd name="T3" fmla="*/ 172757 h 170"/>
                  <a:gd name="T4" fmla="*/ 423065 w 199"/>
                  <a:gd name="T5" fmla="*/ 81710 h 170"/>
                  <a:gd name="T6" fmla="*/ 460463 w 199"/>
                  <a:gd name="T7" fmla="*/ 137739 h 170"/>
                  <a:gd name="T8" fmla="*/ 437089 w 199"/>
                  <a:gd name="T9" fmla="*/ 168088 h 170"/>
                  <a:gd name="T10" fmla="*/ 451114 w 199"/>
                  <a:gd name="T11" fmla="*/ 214779 h 170"/>
                  <a:gd name="T12" fmla="*/ 418390 w 199"/>
                  <a:gd name="T13" fmla="*/ 249798 h 170"/>
                  <a:gd name="T14" fmla="*/ 423065 w 199"/>
                  <a:gd name="T15" fmla="*/ 282482 h 170"/>
                  <a:gd name="T16" fmla="*/ 373980 w 199"/>
                  <a:gd name="T17" fmla="*/ 319835 h 170"/>
                  <a:gd name="T18" fmla="*/ 371643 w 199"/>
                  <a:gd name="T19" fmla="*/ 331507 h 170"/>
                  <a:gd name="T20" fmla="*/ 315546 w 199"/>
                  <a:gd name="T21" fmla="*/ 366526 h 170"/>
                  <a:gd name="T22" fmla="*/ 303859 w 199"/>
                  <a:gd name="T23" fmla="*/ 361857 h 170"/>
                  <a:gd name="T24" fmla="*/ 250099 w 199"/>
                  <a:gd name="T25" fmla="*/ 392206 h 170"/>
                  <a:gd name="T26" fmla="*/ 224388 w 199"/>
                  <a:gd name="T27" fmla="*/ 375864 h 170"/>
                  <a:gd name="T28" fmla="*/ 177641 w 199"/>
                  <a:gd name="T29" fmla="*/ 392206 h 170"/>
                  <a:gd name="T30" fmla="*/ 142580 w 199"/>
                  <a:gd name="T31" fmla="*/ 357188 h 170"/>
                  <a:gd name="T32" fmla="*/ 114531 w 199"/>
                  <a:gd name="T33" fmla="*/ 361857 h 170"/>
                  <a:gd name="T34" fmla="*/ 77133 w 199"/>
                  <a:gd name="T35" fmla="*/ 310496 h 170"/>
                  <a:gd name="T36" fmla="*/ 65447 w 199"/>
                  <a:gd name="T37" fmla="*/ 308162 h 170"/>
                  <a:gd name="T38" fmla="*/ 30386 w 199"/>
                  <a:gd name="T39" fmla="*/ 252132 h 170"/>
                  <a:gd name="T40" fmla="*/ 35061 w 199"/>
                  <a:gd name="T41" fmla="*/ 240460 h 170"/>
                  <a:gd name="T42" fmla="*/ 7012 w 199"/>
                  <a:gd name="T43" fmla="*/ 186765 h 170"/>
                  <a:gd name="T44" fmla="*/ 25711 w 199"/>
                  <a:gd name="T45" fmla="*/ 158750 h 170"/>
                  <a:gd name="T46" fmla="*/ 11687 w 199"/>
                  <a:gd name="T47" fmla="*/ 112059 h 170"/>
                  <a:gd name="T48" fmla="*/ 44410 w 199"/>
                  <a:gd name="T49" fmla="*/ 77040 h 170"/>
                  <a:gd name="T50" fmla="*/ 37398 w 199"/>
                  <a:gd name="T51" fmla="*/ 39688 h 170"/>
                  <a:gd name="T52" fmla="*/ 93495 w 199"/>
                  <a:gd name="T53" fmla="*/ 4669 h 170"/>
                  <a:gd name="T54" fmla="*/ 72459 w 199"/>
                  <a:gd name="T55" fmla="*/ 95717 h 170"/>
                  <a:gd name="T56" fmla="*/ 98170 w 199"/>
                  <a:gd name="T57" fmla="*/ 102721 h 170"/>
                  <a:gd name="T58" fmla="*/ 376318 w 199"/>
                  <a:gd name="T59" fmla="*/ 168088 h 1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9"/>
                  <a:gd name="T91" fmla="*/ 0 h 170"/>
                  <a:gd name="T92" fmla="*/ 199 w 199"/>
                  <a:gd name="T93" fmla="*/ 170 h 1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9" h="170">
                    <a:moveTo>
                      <a:pt x="161" y="72"/>
                    </a:moveTo>
                    <a:cubicBezTo>
                      <a:pt x="173" y="74"/>
                      <a:pt x="173" y="74"/>
                      <a:pt x="173" y="74"/>
                    </a:cubicBezTo>
                    <a:cubicBezTo>
                      <a:pt x="177" y="66"/>
                      <a:pt x="180" y="62"/>
                      <a:pt x="181" y="35"/>
                    </a:cubicBezTo>
                    <a:cubicBezTo>
                      <a:pt x="192" y="37"/>
                      <a:pt x="199" y="51"/>
                      <a:pt x="197" y="59"/>
                    </a:cubicBezTo>
                    <a:cubicBezTo>
                      <a:pt x="195" y="68"/>
                      <a:pt x="192" y="70"/>
                      <a:pt x="187" y="72"/>
                    </a:cubicBezTo>
                    <a:cubicBezTo>
                      <a:pt x="192" y="77"/>
                      <a:pt x="195" y="85"/>
                      <a:pt x="193" y="92"/>
                    </a:cubicBezTo>
                    <a:cubicBezTo>
                      <a:pt x="192" y="99"/>
                      <a:pt x="186" y="105"/>
                      <a:pt x="179" y="107"/>
                    </a:cubicBezTo>
                    <a:cubicBezTo>
                      <a:pt x="181" y="111"/>
                      <a:pt x="182" y="116"/>
                      <a:pt x="181" y="121"/>
                    </a:cubicBezTo>
                    <a:cubicBezTo>
                      <a:pt x="179" y="131"/>
                      <a:pt x="170" y="138"/>
                      <a:pt x="160" y="137"/>
                    </a:cubicBezTo>
                    <a:cubicBezTo>
                      <a:pt x="160" y="139"/>
                      <a:pt x="160" y="140"/>
                      <a:pt x="159" y="142"/>
                    </a:cubicBezTo>
                    <a:cubicBezTo>
                      <a:pt x="157" y="153"/>
                      <a:pt x="146" y="160"/>
                      <a:pt x="135" y="157"/>
                    </a:cubicBezTo>
                    <a:cubicBezTo>
                      <a:pt x="133" y="157"/>
                      <a:pt x="132" y="156"/>
                      <a:pt x="130" y="155"/>
                    </a:cubicBezTo>
                    <a:cubicBezTo>
                      <a:pt x="127" y="165"/>
                      <a:pt x="117" y="170"/>
                      <a:pt x="107" y="168"/>
                    </a:cubicBezTo>
                    <a:cubicBezTo>
                      <a:pt x="102" y="167"/>
                      <a:pt x="99" y="165"/>
                      <a:pt x="96" y="161"/>
                    </a:cubicBezTo>
                    <a:cubicBezTo>
                      <a:pt x="91" y="167"/>
                      <a:pt x="84" y="170"/>
                      <a:pt x="76" y="168"/>
                    </a:cubicBezTo>
                    <a:cubicBezTo>
                      <a:pt x="69" y="166"/>
                      <a:pt x="63" y="160"/>
                      <a:pt x="61" y="153"/>
                    </a:cubicBezTo>
                    <a:cubicBezTo>
                      <a:pt x="57" y="155"/>
                      <a:pt x="53" y="156"/>
                      <a:pt x="49" y="155"/>
                    </a:cubicBezTo>
                    <a:cubicBezTo>
                      <a:pt x="39" y="152"/>
                      <a:pt x="32" y="143"/>
                      <a:pt x="33" y="133"/>
                    </a:cubicBezTo>
                    <a:cubicBezTo>
                      <a:pt x="31" y="133"/>
                      <a:pt x="30" y="133"/>
                      <a:pt x="28" y="132"/>
                    </a:cubicBezTo>
                    <a:cubicBezTo>
                      <a:pt x="17" y="130"/>
                      <a:pt x="10" y="119"/>
                      <a:pt x="13" y="108"/>
                    </a:cubicBezTo>
                    <a:cubicBezTo>
                      <a:pt x="13" y="106"/>
                      <a:pt x="14" y="105"/>
                      <a:pt x="15" y="103"/>
                    </a:cubicBezTo>
                    <a:cubicBezTo>
                      <a:pt x="6" y="99"/>
                      <a:pt x="0" y="90"/>
                      <a:pt x="3" y="80"/>
                    </a:cubicBezTo>
                    <a:cubicBezTo>
                      <a:pt x="4" y="75"/>
                      <a:pt x="7" y="70"/>
                      <a:pt x="11" y="68"/>
                    </a:cubicBezTo>
                    <a:cubicBezTo>
                      <a:pt x="6" y="63"/>
                      <a:pt x="3" y="55"/>
                      <a:pt x="5" y="48"/>
                    </a:cubicBezTo>
                    <a:cubicBezTo>
                      <a:pt x="6" y="40"/>
                      <a:pt x="12" y="35"/>
                      <a:pt x="19" y="33"/>
                    </a:cubicBezTo>
                    <a:cubicBezTo>
                      <a:pt x="16" y="29"/>
                      <a:pt x="15" y="23"/>
                      <a:pt x="16" y="17"/>
                    </a:cubicBezTo>
                    <a:cubicBezTo>
                      <a:pt x="19" y="6"/>
                      <a:pt x="29" y="0"/>
                      <a:pt x="40" y="2"/>
                    </a:cubicBezTo>
                    <a:cubicBezTo>
                      <a:pt x="36" y="15"/>
                      <a:pt x="33" y="29"/>
                      <a:pt x="31" y="41"/>
                    </a:cubicBezTo>
                    <a:cubicBezTo>
                      <a:pt x="42" y="44"/>
                      <a:pt x="42" y="44"/>
                      <a:pt x="42" y="44"/>
                    </a:cubicBezTo>
                    <a:lnTo>
                      <a:pt x="161" y="72"/>
                    </a:lnTo>
                    <a:close/>
                  </a:path>
                </a:pathLst>
              </a:custGeom>
              <a:solidFill>
                <a:srgbClr val="E6E6E6"/>
              </a:solidFill>
              <a:ln w="9525">
                <a:noFill/>
                <a:miter lim="800000"/>
              </a:ln>
            </p:spPr>
            <p:txBody>
              <a:bodyPr/>
              <a:lstStyle/>
              <a:p>
                <a:endParaRPr lang="zh-CN" altLang="en-US">
                  <a:cs typeface="+mn-ea"/>
                  <a:sym typeface="+mn-lt"/>
                </a:endParaRPr>
              </a:p>
            </p:txBody>
          </p:sp>
          <p:sp>
            <p:nvSpPr>
              <p:cNvPr id="52" name="Freeform 429"/>
              <p:cNvSpPr/>
              <p:nvPr/>
            </p:nvSpPr>
            <p:spPr bwMode="auto">
              <a:xfrm>
                <a:off x="3863976" y="785813"/>
                <a:ext cx="461963" cy="377825"/>
              </a:xfrm>
              <a:custGeom>
                <a:avLst/>
                <a:gdLst>
                  <a:gd name="T0" fmla="*/ 377543 w 197"/>
                  <a:gd name="T1" fmla="*/ 161925 h 161"/>
                  <a:gd name="T2" fmla="*/ 403338 w 197"/>
                  <a:gd name="T3" fmla="*/ 168965 h 161"/>
                  <a:gd name="T4" fmla="*/ 422098 w 197"/>
                  <a:gd name="T5" fmla="*/ 82136 h 161"/>
                  <a:gd name="T6" fmla="*/ 459618 w 197"/>
                  <a:gd name="T7" fmla="*/ 136111 h 161"/>
                  <a:gd name="T8" fmla="*/ 436168 w 197"/>
                  <a:gd name="T9" fmla="*/ 164272 h 161"/>
                  <a:gd name="T10" fmla="*/ 452583 w 197"/>
                  <a:gd name="T11" fmla="*/ 208860 h 161"/>
                  <a:gd name="T12" fmla="*/ 419753 w 197"/>
                  <a:gd name="T13" fmla="*/ 239367 h 161"/>
                  <a:gd name="T14" fmla="*/ 424443 w 197"/>
                  <a:gd name="T15" fmla="*/ 272222 h 161"/>
                  <a:gd name="T16" fmla="*/ 375198 w 197"/>
                  <a:gd name="T17" fmla="*/ 305076 h 161"/>
                  <a:gd name="T18" fmla="*/ 375198 w 197"/>
                  <a:gd name="T19" fmla="*/ 316810 h 161"/>
                  <a:gd name="T20" fmla="*/ 318919 w 197"/>
                  <a:gd name="T21" fmla="*/ 349664 h 161"/>
                  <a:gd name="T22" fmla="*/ 307194 w 197"/>
                  <a:gd name="T23" fmla="*/ 344971 h 161"/>
                  <a:gd name="T24" fmla="*/ 253259 w 197"/>
                  <a:gd name="T25" fmla="*/ 373132 h 161"/>
                  <a:gd name="T26" fmla="*/ 227464 w 197"/>
                  <a:gd name="T27" fmla="*/ 356704 h 161"/>
                  <a:gd name="T28" fmla="*/ 180564 w 197"/>
                  <a:gd name="T29" fmla="*/ 370785 h 161"/>
                  <a:gd name="T30" fmla="*/ 145389 w 197"/>
                  <a:gd name="T31" fmla="*/ 337930 h 161"/>
                  <a:gd name="T32" fmla="*/ 114905 w 197"/>
                  <a:gd name="T33" fmla="*/ 340277 h 161"/>
                  <a:gd name="T34" fmla="*/ 79730 w 197"/>
                  <a:gd name="T35" fmla="*/ 290996 h 161"/>
                  <a:gd name="T36" fmla="*/ 65660 w 197"/>
                  <a:gd name="T37" fmla="*/ 290996 h 161"/>
                  <a:gd name="T38" fmla="*/ 30485 w 197"/>
                  <a:gd name="T39" fmla="*/ 237021 h 161"/>
                  <a:gd name="T40" fmla="*/ 35175 w 197"/>
                  <a:gd name="T41" fmla="*/ 225287 h 161"/>
                  <a:gd name="T42" fmla="*/ 4690 w 197"/>
                  <a:gd name="T43" fmla="*/ 173659 h 161"/>
                  <a:gd name="T44" fmla="*/ 25795 w 197"/>
                  <a:gd name="T45" fmla="*/ 147845 h 161"/>
                  <a:gd name="T46" fmla="*/ 9380 w 197"/>
                  <a:gd name="T47" fmla="*/ 103257 h 161"/>
                  <a:gd name="T48" fmla="*/ 42210 w 197"/>
                  <a:gd name="T49" fmla="*/ 72749 h 161"/>
                  <a:gd name="T50" fmla="*/ 35175 w 197"/>
                  <a:gd name="T51" fmla="*/ 37548 h 161"/>
                  <a:gd name="T52" fmla="*/ 91455 w 197"/>
                  <a:gd name="T53" fmla="*/ 4693 h 161"/>
                  <a:gd name="T54" fmla="*/ 70350 w 197"/>
                  <a:gd name="T55" fmla="*/ 91523 h 161"/>
                  <a:gd name="T56" fmla="*/ 98490 w 197"/>
                  <a:gd name="T57" fmla="*/ 96216 h 161"/>
                  <a:gd name="T58" fmla="*/ 377543 w 197"/>
                  <a:gd name="T59" fmla="*/ 161925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7"/>
                  <a:gd name="T91" fmla="*/ 0 h 161"/>
                  <a:gd name="T92" fmla="*/ 197 w 197"/>
                  <a:gd name="T93" fmla="*/ 161 h 1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7" h="161">
                    <a:moveTo>
                      <a:pt x="161" y="69"/>
                    </a:moveTo>
                    <a:cubicBezTo>
                      <a:pt x="172" y="72"/>
                      <a:pt x="172" y="72"/>
                      <a:pt x="172" y="72"/>
                    </a:cubicBezTo>
                    <a:cubicBezTo>
                      <a:pt x="176" y="64"/>
                      <a:pt x="179" y="60"/>
                      <a:pt x="180" y="35"/>
                    </a:cubicBezTo>
                    <a:cubicBezTo>
                      <a:pt x="191" y="37"/>
                      <a:pt x="197" y="50"/>
                      <a:pt x="196" y="58"/>
                    </a:cubicBezTo>
                    <a:cubicBezTo>
                      <a:pt x="194" y="66"/>
                      <a:pt x="191" y="68"/>
                      <a:pt x="186" y="70"/>
                    </a:cubicBezTo>
                    <a:cubicBezTo>
                      <a:pt x="192" y="74"/>
                      <a:pt x="194" y="82"/>
                      <a:pt x="193" y="89"/>
                    </a:cubicBezTo>
                    <a:cubicBezTo>
                      <a:pt x="191" y="95"/>
                      <a:pt x="186" y="101"/>
                      <a:pt x="179" y="102"/>
                    </a:cubicBezTo>
                    <a:cubicBezTo>
                      <a:pt x="181" y="106"/>
                      <a:pt x="182" y="111"/>
                      <a:pt x="181" y="116"/>
                    </a:cubicBezTo>
                    <a:cubicBezTo>
                      <a:pt x="179" y="125"/>
                      <a:pt x="170" y="131"/>
                      <a:pt x="160" y="130"/>
                    </a:cubicBezTo>
                    <a:cubicBezTo>
                      <a:pt x="160" y="132"/>
                      <a:pt x="160" y="134"/>
                      <a:pt x="160" y="135"/>
                    </a:cubicBezTo>
                    <a:cubicBezTo>
                      <a:pt x="157" y="145"/>
                      <a:pt x="147" y="151"/>
                      <a:pt x="136" y="149"/>
                    </a:cubicBezTo>
                    <a:cubicBezTo>
                      <a:pt x="134" y="148"/>
                      <a:pt x="132" y="148"/>
                      <a:pt x="131" y="147"/>
                    </a:cubicBezTo>
                    <a:cubicBezTo>
                      <a:pt x="128" y="156"/>
                      <a:pt x="118" y="161"/>
                      <a:pt x="108" y="159"/>
                    </a:cubicBezTo>
                    <a:cubicBezTo>
                      <a:pt x="103" y="158"/>
                      <a:pt x="99" y="155"/>
                      <a:pt x="97" y="152"/>
                    </a:cubicBezTo>
                    <a:cubicBezTo>
                      <a:pt x="92" y="157"/>
                      <a:pt x="85" y="160"/>
                      <a:pt x="77" y="158"/>
                    </a:cubicBezTo>
                    <a:cubicBezTo>
                      <a:pt x="70" y="156"/>
                      <a:pt x="64" y="151"/>
                      <a:pt x="62" y="144"/>
                    </a:cubicBezTo>
                    <a:cubicBezTo>
                      <a:pt x="58" y="146"/>
                      <a:pt x="54" y="146"/>
                      <a:pt x="49" y="145"/>
                    </a:cubicBezTo>
                    <a:cubicBezTo>
                      <a:pt x="39" y="143"/>
                      <a:pt x="33" y="134"/>
                      <a:pt x="34" y="124"/>
                    </a:cubicBezTo>
                    <a:cubicBezTo>
                      <a:pt x="32" y="124"/>
                      <a:pt x="30" y="124"/>
                      <a:pt x="28" y="124"/>
                    </a:cubicBezTo>
                    <a:cubicBezTo>
                      <a:pt x="18" y="121"/>
                      <a:pt x="11" y="111"/>
                      <a:pt x="13" y="101"/>
                    </a:cubicBezTo>
                    <a:cubicBezTo>
                      <a:pt x="14" y="99"/>
                      <a:pt x="14" y="98"/>
                      <a:pt x="15" y="96"/>
                    </a:cubicBezTo>
                    <a:cubicBezTo>
                      <a:pt x="6" y="93"/>
                      <a:pt x="0" y="83"/>
                      <a:pt x="2" y="74"/>
                    </a:cubicBezTo>
                    <a:cubicBezTo>
                      <a:pt x="4" y="69"/>
                      <a:pt x="7" y="65"/>
                      <a:pt x="11" y="63"/>
                    </a:cubicBezTo>
                    <a:cubicBezTo>
                      <a:pt x="5" y="58"/>
                      <a:pt x="2" y="51"/>
                      <a:pt x="4" y="44"/>
                    </a:cubicBezTo>
                    <a:cubicBezTo>
                      <a:pt x="6" y="37"/>
                      <a:pt x="11" y="32"/>
                      <a:pt x="18" y="31"/>
                    </a:cubicBezTo>
                    <a:cubicBezTo>
                      <a:pt x="15" y="26"/>
                      <a:pt x="14" y="21"/>
                      <a:pt x="15" y="16"/>
                    </a:cubicBezTo>
                    <a:cubicBezTo>
                      <a:pt x="17" y="6"/>
                      <a:pt x="28" y="0"/>
                      <a:pt x="39" y="2"/>
                    </a:cubicBezTo>
                    <a:cubicBezTo>
                      <a:pt x="35" y="14"/>
                      <a:pt x="32" y="27"/>
                      <a:pt x="30" y="39"/>
                    </a:cubicBezTo>
                    <a:cubicBezTo>
                      <a:pt x="42" y="41"/>
                      <a:pt x="42" y="41"/>
                      <a:pt x="42" y="41"/>
                    </a:cubicBezTo>
                    <a:lnTo>
                      <a:pt x="161" y="69"/>
                    </a:lnTo>
                    <a:close/>
                  </a:path>
                </a:pathLst>
              </a:custGeom>
              <a:solidFill>
                <a:srgbClr val="FFFFFF"/>
              </a:solidFill>
              <a:ln w="9525">
                <a:noFill/>
                <a:miter lim="800000"/>
              </a:ln>
            </p:spPr>
            <p:txBody>
              <a:bodyPr/>
              <a:lstStyle/>
              <a:p>
                <a:endParaRPr lang="zh-CN" altLang="en-US">
                  <a:cs typeface="+mn-ea"/>
                  <a:sym typeface="+mn-lt"/>
                </a:endParaRPr>
              </a:p>
            </p:txBody>
          </p:sp>
          <p:sp>
            <p:nvSpPr>
              <p:cNvPr id="53" name="Freeform 430"/>
              <p:cNvSpPr/>
              <p:nvPr/>
            </p:nvSpPr>
            <p:spPr bwMode="auto">
              <a:xfrm>
                <a:off x="4049713" y="874713"/>
                <a:ext cx="174625" cy="150813"/>
              </a:xfrm>
              <a:custGeom>
                <a:avLst/>
                <a:gdLst>
                  <a:gd name="T0" fmla="*/ 174625 w 75"/>
                  <a:gd name="T1" fmla="*/ 28277 h 64"/>
                  <a:gd name="T2" fmla="*/ 30268 w 75"/>
                  <a:gd name="T3" fmla="*/ 101327 h 64"/>
                  <a:gd name="T4" fmla="*/ 39582 w 75"/>
                  <a:gd name="T5" fmla="*/ 14139 h 64"/>
                  <a:gd name="T6" fmla="*/ 174625 w 75"/>
                  <a:gd name="T7" fmla="*/ 28277 h 64"/>
                  <a:gd name="T8" fmla="*/ 0 60000 65536"/>
                  <a:gd name="T9" fmla="*/ 0 60000 65536"/>
                  <a:gd name="T10" fmla="*/ 0 60000 65536"/>
                  <a:gd name="T11" fmla="*/ 0 60000 65536"/>
                  <a:gd name="T12" fmla="*/ 0 w 75"/>
                  <a:gd name="T13" fmla="*/ 0 h 64"/>
                  <a:gd name="T14" fmla="*/ 75 w 75"/>
                  <a:gd name="T15" fmla="*/ 64 h 64"/>
                </a:gdLst>
                <a:ahLst/>
                <a:cxnLst>
                  <a:cxn ang="T8">
                    <a:pos x="T0" y="T1"/>
                  </a:cxn>
                  <a:cxn ang="T9">
                    <a:pos x="T2" y="T3"/>
                  </a:cxn>
                  <a:cxn ang="T10">
                    <a:pos x="T4" y="T5"/>
                  </a:cxn>
                  <a:cxn ang="T11">
                    <a:pos x="T6" y="T7"/>
                  </a:cxn>
                </a:cxnLst>
                <a:rect l="T12" t="T13" r="T14" b="T15"/>
                <a:pathLst>
                  <a:path w="75" h="64">
                    <a:moveTo>
                      <a:pt x="75" y="12"/>
                    </a:moveTo>
                    <a:cubicBezTo>
                      <a:pt x="70" y="53"/>
                      <a:pt x="37" y="64"/>
                      <a:pt x="13" y="43"/>
                    </a:cubicBezTo>
                    <a:cubicBezTo>
                      <a:pt x="0" y="32"/>
                      <a:pt x="5" y="10"/>
                      <a:pt x="17" y="6"/>
                    </a:cubicBezTo>
                    <a:cubicBezTo>
                      <a:pt x="37" y="0"/>
                      <a:pt x="60" y="56"/>
                      <a:pt x="75" y="12"/>
                    </a:cubicBezTo>
                    <a:close/>
                  </a:path>
                </a:pathLst>
              </a:custGeom>
              <a:solidFill>
                <a:srgbClr val="E6E6E6"/>
              </a:solidFill>
              <a:ln w="9525">
                <a:noFill/>
                <a:miter lim="800000"/>
              </a:ln>
            </p:spPr>
            <p:txBody>
              <a:bodyPr/>
              <a:lstStyle/>
              <a:p>
                <a:endParaRPr lang="zh-CN" altLang="en-US">
                  <a:cs typeface="+mn-ea"/>
                  <a:sym typeface="+mn-lt"/>
                </a:endParaRPr>
              </a:p>
            </p:txBody>
          </p:sp>
          <p:sp>
            <p:nvSpPr>
              <p:cNvPr id="54" name="Freeform 431"/>
              <p:cNvSpPr/>
              <p:nvPr/>
            </p:nvSpPr>
            <p:spPr bwMode="auto">
              <a:xfrm>
                <a:off x="3908426" y="838200"/>
                <a:ext cx="177800" cy="147638"/>
              </a:xfrm>
              <a:custGeom>
                <a:avLst/>
                <a:gdLst>
                  <a:gd name="T0" fmla="*/ 30413 w 76"/>
                  <a:gd name="T1" fmla="*/ 0 h 63"/>
                  <a:gd name="T2" fmla="*/ 128671 w 76"/>
                  <a:gd name="T3" fmla="*/ 128890 h 63"/>
                  <a:gd name="T4" fmla="*/ 159084 w 76"/>
                  <a:gd name="T5" fmla="*/ 46869 h 63"/>
                  <a:gd name="T6" fmla="*/ 30413 w 76"/>
                  <a:gd name="T7" fmla="*/ 0 h 63"/>
                  <a:gd name="T8" fmla="*/ 0 60000 65536"/>
                  <a:gd name="T9" fmla="*/ 0 60000 65536"/>
                  <a:gd name="T10" fmla="*/ 0 60000 65536"/>
                  <a:gd name="T11" fmla="*/ 0 60000 65536"/>
                  <a:gd name="T12" fmla="*/ 0 w 76"/>
                  <a:gd name="T13" fmla="*/ 0 h 63"/>
                  <a:gd name="T14" fmla="*/ 76 w 76"/>
                  <a:gd name="T15" fmla="*/ 63 h 63"/>
                </a:gdLst>
                <a:ahLst/>
                <a:cxnLst>
                  <a:cxn ang="T8">
                    <a:pos x="T0" y="T1"/>
                  </a:cxn>
                  <a:cxn ang="T9">
                    <a:pos x="T2" y="T3"/>
                  </a:cxn>
                  <a:cxn ang="T10">
                    <a:pos x="T4" y="T5"/>
                  </a:cxn>
                  <a:cxn ang="T11">
                    <a:pos x="T6" y="T7"/>
                  </a:cxn>
                </a:cxnLst>
                <a:rect l="T12" t="T13" r="T14" b="T15"/>
                <a:pathLst>
                  <a:path w="76" h="63">
                    <a:moveTo>
                      <a:pt x="13" y="0"/>
                    </a:moveTo>
                    <a:cubicBezTo>
                      <a:pt x="0" y="38"/>
                      <a:pt x="24" y="63"/>
                      <a:pt x="55" y="55"/>
                    </a:cubicBezTo>
                    <a:cubicBezTo>
                      <a:pt x="72" y="51"/>
                      <a:pt x="76" y="29"/>
                      <a:pt x="68" y="20"/>
                    </a:cubicBezTo>
                    <a:cubicBezTo>
                      <a:pt x="52" y="6"/>
                      <a:pt x="7" y="46"/>
                      <a:pt x="13" y="0"/>
                    </a:cubicBezTo>
                    <a:close/>
                  </a:path>
                </a:pathLst>
              </a:custGeom>
              <a:solidFill>
                <a:srgbClr val="E6E6E6"/>
              </a:solidFill>
              <a:ln w="9525">
                <a:noFill/>
                <a:miter lim="800000"/>
              </a:ln>
            </p:spPr>
            <p:txBody>
              <a:bodyPr/>
              <a:lstStyle/>
              <a:p>
                <a:endParaRPr lang="zh-CN" altLang="en-US">
                  <a:cs typeface="+mn-ea"/>
                  <a:sym typeface="+mn-lt"/>
                </a:endParaRPr>
              </a:p>
            </p:txBody>
          </p:sp>
          <p:sp>
            <p:nvSpPr>
              <p:cNvPr id="55" name="Freeform 432"/>
              <p:cNvSpPr/>
              <p:nvPr/>
            </p:nvSpPr>
            <p:spPr bwMode="auto">
              <a:xfrm>
                <a:off x="4054476" y="863600"/>
                <a:ext cx="173038" cy="138113"/>
              </a:xfrm>
              <a:custGeom>
                <a:avLst/>
                <a:gdLst>
                  <a:gd name="T0" fmla="*/ 173038 w 74"/>
                  <a:gd name="T1" fmla="*/ 28091 h 59"/>
                  <a:gd name="T2" fmla="*/ 30399 w 74"/>
                  <a:gd name="T3" fmla="*/ 91295 h 59"/>
                  <a:gd name="T4" fmla="*/ 37414 w 74"/>
                  <a:gd name="T5" fmla="*/ 14045 h 59"/>
                  <a:gd name="T6" fmla="*/ 173038 w 74"/>
                  <a:gd name="T7" fmla="*/ 28091 h 59"/>
                  <a:gd name="T8" fmla="*/ 0 60000 65536"/>
                  <a:gd name="T9" fmla="*/ 0 60000 65536"/>
                  <a:gd name="T10" fmla="*/ 0 60000 65536"/>
                  <a:gd name="T11" fmla="*/ 0 60000 65536"/>
                  <a:gd name="T12" fmla="*/ 0 w 74"/>
                  <a:gd name="T13" fmla="*/ 0 h 59"/>
                  <a:gd name="T14" fmla="*/ 74 w 74"/>
                  <a:gd name="T15" fmla="*/ 59 h 59"/>
                </a:gdLst>
                <a:ahLst/>
                <a:cxnLst>
                  <a:cxn ang="T8">
                    <a:pos x="T0" y="T1"/>
                  </a:cxn>
                  <a:cxn ang="T9">
                    <a:pos x="T2" y="T3"/>
                  </a:cxn>
                  <a:cxn ang="T10">
                    <a:pos x="T4" y="T5"/>
                  </a:cxn>
                  <a:cxn ang="T11">
                    <a:pos x="T6" y="T7"/>
                  </a:cxn>
                </a:cxnLst>
                <a:rect l="T12" t="T13" r="T14" b="T15"/>
                <a:pathLst>
                  <a:path w="74" h="59">
                    <a:moveTo>
                      <a:pt x="74" y="12"/>
                    </a:moveTo>
                    <a:cubicBezTo>
                      <a:pt x="69" y="49"/>
                      <a:pt x="37" y="59"/>
                      <a:pt x="13" y="39"/>
                    </a:cubicBezTo>
                    <a:cubicBezTo>
                      <a:pt x="0" y="29"/>
                      <a:pt x="5" y="9"/>
                      <a:pt x="16" y="6"/>
                    </a:cubicBezTo>
                    <a:cubicBezTo>
                      <a:pt x="36" y="0"/>
                      <a:pt x="60" y="52"/>
                      <a:pt x="74" y="12"/>
                    </a:cubicBezTo>
                    <a:close/>
                  </a:path>
                </a:pathLst>
              </a:custGeom>
              <a:solidFill>
                <a:srgbClr val="FFFFFF"/>
              </a:solidFill>
              <a:ln w="9525">
                <a:noFill/>
                <a:miter lim="800000"/>
              </a:ln>
            </p:spPr>
            <p:txBody>
              <a:bodyPr/>
              <a:lstStyle/>
              <a:p>
                <a:endParaRPr lang="zh-CN" altLang="en-US">
                  <a:cs typeface="+mn-ea"/>
                  <a:sym typeface="+mn-lt"/>
                </a:endParaRPr>
              </a:p>
            </p:txBody>
          </p:sp>
          <p:sp>
            <p:nvSpPr>
              <p:cNvPr id="56" name="Freeform 433"/>
              <p:cNvSpPr/>
              <p:nvPr/>
            </p:nvSpPr>
            <p:spPr bwMode="auto">
              <a:xfrm>
                <a:off x="3913188" y="825500"/>
                <a:ext cx="177800" cy="133350"/>
              </a:xfrm>
              <a:custGeom>
                <a:avLst/>
                <a:gdLst>
                  <a:gd name="T0" fmla="*/ 28074 w 76"/>
                  <a:gd name="T1" fmla="*/ 0 h 57"/>
                  <a:gd name="T2" fmla="*/ 128671 w 76"/>
                  <a:gd name="T3" fmla="*/ 119313 h 57"/>
                  <a:gd name="T4" fmla="*/ 156745 w 76"/>
                  <a:gd name="T5" fmla="*/ 44450 h 57"/>
                  <a:gd name="T6" fmla="*/ 28074 w 76"/>
                  <a:gd name="T7" fmla="*/ 0 h 57"/>
                  <a:gd name="T8" fmla="*/ 0 60000 65536"/>
                  <a:gd name="T9" fmla="*/ 0 60000 65536"/>
                  <a:gd name="T10" fmla="*/ 0 60000 65536"/>
                  <a:gd name="T11" fmla="*/ 0 60000 65536"/>
                  <a:gd name="T12" fmla="*/ 0 w 76"/>
                  <a:gd name="T13" fmla="*/ 0 h 57"/>
                  <a:gd name="T14" fmla="*/ 76 w 76"/>
                  <a:gd name="T15" fmla="*/ 57 h 57"/>
                </a:gdLst>
                <a:ahLst/>
                <a:cxnLst>
                  <a:cxn ang="T8">
                    <a:pos x="T0" y="T1"/>
                  </a:cxn>
                  <a:cxn ang="T9">
                    <a:pos x="T2" y="T3"/>
                  </a:cxn>
                  <a:cxn ang="T10">
                    <a:pos x="T4" y="T5"/>
                  </a:cxn>
                  <a:cxn ang="T11">
                    <a:pos x="T6" y="T7"/>
                  </a:cxn>
                </a:cxnLst>
                <a:rect l="T12" t="T13" r="T14" b="T15"/>
                <a:pathLst>
                  <a:path w="76" h="57">
                    <a:moveTo>
                      <a:pt x="12" y="0"/>
                    </a:moveTo>
                    <a:cubicBezTo>
                      <a:pt x="0" y="35"/>
                      <a:pt x="24" y="57"/>
                      <a:pt x="55" y="51"/>
                    </a:cubicBezTo>
                    <a:cubicBezTo>
                      <a:pt x="71" y="47"/>
                      <a:pt x="76" y="27"/>
                      <a:pt x="67" y="19"/>
                    </a:cubicBezTo>
                    <a:cubicBezTo>
                      <a:pt x="52" y="6"/>
                      <a:pt x="7" y="41"/>
                      <a:pt x="12" y="0"/>
                    </a:cubicBezTo>
                    <a:close/>
                  </a:path>
                </a:pathLst>
              </a:custGeom>
              <a:solidFill>
                <a:srgbClr val="FFFFFF"/>
              </a:solidFill>
              <a:ln w="9525">
                <a:noFill/>
                <a:miter lim="800000"/>
              </a:ln>
            </p:spPr>
            <p:txBody>
              <a:bodyPr/>
              <a:lstStyle/>
              <a:p>
                <a:endParaRPr lang="zh-CN" altLang="en-US">
                  <a:cs typeface="+mn-ea"/>
                  <a:sym typeface="+mn-lt"/>
                </a:endParaRPr>
              </a:p>
            </p:txBody>
          </p:sp>
          <p:sp>
            <p:nvSpPr>
              <p:cNvPr id="57" name="Freeform 434"/>
              <p:cNvSpPr/>
              <p:nvPr/>
            </p:nvSpPr>
            <p:spPr bwMode="auto">
              <a:xfrm>
                <a:off x="4035426" y="844550"/>
                <a:ext cx="74613" cy="74613"/>
              </a:xfrm>
              <a:custGeom>
                <a:avLst/>
                <a:gdLst>
                  <a:gd name="T0" fmla="*/ 44301 w 32"/>
                  <a:gd name="T1" fmla="*/ 4663 h 32"/>
                  <a:gd name="T2" fmla="*/ 4663 w 32"/>
                  <a:gd name="T3" fmla="*/ 30312 h 32"/>
                  <a:gd name="T4" fmla="*/ 30312 w 32"/>
                  <a:gd name="T5" fmla="*/ 69950 h 32"/>
                  <a:gd name="T6" fmla="*/ 69950 w 32"/>
                  <a:gd name="T7" fmla="*/ 44301 h 32"/>
                  <a:gd name="T8" fmla="*/ 44301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4" y="5"/>
                      <a:pt x="2" y="13"/>
                    </a:cubicBezTo>
                    <a:cubicBezTo>
                      <a:pt x="0" y="21"/>
                      <a:pt x="5" y="29"/>
                      <a:pt x="13" y="30"/>
                    </a:cubicBezTo>
                    <a:cubicBezTo>
                      <a:pt x="21" y="32"/>
                      <a:pt x="29" y="27"/>
                      <a:pt x="30" y="19"/>
                    </a:cubicBezTo>
                    <a:cubicBezTo>
                      <a:pt x="32" y="12"/>
                      <a:pt x="27" y="4"/>
                      <a:pt x="19" y="2"/>
                    </a:cubicBezTo>
                    <a:close/>
                  </a:path>
                </a:pathLst>
              </a:custGeom>
              <a:solidFill>
                <a:srgbClr val="D6A38D"/>
              </a:solidFill>
              <a:ln w="9525">
                <a:noFill/>
                <a:miter lim="800000"/>
              </a:ln>
            </p:spPr>
            <p:txBody>
              <a:bodyPr/>
              <a:lstStyle/>
              <a:p>
                <a:endParaRPr lang="zh-CN" altLang="en-US">
                  <a:cs typeface="+mn-ea"/>
                  <a:sym typeface="+mn-lt"/>
                </a:endParaRPr>
              </a:p>
            </p:txBody>
          </p:sp>
          <p:sp>
            <p:nvSpPr>
              <p:cNvPr id="58" name="Freeform 435"/>
              <p:cNvSpPr/>
              <p:nvPr/>
            </p:nvSpPr>
            <p:spPr bwMode="auto">
              <a:xfrm>
                <a:off x="4037013" y="835025"/>
                <a:ext cx="76200" cy="74613"/>
              </a:xfrm>
              <a:custGeom>
                <a:avLst/>
                <a:gdLst>
                  <a:gd name="T0" fmla="*/ 45244 w 32"/>
                  <a:gd name="T1" fmla="*/ 4663 h 32"/>
                  <a:gd name="T2" fmla="*/ 4763 w 32"/>
                  <a:gd name="T3" fmla="*/ 30312 h 32"/>
                  <a:gd name="T4" fmla="*/ 30956 w 32"/>
                  <a:gd name="T5" fmla="*/ 69950 h 32"/>
                  <a:gd name="T6" fmla="*/ 71437 w 32"/>
                  <a:gd name="T7" fmla="*/ 44301 h 32"/>
                  <a:gd name="T8" fmla="*/ 45244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3" y="5"/>
                      <a:pt x="2" y="13"/>
                    </a:cubicBezTo>
                    <a:cubicBezTo>
                      <a:pt x="0" y="21"/>
                      <a:pt x="5" y="29"/>
                      <a:pt x="13" y="30"/>
                    </a:cubicBezTo>
                    <a:cubicBezTo>
                      <a:pt x="21" y="32"/>
                      <a:pt x="28" y="27"/>
                      <a:pt x="30" y="19"/>
                    </a:cubicBezTo>
                    <a:cubicBezTo>
                      <a:pt x="32" y="12"/>
                      <a:pt x="27" y="4"/>
                      <a:pt x="19" y="2"/>
                    </a:cubicBezTo>
                    <a:close/>
                  </a:path>
                </a:pathLst>
              </a:custGeom>
              <a:solidFill>
                <a:srgbClr val="F8C8B4"/>
              </a:solidFill>
              <a:ln w="9525">
                <a:noFill/>
                <a:miter lim="800000"/>
              </a:ln>
            </p:spPr>
            <p:txBody>
              <a:bodyPr/>
              <a:lstStyle/>
              <a:p>
                <a:endParaRPr lang="zh-CN" altLang="en-US">
                  <a:cs typeface="+mn-ea"/>
                  <a:sym typeface="+mn-lt"/>
                </a:endParaRPr>
              </a:p>
            </p:txBody>
          </p:sp>
          <p:sp>
            <p:nvSpPr>
              <p:cNvPr id="59" name="Freeform 436"/>
              <p:cNvSpPr/>
              <p:nvPr/>
            </p:nvSpPr>
            <p:spPr bwMode="auto">
              <a:xfrm>
                <a:off x="4238626" y="828675"/>
                <a:ext cx="53975" cy="55563"/>
              </a:xfrm>
              <a:custGeom>
                <a:avLst/>
                <a:gdLst>
                  <a:gd name="T0" fmla="*/ 32854 w 23"/>
                  <a:gd name="T1" fmla="*/ 4630 h 24"/>
                  <a:gd name="T2" fmla="*/ 2347 w 23"/>
                  <a:gd name="T3" fmla="*/ 23151 h 24"/>
                  <a:gd name="T4" fmla="*/ 21121 w 23"/>
                  <a:gd name="T5" fmla="*/ 50933 h 24"/>
                  <a:gd name="T6" fmla="*/ 51628 w 23"/>
                  <a:gd name="T7" fmla="*/ 32412 h 24"/>
                  <a:gd name="T8" fmla="*/ 32854 w 23"/>
                  <a:gd name="T9" fmla="*/ 463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14" y="2"/>
                    </a:moveTo>
                    <a:cubicBezTo>
                      <a:pt x="8" y="0"/>
                      <a:pt x="3" y="4"/>
                      <a:pt x="1" y="10"/>
                    </a:cubicBezTo>
                    <a:cubicBezTo>
                      <a:pt x="0" y="15"/>
                      <a:pt x="4" y="21"/>
                      <a:pt x="9" y="22"/>
                    </a:cubicBezTo>
                    <a:cubicBezTo>
                      <a:pt x="15" y="24"/>
                      <a:pt x="21" y="20"/>
                      <a:pt x="22" y="14"/>
                    </a:cubicBezTo>
                    <a:cubicBezTo>
                      <a:pt x="23" y="9"/>
                      <a:pt x="20" y="3"/>
                      <a:pt x="14" y="2"/>
                    </a:cubicBezTo>
                    <a:close/>
                  </a:path>
                </a:pathLst>
              </a:custGeom>
              <a:solidFill>
                <a:srgbClr val="FFFFFF"/>
              </a:solidFill>
              <a:ln w="9525">
                <a:noFill/>
                <a:miter lim="800000"/>
              </a:ln>
            </p:spPr>
            <p:txBody>
              <a:bodyPr/>
              <a:lstStyle/>
              <a:p>
                <a:endParaRPr lang="zh-CN" altLang="en-US">
                  <a:cs typeface="+mn-ea"/>
                  <a:sym typeface="+mn-lt"/>
                </a:endParaRPr>
              </a:p>
            </p:txBody>
          </p:sp>
          <p:sp>
            <p:nvSpPr>
              <p:cNvPr id="60" name="Freeform 437"/>
              <p:cNvSpPr/>
              <p:nvPr/>
            </p:nvSpPr>
            <p:spPr bwMode="auto">
              <a:xfrm>
                <a:off x="4227513" y="8874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4"/>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1" name="Freeform 438"/>
              <p:cNvSpPr/>
              <p:nvPr/>
            </p:nvSpPr>
            <p:spPr bwMode="auto">
              <a:xfrm>
                <a:off x="4217988" y="9128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3"/>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2" name="Freeform 439"/>
              <p:cNvSpPr/>
              <p:nvPr/>
            </p:nvSpPr>
            <p:spPr bwMode="auto">
              <a:xfrm>
                <a:off x="4243388" y="857250"/>
                <a:ext cx="53975" cy="52388"/>
              </a:xfrm>
              <a:custGeom>
                <a:avLst/>
                <a:gdLst>
                  <a:gd name="T0" fmla="*/ 32854 w 23"/>
                  <a:gd name="T1" fmla="*/ 2278 h 23"/>
                  <a:gd name="T2" fmla="*/ 2347 w 23"/>
                  <a:gd name="T3" fmla="*/ 20500 h 23"/>
                  <a:gd name="T4" fmla="*/ 21121 w 23"/>
                  <a:gd name="T5" fmla="*/ 50110 h 23"/>
                  <a:gd name="T6" fmla="*/ 51628 w 23"/>
                  <a:gd name="T7" fmla="*/ 31888 h 23"/>
                  <a:gd name="T8" fmla="*/ 32854 w 23"/>
                  <a:gd name="T9" fmla="*/ 2278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2" y="3"/>
                      <a:pt x="1" y="9"/>
                    </a:cubicBezTo>
                    <a:cubicBezTo>
                      <a:pt x="0" y="15"/>
                      <a:pt x="3" y="20"/>
                      <a:pt x="9" y="22"/>
                    </a:cubicBezTo>
                    <a:cubicBezTo>
                      <a:pt x="15" y="23"/>
                      <a:pt x="20" y="19"/>
                      <a:pt x="22" y="14"/>
                    </a:cubicBezTo>
                    <a:cubicBezTo>
                      <a:pt x="23" y="8"/>
                      <a:pt x="19" y="2"/>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3" name="Freeform 440"/>
              <p:cNvSpPr/>
              <p:nvPr/>
            </p:nvSpPr>
            <p:spPr bwMode="auto">
              <a:xfrm>
                <a:off x="4246563" y="857250"/>
                <a:ext cx="85725" cy="106363"/>
              </a:xfrm>
              <a:custGeom>
                <a:avLst/>
                <a:gdLst>
                  <a:gd name="T0" fmla="*/ 64873 w 37"/>
                  <a:gd name="T1" fmla="*/ 9249 h 46"/>
                  <a:gd name="T2" fmla="*/ 11584 w 37"/>
                  <a:gd name="T3" fmla="*/ 39308 h 46"/>
                  <a:gd name="T4" fmla="*/ 20852 w 37"/>
                  <a:gd name="T5" fmla="*/ 99426 h 46"/>
                  <a:gd name="T6" fmla="*/ 74141 w 37"/>
                  <a:gd name="T7" fmla="*/ 67055 h 46"/>
                  <a:gd name="T8" fmla="*/ 64873 w 37"/>
                  <a:gd name="T9" fmla="*/ 9249 h 46"/>
                  <a:gd name="T10" fmla="*/ 0 60000 65536"/>
                  <a:gd name="T11" fmla="*/ 0 60000 65536"/>
                  <a:gd name="T12" fmla="*/ 0 60000 65536"/>
                  <a:gd name="T13" fmla="*/ 0 60000 65536"/>
                  <a:gd name="T14" fmla="*/ 0 60000 65536"/>
                  <a:gd name="T15" fmla="*/ 0 w 37"/>
                  <a:gd name="T16" fmla="*/ 0 h 46"/>
                  <a:gd name="T17" fmla="*/ 37 w 37"/>
                  <a:gd name="T18" fmla="*/ 46 h 46"/>
                </a:gdLst>
                <a:ahLst/>
                <a:cxnLst>
                  <a:cxn ang="T10">
                    <a:pos x="T0" y="T1"/>
                  </a:cxn>
                  <a:cxn ang="T11">
                    <a:pos x="T2" y="T3"/>
                  </a:cxn>
                  <a:cxn ang="T12">
                    <a:pos x="T4" y="T5"/>
                  </a:cxn>
                  <a:cxn ang="T13">
                    <a:pos x="T6" y="T7"/>
                  </a:cxn>
                  <a:cxn ang="T14">
                    <a:pos x="T8" y="T9"/>
                  </a:cxn>
                </a:cxnLst>
                <a:rect l="T15" t="T16" r="T17" b="T18"/>
                <a:pathLst>
                  <a:path w="37" h="46">
                    <a:moveTo>
                      <a:pt x="28" y="4"/>
                    </a:moveTo>
                    <a:cubicBezTo>
                      <a:pt x="20" y="0"/>
                      <a:pt x="10" y="6"/>
                      <a:pt x="5" y="17"/>
                    </a:cubicBezTo>
                    <a:cubicBezTo>
                      <a:pt x="0" y="28"/>
                      <a:pt x="2" y="39"/>
                      <a:pt x="9" y="43"/>
                    </a:cubicBezTo>
                    <a:cubicBezTo>
                      <a:pt x="17" y="46"/>
                      <a:pt x="27" y="40"/>
                      <a:pt x="32" y="29"/>
                    </a:cubicBezTo>
                    <a:cubicBezTo>
                      <a:pt x="37" y="19"/>
                      <a:pt x="35" y="7"/>
                      <a:pt x="28" y="4"/>
                    </a:cubicBezTo>
                    <a:close/>
                  </a:path>
                </a:pathLst>
              </a:custGeom>
              <a:solidFill>
                <a:srgbClr val="D6A38D"/>
              </a:solidFill>
              <a:ln w="9525">
                <a:noFill/>
                <a:miter lim="800000"/>
              </a:ln>
            </p:spPr>
            <p:txBody>
              <a:bodyPr/>
              <a:lstStyle/>
              <a:p>
                <a:endParaRPr lang="zh-CN" altLang="en-US">
                  <a:cs typeface="+mn-ea"/>
                  <a:sym typeface="+mn-lt"/>
                </a:endParaRPr>
              </a:p>
            </p:txBody>
          </p:sp>
          <p:sp>
            <p:nvSpPr>
              <p:cNvPr id="64" name="Freeform 441"/>
              <p:cNvSpPr/>
              <p:nvPr/>
            </p:nvSpPr>
            <p:spPr bwMode="auto">
              <a:xfrm>
                <a:off x="4246563" y="857250"/>
                <a:ext cx="80963" cy="100013"/>
              </a:xfrm>
              <a:custGeom>
                <a:avLst/>
                <a:gdLst>
                  <a:gd name="T0" fmla="*/ 60144 w 35"/>
                  <a:gd name="T1" fmla="*/ 6978 h 43"/>
                  <a:gd name="T2" fmla="*/ 11566 w 35"/>
                  <a:gd name="T3" fmla="*/ 34888 h 43"/>
                  <a:gd name="T4" fmla="*/ 20819 w 35"/>
                  <a:gd name="T5" fmla="*/ 93035 h 43"/>
                  <a:gd name="T6" fmla="*/ 69397 w 35"/>
                  <a:gd name="T7" fmla="*/ 62799 h 43"/>
                  <a:gd name="T8" fmla="*/ 60144 w 35"/>
                  <a:gd name="T9" fmla="*/ 6978 h 43"/>
                  <a:gd name="T10" fmla="*/ 0 60000 65536"/>
                  <a:gd name="T11" fmla="*/ 0 60000 65536"/>
                  <a:gd name="T12" fmla="*/ 0 60000 65536"/>
                  <a:gd name="T13" fmla="*/ 0 60000 65536"/>
                  <a:gd name="T14" fmla="*/ 0 60000 65536"/>
                  <a:gd name="T15" fmla="*/ 0 w 35"/>
                  <a:gd name="T16" fmla="*/ 0 h 43"/>
                  <a:gd name="T17" fmla="*/ 35 w 35"/>
                  <a:gd name="T18" fmla="*/ 43 h 43"/>
                </a:gdLst>
                <a:ahLst/>
                <a:cxnLst>
                  <a:cxn ang="T10">
                    <a:pos x="T0" y="T1"/>
                  </a:cxn>
                  <a:cxn ang="T11">
                    <a:pos x="T2" y="T3"/>
                  </a:cxn>
                  <a:cxn ang="T12">
                    <a:pos x="T4" y="T5"/>
                  </a:cxn>
                  <a:cxn ang="T13">
                    <a:pos x="T6" y="T7"/>
                  </a:cxn>
                  <a:cxn ang="T14">
                    <a:pos x="T8" y="T9"/>
                  </a:cxn>
                </a:cxnLst>
                <a:rect l="T15" t="T16" r="T17" b="T18"/>
                <a:pathLst>
                  <a:path w="35" h="43">
                    <a:moveTo>
                      <a:pt x="26" y="3"/>
                    </a:moveTo>
                    <a:cubicBezTo>
                      <a:pt x="19" y="0"/>
                      <a:pt x="9" y="5"/>
                      <a:pt x="5" y="15"/>
                    </a:cubicBezTo>
                    <a:cubicBezTo>
                      <a:pt x="0" y="26"/>
                      <a:pt x="2" y="36"/>
                      <a:pt x="9" y="40"/>
                    </a:cubicBezTo>
                    <a:cubicBezTo>
                      <a:pt x="16" y="43"/>
                      <a:pt x="25" y="37"/>
                      <a:pt x="30" y="27"/>
                    </a:cubicBezTo>
                    <a:cubicBezTo>
                      <a:pt x="35" y="17"/>
                      <a:pt x="33" y="6"/>
                      <a:pt x="26" y="3"/>
                    </a:cubicBezTo>
                    <a:close/>
                  </a:path>
                </a:pathLst>
              </a:custGeom>
              <a:solidFill>
                <a:srgbClr val="F8C8B4"/>
              </a:solidFill>
              <a:ln w="9525">
                <a:noFill/>
                <a:miter lim="800000"/>
              </a:ln>
            </p:spPr>
            <p:txBody>
              <a:bodyPr/>
              <a:lstStyle/>
              <a:p>
                <a:endParaRPr lang="zh-CN" altLang="en-US">
                  <a:cs typeface="+mn-ea"/>
                  <a:sym typeface="+mn-lt"/>
                </a:endParaRPr>
              </a:p>
            </p:txBody>
          </p:sp>
          <p:sp>
            <p:nvSpPr>
              <p:cNvPr id="65" name="Freeform 442"/>
              <p:cNvSpPr/>
              <p:nvPr/>
            </p:nvSpPr>
            <p:spPr bwMode="auto">
              <a:xfrm>
                <a:off x="3902076" y="660400"/>
                <a:ext cx="484188" cy="266700"/>
              </a:xfrm>
              <a:custGeom>
                <a:avLst/>
                <a:gdLst>
                  <a:gd name="T0" fmla="*/ 35086 w 207"/>
                  <a:gd name="T1" fmla="*/ 135689 h 114"/>
                  <a:gd name="T2" fmla="*/ 416355 w 207"/>
                  <a:gd name="T3" fmla="*/ 245645 h 114"/>
                  <a:gd name="T4" fmla="*/ 460797 w 207"/>
                  <a:gd name="T5" fmla="*/ 229268 h 114"/>
                  <a:gd name="T6" fmla="*/ 446763 w 207"/>
                  <a:gd name="T7" fmla="*/ 116974 h 114"/>
                  <a:gd name="T8" fmla="*/ 77189 w 207"/>
                  <a:gd name="T9" fmla="*/ 11697 h 114"/>
                  <a:gd name="T10" fmla="*/ 4678 w 207"/>
                  <a:gd name="T11" fmla="*/ 95918 h 114"/>
                  <a:gd name="T12" fmla="*/ 35086 w 207"/>
                  <a:gd name="T13" fmla="*/ 135689 h 114"/>
                  <a:gd name="T14" fmla="*/ 0 60000 65536"/>
                  <a:gd name="T15" fmla="*/ 0 60000 65536"/>
                  <a:gd name="T16" fmla="*/ 0 60000 65536"/>
                  <a:gd name="T17" fmla="*/ 0 60000 65536"/>
                  <a:gd name="T18" fmla="*/ 0 60000 65536"/>
                  <a:gd name="T19" fmla="*/ 0 60000 65536"/>
                  <a:gd name="T20" fmla="*/ 0 60000 65536"/>
                  <a:gd name="T21" fmla="*/ 0 w 207"/>
                  <a:gd name="T22" fmla="*/ 0 h 114"/>
                  <a:gd name="T23" fmla="*/ 207 w 207"/>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14">
                    <a:moveTo>
                      <a:pt x="15" y="58"/>
                    </a:moveTo>
                    <a:cubicBezTo>
                      <a:pt x="72" y="47"/>
                      <a:pt x="147" y="73"/>
                      <a:pt x="178" y="105"/>
                    </a:cubicBezTo>
                    <a:cubicBezTo>
                      <a:pt x="186" y="114"/>
                      <a:pt x="195" y="104"/>
                      <a:pt x="197" y="98"/>
                    </a:cubicBezTo>
                    <a:cubicBezTo>
                      <a:pt x="203" y="80"/>
                      <a:pt x="207" y="62"/>
                      <a:pt x="191" y="50"/>
                    </a:cubicBezTo>
                    <a:cubicBezTo>
                      <a:pt x="147" y="18"/>
                      <a:pt x="84" y="0"/>
                      <a:pt x="33" y="5"/>
                    </a:cubicBezTo>
                    <a:cubicBezTo>
                      <a:pt x="14" y="6"/>
                      <a:pt x="7" y="24"/>
                      <a:pt x="2" y="41"/>
                    </a:cubicBezTo>
                    <a:cubicBezTo>
                      <a:pt x="0" y="49"/>
                      <a:pt x="5" y="60"/>
                      <a:pt x="15" y="58"/>
                    </a:cubicBezTo>
                    <a:close/>
                  </a:path>
                </a:pathLst>
              </a:custGeom>
              <a:solidFill>
                <a:srgbClr val="E6E6E6"/>
              </a:solidFill>
              <a:ln w="9525">
                <a:noFill/>
                <a:miter lim="800000"/>
              </a:ln>
            </p:spPr>
            <p:txBody>
              <a:bodyPr/>
              <a:lstStyle/>
              <a:p>
                <a:endParaRPr lang="zh-CN" altLang="en-US">
                  <a:cs typeface="+mn-ea"/>
                  <a:sym typeface="+mn-lt"/>
                </a:endParaRPr>
              </a:p>
            </p:txBody>
          </p:sp>
          <p:sp>
            <p:nvSpPr>
              <p:cNvPr id="66" name="Freeform 443"/>
              <p:cNvSpPr/>
              <p:nvPr/>
            </p:nvSpPr>
            <p:spPr bwMode="auto">
              <a:xfrm>
                <a:off x="3908426" y="647700"/>
                <a:ext cx="481013" cy="260350"/>
              </a:xfrm>
              <a:custGeom>
                <a:avLst/>
                <a:gdLst>
                  <a:gd name="T0" fmla="*/ 32850 w 205"/>
                  <a:gd name="T1" fmla="*/ 129002 h 111"/>
                  <a:gd name="T2" fmla="*/ 415314 w 205"/>
                  <a:gd name="T3" fmla="*/ 241586 h 111"/>
                  <a:gd name="T4" fmla="*/ 459895 w 205"/>
                  <a:gd name="T5" fmla="*/ 222822 h 111"/>
                  <a:gd name="T6" fmla="*/ 443471 w 205"/>
                  <a:gd name="T7" fmla="*/ 114929 h 111"/>
                  <a:gd name="T8" fmla="*/ 72739 w 205"/>
                  <a:gd name="T9" fmla="*/ 9382 h 111"/>
                  <a:gd name="T10" fmla="*/ 4693 w 205"/>
                  <a:gd name="T11" fmla="*/ 91474 h 111"/>
                  <a:gd name="T12" fmla="*/ 32850 w 205"/>
                  <a:gd name="T13" fmla="*/ 129002 h 111"/>
                  <a:gd name="T14" fmla="*/ 0 60000 65536"/>
                  <a:gd name="T15" fmla="*/ 0 60000 65536"/>
                  <a:gd name="T16" fmla="*/ 0 60000 65536"/>
                  <a:gd name="T17" fmla="*/ 0 60000 65536"/>
                  <a:gd name="T18" fmla="*/ 0 60000 65536"/>
                  <a:gd name="T19" fmla="*/ 0 60000 65536"/>
                  <a:gd name="T20" fmla="*/ 0 60000 65536"/>
                  <a:gd name="T21" fmla="*/ 0 w 205"/>
                  <a:gd name="T22" fmla="*/ 0 h 111"/>
                  <a:gd name="T23" fmla="*/ 205 w 205"/>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5" h="111">
                    <a:moveTo>
                      <a:pt x="14" y="55"/>
                    </a:moveTo>
                    <a:cubicBezTo>
                      <a:pt x="71" y="45"/>
                      <a:pt x="146" y="71"/>
                      <a:pt x="177" y="103"/>
                    </a:cubicBezTo>
                    <a:cubicBezTo>
                      <a:pt x="185" y="111"/>
                      <a:pt x="194" y="101"/>
                      <a:pt x="196" y="95"/>
                    </a:cubicBezTo>
                    <a:cubicBezTo>
                      <a:pt x="202" y="78"/>
                      <a:pt x="205" y="61"/>
                      <a:pt x="189" y="49"/>
                    </a:cubicBezTo>
                    <a:cubicBezTo>
                      <a:pt x="146" y="18"/>
                      <a:pt x="82" y="0"/>
                      <a:pt x="31" y="4"/>
                    </a:cubicBezTo>
                    <a:cubicBezTo>
                      <a:pt x="13" y="5"/>
                      <a:pt x="6" y="22"/>
                      <a:pt x="2" y="39"/>
                    </a:cubicBezTo>
                    <a:cubicBezTo>
                      <a:pt x="0" y="46"/>
                      <a:pt x="5" y="57"/>
                      <a:pt x="14" y="55"/>
                    </a:cubicBezTo>
                    <a:close/>
                  </a:path>
                </a:pathLst>
              </a:custGeom>
              <a:solidFill>
                <a:srgbClr val="FFFFFF"/>
              </a:solidFill>
              <a:ln w="9525">
                <a:noFill/>
                <a:miter lim="800000"/>
              </a:ln>
            </p:spPr>
            <p:txBody>
              <a:bodyPr/>
              <a:lstStyle/>
              <a:p>
                <a:endParaRPr lang="zh-CN" altLang="en-US">
                  <a:cs typeface="+mn-ea"/>
                  <a:sym typeface="+mn-lt"/>
                </a:endParaRPr>
              </a:p>
            </p:txBody>
          </p:sp>
          <p:sp>
            <p:nvSpPr>
              <p:cNvPr id="67" name="Freeform 444"/>
              <p:cNvSpPr/>
              <p:nvPr/>
            </p:nvSpPr>
            <p:spPr bwMode="auto">
              <a:xfrm>
                <a:off x="3700463" y="1287463"/>
                <a:ext cx="561975" cy="204788"/>
              </a:xfrm>
              <a:custGeom>
                <a:avLst/>
                <a:gdLst>
                  <a:gd name="T0" fmla="*/ 0 w 240"/>
                  <a:gd name="T1" fmla="*/ 74468 h 88"/>
                  <a:gd name="T2" fmla="*/ 559633 w 240"/>
                  <a:gd name="T3" fmla="*/ 204788 h 88"/>
                  <a:gd name="T4" fmla="*/ 559633 w 240"/>
                  <a:gd name="T5" fmla="*/ 121011 h 88"/>
                  <a:gd name="T6" fmla="*/ 37465 w 240"/>
                  <a:gd name="T7" fmla="*/ 0 h 88"/>
                  <a:gd name="T8" fmla="*/ 0 w 240"/>
                  <a:gd name="T9" fmla="*/ 74468 h 88"/>
                  <a:gd name="T10" fmla="*/ 0 60000 65536"/>
                  <a:gd name="T11" fmla="*/ 0 60000 65536"/>
                  <a:gd name="T12" fmla="*/ 0 60000 65536"/>
                  <a:gd name="T13" fmla="*/ 0 60000 65536"/>
                  <a:gd name="T14" fmla="*/ 0 60000 65536"/>
                  <a:gd name="T15" fmla="*/ 0 w 240"/>
                  <a:gd name="T16" fmla="*/ 0 h 88"/>
                  <a:gd name="T17" fmla="*/ 240 w 240"/>
                  <a:gd name="T18" fmla="*/ 88 h 88"/>
                </a:gdLst>
                <a:ahLst/>
                <a:cxnLst>
                  <a:cxn ang="T10">
                    <a:pos x="T0" y="T1"/>
                  </a:cxn>
                  <a:cxn ang="T11">
                    <a:pos x="T2" y="T3"/>
                  </a:cxn>
                  <a:cxn ang="T12">
                    <a:pos x="T4" y="T5"/>
                  </a:cxn>
                  <a:cxn ang="T13">
                    <a:pos x="T6" y="T7"/>
                  </a:cxn>
                  <a:cxn ang="T14">
                    <a:pos x="T8" y="T9"/>
                  </a:cxn>
                </a:cxnLst>
                <a:rect l="T15" t="T16" r="T17" b="T18"/>
                <a:pathLst>
                  <a:path w="240" h="88">
                    <a:moveTo>
                      <a:pt x="0" y="32"/>
                    </a:moveTo>
                    <a:cubicBezTo>
                      <a:pt x="85" y="71"/>
                      <a:pt x="146" y="86"/>
                      <a:pt x="239" y="88"/>
                    </a:cubicBezTo>
                    <a:cubicBezTo>
                      <a:pt x="240" y="77"/>
                      <a:pt x="239" y="65"/>
                      <a:pt x="239" y="52"/>
                    </a:cubicBezTo>
                    <a:cubicBezTo>
                      <a:pt x="154" y="49"/>
                      <a:pt x="94" y="35"/>
                      <a:pt x="16" y="0"/>
                    </a:cubicBezTo>
                    <a:cubicBezTo>
                      <a:pt x="10" y="11"/>
                      <a:pt x="5" y="22"/>
                      <a:pt x="0" y="32"/>
                    </a:cubicBezTo>
                    <a:close/>
                  </a:path>
                </a:pathLst>
              </a:custGeom>
              <a:solidFill>
                <a:srgbClr val="333333"/>
              </a:solidFill>
              <a:ln w="9525">
                <a:noFill/>
                <a:miter lim="800000"/>
              </a:ln>
            </p:spPr>
            <p:txBody>
              <a:bodyPr/>
              <a:lstStyle/>
              <a:p>
                <a:endParaRPr lang="zh-CN" altLang="en-US">
                  <a:cs typeface="+mn-ea"/>
                  <a:sym typeface="+mn-lt"/>
                </a:endParaRPr>
              </a:p>
            </p:txBody>
          </p:sp>
          <p:sp>
            <p:nvSpPr>
              <p:cNvPr id="68" name="Freeform 445"/>
              <p:cNvSpPr/>
              <p:nvPr/>
            </p:nvSpPr>
            <p:spPr bwMode="auto">
              <a:xfrm>
                <a:off x="3636963" y="1412875"/>
                <a:ext cx="641350" cy="211138"/>
              </a:xfrm>
              <a:custGeom>
                <a:avLst/>
                <a:gdLst>
                  <a:gd name="T0" fmla="*/ 7022 w 274"/>
                  <a:gd name="T1" fmla="*/ 30498 h 90"/>
                  <a:gd name="T2" fmla="*/ 11703 w 274"/>
                  <a:gd name="T3" fmla="*/ 68033 h 90"/>
                  <a:gd name="T4" fmla="*/ 608580 w 274"/>
                  <a:gd name="T5" fmla="*/ 211138 h 90"/>
                  <a:gd name="T6" fmla="*/ 639009 w 274"/>
                  <a:gd name="T7" fmla="*/ 175948 h 90"/>
                  <a:gd name="T8" fmla="*/ 622624 w 274"/>
                  <a:gd name="T9" fmla="*/ 143105 h 90"/>
                  <a:gd name="T10" fmla="*/ 35110 w 274"/>
                  <a:gd name="T11" fmla="*/ 4692 h 90"/>
                  <a:gd name="T12" fmla="*/ 7022 w 274"/>
                  <a:gd name="T13" fmla="*/ 30498 h 90"/>
                  <a:gd name="T14" fmla="*/ 0 60000 65536"/>
                  <a:gd name="T15" fmla="*/ 0 60000 65536"/>
                  <a:gd name="T16" fmla="*/ 0 60000 65536"/>
                  <a:gd name="T17" fmla="*/ 0 60000 65536"/>
                  <a:gd name="T18" fmla="*/ 0 60000 65536"/>
                  <a:gd name="T19" fmla="*/ 0 60000 65536"/>
                  <a:gd name="T20" fmla="*/ 0 60000 65536"/>
                  <a:gd name="T21" fmla="*/ 0 w 274"/>
                  <a:gd name="T22" fmla="*/ 0 h 90"/>
                  <a:gd name="T23" fmla="*/ 274 w 27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90">
                    <a:moveTo>
                      <a:pt x="3" y="13"/>
                    </a:moveTo>
                    <a:cubicBezTo>
                      <a:pt x="0" y="22"/>
                      <a:pt x="0" y="26"/>
                      <a:pt x="5" y="29"/>
                    </a:cubicBezTo>
                    <a:cubicBezTo>
                      <a:pt x="76" y="63"/>
                      <a:pt x="161" y="89"/>
                      <a:pt x="260" y="90"/>
                    </a:cubicBezTo>
                    <a:cubicBezTo>
                      <a:pt x="267" y="90"/>
                      <a:pt x="271" y="88"/>
                      <a:pt x="273" y="75"/>
                    </a:cubicBezTo>
                    <a:cubicBezTo>
                      <a:pt x="274" y="64"/>
                      <a:pt x="272" y="60"/>
                      <a:pt x="266" y="61"/>
                    </a:cubicBezTo>
                    <a:cubicBezTo>
                      <a:pt x="197" y="65"/>
                      <a:pt x="90" y="42"/>
                      <a:pt x="15" y="2"/>
                    </a:cubicBezTo>
                    <a:cubicBezTo>
                      <a:pt x="13" y="0"/>
                      <a:pt x="7" y="3"/>
                      <a:pt x="3" y="13"/>
                    </a:cubicBezTo>
                    <a:close/>
                  </a:path>
                </a:pathLst>
              </a:custGeom>
              <a:solidFill>
                <a:srgbClr val="E6E6E6"/>
              </a:solidFill>
              <a:ln w="9525">
                <a:noFill/>
                <a:miter lim="800000"/>
              </a:ln>
            </p:spPr>
            <p:txBody>
              <a:bodyPr/>
              <a:lstStyle/>
              <a:p>
                <a:endParaRPr lang="zh-CN" altLang="en-US">
                  <a:cs typeface="+mn-ea"/>
                  <a:sym typeface="+mn-lt"/>
                </a:endParaRPr>
              </a:p>
            </p:txBody>
          </p:sp>
          <p:sp>
            <p:nvSpPr>
              <p:cNvPr id="69" name="Freeform 446"/>
              <p:cNvSpPr/>
              <p:nvPr/>
            </p:nvSpPr>
            <p:spPr bwMode="auto">
              <a:xfrm>
                <a:off x="3640138" y="1401763"/>
                <a:ext cx="642938" cy="207963"/>
              </a:xfrm>
              <a:custGeom>
                <a:avLst/>
                <a:gdLst>
                  <a:gd name="T0" fmla="*/ 9352 w 275"/>
                  <a:gd name="T1" fmla="*/ 30377 h 89"/>
                  <a:gd name="T2" fmla="*/ 14028 w 275"/>
                  <a:gd name="T3" fmla="*/ 65427 h 89"/>
                  <a:gd name="T4" fmla="*/ 607869 w 275"/>
                  <a:gd name="T5" fmla="*/ 207963 h 89"/>
                  <a:gd name="T6" fmla="*/ 638262 w 275"/>
                  <a:gd name="T7" fmla="*/ 175250 h 89"/>
                  <a:gd name="T8" fmla="*/ 621896 w 275"/>
                  <a:gd name="T9" fmla="*/ 140200 h 89"/>
                  <a:gd name="T10" fmla="*/ 37407 w 275"/>
                  <a:gd name="T11" fmla="*/ 2337 h 89"/>
                  <a:gd name="T12" fmla="*/ 9352 w 275"/>
                  <a:gd name="T13" fmla="*/ 30377 h 89"/>
                  <a:gd name="T14" fmla="*/ 0 60000 65536"/>
                  <a:gd name="T15" fmla="*/ 0 60000 65536"/>
                  <a:gd name="T16" fmla="*/ 0 60000 65536"/>
                  <a:gd name="T17" fmla="*/ 0 60000 65536"/>
                  <a:gd name="T18" fmla="*/ 0 60000 65536"/>
                  <a:gd name="T19" fmla="*/ 0 60000 65536"/>
                  <a:gd name="T20" fmla="*/ 0 60000 65536"/>
                  <a:gd name="T21" fmla="*/ 0 w 275"/>
                  <a:gd name="T22" fmla="*/ 0 h 89"/>
                  <a:gd name="T23" fmla="*/ 275 w 275"/>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5" h="89">
                    <a:moveTo>
                      <a:pt x="4" y="13"/>
                    </a:moveTo>
                    <a:cubicBezTo>
                      <a:pt x="0" y="22"/>
                      <a:pt x="0" y="26"/>
                      <a:pt x="6" y="28"/>
                    </a:cubicBezTo>
                    <a:cubicBezTo>
                      <a:pt x="77" y="62"/>
                      <a:pt x="161" y="88"/>
                      <a:pt x="260" y="89"/>
                    </a:cubicBezTo>
                    <a:cubicBezTo>
                      <a:pt x="267" y="89"/>
                      <a:pt x="272" y="88"/>
                      <a:pt x="273" y="75"/>
                    </a:cubicBezTo>
                    <a:cubicBezTo>
                      <a:pt x="275" y="63"/>
                      <a:pt x="273" y="60"/>
                      <a:pt x="266" y="60"/>
                    </a:cubicBezTo>
                    <a:cubicBezTo>
                      <a:pt x="197" y="64"/>
                      <a:pt x="91" y="42"/>
                      <a:pt x="16" y="1"/>
                    </a:cubicBezTo>
                    <a:cubicBezTo>
                      <a:pt x="13" y="0"/>
                      <a:pt x="7" y="3"/>
                      <a:pt x="4" y="13"/>
                    </a:cubicBezTo>
                    <a:close/>
                  </a:path>
                </a:pathLst>
              </a:custGeom>
              <a:solidFill>
                <a:srgbClr val="FFFFFF"/>
              </a:solidFill>
              <a:ln w="9525">
                <a:noFill/>
                <a:miter lim="800000"/>
              </a:ln>
            </p:spPr>
            <p:txBody>
              <a:bodyPr/>
              <a:lstStyle/>
              <a:p>
                <a:endParaRPr lang="zh-CN" altLang="en-US">
                  <a:cs typeface="+mn-ea"/>
                  <a:sym typeface="+mn-lt"/>
                </a:endParaRPr>
              </a:p>
            </p:txBody>
          </p:sp>
          <p:sp>
            <p:nvSpPr>
              <p:cNvPr id="70" name="Freeform 447"/>
              <p:cNvSpPr>
                <a:spLocks noEditPoints="1"/>
              </p:cNvSpPr>
              <p:nvPr/>
            </p:nvSpPr>
            <p:spPr bwMode="auto">
              <a:xfrm>
                <a:off x="3857626" y="1333500"/>
                <a:ext cx="125413" cy="131763"/>
              </a:xfrm>
              <a:custGeom>
                <a:avLst/>
                <a:gdLst>
                  <a:gd name="T0" fmla="*/ 102188 w 54"/>
                  <a:gd name="T1" fmla="*/ 32941 h 56"/>
                  <a:gd name="T2" fmla="*/ 62707 w 54"/>
                  <a:gd name="T3" fmla="*/ 23529 h 56"/>
                  <a:gd name="T4" fmla="*/ 62707 w 54"/>
                  <a:gd name="T5" fmla="*/ 9412 h 56"/>
                  <a:gd name="T6" fmla="*/ 113801 w 54"/>
                  <a:gd name="T7" fmla="*/ 21176 h 56"/>
                  <a:gd name="T8" fmla="*/ 123091 w 54"/>
                  <a:gd name="T9" fmla="*/ 39999 h 56"/>
                  <a:gd name="T10" fmla="*/ 102188 w 54"/>
                  <a:gd name="T11" fmla="*/ 119998 h 56"/>
                  <a:gd name="T12" fmla="*/ 83609 w 54"/>
                  <a:gd name="T13" fmla="*/ 129410 h 56"/>
                  <a:gd name="T14" fmla="*/ 62707 w 54"/>
                  <a:gd name="T15" fmla="*/ 124704 h 56"/>
                  <a:gd name="T16" fmla="*/ 62707 w 54"/>
                  <a:gd name="T17" fmla="*/ 110587 h 56"/>
                  <a:gd name="T18" fmla="*/ 81286 w 54"/>
                  <a:gd name="T19" fmla="*/ 115293 h 56"/>
                  <a:gd name="T20" fmla="*/ 90576 w 54"/>
                  <a:gd name="T21" fmla="*/ 108234 h 56"/>
                  <a:gd name="T22" fmla="*/ 109156 w 54"/>
                  <a:gd name="T23" fmla="*/ 44705 h 56"/>
                  <a:gd name="T24" fmla="*/ 102188 w 54"/>
                  <a:gd name="T25" fmla="*/ 32941 h 56"/>
                  <a:gd name="T26" fmla="*/ 62707 w 54"/>
                  <a:gd name="T27" fmla="*/ 23529 h 56"/>
                  <a:gd name="T28" fmla="*/ 44127 w 54"/>
                  <a:gd name="T29" fmla="*/ 16470 h 56"/>
                  <a:gd name="T30" fmla="*/ 32514 w 54"/>
                  <a:gd name="T31" fmla="*/ 23529 h 56"/>
                  <a:gd name="T32" fmla="*/ 16257 w 54"/>
                  <a:gd name="T33" fmla="*/ 87058 h 56"/>
                  <a:gd name="T34" fmla="*/ 23225 w 54"/>
                  <a:gd name="T35" fmla="*/ 98822 h 56"/>
                  <a:gd name="T36" fmla="*/ 62707 w 54"/>
                  <a:gd name="T37" fmla="*/ 110587 h 56"/>
                  <a:gd name="T38" fmla="*/ 62707 w 54"/>
                  <a:gd name="T39" fmla="*/ 124704 h 56"/>
                  <a:gd name="T40" fmla="*/ 11612 w 54"/>
                  <a:gd name="T41" fmla="*/ 110587 h 56"/>
                  <a:gd name="T42" fmla="*/ 2322 w 54"/>
                  <a:gd name="T43" fmla="*/ 91764 h 56"/>
                  <a:gd name="T44" fmla="*/ 23225 w 54"/>
                  <a:gd name="T45" fmla="*/ 14117 h 56"/>
                  <a:gd name="T46" fmla="*/ 41804 w 54"/>
                  <a:gd name="T47" fmla="*/ 2353 h 56"/>
                  <a:gd name="T48" fmla="*/ 62707 w 54"/>
                  <a:gd name="T49" fmla="*/ 9412 h 56"/>
                  <a:gd name="T50" fmla="*/ 62707 w 54"/>
                  <a:gd name="T51" fmla="*/ 23529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56"/>
                  <a:gd name="T80" fmla="*/ 54 w 54"/>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56">
                    <a:moveTo>
                      <a:pt x="44" y="14"/>
                    </a:moveTo>
                    <a:cubicBezTo>
                      <a:pt x="27" y="10"/>
                      <a:pt x="27" y="10"/>
                      <a:pt x="27" y="10"/>
                    </a:cubicBezTo>
                    <a:cubicBezTo>
                      <a:pt x="27" y="4"/>
                      <a:pt x="27" y="4"/>
                      <a:pt x="27" y="4"/>
                    </a:cubicBezTo>
                    <a:cubicBezTo>
                      <a:pt x="49" y="9"/>
                      <a:pt x="49" y="9"/>
                      <a:pt x="49" y="9"/>
                    </a:cubicBezTo>
                    <a:cubicBezTo>
                      <a:pt x="52" y="10"/>
                      <a:pt x="54" y="14"/>
                      <a:pt x="53" y="17"/>
                    </a:cubicBezTo>
                    <a:cubicBezTo>
                      <a:pt x="44" y="51"/>
                      <a:pt x="44" y="51"/>
                      <a:pt x="44" y="51"/>
                    </a:cubicBezTo>
                    <a:cubicBezTo>
                      <a:pt x="43" y="54"/>
                      <a:pt x="39" y="56"/>
                      <a:pt x="36" y="55"/>
                    </a:cubicBezTo>
                    <a:cubicBezTo>
                      <a:pt x="27" y="53"/>
                      <a:pt x="27" y="53"/>
                      <a:pt x="27" y="53"/>
                    </a:cubicBezTo>
                    <a:cubicBezTo>
                      <a:pt x="27" y="47"/>
                      <a:pt x="27" y="47"/>
                      <a:pt x="27" y="47"/>
                    </a:cubicBezTo>
                    <a:cubicBezTo>
                      <a:pt x="35" y="49"/>
                      <a:pt x="35" y="49"/>
                      <a:pt x="35" y="49"/>
                    </a:cubicBezTo>
                    <a:cubicBezTo>
                      <a:pt x="37" y="49"/>
                      <a:pt x="39" y="48"/>
                      <a:pt x="39" y="46"/>
                    </a:cubicBezTo>
                    <a:cubicBezTo>
                      <a:pt x="47" y="19"/>
                      <a:pt x="47" y="19"/>
                      <a:pt x="47" y="19"/>
                    </a:cubicBezTo>
                    <a:cubicBezTo>
                      <a:pt x="47" y="17"/>
                      <a:pt x="46" y="15"/>
                      <a:pt x="44" y="14"/>
                    </a:cubicBezTo>
                    <a:close/>
                    <a:moveTo>
                      <a:pt x="27" y="10"/>
                    </a:moveTo>
                    <a:cubicBezTo>
                      <a:pt x="19" y="7"/>
                      <a:pt x="19" y="7"/>
                      <a:pt x="19" y="7"/>
                    </a:cubicBezTo>
                    <a:cubicBezTo>
                      <a:pt x="17" y="7"/>
                      <a:pt x="15" y="8"/>
                      <a:pt x="14" y="10"/>
                    </a:cubicBezTo>
                    <a:cubicBezTo>
                      <a:pt x="7" y="37"/>
                      <a:pt x="7" y="37"/>
                      <a:pt x="7" y="37"/>
                    </a:cubicBezTo>
                    <a:cubicBezTo>
                      <a:pt x="6" y="39"/>
                      <a:pt x="7" y="41"/>
                      <a:pt x="10" y="42"/>
                    </a:cubicBezTo>
                    <a:cubicBezTo>
                      <a:pt x="27" y="47"/>
                      <a:pt x="27" y="47"/>
                      <a:pt x="27" y="47"/>
                    </a:cubicBezTo>
                    <a:cubicBezTo>
                      <a:pt x="27" y="53"/>
                      <a:pt x="27" y="53"/>
                      <a:pt x="27" y="53"/>
                    </a:cubicBezTo>
                    <a:cubicBezTo>
                      <a:pt x="5" y="47"/>
                      <a:pt x="5" y="47"/>
                      <a:pt x="5" y="47"/>
                    </a:cubicBezTo>
                    <a:cubicBezTo>
                      <a:pt x="2" y="46"/>
                      <a:pt x="0" y="42"/>
                      <a:pt x="1" y="39"/>
                    </a:cubicBezTo>
                    <a:cubicBezTo>
                      <a:pt x="10" y="6"/>
                      <a:pt x="10" y="6"/>
                      <a:pt x="10" y="6"/>
                    </a:cubicBezTo>
                    <a:cubicBezTo>
                      <a:pt x="11" y="2"/>
                      <a:pt x="14" y="0"/>
                      <a:pt x="18" y="1"/>
                    </a:cubicBezTo>
                    <a:cubicBezTo>
                      <a:pt x="27" y="4"/>
                      <a:pt x="27" y="4"/>
                      <a:pt x="27" y="4"/>
                    </a:cubicBezTo>
                    <a:lnTo>
                      <a:pt x="27" y="10"/>
                    </a:lnTo>
                    <a:close/>
                  </a:path>
                </a:pathLst>
              </a:custGeom>
              <a:solidFill>
                <a:srgbClr val="E09431"/>
              </a:solidFill>
              <a:ln w="9525">
                <a:noFill/>
                <a:miter lim="800000"/>
              </a:ln>
            </p:spPr>
            <p:txBody>
              <a:bodyPr/>
              <a:lstStyle/>
              <a:p>
                <a:endParaRPr lang="zh-CN" altLang="en-US">
                  <a:cs typeface="+mn-ea"/>
                  <a:sym typeface="+mn-lt"/>
                </a:endParaRPr>
              </a:p>
            </p:txBody>
          </p:sp>
          <p:sp>
            <p:nvSpPr>
              <p:cNvPr id="71" name="Freeform 448"/>
              <p:cNvSpPr/>
              <p:nvPr/>
            </p:nvSpPr>
            <p:spPr bwMode="auto">
              <a:xfrm>
                <a:off x="3952876" y="1204913"/>
                <a:ext cx="68263" cy="68263"/>
              </a:xfrm>
              <a:custGeom>
                <a:avLst/>
                <a:gdLst>
                  <a:gd name="T0" fmla="*/ 40016 w 29"/>
                  <a:gd name="T1" fmla="*/ 4708 h 29"/>
                  <a:gd name="T2" fmla="*/ 4708 w 29"/>
                  <a:gd name="T3" fmla="*/ 28247 h 29"/>
                  <a:gd name="T4" fmla="*/ 28247 w 29"/>
                  <a:gd name="T5" fmla="*/ 63555 h 29"/>
                  <a:gd name="T6" fmla="*/ 63555 w 29"/>
                  <a:gd name="T7" fmla="*/ 40016 h 29"/>
                  <a:gd name="T8" fmla="*/ 40016 w 29"/>
                  <a:gd name="T9" fmla="*/ 4708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7" y="2"/>
                    </a:moveTo>
                    <a:cubicBezTo>
                      <a:pt x="10" y="0"/>
                      <a:pt x="3" y="5"/>
                      <a:pt x="2" y="12"/>
                    </a:cubicBezTo>
                    <a:cubicBezTo>
                      <a:pt x="0" y="19"/>
                      <a:pt x="4" y="26"/>
                      <a:pt x="12" y="27"/>
                    </a:cubicBezTo>
                    <a:cubicBezTo>
                      <a:pt x="19" y="29"/>
                      <a:pt x="26" y="25"/>
                      <a:pt x="27" y="17"/>
                    </a:cubicBezTo>
                    <a:cubicBezTo>
                      <a:pt x="29" y="10"/>
                      <a:pt x="24" y="3"/>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72" name="Freeform 449"/>
              <p:cNvSpPr/>
              <p:nvPr/>
            </p:nvSpPr>
            <p:spPr bwMode="auto">
              <a:xfrm>
                <a:off x="3956051" y="1198563"/>
                <a:ext cx="68263" cy="65088"/>
              </a:xfrm>
              <a:custGeom>
                <a:avLst/>
                <a:gdLst>
                  <a:gd name="T0" fmla="*/ 40016 w 29"/>
                  <a:gd name="T1" fmla="*/ 2325 h 28"/>
                  <a:gd name="T2" fmla="*/ 4708 w 29"/>
                  <a:gd name="T3" fmla="*/ 25570 h 28"/>
                  <a:gd name="T4" fmla="*/ 25893 w 29"/>
                  <a:gd name="T5" fmla="*/ 62763 h 28"/>
                  <a:gd name="T6" fmla="*/ 63555 w 29"/>
                  <a:gd name="T7" fmla="*/ 39518 h 28"/>
                  <a:gd name="T8" fmla="*/ 40016 w 29"/>
                  <a:gd name="T9" fmla="*/ 2325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17" y="1"/>
                    </a:moveTo>
                    <a:cubicBezTo>
                      <a:pt x="10" y="0"/>
                      <a:pt x="3" y="4"/>
                      <a:pt x="2" y="11"/>
                    </a:cubicBezTo>
                    <a:cubicBezTo>
                      <a:pt x="0" y="18"/>
                      <a:pt x="4" y="25"/>
                      <a:pt x="11" y="27"/>
                    </a:cubicBezTo>
                    <a:cubicBezTo>
                      <a:pt x="18" y="28"/>
                      <a:pt x="25" y="24"/>
                      <a:pt x="27" y="17"/>
                    </a:cubicBezTo>
                    <a:cubicBezTo>
                      <a:pt x="29" y="10"/>
                      <a:pt x="24" y="3"/>
                      <a:pt x="17" y="1"/>
                    </a:cubicBezTo>
                    <a:close/>
                  </a:path>
                </a:pathLst>
              </a:custGeom>
              <a:solidFill>
                <a:srgbClr val="E6E6E6"/>
              </a:solidFill>
              <a:ln w="9525">
                <a:noFill/>
                <a:miter lim="800000"/>
              </a:ln>
            </p:spPr>
            <p:txBody>
              <a:bodyPr/>
              <a:lstStyle/>
              <a:p>
                <a:endParaRPr lang="zh-CN" altLang="en-US">
                  <a:cs typeface="+mn-ea"/>
                  <a:sym typeface="+mn-lt"/>
                </a:endParaRPr>
              </a:p>
            </p:txBody>
          </p:sp>
          <p:sp>
            <p:nvSpPr>
              <p:cNvPr id="73" name="Freeform 450"/>
              <p:cNvSpPr/>
              <p:nvPr/>
            </p:nvSpPr>
            <p:spPr bwMode="auto">
              <a:xfrm>
                <a:off x="3960813" y="1198563"/>
                <a:ext cx="60325" cy="55563"/>
              </a:xfrm>
              <a:custGeom>
                <a:avLst/>
                <a:gdLst>
                  <a:gd name="T0" fmla="*/ 0 w 26"/>
                  <a:gd name="T1" fmla="*/ 20836 h 24"/>
                  <a:gd name="T2" fmla="*/ 23202 w 26"/>
                  <a:gd name="T3" fmla="*/ 50933 h 24"/>
                  <a:gd name="T4" fmla="*/ 58005 w 26"/>
                  <a:gd name="T5" fmla="*/ 34727 h 24"/>
                  <a:gd name="T6" fmla="*/ 34803 w 26"/>
                  <a:gd name="T7" fmla="*/ 2315 h 24"/>
                  <a:gd name="T8" fmla="*/ 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0" y="9"/>
                    </a:moveTo>
                    <a:cubicBezTo>
                      <a:pt x="0" y="15"/>
                      <a:pt x="4" y="21"/>
                      <a:pt x="10" y="22"/>
                    </a:cubicBezTo>
                    <a:cubicBezTo>
                      <a:pt x="17" y="24"/>
                      <a:pt x="23" y="20"/>
                      <a:pt x="25" y="15"/>
                    </a:cubicBezTo>
                    <a:cubicBezTo>
                      <a:pt x="26" y="8"/>
                      <a:pt x="22" y="3"/>
                      <a:pt x="15" y="1"/>
                    </a:cubicBezTo>
                    <a:cubicBezTo>
                      <a:pt x="9" y="0"/>
                      <a:pt x="3" y="3"/>
                      <a:pt x="0" y="9"/>
                    </a:cubicBezTo>
                    <a:close/>
                  </a:path>
                </a:pathLst>
              </a:custGeom>
              <a:solidFill>
                <a:srgbClr val="FFFFFF"/>
              </a:solidFill>
              <a:ln w="9525">
                <a:noFill/>
                <a:miter lim="800000"/>
              </a:ln>
            </p:spPr>
            <p:txBody>
              <a:bodyPr/>
              <a:lstStyle/>
              <a:p>
                <a:endParaRPr lang="zh-CN" altLang="en-US">
                  <a:cs typeface="+mn-ea"/>
                  <a:sym typeface="+mn-lt"/>
                </a:endParaRPr>
              </a:p>
            </p:txBody>
          </p:sp>
          <p:sp>
            <p:nvSpPr>
              <p:cNvPr id="74" name="Freeform 451"/>
              <p:cNvSpPr/>
              <p:nvPr/>
            </p:nvSpPr>
            <p:spPr bwMode="auto">
              <a:xfrm>
                <a:off x="3937001" y="1279525"/>
                <a:ext cx="65088" cy="68263"/>
              </a:xfrm>
              <a:custGeom>
                <a:avLst/>
                <a:gdLst>
                  <a:gd name="T0" fmla="*/ 39518 w 28"/>
                  <a:gd name="T1" fmla="*/ 4708 h 29"/>
                  <a:gd name="T2" fmla="*/ 2325 w 28"/>
                  <a:gd name="T3" fmla="*/ 28247 h 29"/>
                  <a:gd name="T4" fmla="*/ 25570 w 28"/>
                  <a:gd name="T5" fmla="*/ 65909 h 29"/>
                  <a:gd name="T6" fmla="*/ 62763 w 28"/>
                  <a:gd name="T7" fmla="*/ 42370 h 29"/>
                  <a:gd name="T8" fmla="*/ 39518 w 28"/>
                  <a:gd name="T9" fmla="*/ 4708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17" y="2"/>
                    </a:moveTo>
                    <a:cubicBezTo>
                      <a:pt x="10" y="0"/>
                      <a:pt x="3" y="5"/>
                      <a:pt x="1" y="12"/>
                    </a:cubicBezTo>
                    <a:cubicBezTo>
                      <a:pt x="0" y="19"/>
                      <a:pt x="4" y="26"/>
                      <a:pt x="11" y="28"/>
                    </a:cubicBezTo>
                    <a:cubicBezTo>
                      <a:pt x="18" y="29"/>
                      <a:pt x="25" y="25"/>
                      <a:pt x="27" y="18"/>
                    </a:cubicBezTo>
                    <a:cubicBezTo>
                      <a:pt x="28" y="11"/>
                      <a:pt x="24" y="4"/>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75" name="Freeform 452"/>
              <p:cNvSpPr/>
              <p:nvPr/>
            </p:nvSpPr>
            <p:spPr bwMode="auto">
              <a:xfrm>
                <a:off x="3937001" y="1273175"/>
                <a:ext cx="68263" cy="68263"/>
              </a:xfrm>
              <a:custGeom>
                <a:avLst/>
                <a:gdLst>
                  <a:gd name="T0" fmla="*/ 42370 w 29"/>
                  <a:gd name="T1" fmla="*/ 2354 h 29"/>
                  <a:gd name="T2" fmla="*/ 4708 w 29"/>
                  <a:gd name="T3" fmla="*/ 25893 h 29"/>
                  <a:gd name="T4" fmla="*/ 28247 w 29"/>
                  <a:gd name="T5" fmla="*/ 63555 h 29"/>
                  <a:gd name="T6" fmla="*/ 65909 w 29"/>
                  <a:gd name="T7" fmla="*/ 40016 h 29"/>
                  <a:gd name="T8" fmla="*/ 42370 w 29"/>
                  <a:gd name="T9" fmla="*/ 2354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8" y="1"/>
                    </a:moveTo>
                    <a:cubicBezTo>
                      <a:pt x="11" y="0"/>
                      <a:pt x="4" y="4"/>
                      <a:pt x="2" y="11"/>
                    </a:cubicBezTo>
                    <a:cubicBezTo>
                      <a:pt x="0" y="18"/>
                      <a:pt x="5" y="25"/>
                      <a:pt x="12" y="27"/>
                    </a:cubicBezTo>
                    <a:cubicBezTo>
                      <a:pt x="19" y="29"/>
                      <a:pt x="26" y="24"/>
                      <a:pt x="28" y="17"/>
                    </a:cubicBezTo>
                    <a:cubicBezTo>
                      <a:pt x="29" y="10"/>
                      <a:pt x="25" y="3"/>
                      <a:pt x="18" y="1"/>
                    </a:cubicBezTo>
                    <a:close/>
                  </a:path>
                </a:pathLst>
              </a:custGeom>
              <a:solidFill>
                <a:srgbClr val="E6E6E6"/>
              </a:solidFill>
              <a:ln w="9525">
                <a:noFill/>
                <a:miter lim="800000"/>
              </a:ln>
            </p:spPr>
            <p:txBody>
              <a:bodyPr/>
              <a:lstStyle/>
              <a:p>
                <a:endParaRPr lang="zh-CN" altLang="en-US">
                  <a:cs typeface="+mn-ea"/>
                  <a:sym typeface="+mn-lt"/>
                </a:endParaRPr>
              </a:p>
            </p:txBody>
          </p:sp>
          <p:sp>
            <p:nvSpPr>
              <p:cNvPr id="76" name="Freeform 453"/>
              <p:cNvSpPr/>
              <p:nvPr/>
            </p:nvSpPr>
            <p:spPr bwMode="auto">
              <a:xfrm>
                <a:off x="3941763" y="1273175"/>
                <a:ext cx="60325" cy="55563"/>
              </a:xfrm>
              <a:custGeom>
                <a:avLst/>
                <a:gdLst>
                  <a:gd name="T0" fmla="*/ 2320 w 26"/>
                  <a:gd name="T1" fmla="*/ 20836 h 24"/>
                  <a:gd name="T2" fmla="*/ 25522 w 26"/>
                  <a:gd name="T3" fmla="*/ 50933 h 24"/>
                  <a:gd name="T4" fmla="*/ 60325 w 26"/>
                  <a:gd name="T5" fmla="*/ 34727 h 24"/>
                  <a:gd name="T6" fmla="*/ 37123 w 26"/>
                  <a:gd name="T7" fmla="*/ 2315 h 24"/>
                  <a:gd name="T8" fmla="*/ 232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1" y="9"/>
                    </a:moveTo>
                    <a:cubicBezTo>
                      <a:pt x="0" y="15"/>
                      <a:pt x="5" y="21"/>
                      <a:pt x="11" y="22"/>
                    </a:cubicBezTo>
                    <a:cubicBezTo>
                      <a:pt x="17" y="24"/>
                      <a:pt x="23" y="21"/>
                      <a:pt x="26" y="15"/>
                    </a:cubicBezTo>
                    <a:cubicBezTo>
                      <a:pt x="26" y="9"/>
                      <a:pt x="22" y="3"/>
                      <a:pt x="16" y="1"/>
                    </a:cubicBezTo>
                    <a:cubicBezTo>
                      <a:pt x="9" y="0"/>
                      <a:pt x="3" y="3"/>
                      <a:pt x="1" y="9"/>
                    </a:cubicBezTo>
                    <a:close/>
                  </a:path>
                </a:pathLst>
              </a:custGeom>
              <a:solidFill>
                <a:srgbClr val="FFFFFF"/>
              </a:solidFill>
              <a:ln w="9525">
                <a:noFill/>
                <a:miter lim="800000"/>
              </a:ln>
            </p:spPr>
            <p:txBody>
              <a:bodyPr/>
              <a:lstStyle/>
              <a:p>
                <a:endParaRPr lang="zh-CN" altLang="en-US">
                  <a:cs typeface="+mn-ea"/>
                  <a:sym typeface="+mn-lt"/>
                </a:endParaRPr>
              </a:p>
            </p:txBody>
          </p:sp>
          <p:sp>
            <p:nvSpPr>
              <p:cNvPr id="77" name="Freeform 454"/>
              <p:cNvSpPr/>
              <p:nvPr/>
            </p:nvSpPr>
            <p:spPr bwMode="auto">
              <a:xfrm>
                <a:off x="3859213" y="1071563"/>
                <a:ext cx="333375" cy="227013"/>
              </a:xfrm>
              <a:custGeom>
                <a:avLst/>
                <a:gdLst>
                  <a:gd name="T0" fmla="*/ 279378 w 142"/>
                  <a:gd name="T1" fmla="*/ 81912 h 97"/>
                  <a:gd name="T2" fmla="*/ 51650 w 142"/>
                  <a:gd name="T3" fmla="*/ 0 h 97"/>
                  <a:gd name="T4" fmla="*/ 0 w 142"/>
                  <a:gd name="T5" fmla="*/ 138080 h 97"/>
                  <a:gd name="T6" fmla="*/ 227728 w 142"/>
                  <a:gd name="T7" fmla="*/ 219992 h 97"/>
                  <a:gd name="T8" fmla="*/ 227728 w 142"/>
                  <a:gd name="T9" fmla="*/ 217652 h 97"/>
                  <a:gd name="T10" fmla="*/ 305202 w 142"/>
                  <a:gd name="T11" fmla="*/ 196589 h 97"/>
                  <a:gd name="T12" fmla="*/ 300507 w 142"/>
                  <a:gd name="T13" fmla="*/ 95954 h 97"/>
                  <a:gd name="T14" fmla="*/ 279378 w 142"/>
                  <a:gd name="T15" fmla="*/ 81912 h 97"/>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97"/>
                  <a:gd name="T26" fmla="*/ 142 w 142"/>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97">
                    <a:moveTo>
                      <a:pt x="119" y="35"/>
                    </a:moveTo>
                    <a:cubicBezTo>
                      <a:pt x="22" y="0"/>
                      <a:pt x="22" y="0"/>
                      <a:pt x="22" y="0"/>
                    </a:cubicBezTo>
                    <a:cubicBezTo>
                      <a:pt x="0" y="59"/>
                      <a:pt x="0" y="59"/>
                      <a:pt x="0" y="59"/>
                    </a:cubicBezTo>
                    <a:cubicBezTo>
                      <a:pt x="97" y="94"/>
                      <a:pt x="97" y="94"/>
                      <a:pt x="97" y="94"/>
                    </a:cubicBezTo>
                    <a:cubicBezTo>
                      <a:pt x="97" y="93"/>
                      <a:pt x="97" y="93"/>
                      <a:pt x="97" y="93"/>
                    </a:cubicBezTo>
                    <a:cubicBezTo>
                      <a:pt x="108" y="97"/>
                      <a:pt x="122" y="94"/>
                      <a:pt x="130" y="84"/>
                    </a:cubicBezTo>
                    <a:cubicBezTo>
                      <a:pt x="142" y="72"/>
                      <a:pt x="141" y="52"/>
                      <a:pt x="128" y="41"/>
                    </a:cubicBezTo>
                    <a:cubicBezTo>
                      <a:pt x="125" y="38"/>
                      <a:pt x="122" y="37"/>
                      <a:pt x="119" y="35"/>
                    </a:cubicBezTo>
                    <a:close/>
                  </a:path>
                </a:pathLst>
              </a:custGeom>
              <a:solidFill>
                <a:srgbClr val="CF291D"/>
              </a:solidFill>
              <a:ln w="9525">
                <a:noFill/>
                <a:miter lim="800000"/>
              </a:ln>
            </p:spPr>
            <p:txBody>
              <a:bodyPr/>
              <a:lstStyle/>
              <a:p>
                <a:endParaRPr lang="zh-CN" altLang="en-US">
                  <a:cs typeface="+mn-ea"/>
                  <a:sym typeface="+mn-lt"/>
                </a:endParaRPr>
              </a:p>
            </p:txBody>
          </p:sp>
          <p:sp>
            <p:nvSpPr>
              <p:cNvPr id="78" name="Freeform 455"/>
              <p:cNvSpPr/>
              <p:nvPr/>
            </p:nvSpPr>
            <p:spPr bwMode="auto">
              <a:xfrm>
                <a:off x="3871913" y="1071563"/>
                <a:ext cx="320675" cy="206375"/>
              </a:xfrm>
              <a:custGeom>
                <a:avLst/>
                <a:gdLst>
                  <a:gd name="T0" fmla="*/ 266839 w 137"/>
                  <a:gd name="T1" fmla="*/ 82081 h 88"/>
                  <a:gd name="T2" fmla="*/ 39792 w 137"/>
                  <a:gd name="T3" fmla="*/ 0 h 88"/>
                  <a:gd name="T4" fmla="*/ 0 w 137"/>
                  <a:gd name="T5" fmla="*/ 103188 h 88"/>
                  <a:gd name="T6" fmla="*/ 283224 w 137"/>
                  <a:gd name="T7" fmla="*/ 206375 h 88"/>
                  <a:gd name="T8" fmla="*/ 292587 w 137"/>
                  <a:gd name="T9" fmla="*/ 196994 h 88"/>
                  <a:gd name="T10" fmla="*/ 287905 w 137"/>
                  <a:gd name="T11" fmla="*/ 96152 h 88"/>
                  <a:gd name="T12" fmla="*/ 266839 w 137"/>
                  <a:gd name="T13" fmla="*/ 82081 h 88"/>
                  <a:gd name="T14" fmla="*/ 0 60000 65536"/>
                  <a:gd name="T15" fmla="*/ 0 60000 65536"/>
                  <a:gd name="T16" fmla="*/ 0 60000 65536"/>
                  <a:gd name="T17" fmla="*/ 0 60000 65536"/>
                  <a:gd name="T18" fmla="*/ 0 60000 65536"/>
                  <a:gd name="T19" fmla="*/ 0 60000 65536"/>
                  <a:gd name="T20" fmla="*/ 0 60000 65536"/>
                  <a:gd name="T21" fmla="*/ 0 w 137"/>
                  <a:gd name="T22" fmla="*/ 0 h 88"/>
                  <a:gd name="T23" fmla="*/ 137 w 137"/>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88">
                    <a:moveTo>
                      <a:pt x="114" y="35"/>
                    </a:moveTo>
                    <a:cubicBezTo>
                      <a:pt x="17" y="0"/>
                      <a:pt x="17" y="0"/>
                      <a:pt x="17" y="0"/>
                    </a:cubicBezTo>
                    <a:cubicBezTo>
                      <a:pt x="0" y="44"/>
                      <a:pt x="0" y="44"/>
                      <a:pt x="0" y="44"/>
                    </a:cubicBezTo>
                    <a:cubicBezTo>
                      <a:pt x="121" y="88"/>
                      <a:pt x="121" y="88"/>
                      <a:pt x="121" y="88"/>
                    </a:cubicBezTo>
                    <a:cubicBezTo>
                      <a:pt x="122" y="87"/>
                      <a:pt x="124" y="86"/>
                      <a:pt x="125" y="84"/>
                    </a:cubicBezTo>
                    <a:cubicBezTo>
                      <a:pt x="137" y="72"/>
                      <a:pt x="136" y="52"/>
                      <a:pt x="123" y="41"/>
                    </a:cubicBezTo>
                    <a:cubicBezTo>
                      <a:pt x="120" y="38"/>
                      <a:pt x="117" y="37"/>
                      <a:pt x="114" y="35"/>
                    </a:cubicBezTo>
                    <a:close/>
                  </a:path>
                </a:pathLst>
              </a:custGeom>
              <a:solidFill>
                <a:srgbClr val="F03E32"/>
              </a:solidFill>
              <a:ln w="9525">
                <a:noFill/>
                <a:miter lim="800000"/>
              </a:ln>
            </p:spPr>
            <p:txBody>
              <a:bodyPr/>
              <a:lstStyle/>
              <a:p>
                <a:endParaRPr lang="zh-CN" altLang="en-US">
                  <a:cs typeface="+mn-ea"/>
                  <a:sym typeface="+mn-lt"/>
                </a:endParaRPr>
              </a:p>
            </p:txBody>
          </p:sp>
          <p:sp>
            <p:nvSpPr>
              <p:cNvPr id="79" name="Freeform 456"/>
              <p:cNvSpPr/>
              <p:nvPr/>
            </p:nvSpPr>
            <p:spPr bwMode="auto">
              <a:xfrm>
                <a:off x="3814763" y="1042988"/>
                <a:ext cx="117475" cy="180975"/>
              </a:xfrm>
              <a:custGeom>
                <a:avLst/>
                <a:gdLst>
                  <a:gd name="T0" fmla="*/ 58738 w 50"/>
                  <a:gd name="T1" fmla="*/ 169223 h 77"/>
                  <a:gd name="T2" fmla="*/ 110427 w 50"/>
                  <a:gd name="T3" fmla="*/ 32905 h 77"/>
                  <a:gd name="T4" fmla="*/ 101029 w 50"/>
                  <a:gd name="T5" fmla="*/ 14102 h 77"/>
                  <a:gd name="T6" fmla="*/ 49340 w 50"/>
                  <a:gd name="T7" fmla="*/ 14102 h 77"/>
                  <a:gd name="T8" fmla="*/ 2350 w 50"/>
                  <a:gd name="T9" fmla="*/ 148070 h 77"/>
                  <a:gd name="T10" fmla="*/ 42291 w 50"/>
                  <a:gd name="T11" fmla="*/ 178625 h 77"/>
                  <a:gd name="T12" fmla="*/ 58738 w 50"/>
                  <a:gd name="T13" fmla="*/ 169223 h 77"/>
                  <a:gd name="T14" fmla="*/ 0 60000 65536"/>
                  <a:gd name="T15" fmla="*/ 0 60000 65536"/>
                  <a:gd name="T16" fmla="*/ 0 60000 65536"/>
                  <a:gd name="T17" fmla="*/ 0 60000 65536"/>
                  <a:gd name="T18" fmla="*/ 0 60000 65536"/>
                  <a:gd name="T19" fmla="*/ 0 60000 65536"/>
                  <a:gd name="T20" fmla="*/ 0 60000 65536"/>
                  <a:gd name="T21" fmla="*/ 0 w 50"/>
                  <a:gd name="T22" fmla="*/ 0 h 77"/>
                  <a:gd name="T23" fmla="*/ 50 w 50"/>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77">
                    <a:moveTo>
                      <a:pt x="25" y="72"/>
                    </a:moveTo>
                    <a:cubicBezTo>
                      <a:pt x="27" y="54"/>
                      <a:pt x="37" y="26"/>
                      <a:pt x="47" y="14"/>
                    </a:cubicBezTo>
                    <a:cubicBezTo>
                      <a:pt x="50" y="10"/>
                      <a:pt x="46" y="7"/>
                      <a:pt x="43" y="6"/>
                    </a:cubicBezTo>
                    <a:cubicBezTo>
                      <a:pt x="35" y="3"/>
                      <a:pt x="26" y="0"/>
                      <a:pt x="21" y="6"/>
                    </a:cubicBezTo>
                    <a:cubicBezTo>
                      <a:pt x="8" y="21"/>
                      <a:pt x="0" y="44"/>
                      <a:pt x="1" y="63"/>
                    </a:cubicBezTo>
                    <a:cubicBezTo>
                      <a:pt x="1" y="70"/>
                      <a:pt x="10" y="74"/>
                      <a:pt x="18" y="76"/>
                    </a:cubicBezTo>
                    <a:cubicBezTo>
                      <a:pt x="21" y="77"/>
                      <a:pt x="25" y="76"/>
                      <a:pt x="25" y="72"/>
                    </a:cubicBezTo>
                    <a:close/>
                  </a:path>
                </a:pathLst>
              </a:custGeom>
              <a:solidFill>
                <a:srgbClr val="E6E6E6"/>
              </a:solidFill>
              <a:ln w="9525">
                <a:noFill/>
                <a:miter lim="800000"/>
              </a:ln>
            </p:spPr>
            <p:txBody>
              <a:bodyPr/>
              <a:lstStyle/>
              <a:p>
                <a:endParaRPr lang="zh-CN" altLang="en-US">
                  <a:cs typeface="+mn-ea"/>
                  <a:sym typeface="+mn-lt"/>
                </a:endParaRPr>
              </a:p>
            </p:txBody>
          </p:sp>
          <p:sp>
            <p:nvSpPr>
              <p:cNvPr id="80" name="Freeform 457"/>
              <p:cNvSpPr/>
              <p:nvPr/>
            </p:nvSpPr>
            <p:spPr bwMode="auto">
              <a:xfrm>
                <a:off x="3671888" y="1006475"/>
                <a:ext cx="234950" cy="169863"/>
              </a:xfrm>
              <a:custGeom>
                <a:avLst/>
                <a:gdLst>
                  <a:gd name="T0" fmla="*/ 157417 w 100"/>
                  <a:gd name="T1" fmla="*/ 30250 h 73"/>
                  <a:gd name="T2" fmla="*/ 91631 w 100"/>
                  <a:gd name="T3" fmla="*/ 48865 h 73"/>
                  <a:gd name="T4" fmla="*/ 23495 w 100"/>
                  <a:gd name="T5" fmla="*/ 69807 h 73"/>
                  <a:gd name="T6" fmla="*/ 145669 w 100"/>
                  <a:gd name="T7" fmla="*/ 169863 h 73"/>
                  <a:gd name="T8" fmla="*/ 157417 w 100"/>
                  <a:gd name="T9" fmla="*/ 30250 h 73"/>
                  <a:gd name="T10" fmla="*/ 0 60000 65536"/>
                  <a:gd name="T11" fmla="*/ 0 60000 65536"/>
                  <a:gd name="T12" fmla="*/ 0 60000 65536"/>
                  <a:gd name="T13" fmla="*/ 0 60000 65536"/>
                  <a:gd name="T14" fmla="*/ 0 60000 65536"/>
                  <a:gd name="T15" fmla="*/ 0 w 100"/>
                  <a:gd name="T16" fmla="*/ 0 h 73"/>
                  <a:gd name="T17" fmla="*/ 100 w 100"/>
                  <a:gd name="T18" fmla="*/ 73 h 73"/>
                </a:gdLst>
                <a:ahLst/>
                <a:cxnLst>
                  <a:cxn ang="T10">
                    <a:pos x="T0" y="T1"/>
                  </a:cxn>
                  <a:cxn ang="T11">
                    <a:pos x="T2" y="T3"/>
                  </a:cxn>
                  <a:cxn ang="T12">
                    <a:pos x="T4" y="T5"/>
                  </a:cxn>
                  <a:cxn ang="T13">
                    <a:pos x="T6" y="T7"/>
                  </a:cxn>
                  <a:cxn ang="T14">
                    <a:pos x="T8" y="T9"/>
                  </a:cxn>
                </a:cxnLst>
                <a:rect l="T15" t="T16" r="T17" b="T18"/>
                <a:pathLst>
                  <a:path w="100" h="73">
                    <a:moveTo>
                      <a:pt x="67" y="13"/>
                    </a:moveTo>
                    <a:cubicBezTo>
                      <a:pt x="48" y="0"/>
                      <a:pt x="31" y="1"/>
                      <a:pt x="39" y="21"/>
                    </a:cubicBezTo>
                    <a:cubicBezTo>
                      <a:pt x="31" y="17"/>
                      <a:pt x="15" y="15"/>
                      <a:pt x="10" y="30"/>
                    </a:cubicBezTo>
                    <a:cubicBezTo>
                      <a:pt x="0" y="58"/>
                      <a:pt x="27" y="73"/>
                      <a:pt x="62" y="73"/>
                    </a:cubicBezTo>
                    <a:cubicBezTo>
                      <a:pt x="82" y="73"/>
                      <a:pt x="100" y="36"/>
                      <a:pt x="67" y="13"/>
                    </a:cubicBezTo>
                    <a:close/>
                  </a:path>
                </a:pathLst>
              </a:custGeom>
              <a:solidFill>
                <a:srgbClr val="333333"/>
              </a:solidFill>
              <a:ln w="9525">
                <a:noFill/>
                <a:miter lim="800000"/>
              </a:ln>
            </p:spPr>
            <p:txBody>
              <a:bodyPr/>
              <a:lstStyle/>
              <a:p>
                <a:endParaRPr lang="zh-CN" altLang="en-US">
                  <a:cs typeface="+mn-ea"/>
                  <a:sym typeface="+mn-lt"/>
                </a:endParaRPr>
              </a:p>
            </p:txBody>
          </p:sp>
          <p:sp>
            <p:nvSpPr>
              <p:cNvPr id="81" name="Freeform 458"/>
              <p:cNvSpPr/>
              <p:nvPr/>
            </p:nvSpPr>
            <p:spPr bwMode="auto">
              <a:xfrm>
                <a:off x="3810001" y="1041400"/>
                <a:ext cx="112713" cy="179388"/>
              </a:xfrm>
              <a:custGeom>
                <a:avLst/>
                <a:gdLst>
                  <a:gd name="T0" fmla="*/ 56357 w 48"/>
                  <a:gd name="T1" fmla="*/ 167739 h 77"/>
                  <a:gd name="T2" fmla="*/ 105668 w 48"/>
                  <a:gd name="T3" fmla="*/ 32616 h 77"/>
                  <a:gd name="T4" fmla="*/ 98624 w 48"/>
                  <a:gd name="T5" fmla="*/ 13978 h 77"/>
                  <a:gd name="T6" fmla="*/ 46964 w 48"/>
                  <a:gd name="T7" fmla="*/ 13978 h 77"/>
                  <a:gd name="T8" fmla="*/ 0 w 48"/>
                  <a:gd name="T9" fmla="*/ 146772 h 77"/>
                  <a:gd name="T10" fmla="*/ 37571 w 48"/>
                  <a:gd name="T11" fmla="*/ 177058 h 77"/>
                  <a:gd name="T12" fmla="*/ 56357 w 48"/>
                  <a:gd name="T13" fmla="*/ 167739 h 77"/>
                  <a:gd name="T14" fmla="*/ 0 60000 65536"/>
                  <a:gd name="T15" fmla="*/ 0 60000 65536"/>
                  <a:gd name="T16" fmla="*/ 0 60000 65536"/>
                  <a:gd name="T17" fmla="*/ 0 60000 65536"/>
                  <a:gd name="T18" fmla="*/ 0 60000 65536"/>
                  <a:gd name="T19" fmla="*/ 0 60000 65536"/>
                  <a:gd name="T20" fmla="*/ 0 60000 65536"/>
                  <a:gd name="T21" fmla="*/ 0 w 48"/>
                  <a:gd name="T22" fmla="*/ 0 h 77"/>
                  <a:gd name="T23" fmla="*/ 48 w 48"/>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77">
                    <a:moveTo>
                      <a:pt x="24" y="72"/>
                    </a:moveTo>
                    <a:cubicBezTo>
                      <a:pt x="25" y="53"/>
                      <a:pt x="36" y="26"/>
                      <a:pt x="45" y="14"/>
                    </a:cubicBezTo>
                    <a:cubicBezTo>
                      <a:pt x="48" y="10"/>
                      <a:pt x="44" y="7"/>
                      <a:pt x="42" y="6"/>
                    </a:cubicBezTo>
                    <a:cubicBezTo>
                      <a:pt x="34" y="3"/>
                      <a:pt x="25" y="0"/>
                      <a:pt x="20" y="6"/>
                    </a:cubicBezTo>
                    <a:cubicBezTo>
                      <a:pt x="8" y="21"/>
                      <a:pt x="0" y="44"/>
                      <a:pt x="0" y="63"/>
                    </a:cubicBezTo>
                    <a:cubicBezTo>
                      <a:pt x="0" y="70"/>
                      <a:pt x="9" y="73"/>
                      <a:pt x="16" y="76"/>
                    </a:cubicBezTo>
                    <a:cubicBezTo>
                      <a:pt x="20" y="77"/>
                      <a:pt x="24" y="76"/>
                      <a:pt x="24" y="72"/>
                    </a:cubicBezTo>
                    <a:close/>
                  </a:path>
                </a:pathLst>
              </a:custGeom>
              <a:solidFill>
                <a:srgbClr val="FFFFFF"/>
              </a:solidFill>
              <a:ln w="9525">
                <a:noFill/>
                <a:miter lim="800000"/>
              </a:ln>
            </p:spPr>
            <p:txBody>
              <a:bodyPr/>
              <a:lstStyle/>
              <a:p>
                <a:endParaRPr lang="zh-CN" altLang="en-US">
                  <a:cs typeface="+mn-ea"/>
                  <a:sym typeface="+mn-lt"/>
                </a:endParaRPr>
              </a:p>
            </p:txBody>
          </p:sp>
          <p:sp>
            <p:nvSpPr>
              <p:cNvPr id="82" name="Freeform 459"/>
              <p:cNvSpPr/>
              <p:nvPr/>
            </p:nvSpPr>
            <p:spPr bwMode="auto">
              <a:xfrm>
                <a:off x="3694113" y="1060450"/>
                <a:ext cx="71438" cy="79375"/>
              </a:xfrm>
              <a:custGeom>
                <a:avLst/>
                <a:gdLst>
                  <a:gd name="T0" fmla="*/ 48393 w 31"/>
                  <a:gd name="T1" fmla="*/ 7004 h 34"/>
                  <a:gd name="T2" fmla="*/ 66829 w 31"/>
                  <a:gd name="T3" fmla="*/ 51360 h 34"/>
                  <a:gd name="T4" fmla="*/ 23045 w 31"/>
                  <a:gd name="T5" fmla="*/ 72371 h 34"/>
                  <a:gd name="T6" fmla="*/ 6913 w 31"/>
                  <a:gd name="T7" fmla="*/ 30349 h 34"/>
                  <a:gd name="T8" fmla="*/ 48393 w 31"/>
                  <a:gd name="T9" fmla="*/ 7004 h 34"/>
                  <a:gd name="T10" fmla="*/ 0 60000 65536"/>
                  <a:gd name="T11" fmla="*/ 0 60000 65536"/>
                  <a:gd name="T12" fmla="*/ 0 60000 65536"/>
                  <a:gd name="T13" fmla="*/ 0 60000 65536"/>
                  <a:gd name="T14" fmla="*/ 0 60000 65536"/>
                  <a:gd name="T15" fmla="*/ 0 w 31"/>
                  <a:gd name="T16" fmla="*/ 0 h 34"/>
                  <a:gd name="T17" fmla="*/ 31 w 31"/>
                  <a:gd name="T18" fmla="*/ 34 h 34"/>
                </a:gdLst>
                <a:ahLst/>
                <a:cxnLst>
                  <a:cxn ang="T10">
                    <a:pos x="T0" y="T1"/>
                  </a:cxn>
                  <a:cxn ang="T11">
                    <a:pos x="T2" y="T3"/>
                  </a:cxn>
                  <a:cxn ang="T12">
                    <a:pos x="T4" y="T5"/>
                  </a:cxn>
                  <a:cxn ang="T13">
                    <a:pos x="T6" y="T7"/>
                  </a:cxn>
                  <a:cxn ang="T14">
                    <a:pos x="T8" y="T9"/>
                  </a:cxn>
                </a:cxnLst>
                <a:rect l="T15" t="T16" r="T17" b="T18"/>
                <a:pathLst>
                  <a:path w="31" h="34">
                    <a:moveTo>
                      <a:pt x="21" y="3"/>
                    </a:moveTo>
                    <a:cubicBezTo>
                      <a:pt x="28" y="6"/>
                      <a:pt x="31" y="14"/>
                      <a:pt x="29" y="22"/>
                    </a:cubicBezTo>
                    <a:cubicBezTo>
                      <a:pt x="26" y="30"/>
                      <a:pt x="18" y="34"/>
                      <a:pt x="10" y="31"/>
                    </a:cubicBezTo>
                    <a:cubicBezTo>
                      <a:pt x="3" y="29"/>
                      <a:pt x="0" y="20"/>
                      <a:pt x="3" y="13"/>
                    </a:cubicBezTo>
                    <a:cubicBezTo>
                      <a:pt x="6" y="5"/>
                      <a:pt x="14" y="0"/>
                      <a:pt x="21" y="3"/>
                    </a:cubicBezTo>
                    <a:close/>
                  </a:path>
                </a:pathLst>
              </a:custGeom>
              <a:solidFill>
                <a:srgbClr val="4D4D4D"/>
              </a:solidFill>
              <a:ln w="9525">
                <a:noFill/>
                <a:miter lim="800000"/>
              </a:ln>
            </p:spPr>
            <p:txBody>
              <a:bodyPr/>
              <a:lstStyle/>
              <a:p>
                <a:endParaRPr lang="zh-CN" altLang="en-US">
                  <a:cs typeface="+mn-ea"/>
                  <a:sym typeface="+mn-lt"/>
                </a:endParaRPr>
              </a:p>
            </p:txBody>
          </p:sp>
          <p:sp>
            <p:nvSpPr>
              <p:cNvPr id="83" name="Oval 460"/>
              <p:cNvSpPr>
                <a:spLocks noChangeArrowheads="1"/>
              </p:cNvSpPr>
              <p:nvPr/>
            </p:nvSpPr>
            <p:spPr bwMode="auto">
              <a:xfrm>
                <a:off x="3695701" y="828675"/>
                <a:ext cx="68263" cy="107950"/>
              </a:xfrm>
              <a:prstGeom prst="ellipse">
                <a:avLst/>
              </a:prstGeom>
              <a:solidFill>
                <a:srgbClr val="333333"/>
              </a:solidFill>
              <a:ln w="9525">
                <a:noFill/>
                <a:round/>
              </a:ln>
            </p:spPr>
            <p:txBody>
              <a:bodyPr/>
              <a:lstStyle/>
              <a:p>
                <a:endParaRPr lang="zh-CN" altLang="en-US">
                  <a:cs typeface="+mn-ea"/>
                  <a:sym typeface="+mn-lt"/>
                </a:endParaRPr>
              </a:p>
            </p:txBody>
          </p:sp>
          <p:sp>
            <p:nvSpPr>
              <p:cNvPr id="84" name="Oval 461"/>
              <p:cNvSpPr>
                <a:spLocks noChangeArrowheads="1"/>
              </p:cNvSpPr>
              <p:nvPr/>
            </p:nvSpPr>
            <p:spPr bwMode="auto">
              <a:xfrm>
                <a:off x="3705226" y="842963"/>
                <a:ext cx="47625" cy="71438"/>
              </a:xfrm>
              <a:prstGeom prst="ellipse">
                <a:avLst/>
              </a:prstGeom>
              <a:solidFill>
                <a:srgbClr val="4D4D4D"/>
              </a:solidFill>
              <a:ln w="9525">
                <a:noFill/>
                <a:round/>
              </a:ln>
            </p:spPr>
            <p:txBody>
              <a:bodyPr/>
              <a:lstStyle/>
              <a:p>
                <a:endParaRPr lang="zh-CN" altLang="en-US">
                  <a:cs typeface="+mn-ea"/>
                  <a:sym typeface="+mn-lt"/>
                </a:endParaRPr>
              </a:p>
            </p:txBody>
          </p:sp>
        </p:grpSp>
        <p:sp>
          <p:nvSpPr>
            <p:cNvPr id="13" name="TextBox 251"/>
            <p:cNvSpPr txBox="1"/>
            <p:nvPr/>
          </p:nvSpPr>
          <p:spPr>
            <a:xfrm>
              <a:off x="9061475" y="4211623"/>
              <a:ext cx="2551667" cy="954107"/>
            </a:xfrm>
            <a:prstGeom prst="rect">
              <a:avLst/>
            </a:prstGeom>
            <a:noFill/>
          </p:spPr>
          <p:txBody>
            <a:bodyPr wrap="square" rtlCol="0">
              <a:spAutoFit/>
            </a:bodyPr>
            <a:lstStyle/>
            <a:p>
              <a:r>
                <a:rPr lang="en-US" altLang="zh-CN" sz="2800" b="1" dirty="0">
                  <a:solidFill>
                    <a:schemeClr val="bg1"/>
                  </a:solidFill>
                  <a:cs typeface="+mn-ea"/>
                  <a:sym typeface="+mn-lt"/>
                </a:rPr>
                <a:t>MERRY CHRISTMAS</a:t>
              </a:r>
              <a:endParaRPr lang="zh-CN" altLang="en-US" sz="2800" b="1" dirty="0">
                <a:solidFill>
                  <a:schemeClr val="bg1"/>
                </a:solidFill>
                <a:cs typeface="+mn-ea"/>
                <a:sym typeface="+mn-lt"/>
              </a:endParaRPr>
            </a:p>
          </p:txBody>
        </p:sp>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3097" y="372310"/>
              <a:ext cx="1086917" cy="1086917"/>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8745" y="3203826"/>
              <a:ext cx="576537" cy="576537"/>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0790" y="1165433"/>
              <a:ext cx="1044687" cy="1044687"/>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4261" y="30790"/>
              <a:ext cx="769620" cy="769620"/>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1730" y="1326846"/>
              <a:ext cx="385202" cy="385202"/>
            </a:xfrm>
            <a:prstGeom prst="rect">
              <a:avLst/>
            </a:prstGeom>
          </p:spPr>
        </p:pic>
      </p:grpSp>
      <p:sp>
        <p:nvSpPr>
          <p:cNvPr id="85" name="Down Ribbon 84"/>
          <p:cNvSpPr/>
          <p:nvPr/>
        </p:nvSpPr>
        <p:spPr>
          <a:xfrm>
            <a:off x="739775" y="365760"/>
            <a:ext cx="10701020" cy="1086485"/>
          </a:xfrm>
          <a:prstGeom prst="ribb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AI NHANH HƠN BẮT ĐẦU</a:t>
            </a: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pic>
        <p:nvPicPr>
          <p:cNvPr id="102" name="Picture 6" descr="MĨ THUẬT 6] CHÉP HỌA TIẾT TRANG TRÍ DÂN TỘC | THCS Nguyễn Du Q.1"/>
          <p:cNvPicPr>
            <a:picLocks noChangeAspect="1"/>
          </p:cNvPicPr>
          <p:nvPr/>
        </p:nvPicPr>
        <p:blipFill>
          <a:blip r:embed="rId9"/>
          <a:stretch>
            <a:fillRect/>
          </a:stretch>
        </p:blipFill>
        <p:spPr>
          <a:xfrm>
            <a:off x="3416300" y="1613535"/>
            <a:ext cx="5360035" cy="4493895"/>
          </a:xfrm>
          <a:prstGeom prst="rect">
            <a:avLst/>
          </a:prstGeom>
          <a:noFill/>
          <a:ln w="9525">
            <a:noFill/>
          </a:ln>
        </p:spPr>
      </p:pic>
      <p:sp>
        <p:nvSpPr>
          <p:cNvPr id="104" name="Oval 103"/>
          <p:cNvSpPr/>
          <p:nvPr/>
        </p:nvSpPr>
        <p:spPr>
          <a:xfrm>
            <a:off x="5555615" y="5940425"/>
            <a:ext cx="1069340" cy="879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a:t>
            </a:r>
          </a:p>
        </p:txBody>
      </p:sp>
      <p:sp>
        <p:nvSpPr>
          <p:cNvPr id="108" name="Flowchart: Magnetic Disk 107"/>
          <p:cNvSpPr/>
          <p:nvPr/>
        </p:nvSpPr>
        <p:spPr>
          <a:xfrm>
            <a:off x="9058275" y="1947545"/>
            <a:ext cx="2962910" cy="3923030"/>
          </a:xfrm>
          <a:prstGeom prst="flowChartMagneticDisk">
            <a:avLst/>
          </a:prstGeom>
          <a:ln w="28575">
            <a:solidFill>
              <a:srgbClr val="FF0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sz="28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HỌA TIẾT </a:t>
            </a:r>
          </a:p>
          <a:p>
            <a:pPr algn="ctr"/>
            <a:r>
              <a:rPr lang="en-US" altLang="zh-CN" sz="28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MIỀN NÚI</a:t>
            </a:r>
            <a:r>
              <a:rPr lang="en-US" altLang="zh-CN" sz="2800" dirty="0">
                <a:solidFill>
                  <a:schemeClr val="bg1"/>
                </a:solidFill>
                <a:latin typeface="Times New Roman" panose="02020603050405020304" pitchFamily="18" charset="0"/>
                <a:cs typeface="Times New Roman" panose="02020603050405020304" pitchFamily="18" charset="0"/>
                <a:sym typeface="+mn-ea"/>
              </a:rPr>
              <a:t> </a:t>
            </a:r>
            <a:endParaRPr lang="en-US" sz="2800"/>
          </a:p>
        </p:txBody>
      </p:sp>
      <p:sp>
        <p:nvSpPr>
          <p:cNvPr id="109" name="Flowchart: Magnetic Disk 108"/>
          <p:cNvSpPr/>
          <p:nvPr/>
        </p:nvSpPr>
        <p:spPr>
          <a:xfrm>
            <a:off x="205105" y="2017395"/>
            <a:ext cx="2962910" cy="3923030"/>
          </a:xfrm>
          <a:prstGeom prst="flowChartMagneticDisk">
            <a:avLst/>
          </a:prstGeom>
          <a:ln w="28575">
            <a:solidFill>
              <a:srgbClr val="FF0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sz="28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HỌA TIẾT </a:t>
            </a:r>
          </a:p>
          <a:p>
            <a:pPr algn="ctr"/>
            <a:r>
              <a:rPr lang="en-US" altLang="zh-CN" sz="28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MIỀN XUÔI </a:t>
            </a:r>
            <a:endParaRPr lang="en-US" sz="2800"/>
          </a:p>
        </p:txBody>
      </p:sp>
      <p:sp>
        <p:nvSpPr>
          <p:cNvPr id="110" name="Left Arrow 109"/>
          <p:cNvSpPr/>
          <p:nvPr/>
        </p:nvSpPr>
        <p:spPr>
          <a:xfrm rot="1620000">
            <a:off x="2462530" y="5121910"/>
            <a:ext cx="3365500" cy="68707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Picture 111"/>
          <p:cNvPicPr>
            <a:picLocks noChangeAspect="1"/>
          </p:cNvPicPr>
          <p:nvPr/>
        </p:nvPicPr>
        <p:blipFill>
          <a:blip r:embed="rId10"/>
          <a:stretch>
            <a:fillRect/>
          </a:stretch>
        </p:blipFill>
        <p:spPr>
          <a:xfrm>
            <a:off x="2988310" y="1600200"/>
            <a:ext cx="6069330" cy="4439920"/>
          </a:xfrm>
          <a:prstGeom prst="rect">
            <a:avLst/>
          </a:prstGeom>
          <a:noFill/>
          <a:ln w="9525">
            <a:noFill/>
          </a:ln>
        </p:spPr>
      </p:pic>
      <p:sp>
        <p:nvSpPr>
          <p:cNvPr id="113" name="Oval 112"/>
          <p:cNvSpPr/>
          <p:nvPr/>
        </p:nvSpPr>
        <p:spPr>
          <a:xfrm>
            <a:off x="5550535" y="5962650"/>
            <a:ext cx="1069340" cy="879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2</a:t>
            </a:r>
          </a:p>
        </p:txBody>
      </p:sp>
      <p:sp>
        <p:nvSpPr>
          <p:cNvPr id="114" name="Right Arrow 113"/>
          <p:cNvSpPr/>
          <p:nvPr/>
        </p:nvSpPr>
        <p:spPr>
          <a:xfrm rot="12360000">
            <a:off x="2414270" y="5094605"/>
            <a:ext cx="3410585" cy="7391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6" name="Picture 18" descr="Tải họa tiết dân tộc vector đẹp file AI, EPS, SVG, PNG miễn phí"/>
          <p:cNvPicPr>
            <a:picLocks noChangeAspect="1"/>
          </p:cNvPicPr>
          <p:nvPr/>
        </p:nvPicPr>
        <p:blipFill>
          <a:blip r:embed="rId11"/>
          <a:stretch>
            <a:fillRect/>
          </a:stretch>
        </p:blipFill>
        <p:spPr>
          <a:xfrm>
            <a:off x="2988310" y="1600200"/>
            <a:ext cx="6072505" cy="4493895"/>
          </a:xfrm>
          <a:prstGeom prst="rect">
            <a:avLst/>
          </a:prstGeom>
          <a:noFill/>
          <a:ln w="9525">
            <a:noFill/>
          </a:ln>
        </p:spPr>
      </p:pic>
      <p:sp>
        <p:nvSpPr>
          <p:cNvPr id="117" name="Oval 116"/>
          <p:cNvSpPr/>
          <p:nvPr/>
        </p:nvSpPr>
        <p:spPr>
          <a:xfrm>
            <a:off x="5561965" y="5998210"/>
            <a:ext cx="1069340" cy="879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3</a:t>
            </a:r>
          </a:p>
        </p:txBody>
      </p:sp>
      <p:sp>
        <p:nvSpPr>
          <p:cNvPr id="118" name="Right Arrow 117"/>
          <p:cNvSpPr/>
          <p:nvPr/>
        </p:nvSpPr>
        <p:spPr>
          <a:xfrm rot="20160000">
            <a:off x="6424930" y="5220335"/>
            <a:ext cx="3410585" cy="7391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9" name="Picture 118"/>
          <p:cNvPicPr>
            <a:picLocks noChangeAspect="1"/>
          </p:cNvPicPr>
          <p:nvPr/>
        </p:nvPicPr>
        <p:blipFill>
          <a:blip r:embed="rId12"/>
          <a:stretch>
            <a:fillRect/>
          </a:stretch>
        </p:blipFill>
        <p:spPr>
          <a:xfrm>
            <a:off x="2988310" y="1656080"/>
            <a:ext cx="6061710" cy="4384040"/>
          </a:xfrm>
          <a:prstGeom prst="rect">
            <a:avLst/>
          </a:prstGeom>
          <a:noFill/>
          <a:ln w="9525">
            <a:noFill/>
          </a:ln>
        </p:spPr>
      </p:pic>
      <p:sp>
        <p:nvSpPr>
          <p:cNvPr id="120" name="Oval 119"/>
          <p:cNvSpPr/>
          <p:nvPr/>
        </p:nvSpPr>
        <p:spPr>
          <a:xfrm>
            <a:off x="5550535" y="5998210"/>
            <a:ext cx="1069340" cy="879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4</a:t>
            </a:r>
          </a:p>
        </p:txBody>
      </p:sp>
      <p:sp>
        <p:nvSpPr>
          <p:cNvPr id="121" name="Right Arrow 120"/>
          <p:cNvSpPr/>
          <p:nvPr/>
        </p:nvSpPr>
        <p:spPr>
          <a:xfrm rot="20160000">
            <a:off x="6419850" y="5215255"/>
            <a:ext cx="3410585" cy="7391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3" name="Picture 122"/>
          <p:cNvPicPr>
            <a:picLocks noChangeAspect="1"/>
          </p:cNvPicPr>
          <p:nvPr/>
        </p:nvPicPr>
        <p:blipFill>
          <a:blip r:embed="rId13"/>
          <a:stretch>
            <a:fillRect/>
          </a:stretch>
        </p:blipFill>
        <p:spPr>
          <a:xfrm>
            <a:off x="3058795" y="1591310"/>
            <a:ext cx="6002655" cy="4469130"/>
          </a:xfrm>
          <a:prstGeom prst="rect">
            <a:avLst/>
          </a:prstGeom>
        </p:spPr>
      </p:pic>
      <p:sp>
        <p:nvSpPr>
          <p:cNvPr id="124" name="Oval 123"/>
          <p:cNvSpPr/>
          <p:nvPr/>
        </p:nvSpPr>
        <p:spPr>
          <a:xfrm>
            <a:off x="5561965" y="6040120"/>
            <a:ext cx="1069340" cy="879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5</a:t>
            </a:r>
          </a:p>
        </p:txBody>
      </p:sp>
      <p:sp>
        <p:nvSpPr>
          <p:cNvPr id="125" name="Right Arrow 124"/>
          <p:cNvSpPr/>
          <p:nvPr/>
        </p:nvSpPr>
        <p:spPr>
          <a:xfrm rot="12360000">
            <a:off x="2402205" y="5149215"/>
            <a:ext cx="3410585" cy="7391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Picture 4" descr="Bảo tồn, phát huy trang phục truyền thống các dân tộc thiểu số Việt Nam -  Bài 1: Tìm hiểu hoa văn, họa tiết các dân tộc nhóm H'Mông – Dao"/>
          <p:cNvPicPr>
            <a:picLocks noChangeAspect="1"/>
          </p:cNvPicPr>
          <p:nvPr/>
        </p:nvPicPr>
        <p:blipFill>
          <a:blip r:embed="rId14"/>
          <a:stretch>
            <a:fillRect/>
          </a:stretch>
        </p:blipFill>
        <p:spPr>
          <a:xfrm>
            <a:off x="2988310" y="1583690"/>
            <a:ext cx="5991225" cy="4484370"/>
          </a:xfrm>
          <a:prstGeom prst="rect">
            <a:avLst/>
          </a:prstGeom>
          <a:noFill/>
          <a:ln w="9525">
            <a:noFill/>
          </a:ln>
        </p:spPr>
      </p:pic>
      <p:sp>
        <p:nvSpPr>
          <p:cNvPr id="127" name="Oval 126"/>
          <p:cNvSpPr/>
          <p:nvPr/>
        </p:nvSpPr>
        <p:spPr>
          <a:xfrm>
            <a:off x="5567045" y="6035040"/>
            <a:ext cx="1069340" cy="879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6</a:t>
            </a:r>
          </a:p>
        </p:txBody>
      </p:sp>
      <p:sp>
        <p:nvSpPr>
          <p:cNvPr id="128" name="Right Arrow 127"/>
          <p:cNvSpPr/>
          <p:nvPr/>
        </p:nvSpPr>
        <p:spPr>
          <a:xfrm rot="20160000">
            <a:off x="6435090" y="5230495"/>
            <a:ext cx="3410585" cy="7391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500">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p:cTn id="7" dur="1000" fill="hold"/>
                                        <p:tgtEl>
                                          <p:spTgt spid="85"/>
                                        </p:tgtEl>
                                        <p:attrNameLst>
                                          <p:attrName>ppt_x</p:attrName>
                                        </p:attrNameLst>
                                      </p:cBhvr>
                                      <p:tavLst>
                                        <p:tav tm="0">
                                          <p:val>
                                            <p:strVal val="#ppt_x-.2"/>
                                          </p:val>
                                        </p:tav>
                                        <p:tav tm="100000">
                                          <p:val>
                                            <p:strVal val="#ppt_x"/>
                                          </p:val>
                                        </p:tav>
                                      </p:tavLst>
                                    </p:anim>
                                    <p:anim calcmode="lin" valueType="num">
                                      <p:cBhvr>
                                        <p:cTn id="8" dur="1000" fill="hold"/>
                                        <p:tgtEl>
                                          <p:spTgt spid="85"/>
                                        </p:tgtEl>
                                        <p:attrNameLst>
                                          <p:attrName>ppt_y</p:attrName>
                                        </p:attrNameLst>
                                      </p:cBhvr>
                                      <p:tavLst>
                                        <p:tav tm="0">
                                          <p:val>
                                            <p:strVal val="#ppt_y"/>
                                          </p:val>
                                        </p:tav>
                                        <p:tav tm="100000">
                                          <p:val>
                                            <p:strVal val="#ppt_y"/>
                                          </p:val>
                                        </p:tav>
                                      </p:tavLst>
                                    </p:anim>
                                    <p:animEffect transition="in" filter="wipe(right)" prLst="gradientSize: 0.1">
                                      <p:cBhvr>
                                        <p:cTn id="9" dur="1000"/>
                                        <p:tgtEl>
                                          <p:spTgt spid="8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02"/>
                                        </p:tgtEl>
                                        <p:attrNameLst>
                                          <p:attrName>style.visibility</p:attrName>
                                        </p:attrNameLst>
                                      </p:cBhvr>
                                      <p:to>
                                        <p:strVal val="visible"/>
                                      </p:to>
                                    </p:set>
                                    <p:anim calcmode="lin" valueType="num">
                                      <p:cBhvr>
                                        <p:cTn id="14" dur="1000" fill="hold"/>
                                        <p:tgtEl>
                                          <p:spTgt spid="102"/>
                                        </p:tgtEl>
                                        <p:attrNameLst>
                                          <p:attrName>ppt_x</p:attrName>
                                        </p:attrNameLst>
                                      </p:cBhvr>
                                      <p:tavLst>
                                        <p:tav tm="0">
                                          <p:val>
                                            <p:strVal val="#ppt_x-.2"/>
                                          </p:val>
                                        </p:tav>
                                        <p:tav tm="100000">
                                          <p:val>
                                            <p:strVal val="#ppt_x"/>
                                          </p:val>
                                        </p:tav>
                                      </p:tavLst>
                                    </p:anim>
                                    <p:anim calcmode="lin" valueType="num">
                                      <p:cBhvr>
                                        <p:cTn id="15" dur="1000" fill="hold"/>
                                        <p:tgtEl>
                                          <p:spTgt spid="10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04"/>
                                        </p:tgtEl>
                                        <p:attrNameLst>
                                          <p:attrName>style.visibility</p:attrName>
                                        </p:attrNameLst>
                                      </p:cBhvr>
                                      <p:to>
                                        <p:strVal val="visible"/>
                                      </p:to>
                                    </p:set>
                                    <p:anim calcmode="lin" valueType="num">
                                      <p:cBhvr>
                                        <p:cTn id="21" dur="1000" fill="hold"/>
                                        <p:tgtEl>
                                          <p:spTgt spid="104"/>
                                        </p:tgtEl>
                                        <p:attrNameLst>
                                          <p:attrName>ppt_x</p:attrName>
                                        </p:attrNameLst>
                                      </p:cBhvr>
                                      <p:tavLst>
                                        <p:tav tm="0">
                                          <p:val>
                                            <p:strVal val="#ppt_x-.2"/>
                                          </p:val>
                                        </p:tav>
                                        <p:tav tm="100000">
                                          <p:val>
                                            <p:strVal val="#ppt_x"/>
                                          </p:val>
                                        </p:tav>
                                      </p:tavLst>
                                    </p:anim>
                                    <p:anim calcmode="lin" valueType="num">
                                      <p:cBhvr>
                                        <p:cTn id="22" dur="1000" fill="hold"/>
                                        <p:tgtEl>
                                          <p:spTgt spid="10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4"/>
                                        </p:tgtEl>
                                      </p:cBhvr>
                                    </p:animEffec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09"/>
                                        </p:tgtEl>
                                        <p:attrNameLst>
                                          <p:attrName>style.visibility</p:attrName>
                                        </p:attrNameLst>
                                      </p:cBhvr>
                                      <p:to>
                                        <p:strVal val="visible"/>
                                      </p:to>
                                    </p:set>
                                    <p:anim calcmode="discrete" valueType="clr">
                                      <p:cBhvr override="childStyle">
                                        <p:cTn id="28" dur="80"/>
                                        <p:tgtEl>
                                          <p:spTgt spid="109"/>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09"/>
                                        </p:tgtEl>
                                        <p:attrNameLst>
                                          <p:attrName>fillcolor</p:attrName>
                                        </p:attrNameLst>
                                      </p:cBhvr>
                                      <p:tavLst>
                                        <p:tav tm="0">
                                          <p:val>
                                            <p:clrVal>
                                              <a:schemeClr val="accent2"/>
                                            </p:clrVal>
                                          </p:val>
                                        </p:tav>
                                        <p:tav tm="50000">
                                          <p:val>
                                            <p:clrVal>
                                              <a:schemeClr val="hlink"/>
                                            </p:clrVal>
                                          </p:val>
                                        </p:tav>
                                      </p:tavLst>
                                    </p:anim>
                                    <p:set>
                                      <p:cBhvr>
                                        <p:cTn id="30" dur="80"/>
                                        <p:tgtEl>
                                          <p:spTgt spid="109"/>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08"/>
                                        </p:tgtEl>
                                        <p:attrNameLst>
                                          <p:attrName>style.visibility</p:attrName>
                                        </p:attrNameLst>
                                      </p:cBhvr>
                                      <p:to>
                                        <p:strVal val="visible"/>
                                      </p:to>
                                    </p:set>
                                    <p:anim calcmode="discrete" valueType="clr">
                                      <p:cBhvr override="childStyle">
                                        <p:cTn id="35" dur="80"/>
                                        <p:tgtEl>
                                          <p:spTgt spid="108"/>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08"/>
                                        </p:tgtEl>
                                        <p:attrNameLst>
                                          <p:attrName>fillcolor</p:attrName>
                                        </p:attrNameLst>
                                      </p:cBhvr>
                                      <p:tavLst>
                                        <p:tav tm="0">
                                          <p:val>
                                            <p:clrVal>
                                              <a:schemeClr val="accent2"/>
                                            </p:clrVal>
                                          </p:val>
                                        </p:tav>
                                        <p:tav tm="50000">
                                          <p:val>
                                            <p:clrVal>
                                              <a:schemeClr val="hlink"/>
                                            </p:clrVal>
                                          </p:val>
                                        </p:tav>
                                      </p:tavLst>
                                    </p:anim>
                                    <p:set>
                                      <p:cBhvr>
                                        <p:cTn id="37" dur="80"/>
                                        <p:tgtEl>
                                          <p:spTgt spid="108"/>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10"/>
                                        </p:tgtEl>
                                        <p:attrNameLst>
                                          <p:attrName>style.visibility</p:attrName>
                                        </p:attrNameLst>
                                      </p:cBhvr>
                                      <p:to>
                                        <p:strVal val="visible"/>
                                      </p:to>
                                    </p:set>
                                    <p:animEffect transition="in" filter="wheel(1)">
                                      <p:cBhvr>
                                        <p:cTn id="42" dur="2000"/>
                                        <p:tgtEl>
                                          <p:spTgt spid="110"/>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nodeType="clickEffect">
                                  <p:stCondLst>
                                    <p:cond delay="0"/>
                                  </p:stCondLst>
                                  <p:childTnLst>
                                    <p:set>
                                      <p:cBhvr>
                                        <p:cTn id="46" dur="1" fill="hold">
                                          <p:stCondLst>
                                            <p:cond delay="0"/>
                                          </p:stCondLst>
                                        </p:cTn>
                                        <p:tgtEl>
                                          <p:spTgt spid="112"/>
                                        </p:tgtEl>
                                        <p:attrNameLst>
                                          <p:attrName>style.visibility</p:attrName>
                                        </p:attrNameLst>
                                      </p:cBhvr>
                                      <p:to>
                                        <p:strVal val="visible"/>
                                      </p:to>
                                    </p:set>
                                    <p:anim calcmode="lin" valueType="num">
                                      <p:cBhvr>
                                        <p:cTn id="47" dur="1000" fill="hold"/>
                                        <p:tgtEl>
                                          <p:spTgt spid="112"/>
                                        </p:tgtEl>
                                        <p:attrNameLst>
                                          <p:attrName>ppt_x</p:attrName>
                                        </p:attrNameLst>
                                      </p:cBhvr>
                                      <p:tavLst>
                                        <p:tav tm="0">
                                          <p:val>
                                            <p:strVal val="#ppt_x-.2"/>
                                          </p:val>
                                        </p:tav>
                                        <p:tav tm="100000">
                                          <p:val>
                                            <p:strVal val="#ppt_x"/>
                                          </p:val>
                                        </p:tav>
                                      </p:tavLst>
                                    </p:anim>
                                    <p:anim calcmode="lin" valueType="num">
                                      <p:cBhvr>
                                        <p:cTn id="48" dur="1000" fill="hold"/>
                                        <p:tgtEl>
                                          <p:spTgt spid="112"/>
                                        </p:tgtEl>
                                        <p:attrNameLst>
                                          <p:attrName>ppt_y</p:attrName>
                                        </p:attrNameLst>
                                      </p:cBhvr>
                                      <p:tavLst>
                                        <p:tav tm="0">
                                          <p:val>
                                            <p:strVal val="#ppt_y"/>
                                          </p:val>
                                        </p:tav>
                                        <p:tav tm="100000">
                                          <p:val>
                                            <p:strVal val="#ppt_y"/>
                                          </p:val>
                                        </p:tav>
                                      </p:tavLst>
                                    </p:anim>
                                    <p:animEffect transition="in" filter="wipe(right)" prLst="gradientSize: 0.1">
                                      <p:cBhvr>
                                        <p:cTn id="49" dur="1000"/>
                                        <p:tgtEl>
                                          <p:spTgt spid="112"/>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113"/>
                                        </p:tgtEl>
                                        <p:attrNameLst>
                                          <p:attrName>style.visibility</p:attrName>
                                        </p:attrNameLst>
                                      </p:cBhvr>
                                      <p:to>
                                        <p:strVal val="visible"/>
                                      </p:to>
                                    </p:set>
                                    <p:anim calcmode="lin" valueType="num">
                                      <p:cBhvr>
                                        <p:cTn id="54" dur="1000" fill="hold"/>
                                        <p:tgtEl>
                                          <p:spTgt spid="113"/>
                                        </p:tgtEl>
                                        <p:attrNameLst>
                                          <p:attrName>ppt_x</p:attrName>
                                        </p:attrNameLst>
                                      </p:cBhvr>
                                      <p:tavLst>
                                        <p:tav tm="0">
                                          <p:val>
                                            <p:strVal val="#ppt_x-.2"/>
                                          </p:val>
                                        </p:tav>
                                        <p:tav tm="100000">
                                          <p:val>
                                            <p:strVal val="#ppt_x"/>
                                          </p:val>
                                        </p:tav>
                                      </p:tavLst>
                                    </p:anim>
                                    <p:anim calcmode="lin" valueType="num">
                                      <p:cBhvr>
                                        <p:cTn id="55" dur="1000" fill="hold"/>
                                        <p:tgtEl>
                                          <p:spTgt spid="113"/>
                                        </p:tgtEl>
                                        <p:attrNameLst>
                                          <p:attrName>ppt_y</p:attrName>
                                        </p:attrNameLst>
                                      </p:cBhvr>
                                      <p:tavLst>
                                        <p:tav tm="0">
                                          <p:val>
                                            <p:strVal val="#ppt_y"/>
                                          </p:val>
                                        </p:tav>
                                        <p:tav tm="100000">
                                          <p:val>
                                            <p:strVal val="#ppt_y"/>
                                          </p:val>
                                        </p:tav>
                                      </p:tavLst>
                                    </p:anim>
                                    <p:animEffect transition="in" filter="wipe(right)" prLst="gradientSize: 0.1">
                                      <p:cBhvr>
                                        <p:cTn id="56" dur="1000"/>
                                        <p:tgtEl>
                                          <p:spTgt spid="113"/>
                                        </p:tgtEl>
                                      </p:cBhvr>
                                    </p:animEffect>
                                  </p:childTnLst>
                                </p:cTn>
                              </p:par>
                            </p:childTnLst>
                          </p:cTn>
                        </p:par>
                      </p:childTnLst>
                    </p:cTn>
                  </p:par>
                  <p:par>
                    <p:cTn id="57" fill="hold">
                      <p:stCondLst>
                        <p:cond delay="indefinite"/>
                      </p:stCondLst>
                      <p:childTnLst>
                        <p:par>
                          <p:cTn id="58" fill="hold">
                            <p:stCondLst>
                              <p:cond delay="0"/>
                            </p:stCondLst>
                            <p:childTnLst>
                              <p:par>
                                <p:cTn id="59" presetID="29" presetClass="entr" presetSubtype="0" fill="hold" grpId="0" nodeType="clickEffect">
                                  <p:stCondLst>
                                    <p:cond delay="0"/>
                                  </p:stCondLst>
                                  <p:childTnLst>
                                    <p:set>
                                      <p:cBhvr>
                                        <p:cTn id="60" dur="1" fill="hold">
                                          <p:stCondLst>
                                            <p:cond delay="0"/>
                                          </p:stCondLst>
                                        </p:cTn>
                                        <p:tgtEl>
                                          <p:spTgt spid="114"/>
                                        </p:tgtEl>
                                        <p:attrNameLst>
                                          <p:attrName>style.visibility</p:attrName>
                                        </p:attrNameLst>
                                      </p:cBhvr>
                                      <p:to>
                                        <p:strVal val="visible"/>
                                      </p:to>
                                    </p:set>
                                    <p:anim calcmode="lin" valueType="num">
                                      <p:cBhvr>
                                        <p:cTn id="61" dur="1000" fill="hold"/>
                                        <p:tgtEl>
                                          <p:spTgt spid="114"/>
                                        </p:tgtEl>
                                        <p:attrNameLst>
                                          <p:attrName>ppt_x</p:attrName>
                                        </p:attrNameLst>
                                      </p:cBhvr>
                                      <p:tavLst>
                                        <p:tav tm="0">
                                          <p:val>
                                            <p:strVal val="#ppt_x-.2"/>
                                          </p:val>
                                        </p:tav>
                                        <p:tav tm="100000">
                                          <p:val>
                                            <p:strVal val="#ppt_x"/>
                                          </p:val>
                                        </p:tav>
                                      </p:tavLst>
                                    </p:anim>
                                    <p:anim calcmode="lin" valueType="num">
                                      <p:cBhvr>
                                        <p:cTn id="62" dur="1000" fill="hold"/>
                                        <p:tgtEl>
                                          <p:spTgt spid="114"/>
                                        </p:tgtEl>
                                        <p:attrNameLst>
                                          <p:attrName>ppt_y</p:attrName>
                                        </p:attrNameLst>
                                      </p:cBhvr>
                                      <p:tavLst>
                                        <p:tav tm="0">
                                          <p:val>
                                            <p:strVal val="#ppt_y"/>
                                          </p:val>
                                        </p:tav>
                                        <p:tav tm="100000">
                                          <p:val>
                                            <p:strVal val="#ppt_y"/>
                                          </p:val>
                                        </p:tav>
                                      </p:tavLst>
                                    </p:anim>
                                    <p:animEffect transition="in" filter="wipe(right)" prLst="gradientSize: 0.1">
                                      <p:cBhvr>
                                        <p:cTn id="63" dur="1000"/>
                                        <p:tgtEl>
                                          <p:spTgt spid="114"/>
                                        </p:tgtEl>
                                      </p:cBhvr>
                                    </p:animEffect>
                                  </p:childTnLst>
                                </p:cTn>
                              </p:par>
                            </p:childTnLst>
                          </p:cTn>
                        </p:par>
                      </p:childTnLst>
                    </p:cTn>
                  </p:par>
                  <p:par>
                    <p:cTn id="64" fill="hold">
                      <p:stCondLst>
                        <p:cond delay="indefinite"/>
                      </p:stCondLst>
                      <p:childTnLst>
                        <p:par>
                          <p:cTn id="65" fill="hold">
                            <p:stCondLst>
                              <p:cond delay="0"/>
                            </p:stCondLst>
                            <p:childTnLst>
                              <p:par>
                                <p:cTn id="66" presetID="29" presetClass="entr" presetSubtype="0" fill="hold" nodeType="clickEffect">
                                  <p:stCondLst>
                                    <p:cond delay="0"/>
                                  </p:stCondLst>
                                  <p:childTnLst>
                                    <p:set>
                                      <p:cBhvr>
                                        <p:cTn id="67" dur="1" fill="hold">
                                          <p:stCondLst>
                                            <p:cond delay="0"/>
                                          </p:stCondLst>
                                        </p:cTn>
                                        <p:tgtEl>
                                          <p:spTgt spid="116"/>
                                        </p:tgtEl>
                                        <p:attrNameLst>
                                          <p:attrName>style.visibility</p:attrName>
                                        </p:attrNameLst>
                                      </p:cBhvr>
                                      <p:to>
                                        <p:strVal val="visible"/>
                                      </p:to>
                                    </p:set>
                                    <p:anim calcmode="lin" valueType="num">
                                      <p:cBhvr>
                                        <p:cTn id="68" dur="1000" fill="hold"/>
                                        <p:tgtEl>
                                          <p:spTgt spid="116"/>
                                        </p:tgtEl>
                                        <p:attrNameLst>
                                          <p:attrName>ppt_x</p:attrName>
                                        </p:attrNameLst>
                                      </p:cBhvr>
                                      <p:tavLst>
                                        <p:tav tm="0">
                                          <p:val>
                                            <p:strVal val="#ppt_x-.2"/>
                                          </p:val>
                                        </p:tav>
                                        <p:tav tm="100000">
                                          <p:val>
                                            <p:strVal val="#ppt_x"/>
                                          </p:val>
                                        </p:tav>
                                      </p:tavLst>
                                    </p:anim>
                                    <p:anim calcmode="lin" valueType="num">
                                      <p:cBhvr>
                                        <p:cTn id="69" dur="1000" fill="hold"/>
                                        <p:tgtEl>
                                          <p:spTgt spid="116"/>
                                        </p:tgtEl>
                                        <p:attrNameLst>
                                          <p:attrName>ppt_y</p:attrName>
                                        </p:attrNameLst>
                                      </p:cBhvr>
                                      <p:tavLst>
                                        <p:tav tm="0">
                                          <p:val>
                                            <p:strVal val="#ppt_y"/>
                                          </p:val>
                                        </p:tav>
                                        <p:tav tm="100000">
                                          <p:val>
                                            <p:strVal val="#ppt_y"/>
                                          </p:val>
                                        </p:tav>
                                      </p:tavLst>
                                    </p:anim>
                                    <p:animEffect transition="in" filter="wipe(right)" prLst="gradientSize: 0.1">
                                      <p:cBhvr>
                                        <p:cTn id="70" dur="1000"/>
                                        <p:tgtEl>
                                          <p:spTgt spid="116"/>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117"/>
                                        </p:tgtEl>
                                        <p:attrNameLst>
                                          <p:attrName>style.visibility</p:attrName>
                                        </p:attrNameLst>
                                      </p:cBhvr>
                                      <p:to>
                                        <p:strVal val="visible"/>
                                      </p:to>
                                    </p:set>
                                    <p:animEffect transition="in" filter="wheel(1)">
                                      <p:cBhvr>
                                        <p:cTn id="75" dur="2000"/>
                                        <p:tgtEl>
                                          <p:spTgt spid="117"/>
                                        </p:tgtEl>
                                      </p:cBhvr>
                                    </p:animEffect>
                                  </p:childTnLst>
                                </p:cTn>
                              </p:par>
                            </p:childTnLst>
                          </p:cTn>
                        </p:par>
                      </p:childTnLst>
                    </p:cTn>
                  </p:par>
                  <p:par>
                    <p:cTn id="76" fill="hold">
                      <p:stCondLst>
                        <p:cond delay="indefinite"/>
                      </p:stCondLst>
                      <p:childTnLst>
                        <p:par>
                          <p:cTn id="77" fill="hold">
                            <p:stCondLst>
                              <p:cond delay="0"/>
                            </p:stCondLst>
                            <p:childTnLst>
                              <p:par>
                                <p:cTn id="78" presetID="29" presetClass="entr" presetSubtype="0" fill="hold" grpId="0" nodeType="clickEffect">
                                  <p:stCondLst>
                                    <p:cond delay="0"/>
                                  </p:stCondLst>
                                  <p:childTnLst>
                                    <p:set>
                                      <p:cBhvr>
                                        <p:cTn id="79" dur="1" fill="hold">
                                          <p:stCondLst>
                                            <p:cond delay="0"/>
                                          </p:stCondLst>
                                        </p:cTn>
                                        <p:tgtEl>
                                          <p:spTgt spid="118"/>
                                        </p:tgtEl>
                                        <p:attrNameLst>
                                          <p:attrName>style.visibility</p:attrName>
                                        </p:attrNameLst>
                                      </p:cBhvr>
                                      <p:to>
                                        <p:strVal val="visible"/>
                                      </p:to>
                                    </p:set>
                                    <p:anim calcmode="lin" valueType="num">
                                      <p:cBhvr>
                                        <p:cTn id="80" dur="1000" fill="hold"/>
                                        <p:tgtEl>
                                          <p:spTgt spid="118"/>
                                        </p:tgtEl>
                                        <p:attrNameLst>
                                          <p:attrName>ppt_x</p:attrName>
                                        </p:attrNameLst>
                                      </p:cBhvr>
                                      <p:tavLst>
                                        <p:tav tm="0">
                                          <p:val>
                                            <p:strVal val="#ppt_x-.2"/>
                                          </p:val>
                                        </p:tav>
                                        <p:tav tm="100000">
                                          <p:val>
                                            <p:strVal val="#ppt_x"/>
                                          </p:val>
                                        </p:tav>
                                      </p:tavLst>
                                    </p:anim>
                                    <p:anim calcmode="lin" valueType="num">
                                      <p:cBhvr>
                                        <p:cTn id="81" dur="1000" fill="hold"/>
                                        <p:tgtEl>
                                          <p:spTgt spid="118"/>
                                        </p:tgtEl>
                                        <p:attrNameLst>
                                          <p:attrName>ppt_y</p:attrName>
                                        </p:attrNameLst>
                                      </p:cBhvr>
                                      <p:tavLst>
                                        <p:tav tm="0">
                                          <p:val>
                                            <p:strVal val="#ppt_y"/>
                                          </p:val>
                                        </p:tav>
                                        <p:tav tm="100000">
                                          <p:val>
                                            <p:strVal val="#ppt_y"/>
                                          </p:val>
                                        </p:tav>
                                      </p:tavLst>
                                    </p:anim>
                                    <p:animEffect transition="in" filter="wipe(right)" prLst="gradientSize: 0.1">
                                      <p:cBhvr>
                                        <p:cTn id="82" dur="1000"/>
                                        <p:tgtEl>
                                          <p:spTgt spid="118"/>
                                        </p:tgtEl>
                                      </p:cBhvr>
                                    </p:animEffect>
                                  </p:childTnLst>
                                </p:cTn>
                              </p:par>
                            </p:childTnLst>
                          </p:cTn>
                        </p:par>
                      </p:childTnLst>
                    </p:cTn>
                  </p:par>
                  <p:par>
                    <p:cTn id="83" fill="hold">
                      <p:stCondLst>
                        <p:cond delay="indefinite"/>
                      </p:stCondLst>
                      <p:childTnLst>
                        <p:par>
                          <p:cTn id="84" fill="hold">
                            <p:stCondLst>
                              <p:cond delay="0"/>
                            </p:stCondLst>
                            <p:childTnLst>
                              <p:par>
                                <p:cTn id="85" presetID="29" presetClass="entr" presetSubtype="0" fill="hold" nodeType="clickEffect">
                                  <p:stCondLst>
                                    <p:cond delay="0"/>
                                  </p:stCondLst>
                                  <p:childTnLst>
                                    <p:set>
                                      <p:cBhvr>
                                        <p:cTn id="86" dur="1" fill="hold">
                                          <p:stCondLst>
                                            <p:cond delay="0"/>
                                          </p:stCondLst>
                                        </p:cTn>
                                        <p:tgtEl>
                                          <p:spTgt spid="119"/>
                                        </p:tgtEl>
                                        <p:attrNameLst>
                                          <p:attrName>style.visibility</p:attrName>
                                        </p:attrNameLst>
                                      </p:cBhvr>
                                      <p:to>
                                        <p:strVal val="visible"/>
                                      </p:to>
                                    </p:set>
                                    <p:anim calcmode="lin" valueType="num">
                                      <p:cBhvr>
                                        <p:cTn id="87" dur="1000" fill="hold"/>
                                        <p:tgtEl>
                                          <p:spTgt spid="119"/>
                                        </p:tgtEl>
                                        <p:attrNameLst>
                                          <p:attrName>ppt_x</p:attrName>
                                        </p:attrNameLst>
                                      </p:cBhvr>
                                      <p:tavLst>
                                        <p:tav tm="0">
                                          <p:val>
                                            <p:strVal val="#ppt_x-.2"/>
                                          </p:val>
                                        </p:tav>
                                        <p:tav tm="100000">
                                          <p:val>
                                            <p:strVal val="#ppt_x"/>
                                          </p:val>
                                        </p:tav>
                                      </p:tavLst>
                                    </p:anim>
                                    <p:anim calcmode="lin" valueType="num">
                                      <p:cBhvr>
                                        <p:cTn id="88" dur="1000" fill="hold"/>
                                        <p:tgtEl>
                                          <p:spTgt spid="119"/>
                                        </p:tgtEl>
                                        <p:attrNameLst>
                                          <p:attrName>ppt_y</p:attrName>
                                        </p:attrNameLst>
                                      </p:cBhvr>
                                      <p:tavLst>
                                        <p:tav tm="0">
                                          <p:val>
                                            <p:strVal val="#ppt_y"/>
                                          </p:val>
                                        </p:tav>
                                        <p:tav tm="100000">
                                          <p:val>
                                            <p:strVal val="#ppt_y"/>
                                          </p:val>
                                        </p:tav>
                                      </p:tavLst>
                                    </p:anim>
                                    <p:animEffect transition="in" filter="wipe(right)" prLst="gradientSize: 0.1">
                                      <p:cBhvr>
                                        <p:cTn id="89" dur="1000"/>
                                        <p:tgtEl>
                                          <p:spTgt spid="119"/>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120"/>
                                        </p:tgtEl>
                                        <p:attrNameLst>
                                          <p:attrName>style.visibility</p:attrName>
                                        </p:attrNameLst>
                                      </p:cBhvr>
                                      <p:to>
                                        <p:strVal val="visible"/>
                                      </p:to>
                                    </p:set>
                                    <p:animEffect transition="in" filter="fade">
                                      <p:cBhvr>
                                        <p:cTn id="94" dur="1000"/>
                                        <p:tgtEl>
                                          <p:spTgt spid="120"/>
                                        </p:tgtEl>
                                      </p:cBhvr>
                                    </p:animEffect>
                                    <p:anim calcmode="lin" valueType="num">
                                      <p:cBhvr>
                                        <p:cTn id="95" dur="1000" fill="hold"/>
                                        <p:tgtEl>
                                          <p:spTgt spid="120"/>
                                        </p:tgtEl>
                                        <p:attrNameLst>
                                          <p:attrName>ppt_x</p:attrName>
                                        </p:attrNameLst>
                                      </p:cBhvr>
                                      <p:tavLst>
                                        <p:tav tm="0">
                                          <p:val>
                                            <p:strVal val="#ppt_x"/>
                                          </p:val>
                                        </p:tav>
                                        <p:tav tm="100000">
                                          <p:val>
                                            <p:strVal val="#ppt_x"/>
                                          </p:val>
                                        </p:tav>
                                      </p:tavLst>
                                    </p:anim>
                                    <p:anim calcmode="lin" valueType="num">
                                      <p:cBhvr>
                                        <p:cTn id="96" dur="1000" fill="hold"/>
                                        <p:tgtEl>
                                          <p:spTgt spid="120"/>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9" presetClass="entr" presetSubtype="0" fill="hold" grpId="0" nodeType="clickEffect">
                                  <p:stCondLst>
                                    <p:cond delay="0"/>
                                  </p:stCondLst>
                                  <p:childTnLst>
                                    <p:set>
                                      <p:cBhvr>
                                        <p:cTn id="100" dur="1" fill="hold">
                                          <p:stCondLst>
                                            <p:cond delay="0"/>
                                          </p:stCondLst>
                                        </p:cTn>
                                        <p:tgtEl>
                                          <p:spTgt spid="121"/>
                                        </p:tgtEl>
                                        <p:attrNameLst>
                                          <p:attrName>style.visibility</p:attrName>
                                        </p:attrNameLst>
                                      </p:cBhvr>
                                      <p:to>
                                        <p:strVal val="visible"/>
                                      </p:to>
                                    </p:set>
                                    <p:anim calcmode="lin" valueType="num">
                                      <p:cBhvr>
                                        <p:cTn id="101" dur="1000" fill="hold"/>
                                        <p:tgtEl>
                                          <p:spTgt spid="121"/>
                                        </p:tgtEl>
                                        <p:attrNameLst>
                                          <p:attrName>ppt_x</p:attrName>
                                        </p:attrNameLst>
                                      </p:cBhvr>
                                      <p:tavLst>
                                        <p:tav tm="0">
                                          <p:val>
                                            <p:strVal val="#ppt_x-.2"/>
                                          </p:val>
                                        </p:tav>
                                        <p:tav tm="100000">
                                          <p:val>
                                            <p:strVal val="#ppt_x"/>
                                          </p:val>
                                        </p:tav>
                                      </p:tavLst>
                                    </p:anim>
                                    <p:anim calcmode="lin" valueType="num">
                                      <p:cBhvr>
                                        <p:cTn id="102" dur="1000" fill="hold"/>
                                        <p:tgtEl>
                                          <p:spTgt spid="121"/>
                                        </p:tgtEl>
                                        <p:attrNameLst>
                                          <p:attrName>ppt_y</p:attrName>
                                        </p:attrNameLst>
                                      </p:cBhvr>
                                      <p:tavLst>
                                        <p:tav tm="0">
                                          <p:val>
                                            <p:strVal val="#ppt_y"/>
                                          </p:val>
                                        </p:tav>
                                        <p:tav tm="100000">
                                          <p:val>
                                            <p:strVal val="#ppt_y"/>
                                          </p:val>
                                        </p:tav>
                                      </p:tavLst>
                                    </p:anim>
                                    <p:animEffect transition="in" filter="wipe(right)" prLst="gradientSize: 0.1">
                                      <p:cBhvr>
                                        <p:cTn id="103" dur="1000"/>
                                        <p:tgtEl>
                                          <p:spTgt spid="121"/>
                                        </p:tgtEl>
                                      </p:cBhvr>
                                    </p:animEffect>
                                  </p:childTnLst>
                                </p:cTn>
                              </p:par>
                            </p:childTnLst>
                          </p:cTn>
                        </p:par>
                      </p:childTnLst>
                    </p:cTn>
                  </p:par>
                  <p:par>
                    <p:cTn id="104" fill="hold">
                      <p:stCondLst>
                        <p:cond delay="indefinite"/>
                      </p:stCondLst>
                      <p:childTnLst>
                        <p:par>
                          <p:cTn id="105" fill="hold">
                            <p:stCondLst>
                              <p:cond delay="0"/>
                            </p:stCondLst>
                            <p:childTnLst>
                              <p:par>
                                <p:cTn id="106" presetID="29" presetClass="entr" presetSubtype="0" fill="hold" nodeType="clickEffect">
                                  <p:stCondLst>
                                    <p:cond delay="0"/>
                                  </p:stCondLst>
                                  <p:childTnLst>
                                    <p:set>
                                      <p:cBhvr>
                                        <p:cTn id="107" dur="1" fill="hold">
                                          <p:stCondLst>
                                            <p:cond delay="0"/>
                                          </p:stCondLst>
                                        </p:cTn>
                                        <p:tgtEl>
                                          <p:spTgt spid="123"/>
                                        </p:tgtEl>
                                        <p:attrNameLst>
                                          <p:attrName>style.visibility</p:attrName>
                                        </p:attrNameLst>
                                      </p:cBhvr>
                                      <p:to>
                                        <p:strVal val="visible"/>
                                      </p:to>
                                    </p:set>
                                    <p:anim calcmode="lin" valueType="num">
                                      <p:cBhvr>
                                        <p:cTn id="108" dur="1000" fill="hold"/>
                                        <p:tgtEl>
                                          <p:spTgt spid="123"/>
                                        </p:tgtEl>
                                        <p:attrNameLst>
                                          <p:attrName>ppt_x</p:attrName>
                                        </p:attrNameLst>
                                      </p:cBhvr>
                                      <p:tavLst>
                                        <p:tav tm="0">
                                          <p:val>
                                            <p:strVal val="#ppt_x-.2"/>
                                          </p:val>
                                        </p:tav>
                                        <p:tav tm="100000">
                                          <p:val>
                                            <p:strVal val="#ppt_x"/>
                                          </p:val>
                                        </p:tav>
                                      </p:tavLst>
                                    </p:anim>
                                    <p:anim calcmode="lin" valueType="num">
                                      <p:cBhvr>
                                        <p:cTn id="109" dur="1000" fill="hold"/>
                                        <p:tgtEl>
                                          <p:spTgt spid="123"/>
                                        </p:tgtEl>
                                        <p:attrNameLst>
                                          <p:attrName>ppt_y</p:attrName>
                                        </p:attrNameLst>
                                      </p:cBhvr>
                                      <p:tavLst>
                                        <p:tav tm="0">
                                          <p:val>
                                            <p:strVal val="#ppt_y"/>
                                          </p:val>
                                        </p:tav>
                                        <p:tav tm="100000">
                                          <p:val>
                                            <p:strVal val="#ppt_y"/>
                                          </p:val>
                                        </p:tav>
                                      </p:tavLst>
                                    </p:anim>
                                    <p:animEffect transition="in" filter="wipe(right)" prLst="gradientSize: 0.1">
                                      <p:cBhvr>
                                        <p:cTn id="110" dur="1000"/>
                                        <p:tgtEl>
                                          <p:spTgt spid="123"/>
                                        </p:tgtEl>
                                      </p:cBhvr>
                                    </p:animEffect>
                                  </p:childTnLst>
                                </p:cTn>
                              </p:par>
                            </p:childTnLst>
                          </p:cTn>
                        </p:par>
                      </p:childTnLst>
                    </p:cTn>
                  </p:par>
                  <p:par>
                    <p:cTn id="111" fill="hold">
                      <p:stCondLst>
                        <p:cond delay="indefinite"/>
                      </p:stCondLst>
                      <p:childTnLst>
                        <p:par>
                          <p:cTn id="112" fill="hold">
                            <p:stCondLst>
                              <p:cond delay="0"/>
                            </p:stCondLst>
                            <p:childTnLst>
                              <p:par>
                                <p:cTn id="113" presetID="55" presetClass="entr" presetSubtype="0" fill="hold" grpId="0" nodeType="clickEffect">
                                  <p:stCondLst>
                                    <p:cond delay="0"/>
                                  </p:stCondLst>
                                  <p:childTnLst>
                                    <p:set>
                                      <p:cBhvr>
                                        <p:cTn id="114" dur="1" fill="hold">
                                          <p:stCondLst>
                                            <p:cond delay="0"/>
                                          </p:stCondLst>
                                        </p:cTn>
                                        <p:tgtEl>
                                          <p:spTgt spid="124"/>
                                        </p:tgtEl>
                                        <p:attrNameLst>
                                          <p:attrName>style.visibility</p:attrName>
                                        </p:attrNameLst>
                                      </p:cBhvr>
                                      <p:to>
                                        <p:strVal val="visible"/>
                                      </p:to>
                                    </p:set>
                                    <p:anim calcmode="lin" valueType="num">
                                      <p:cBhvr>
                                        <p:cTn id="115" dur="1000" fill="hold"/>
                                        <p:tgtEl>
                                          <p:spTgt spid="124"/>
                                        </p:tgtEl>
                                        <p:attrNameLst>
                                          <p:attrName>ppt_w</p:attrName>
                                        </p:attrNameLst>
                                      </p:cBhvr>
                                      <p:tavLst>
                                        <p:tav tm="0">
                                          <p:val>
                                            <p:strVal val="#ppt_w*0.70"/>
                                          </p:val>
                                        </p:tav>
                                        <p:tav tm="100000">
                                          <p:val>
                                            <p:strVal val="#ppt_w"/>
                                          </p:val>
                                        </p:tav>
                                      </p:tavLst>
                                    </p:anim>
                                    <p:anim calcmode="lin" valueType="num">
                                      <p:cBhvr>
                                        <p:cTn id="116" dur="1000" fill="hold"/>
                                        <p:tgtEl>
                                          <p:spTgt spid="124"/>
                                        </p:tgtEl>
                                        <p:attrNameLst>
                                          <p:attrName>ppt_h</p:attrName>
                                        </p:attrNameLst>
                                      </p:cBhvr>
                                      <p:tavLst>
                                        <p:tav tm="0">
                                          <p:val>
                                            <p:strVal val="#ppt_h"/>
                                          </p:val>
                                        </p:tav>
                                        <p:tav tm="100000">
                                          <p:val>
                                            <p:strVal val="#ppt_h"/>
                                          </p:val>
                                        </p:tav>
                                      </p:tavLst>
                                    </p:anim>
                                    <p:animEffect transition="in" filter="fade">
                                      <p:cBhvr>
                                        <p:cTn id="117" dur="1000"/>
                                        <p:tgtEl>
                                          <p:spTgt spid="124"/>
                                        </p:tgtEl>
                                      </p:cBhvr>
                                    </p:animEffect>
                                  </p:childTnLst>
                                </p:cTn>
                              </p:par>
                            </p:childTnLst>
                          </p:cTn>
                        </p:par>
                      </p:childTnLst>
                    </p:cTn>
                  </p:par>
                  <p:par>
                    <p:cTn id="118" fill="hold">
                      <p:stCondLst>
                        <p:cond delay="indefinite"/>
                      </p:stCondLst>
                      <p:childTnLst>
                        <p:par>
                          <p:cTn id="119" fill="hold">
                            <p:stCondLst>
                              <p:cond delay="0"/>
                            </p:stCondLst>
                            <p:childTnLst>
                              <p:par>
                                <p:cTn id="120" presetID="55" presetClass="entr" presetSubtype="0" fill="hold" grpId="0" nodeType="clickEffect">
                                  <p:stCondLst>
                                    <p:cond delay="0"/>
                                  </p:stCondLst>
                                  <p:childTnLst>
                                    <p:set>
                                      <p:cBhvr>
                                        <p:cTn id="121" dur="1" fill="hold">
                                          <p:stCondLst>
                                            <p:cond delay="0"/>
                                          </p:stCondLst>
                                        </p:cTn>
                                        <p:tgtEl>
                                          <p:spTgt spid="125"/>
                                        </p:tgtEl>
                                        <p:attrNameLst>
                                          <p:attrName>style.visibility</p:attrName>
                                        </p:attrNameLst>
                                      </p:cBhvr>
                                      <p:to>
                                        <p:strVal val="visible"/>
                                      </p:to>
                                    </p:set>
                                    <p:anim calcmode="lin" valueType="num">
                                      <p:cBhvr>
                                        <p:cTn id="122" dur="1000" fill="hold"/>
                                        <p:tgtEl>
                                          <p:spTgt spid="125"/>
                                        </p:tgtEl>
                                        <p:attrNameLst>
                                          <p:attrName>ppt_w</p:attrName>
                                        </p:attrNameLst>
                                      </p:cBhvr>
                                      <p:tavLst>
                                        <p:tav tm="0">
                                          <p:val>
                                            <p:strVal val="#ppt_w*0.70"/>
                                          </p:val>
                                        </p:tav>
                                        <p:tav tm="100000">
                                          <p:val>
                                            <p:strVal val="#ppt_w"/>
                                          </p:val>
                                        </p:tav>
                                      </p:tavLst>
                                    </p:anim>
                                    <p:anim calcmode="lin" valueType="num">
                                      <p:cBhvr>
                                        <p:cTn id="123" dur="1000" fill="hold"/>
                                        <p:tgtEl>
                                          <p:spTgt spid="125"/>
                                        </p:tgtEl>
                                        <p:attrNameLst>
                                          <p:attrName>ppt_h</p:attrName>
                                        </p:attrNameLst>
                                      </p:cBhvr>
                                      <p:tavLst>
                                        <p:tav tm="0">
                                          <p:val>
                                            <p:strVal val="#ppt_h"/>
                                          </p:val>
                                        </p:tav>
                                        <p:tav tm="100000">
                                          <p:val>
                                            <p:strVal val="#ppt_h"/>
                                          </p:val>
                                        </p:tav>
                                      </p:tavLst>
                                    </p:anim>
                                    <p:animEffect transition="in" filter="fade">
                                      <p:cBhvr>
                                        <p:cTn id="124" dur="1000"/>
                                        <p:tgtEl>
                                          <p:spTgt spid="125"/>
                                        </p:tgtEl>
                                      </p:cBhvr>
                                    </p:animEffect>
                                  </p:childTnLst>
                                </p:cTn>
                              </p:par>
                            </p:childTnLst>
                          </p:cTn>
                        </p:par>
                      </p:childTnLst>
                    </p:cTn>
                  </p:par>
                  <p:par>
                    <p:cTn id="125" fill="hold">
                      <p:stCondLst>
                        <p:cond delay="indefinite"/>
                      </p:stCondLst>
                      <p:childTnLst>
                        <p:par>
                          <p:cTn id="126" fill="hold">
                            <p:stCondLst>
                              <p:cond delay="0"/>
                            </p:stCondLst>
                            <p:childTnLst>
                              <p:par>
                                <p:cTn id="127" presetID="29" presetClass="entr" presetSubtype="0" fill="hold" nodeType="clickEffect">
                                  <p:stCondLst>
                                    <p:cond delay="0"/>
                                  </p:stCondLst>
                                  <p:childTnLst>
                                    <p:set>
                                      <p:cBhvr>
                                        <p:cTn id="128" dur="1" fill="hold">
                                          <p:stCondLst>
                                            <p:cond delay="0"/>
                                          </p:stCondLst>
                                        </p:cTn>
                                        <p:tgtEl>
                                          <p:spTgt spid="126"/>
                                        </p:tgtEl>
                                        <p:attrNameLst>
                                          <p:attrName>style.visibility</p:attrName>
                                        </p:attrNameLst>
                                      </p:cBhvr>
                                      <p:to>
                                        <p:strVal val="visible"/>
                                      </p:to>
                                    </p:set>
                                    <p:anim calcmode="lin" valueType="num">
                                      <p:cBhvr>
                                        <p:cTn id="129" dur="1000" fill="hold"/>
                                        <p:tgtEl>
                                          <p:spTgt spid="126"/>
                                        </p:tgtEl>
                                        <p:attrNameLst>
                                          <p:attrName>ppt_x</p:attrName>
                                        </p:attrNameLst>
                                      </p:cBhvr>
                                      <p:tavLst>
                                        <p:tav tm="0">
                                          <p:val>
                                            <p:strVal val="#ppt_x-.2"/>
                                          </p:val>
                                        </p:tav>
                                        <p:tav tm="100000">
                                          <p:val>
                                            <p:strVal val="#ppt_x"/>
                                          </p:val>
                                        </p:tav>
                                      </p:tavLst>
                                    </p:anim>
                                    <p:anim calcmode="lin" valueType="num">
                                      <p:cBhvr>
                                        <p:cTn id="130" dur="1000" fill="hold"/>
                                        <p:tgtEl>
                                          <p:spTgt spid="126"/>
                                        </p:tgtEl>
                                        <p:attrNameLst>
                                          <p:attrName>ppt_y</p:attrName>
                                        </p:attrNameLst>
                                      </p:cBhvr>
                                      <p:tavLst>
                                        <p:tav tm="0">
                                          <p:val>
                                            <p:strVal val="#ppt_y"/>
                                          </p:val>
                                        </p:tav>
                                        <p:tav tm="100000">
                                          <p:val>
                                            <p:strVal val="#ppt_y"/>
                                          </p:val>
                                        </p:tav>
                                      </p:tavLst>
                                    </p:anim>
                                    <p:animEffect transition="in" filter="wipe(right)" prLst="gradientSize: 0.1">
                                      <p:cBhvr>
                                        <p:cTn id="131" dur="1000"/>
                                        <p:tgtEl>
                                          <p:spTgt spid="126"/>
                                        </p:tgtEl>
                                      </p:cBhvr>
                                    </p:animEffect>
                                  </p:childTnLst>
                                </p:cTn>
                              </p:par>
                            </p:childTnLst>
                          </p:cTn>
                        </p:par>
                      </p:childTnLst>
                    </p:cTn>
                  </p:par>
                  <p:par>
                    <p:cTn id="132" fill="hold">
                      <p:stCondLst>
                        <p:cond delay="indefinite"/>
                      </p:stCondLst>
                      <p:childTnLst>
                        <p:par>
                          <p:cTn id="133" fill="hold">
                            <p:stCondLst>
                              <p:cond delay="0"/>
                            </p:stCondLst>
                            <p:childTnLst>
                              <p:par>
                                <p:cTn id="134" presetID="55" presetClass="entr" presetSubtype="0" fill="hold" grpId="0" nodeType="clickEffect">
                                  <p:stCondLst>
                                    <p:cond delay="0"/>
                                  </p:stCondLst>
                                  <p:childTnLst>
                                    <p:set>
                                      <p:cBhvr>
                                        <p:cTn id="135" dur="1" fill="hold">
                                          <p:stCondLst>
                                            <p:cond delay="0"/>
                                          </p:stCondLst>
                                        </p:cTn>
                                        <p:tgtEl>
                                          <p:spTgt spid="127"/>
                                        </p:tgtEl>
                                        <p:attrNameLst>
                                          <p:attrName>style.visibility</p:attrName>
                                        </p:attrNameLst>
                                      </p:cBhvr>
                                      <p:to>
                                        <p:strVal val="visible"/>
                                      </p:to>
                                    </p:set>
                                    <p:anim calcmode="lin" valueType="num">
                                      <p:cBhvr>
                                        <p:cTn id="136" dur="1000" fill="hold"/>
                                        <p:tgtEl>
                                          <p:spTgt spid="127"/>
                                        </p:tgtEl>
                                        <p:attrNameLst>
                                          <p:attrName>ppt_w</p:attrName>
                                        </p:attrNameLst>
                                      </p:cBhvr>
                                      <p:tavLst>
                                        <p:tav tm="0">
                                          <p:val>
                                            <p:strVal val="#ppt_w*0.70"/>
                                          </p:val>
                                        </p:tav>
                                        <p:tav tm="100000">
                                          <p:val>
                                            <p:strVal val="#ppt_w"/>
                                          </p:val>
                                        </p:tav>
                                      </p:tavLst>
                                    </p:anim>
                                    <p:anim calcmode="lin" valueType="num">
                                      <p:cBhvr>
                                        <p:cTn id="137" dur="1000" fill="hold"/>
                                        <p:tgtEl>
                                          <p:spTgt spid="127"/>
                                        </p:tgtEl>
                                        <p:attrNameLst>
                                          <p:attrName>ppt_h</p:attrName>
                                        </p:attrNameLst>
                                      </p:cBhvr>
                                      <p:tavLst>
                                        <p:tav tm="0">
                                          <p:val>
                                            <p:strVal val="#ppt_h"/>
                                          </p:val>
                                        </p:tav>
                                        <p:tav tm="100000">
                                          <p:val>
                                            <p:strVal val="#ppt_h"/>
                                          </p:val>
                                        </p:tav>
                                      </p:tavLst>
                                    </p:anim>
                                    <p:animEffect transition="in" filter="fade">
                                      <p:cBhvr>
                                        <p:cTn id="138" dur="1000"/>
                                        <p:tgtEl>
                                          <p:spTgt spid="127"/>
                                        </p:tgtEl>
                                      </p:cBhvr>
                                    </p:animEffect>
                                  </p:childTnLst>
                                </p:cTn>
                              </p:par>
                            </p:childTnLst>
                          </p:cTn>
                        </p:par>
                      </p:childTnLst>
                    </p:cTn>
                  </p:par>
                  <p:par>
                    <p:cTn id="139" fill="hold">
                      <p:stCondLst>
                        <p:cond delay="indefinite"/>
                      </p:stCondLst>
                      <p:childTnLst>
                        <p:par>
                          <p:cTn id="140" fill="hold">
                            <p:stCondLst>
                              <p:cond delay="0"/>
                            </p:stCondLst>
                            <p:childTnLst>
                              <p:par>
                                <p:cTn id="141" presetID="29" presetClass="entr" presetSubtype="0" fill="hold" grpId="0" nodeType="clickEffect">
                                  <p:stCondLst>
                                    <p:cond delay="0"/>
                                  </p:stCondLst>
                                  <p:childTnLst>
                                    <p:set>
                                      <p:cBhvr>
                                        <p:cTn id="142" dur="1" fill="hold">
                                          <p:stCondLst>
                                            <p:cond delay="0"/>
                                          </p:stCondLst>
                                        </p:cTn>
                                        <p:tgtEl>
                                          <p:spTgt spid="128"/>
                                        </p:tgtEl>
                                        <p:attrNameLst>
                                          <p:attrName>style.visibility</p:attrName>
                                        </p:attrNameLst>
                                      </p:cBhvr>
                                      <p:to>
                                        <p:strVal val="visible"/>
                                      </p:to>
                                    </p:set>
                                    <p:anim calcmode="lin" valueType="num">
                                      <p:cBhvr>
                                        <p:cTn id="143" dur="1000" fill="hold"/>
                                        <p:tgtEl>
                                          <p:spTgt spid="128"/>
                                        </p:tgtEl>
                                        <p:attrNameLst>
                                          <p:attrName>ppt_x</p:attrName>
                                        </p:attrNameLst>
                                      </p:cBhvr>
                                      <p:tavLst>
                                        <p:tav tm="0">
                                          <p:val>
                                            <p:strVal val="#ppt_x-.2"/>
                                          </p:val>
                                        </p:tav>
                                        <p:tav tm="100000">
                                          <p:val>
                                            <p:strVal val="#ppt_x"/>
                                          </p:val>
                                        </p:tav>
                                      </p:tavLst>
                                    </p:anim>
                                    <p:anim calcmode="lin" valueType="num">
                                      <p:cBhvr>
                                        <p:cTn id="144" dur="1000" fill="hold"/>
                                        <p:tgtEl>
                                          <p:spTgt spid="128"/>
                                        </p:tgtEl>
                                        <p:attrNameLst>
                                          <p:attrName>ppt_y</p:attrName>
                                        </p:attrNameLst>
                                      </p:cBhvr>
                                      <p:tavLst>
                                        <p:tav tm="0">
                                          <p:val>
                                            <p:strVal val="#ppt_y"/>
                                          </p:val>
                                        </p:tav>
                                        <p:tav tm="100000">
                                          <p:val>
                                            <p:strVal val="#ppt_y"/>
                                          </p:val>
                                        </p:tav>
                                      </p:tavLst>
                                    </p:anim>
                                    <p:animEffect transition="in" filter="wipe(right)" prLst="gradientSize: 0.1">
                                      <p:cBhvr>
                                        <p:cTn id="145"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5" grpId="1" animBg="1"/>
      <p:bldP spid="104" grpId="0" animBg="1"/>
      <p:bldP spid="104" grpId="1" animBg="1"/>
      <p:bldP spid="108" grpId="0" animBg="1"/>
      <p:bldP spid="108" grpId="1" animBg="1"/>
      <p:bldP spid="109" grpId="0" animBg="1"/>
      <p:bldP spid="109" grpId="1" animBg="1"/>
      <p:bldP spid="110" grpId="0" animBg="1"/>
      <p:bldP spid="110" grpId="1" animBg="1"/>
      <p:bldP spid="113" grpId="0" bldLvl="0" animBg="1"/>
      <p:bldP spid="113" grpId="1" animBg="1"/>
      <p:bldP spid="114" grpId="0" bldLvl="0" animBg="1"/>
      <p:bldP spid="114" grpId="1" animBg="1"/>
      <p:bldP spid="117" grpId="0" animBg="1"/>
      <p:bldP spid="117" grpId="1" animBg="1"/>
      <p:bldP spid="118" grpId="0" animBg="1"/>
      <p:bldP spid="118" grpId="1" animBg="1"/>
      <p:bldP spid="120" grpId="0" bldLvl="0" animBg="1"/>
      <p:bldP spid="120" grpId="1" animBg="1"/>
      <p:bldP spid="121" grpId="0" animBg="1"/>
      <p:bldP spid="121" grpId="1" animBg="1"/>
      <p:bldP spid="124" grpId="0" bldLvl="0" animBg="1"/>
      <p:bldP spid="124" grpId="1" animBg="1"/>
      <p:bldP spid="125" grpId="0" bldLvl="0" animBg="1"/>
      <p:bldP spid="125" grpId="1" animBg="1"/>
      <p:bldP spid="127" grpId="0" animBg="1"/>
      <p:bldP spid="127" grpId="1" animBg="1"/>
      <p:bldP spid="128" grpId="0" animBg="1"/>
      <p:bldP spid="12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82882" y="-89685"/>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358140" y="480060"/>
              <a:ext cx="2456103" cy="769620"/>
              <a:chOff x="358140" y="480060"/>
              <a:chExt cx="2456103" cy="76962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 y="480060"/>
                <a:ext cx="769620" cy="769620"/>
              </a:xfrm>
              <a:prstGeom prst="rect">
                <a:avLst/>
              </a:prstGeom>
            </p:spPr>
          </p:pic>
          <p:sp>
            <p:nvSpPr>
              <p:cNvPr id="8" name="文本框 7"/>
              <p:cNvSpPr txBox="1"/>
              <p:nvPr/>
            </p:nvSpPr>
            <p:spPr>
              <a:xfrm>
                <a:off x="1127760" y="634037"/>
                <a:ext cx="1686483" cy="461665"/>
              </a:xfrm>
              <a:prstGeom prst="rect">
                <a:avLst/>
              </a:prstGeom>
              <a:noFill/>
            </p:spPr>
            <p:txBody>
              <a:bodyPr wrap="square" rtlCol="0">
                <a:spAutoFit/>
              </a:bodyPr>
              <a:lstStyle/>
              <a:p>
                <a:r>
                  <a:rPr lang="zh-CN" altLang="en-US" sz="2400" b="1" dirty="0">
                    <a:solidFill>
                      <a:srgbClr val="FFC000"/>
                    </a:solidFill>
                    <a:latin typeface="Microsoft YaHei" panose="020B0503020204020204" pitchFamily="34" charset="-122"/>
                    <a:ea typeface="Microsoft YaHei" panose="020B0503020204020204" pitchFamily="34" charset="-122"/>
                  </a:rPr>
                  <a:t>筹备工作</a:t>
                </a:r>
              </a:p>
            </p:txBody>
          </p:sp>
        </p:grpSp>
      </p:grpSp>
      <p:pic>
        <p:nvPicPr>
          <p:cNvPr id="99" name="图片 98"/>
          <p:cNvPicPr>
            <a:picLocks noChangeAspect="1"/>
          </p:cNvPicPr>
          <p:nvPr/>
        </p:nvPicPr>
        <p:blipFill rotWithShape="1">
          <a:blip r:embed="rId6" cstate="print">
            <a:extLst>
              <a:ext uri="{28A0092B-C50C-407E-A947-70E740481C1C}">
                <a14:useLocalDpi xmlns:a14="http://schemas.microsoft.com/office/drawing/2010/main" val="0"/>
              </a:ext>
            </a:extLst>
          </a:blip>
          <a:srcRect b="61111"/>
          <a:stretch>
            <a:fillRect/>
          </a:stretch>
        </p:blipFill>
        <p:spPr>
          <a:xfrm>
            <a:off x="-75565" y="-89605"/>
            <a:ext cx="12281552" cy="6755954"/>
          </a:xfrm>
          <a:prstGeom prst="rect">
            <a:avLst/>
          </a:prstGeom>
        </p:spPr>
      </p:pic>
      <p:grpSp>
        <p:nvGrpSpPr>
          <p:cNvPr id="11" name="组合 10"/>
          <p:cNvGrpSpPr/>
          <p:nvPr/>
        </p:nvGrpSpPr>
        <p:grpSpPr>
          <a:xfrm>
            <a:off x="8215630" y="1793240"/>
            <a:ext cx="4345940" cy="4053840"/>
            <a:chOff x="8023097" y="0"/>
            <a:chExt cx="4062380" cy="3780363"/>
          </a:xfrm>
        </p:grpSpPr>
        <p:grpSp>
          <p:nvGrpSpPr>
            <p:cNvPr id="12" name="组合 2"/>
            <p:cNvGrpSpPr/>
            <p:nvPr/>
          </p:nvGrpSpPr>
          <p:grpSpPr bwMode="auto">
            <a:xfrm>
              <a:off x="9446541" y="0"/>
              <a:ext cx="1357361" cy="2977843"/>
              <a:chOff x="3119439" y="3175"/>
              <a:chExt cx="1270000" cy="2786063"/>
            </a:xfrm>
          </p:grpSpPr>
          <p:sp>
            <p:nvSpPr>
              <p:cNvPr id="19" name="Freeform 391"/>
              <p:cNvSpPr/>
              <p:nvPr/>
            </p:nvSpPr>
            <p:spPr bwMode="auto">
              <a:xfrm>
                <a:off x="3794126" y="909638"/>
                <a:ext cx="369888" cy="368300"/>
              </a:xfrm>
              <a:custGeom>
                <a:avLst/>
                <a:gdLst>
                  <a:gd name="T0" fmla="*/ 369888 w 233"/>
                  <a:gd name="T1" fmla="*/ 265113 h 232"/>
                  <a:gd name="T2" fmla="*/ 104775 w 233"/>
                  <a:gd name="T3" fmla="*/ 0 h 232"/>
                  <a:gd name="T4" fmla="*/ 0 w 233"/>
                  <a:gd name="T5" fmla="*/ 103188 h 232"/>
                  <a:gd name="T6" fmla="*/ 266700 w 233"/>
                  <a:gd name="T7" fmla="*/ 368300 h 232"/>
                  <a:gd name="T8" fmla="*/ 369888 w 233"/>
                  <a:gd name="T9" fmla="*/ 265113 h 232"/>
                  <a:gd name="T10" fmla="*/ 0 60000 65536"/>
                  <a:gd name="T11" fmla="*/ 0 60000 65536"/>
                  <a:gd name="T12" fmla="*/ 0 60000 65536"/>
                  <a:gd name="T13" fmla="*/ 0 60000 65536"/>
                  <a:gd name="T14" fmla="*/ 0 60000 65536"/>
                  <a:gd name="T15" fmla="*/ 0 w 233"/>
                  <a:gd name="T16" fmla="*/ 0 h 232"/>
                  <a:gd name="T17" fmla="*/ 233 w 233"/>
                  <a:gd name="T18" fmla="*/ 232 h 232"/>
                </a:gdLst>
                <a:ahLst/>
                <a:cxnLst>
                  <a:cxn ang="T10">
                    <a:pos x="T0" y="T1"/>
                  </a:cxn>
                  <a:cxn ang="T11">
                    <a:pos x="T2" y="T3"/>
                  </a:cxn>
                  <a:cxn ang="T12">
                    <a:pos x="T4" y="T5"/>
                  </a:cxn>
                  <a:cxn ang="T13">
                    <a:pos x="T6" y="T7"/>
                  </a:cxn>
                  <a:cxn ang="T14">
                    <a:pos x="T8" y="T9"/>
                  </a:cxn>
                </a:cxnLst>
                <a:rect l="T15" t="T16" r="T17" b="T18"/>
                <a:pathLst>
                  <a:path w="233" h="232">
                    <a:moveTo>
                      <a:pt x="233" y="167"/>
                    </a:moveTo>
                    <a:lnTo>
                      <a:pt x="66" y="0"/>
                    </a:lnTo>
                    <a:lnTo>
                      <a:pt x="0" y="65"/>
                    </a:lnTo>
                    <a:lnTo>
                      <a:pt x="168" y="232"/>
                    </a:lnTo>
                    <a:lnTo>
                      <a:pt x="233" y="167"/>
                    </a:lnTo>
                    <a:close/>
                  </a:path>
                </a:pathLst>
              </a:custGeom>
              <a:solidFill>
                <a:srgbClr val="CF291D"/>
              </a:solidFill>
              <a:ln w="9525">
                <a:noFill/>
                <a:miter lim="800000"/>
              </a:ln>
            </p:spPr>
            <p:txBody>
              <a:bodyPr/>
              <a:lstStyle/>
              <a:p>
                <a:endParaRPr lang="zh-CN" altLang="en-US">
                  <a:cs typeface="+mn-ea"/>
                  <a:sym typeface="+mn-lt"/>
                </a:endParaRPr>
              </a:p>
            </p:txBody>
          </p:sp>
          <p:sp>
            <p:nvSpPr>
              <p:cNvPr id="20" name="Freeform 392"/>
              <p:cNvSpPr/>
              <p:nvPr/>
            </p:nvSpPr>
            <p:spPr bwMode="auto">
              <a:xfrm>
                <a:off x="3819526" y="909638"/>
                <a:ext cx="344488" cy="342900"/>
              </a:xfrm>
              <a:custGeom>
                <a:avLst/>
                <a:gdLst>
                  <a:gd name="T0" fmla="*/ 344488 w 217"/>
                  <a:gd name="T1" fmla="*/ 265113 h 216"/>
                  <a:gd name="T2" fmla="*/ 79375 w 217"/>
                  <a:gd name="T3" fmla="*/ 0 h 216"/>
                  <a:gd name="T4" fmla="*/ 0 w 217"/>
                  <a:gd name="T5" fmla="*/ 80963 h 216"/>
                  <a:gd name="T6" fmla="*/ 266700 w 217"/>
                  <a:gd name="T7" fmla="*/ 342900 h 216"/>
                  <a:gd name="T8" fmla="*/ 344488 w 217"/>
                  <a:gd name="T9" fmla="*/ 265113 h 216"/>
                  <a:gd name="T10" fmla="*/ 0 60000 65536"/>
                  <a:gd name="T11" fmla="*/ 0 60000 65536"/>
                  <a:gd name="T12" fmla="*/ 0 60000 65536"/>
                  <a:gd name="T13" fmla="*/ 0 60000 65536"/>
                  <a:gd name="T14" fmla="*/ 0 60000 65536"/>
                  <a:gd name="T15" fmla="*/ 0 w 217"/>
                  <a:gd name="T16" fmla="*/ 0 h 216"/>
                  <a:gd name="T17" fmla="*/ 217 w 217"/>
                  <a:gd name="T18" fmla="*/ 216 h 216"/>
                </a:gdLst>
                <a:ahLst/>
                <a:cxnLst>
                  <a:cxn ang="T10">
                    <a:pos x="T0" y="T1"/>
                  </a:cxn>
                  <a:cxn ang="T11">
                    <a:pos x="T2" y="T3"/>
                  </a:cxn>
                  <a:cxn ang="T12">
                    <a:pos x="T4" y="T5"/>
                  </a:cxn>
                  <a:cxn ang="T13">
                    <a:pos x="T6" y="T7"/>
                  </a:cxn>
                  <a:cxn ang="T14">
                    <a:pos x="T8" y="T9"/>
                  </a:cxn>
                </a:cxnLst>
                <a:rect l="T15" t="T16" r="T17" b="T18"/>
                <a:pathLst>
                  <a:path w="217" h="216">
                    <a:moveTo>
                      <a:pt x="217" y="167"/>
                    </a:moveTo>
                    <a:lnTo>
                      <a:pt x="50" y="0"/>
                    </a:lnTo>
                    <a:lnTo>
                      <a:pt x="0" y="51"/>
                    </a:lnTo>
                    <a:lnTo>
                      <a:pt x="168" y="216"/>
                    </a:lnTo>
                    <a:lnTo>
                      <a:pt x="217" y="167"/>
                    </a:lnTo>
                    <a:close/>
                  </a:path>
                </a:pathLst>
              </a:custGeom>
              <a:solidFill>
                <a:srgbClr val="F03E32"/>
              </a:solidFill>
              <a:ln w="9525">
                <a:noFill/>
                <a:miter lim="800000"/>
              </a:ln>
            </p:spPr>
            <p:txBody>
              <a:bodyPr/>
              <a:lstStyle/>
              <a:p>
                <a:endParaRPr lang="zh-CN" altLang="en-US">
                  <a:cs typeface="+mn-ea"/>
                  <a:sym typeface="+mn-lt"/>
                </a:endParaRPr>
              </a:p>
            </p:txBody>
          </p:sp>
          <p:sp>
            <p:nvSpPr>
              <p:cNvPr id="21" name="Freeform 393"/>
              <p:cNvSpPr/>
              <p:nvPr/>
            </p:nvSpPr>
            <p:spPr bwMode="auto">
              <a:xfrm>
                <a:off x="3756026" y="869950"/>
                <a:ext cx="161925" cy="161925"/>
              </a:xfrm>
              <a:custGeom>
                <a:avLst/>
                <a:gdLst>
                  <a:gd name="T0" fmla="*/ 49282 w 69"/>
                  <a:gd name="T1" fmla="*/ 154885 h 69"/>
                  <a:gd name="T2" fmla="*/ 152538 w 69"/>
                  <a:gd name="T3" fmla="*/ 51628 h 69"/>
                  <a:gd name="T4" fmla="*/ 152538 w 69"/>
                  <a:gd name="T5" fmla="*/ 30508 h 69"/>
                  <a:gd name="T6" fmla="*/ 105603 w 69"/>
                  <a:gd name="T7" fmla="*/ 7040 h 69"/>
                  <a:gd name="T8" fmla="*/ 7040 w 69"/>
                  <a:gd name="T9" fmla="*/ 107950 h 69"/>
                  <a:gd name="T10" fmla="*/ 30508 w 69"/>
                  <a:gd name="T11" fmla="*/ 154885 h 69"/>
                  <a:gd name="T12" fmla="*/ 49282 w 69"/>
                  <a:gd name="T13" fmla="*/ 154885 h 69"/>
                  <a:gd name="T14" fmla="*/ 0 60000 65536"/>
                  <a:gd name="T15" fmla="*/ 0 60000 65536"/>
                  <a:gd name="T16" fmla="*/ 0 60000 65536"/>
                  <a:gd name="T17" fmla="*/ 0 60000 65536"/>
                  <a:gd name="T18" fmla="*/ 0 60000 65536"/>
                  <a:gd name="T19" fmla="*/ 0 60000 65536"/>
                  <a:gd name="T20" fmla="*/ 0 60000 65536"/>
                  <a:gd name="T21" fmla="*/ 0 w 69"/>
                  <a:gd name="T22" fmla="*/ 0 h 69"/>
                  <a:gd name="T23" fmla="*/ 69 w 69"/>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9">
                    <a:moveTo>
                      <a:pt x="21" y="66"/>
                    </a:moveTo>
                    <a:cubicBezTo>
                      <a:pt x="30" y="49"/>
                      <a:pt x="51" y="29"/>
                      <a:pt x="65" y="22"/>
                    </a:cubicBezTo>
                    <a:cubicBezTo>
                      <a:pt x="69" y="20"/>
                      <a:pt x="67" y="15"/>
                      <a:pt x="65" y="13"/>
                    </a:cubicBezTo>
                    <a:cubicBezTo>
                      <a:pt x="59" y="6"/>
                      <a:pt x="52" y="0"/>
                      <a:pt x="45" y="3"/>
                    </a:cubicBezTo>
                    <a:cubicBezTo>
                      <a:pt x="28" y="12"/>
                      <a:pt x="11" y="29"/>
                      <a:pt x="3" y="46"/>
                    </a:cubicBezTo>
                    <a:cubicBezTo>
                      <a:pt x="0" y="53"/>
                      <a:pt x="7" y="60"/>
                      <a:pt x="13" y="66"/>
                    </a:cubicBezTo>
                    <a:cubicBezTo>
                      <a:pt x="16" y="68"/>
                      <a:pt x="20" y="69"/>
                      <a:pt x="21" y="66"/>
                    </a:cubicBezTo>
                    <a:close/>
                  </a:path>
                </a:pathLst>
              </a:custGeom>
              <a:solidFill>
                <a:srgbClr val="E6E6E6"/>
              </a:solidFill>
              <a:ln w="9525">
                <a:noFill/>
                <a:miter lim="800000"/>
              </a:ln>
            </p:spPr>
            <p:txBody>
              <a:bodyPr/>
              <a:lstStyle/>
              <a:p>
                <a:endParaRPr lang="zh-CN" altLang="en-US">
                  <a:cs typeface="+mn-ea"/>
                  <a:sym typeface="+mn-lt"/>
                </a:endParaRPr>
              </a:p>
            </p:txBody>
          </p:sp>
          <p:sp>
            <p:nvSpPr>
              <p:cNvPr id="22" name="Freeform 394"/>
              <p:cNvSpPr/>
              <p:nvPr/>
            </p:nvSpPr>
            <p:spPr bwMode="auto">
              <a:xfrm>
                <a:off x="3671889" y="784225"/>
                <a:ext cx="215900" cy="203200"/>
              </a:xfrm>
              <a:custGeom>
                <a:avLst/>
                <a:gdLst>
                  <a:gd name="T0" fmla="*/ 166618 w 92"/>
                  <a:gd name="T1" fmla="*/ 60726 h 87"/>
                  <a:gd name="T2" fmla="*/ 100910 w 92"/>
                  <a:gd name="T3" fmla="*/ 51384 h 87"/>
                  <a:gd name="T4" fmla="*/ 28161 w 92"/>
                  <a:gd name="T5" fmla="*/ 53720 h 87"/>
                  <a:gd name="T6" fmla="*/ 98563 w 92"/>
                  <a:gd name="T7" fmla="*/ 184515 h 87"/>
                  <a:gd name="T8" fmla="*/ 166618 w 92"/>
                  <a:gd name="T9" fmla="*/ 60726 h 87"/>
                  <a:gd name="T10" fmla="*/ 0 60000 65536"/>
                  <a:gd name="T11" fmla="*/ 0 60000 65536"/>
                  <a:gd name="T12" fmla="*/ 0 60000 65536"/>
                  <a:gd name="T13" fmla="*/ 0 60000 65536"/>
                  <a:gd name="T14" fmla="*/ 0 60000 65536"/>
                  <a:gd name="T15" fmla="*/ 0 w 92"/>
                  <a:gd name="T16" fmla="*/ 0 h 87"/>
                  <a:gd name="T17" fmla="*/ 92 w 92"/>
                  <a:gd name="T18" fmla="*/ 87 h 87"/>
                </a:gdLst>
                <a:ahLst/>
                <a:cxnLst>
                  <a:cxn ang="T10">
                    <a:pos x="T0" y="T1"/>
                  </a:cxn>
                  <a:cxn ang="T11">
                    <a:pos x="T2" y="T3"/>
                  </a:cxn>
                  <a:cxn ang="T12">
                    <a:pos x="T4" y="T5"/>
                  </a:cxn>
                  <a:cxn ang="T13">
                    <a:pos x="T6" y="T7"/>
                  </a:cxn>
                  <a:cxn ang="T14">
                    <a:pos x="T8" y="T9"/>
                  </a:cxn>
                </a:cxnLst>
                <a:rect l="T15" t="T16" r="T17" b="T18"/>
                <a:pathLst>
                  <a:path w="92" h="87">
                    <a:moveTo>
                      <a:pt x="71" y="26"/>
                    </a:moveTo>
                    <a:cubicBezTo>
                      <a:pt x="60" y="6"/>
                      <a:pt x="44" y="0"/>
                      <a:pt x="43" y="22"/>
                    </a:cubicBezTo>
                    <a:cubicBezTo>
                      <a:pt x="37" y="14"/>
                      <a:pt x="16" y="14"/>
                      <a:pt x="12" y="23"/>
                    </a:cubicBezTo>
                    <a:cubicBezTo>
                      <a:pt x="0" y="54"/>
                      <a:pt x="10" y="64"/>
                      <a:pt x="42" y="79"/>
                    </a:cubicBezTo>
                    <a:cubicBezTo>
                      <a:pt x="60" y="87"/>
                      <a:pt x="92" y="61"/>
                      <a:pt x="71" y="26"/>
                    </a:cubicBezTo>
                    <a:close/>
                  </a:path>
                </a:pathLst>
              </a:custGeom>
              <a:solidFill>
                <a:srgbClr val="333333"/>
              </a:solidFill>
              <a:ln w="9525">
                <a:noFill/>
                <a:miter lim="800000"/>
              </a:ln>
            </p:spPr>
            <p:txBody>
              <a:bodyPr/>
              <a:lstStyle/>
              <a:p>
                <a:endParaRPr lang="zh-CN" altLang="en-US">
                  <a:cs typeface="+mn-ea"/>
                  <a:sym typeface="+mn-lt"/>
                </a:endParaRPr>
              </a:p>
            </p:txBody>
          </p:sp>
          <p:sp>
            <p:nvSpPr>
              <p:cNvPr id="23" name="Freeform 395"/>
              <p:cNvSpPr/>
              <p:nvPr/>
            </p:nvSpPr>
            <p:spPr bwMode="auto">
              <a:xfrm>
                <a:off x="3752851" y="865188"/>
                <a:ext cx="160338" cy="160338"/>
              </a:xfrm>
              <a:custGeom>
                <a:avLst/>
                <a:gdLst>
                  <a:gd name="T0" fmla="*/ 48799 w 69"/>
                  <a:gd name="T1" fmla="*/ 153264 h 68"/>
                  <a:gd name="T2" fmla="*/ 148719 w 69"/>
                  <a:gd name="T3" fmla="*/ 49516 h 68"/>
                  <a:gd name="T4" fmla="*/ 151043 w 69"/>
                  <a:gd name="T5" fmla="*/ 28295 h 68"/>
                  <a:gd name="T6" fmla="*/ 104568 w 69"/>
                  <a:gd name="T7" fmla="*/ 7074 h 68"/>
                  <a:gd name="T8" fmla="*/ 6971 w 69"/>
                  <a:gd name="T9" fmla="*/ 108464 h 68"/>
                  <a:gd name="T10" fmla="*/ 27885 w 69"/>
                  <a:gd name="T11" fmla="*/ 153264 h 68"/>
                  <a:gd name="T12" fmla="*/ 48799 w 69"/>
                  <a:gd name="T13" fmla="*/ 153264 h 68"/>
                  <a:gd name="T14" fmla="*/ 0 60000 65536"/>
                  <a:gd name="T15" fmla="*/ 0 60000 65536"/>
                  <a:gd name="T16" fmla="*/ 0 60000 65536"/>
                  <a:gd name="T17" fmla="*/ 0 60000 65536"/>
                  <a:gd name="T18" fmla="*/ 0 60000 65536"/>
                  <a:gd name="T19" fmla="*/ 0 60000 65536"/>
                  <a:gd name="T20" fmla="*/ 0 60000 65536"/>
                  <a:gd name="T21" fmla="*/ 0 w 69"/>
                  <a:gd name="T22" fmla="*/ 0 h 68"/>
                  <a:gd name="T23" fmla="*/ 69 w 69"/>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8">
                    <a:moveTo>
                      <a:pt x="21" y="65"/>
                    </a:moveTo>
                    <a:cubicBezTo>
                      <a:pt x="30" y="48"/>
                      <a:pt x="51" y="28"/>
                      <a:pt x="64" y="21"/>
                    </a:cubicBezTo>
                    <a:cubicBezTo>
                      <a:pt x="69" y="19"/>
                      <a:pt x="67" y="15"/>
                      <a:pt x="65" y="12"/>
                    </a:cubicBezTo>
                    <a:cubicBezTo>
                      <a:pt x="59" y="6"/>
                      <a:pt x="52" y="0"/>
                      <a:pt x="45" y="3"/>
                    </a:cubicBezTo>
                    <a:cubicBezTo>
                      <a:pt x="28" y="12"/>
                      <a:pt x="11" y="29"/>
                      <a:pt x="3" y="46"/>
                    </a:cubicBezTo>
                    <a:cubicBezTo>
                      <a:pt x="0" y="53"/>
                      <a:pt x="6" y="60"/>
                      <a:pt x="12" y="65"/>
                    </a:cubicBezTo>
                    <a:cubicBezTo>
                      <a:pt x="15" y="68"/>
                      <a:pt x="19" y="68"/>
                      <a:pt x="21"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24" name="Freeform 396"/>
              <p:cNvSpPr/>
              <p:nvPr/>
            </p:nvSpPr>
            <p:spPr bwMode="auto">
              <a:xfrm>
                <a:off x="3409951" y="1476375"/>
                <a:ext cx="231775" cy="234950"/>
              </a:xfrm>
              <a:custGeom>
                <a:avLst/>
                <a:gdLst>
                  <a:gd name="T0" fmla="*/ 142811 w 99"/>
                  <a:gd name="T1" fmla="*/ 35242 h 100"/>
                  <a:gd name="T2" fmla="*/ 67894 w 99"/>
                  <a:gd name="T3" fmla="*/ 9398 h 100"/>
                  <a:gd name="T4" fmla="*/ 32776 w 99"/>
                  <a:gd name="T5" fmla="*/ 140970 h 100"/>
                  <a:gd name="T6" fmla="*/ 175587 w 99"/>
                  <a:gd name="T7" fmla="*/ 206756 h 100"/>
                  <a:gd name="T8" fmla="*/ 142811 w 99"/>
                  <a:gd name="T9" fmla="*/ 35242 h 100"/>
                  <a:gd name="T10" fmla="*/ 0 60000 65536"/>
                  <a:gd name="T11" fmla="*/ 0 60000 65536"/>
                  <a:gd name="T12" fmla="*/ 0 60000 65536"/>
                  <a:gd name="T13" fmla="*/ 0 60000 65536"/>
                  <a:gd name="T14" fmla="*/ 0 60000 65536"/>
                  <a:gd name="T15" fmla="*/ 0 w 99"/>
                  <a:gd name="T16" fmla="*/ 0 h 100"/>
                  <a:gd name="T17" fmla="*/ 99 w 99"/>
                  <a:gd name="T18" fmla="*/ 100 h 100"/>
                </a:gdLst>
                <a:ahLst/>
                <a:cxnLst>
                  <a:cxn ang="T10">
                    <a:pos x="T0" y="T1"/>
                  </a:cxn>
                  <a:cxn ang="T11">
                    <a:pos x="T2" y="T3"/>
                  </a:cxn>
                  <a:cxn ang="T12">
                    <a:pos x="T4" y="T5"/>
                  </a:cxn>
                  <a:cxn ang="T13">
                    <a:pos x="T6" y="T7"/>
                  </a:cxn>
                  <a:cxn ang="T14">
                    <a:pos x="T8" y="T9"/>
                  </a:cxn>
                </a:cxnLst>
                <a:rect l="T15" t="T16" r="T17" b="T18"/>
                <a:pathLst>
                  <a:path w="99" h="100">
                    <a:moveTo>
                      <a:pt x="61" y="15"/>
                    </a:moveTo>
                    <a:cubicBezTo>
                      <a:pt x="54" y="15"/>
                      <a:pt x="45" y="0"/>
                      <a:pt x="29" y="4"/>
                    </a:cubicBezTo>
                    <a:cubicBezTo>
                      <a:pt x="14" y="7"/>
                      <a:pt x="0" y="17"/>
                      <a:pt x="14" y="60"/>
                    </a:cubicBezTo>
                    <a:cubicBezTo>
                      <a:pt x="27" y="100"/>
                      <a:pt x="52" y="100"/>
                      <a:pt x="75" y="88"/>
                    </a:cubicBezTo>
                    <a:cubicBezTo>
                      <a:pt x="99" y="76"/>
                      <a:pt x="85" y="15"/>
                      <a:pt x="61" y="15"/>
                    </a:cubicBezTo>
                    <a:close/>
                  </a:path>
                </a:pathLst>
              </a:custGeom>
              <a:solidFill>
                <a:srgbClr val="333333"/>
              </a:solidFill>
              <a:ln w="9525">
                <a:noFill/>
                <a:miter lim="800000"/>
              </a:ln>
            </p:spPr>
            <p:txBody>
              <a:bodyPr/>
              <a:lstStyle/>
              <a:p>
                <a:endParaRPr lang="zh-CN" altLang="en-US">
                  <a:cs typeface="+mn-ea"/>
                  <a:sym typeface="+mn-lt"/>
                </a:endParaRPr>
              </a:p>
            </p:txBody>
          </p:sp>
          <p:sp>
            <p:nvSpPr>
              <p:cNvPr id="25" name="Freeform 397"/>
              <p:cNvSpPr/>
              <p:nvPr/>
            </p:nvSpPr>
            <p:spPr bwMode="auto">
              <a:xfrm>
                <a:off x="3444876" y="1500188"/>
                <a:ext cx="82550" cy="104775"/>
              </a:xfrm>
              <a:custGeom>
                <a:avLst/>
                <a:gdLst>
                  <a:gd name="T0" fmla="*/ 77833 w 35"/>
                  <a:gd name="T1" fmla="*/ 46567 h 45"/>
                  <a:gd name="T2" fmla="*/ 47171 w 35"/>
                  <a:gd name="T3" fmla="*/ 100118 h 45"/>
                  <a:gd name="T4" fmla="*/ 4717 w 35"/>
                  <a:gd name="T5" fmla="*/ 58208 h 45"/>
                  <a:gd name="T6" fmla="*/ 35379 w 35"/>
                  <a:gd name="T7" fmla="*/ 4657 h 45"/>
                  <a:gd name="T8" fmla="*/ 77833 w 35"/>
                  <a:gd name="T9" fmla="*/ 46567 h 45"/>
                  <a:gd name="T10" fmla="*/ 0 60000 65536"/>
                  <a:gd name="T11" fmla="*/ 0 60000 65536"/>
                  <a:gd name="T12" fmla="*/ 0 60000 65536"/>
                  <a:gd name="T13" fmla="*/ 0 60000 65536"/>
                  <a:gd name="T14" fmla="*/ 0 60000 65536"/>
                  <a:gd name="T15" fmla="*/ 0 w 35"/>
                  <a:gd name="T16" fmla="*/ 0 h 45"/>
                  <a:gd name="T17" fmla="*/ 35 w 35"/>
                  <a:gd name="T18" fmla="*/ 45 h 45"/>
                </a:gdLst>
                <a:ahLst/>
                <a:cxnLst>
                  <a:cxn ang="T10">
                    <a:pos x="T0" y="T1"/>
                  </a:cxn>
                  <a:cxn ang="T11">
                    <a:pos x="T2" y="T3"/>
                  </a:cxn>
                  <a:cxn ang="T12">
                    <a:pos x="T4" y="T5"/>
                  </a:cxn>
                  <a:cxn ang="T13">
                    <a:pos x="T6" y="T7"/>
                  </a:cxn>
                  <a:cxn ang="T14">
                    <a:pos x="T8" y="T9"/>
                  </a:cxn>
                </a:cxnLst>
                <a:rect l="T15" t="T16" r="T17" b="T18"/>
                <a:pathLst>
                  <a:path w="35" h="45">
                    <a:moveTo>
                      <a:pt x="33" y="20"/>
                    </a:moveTo>
                    <a:cubicBezTo>
                      <a:pt x="35" y="31"/>
                      <a:pt x="29" y="42"/>
                      <a:pt x="20" y="43"/>
                    </a:cubicBezTo>
                    <a:cubicBezTo>
                      <a:pt x="11" y="45"/>
                      <a:pt x="3" y="37"/>
                      <a:pt x="2" y="25"/>
                    </a:cubicBezTo>
                    <a:cubicBezTo>
                      <a:pt x="0" y="14"/>
                      <a:pt x="6" y="3"/>
                      <a:pt x="15" y="2"/>
                    </a:cubicBezTo>
                    <a:cubicBezTo>
                      <a:pt x="23" y="0"/>
                      <a:pt x="32" y="8"/>
                      <a:pt x="33" y="20"/>
                    </a:cubicBezTo>
                    <a:close/>
                  </a:path>
                </a:pathLst>
              </a:custGeom>
              <a:solidFill>
                <a:srgbClr val="4D4D4D"/>
              </a:solidFill>
              <a:ln w="9525">
                <a:noFill/>
                <a:miter lim="800000"/>
              </a:ln>
            </p:spPr>
            <p:txBody>
              <a:bodyPr/>
              <a:lstStyle/>
              <a:p>
                <a:endParaRPr lang="zh-CN" altLang="en-US">
                  <a:cs typeface="+mn-ea"/>
                  <a:sym typeface="+mn-lt"/>
                </a:endParaRPr>
              </a:p>
            </p:txBody>
          </p:sp>
          <p:sp>
            <p:nvSpPr>
              <p:cNvPr id="26" name="Freeform 398"/>
              <p:cNvSpPr/>
              <p:nvPr/>
            </p:nvSpPr>
            <p:spPr bwMode="auto">
              <a:xfrm>
                <a:off x="3602039" y="1412875"/>
                <a:ext cx="477838" cy="257175"/>
              </a:xfrm>
              <a:custGeom>
                <a:avLst/>
                <a:gdLst>
                  <a:gd name="T0" fmla="*/ 444500 w 301"/>
                  <a:gd name="T1" fmla="*/ 0 h 162"/>
                  <a:gd name="T2" fmla="*/ 0 w 301"/>
                  <a:gd name="T3" fmla="*/ 82550 h 162"/>
                  <a:gd name="T4" fmla="*/ 30163 w 301"/>
                  <a:gd name="T5" fmla="*/ 257175 h 162"/>
                  <a:gd name="T6" fmla="*/ 477838 w 301"/>
                  <a:gd name="T7" fmla="*/ 176212 h 162"/>
                  <a:gd name="T8" fmla="*/ 444500 w 301"/>
                  <a:gd name="T9" fmla="*/ 0 h 162"/>
                  <a:gd name="T10" fmla="*/ 0 60000 65536"/>
                  <a:gd name="T11" fmla="*/ 0 60000 65536"/>
                  <a:gd name="T12" fmla="*/ 0 60000 65536"/>
                  <a:gd name="T13" fmla="*/ 0 60000 65536"/>
                  <a:gd name="T14" fmla="*/ 0 60000 65536"/>
                  <a:gd name="T15" fmla="*/ 0 w 301"/>
                  <a:gd name="T16" fmla="*/ 0 h 162"/>
                  <a:gd name="T17" fmla="*/ 301 w 301"/>
                  <a:gd name="T18" fmla="*/ 162 h 162"/>
                </a:gdLst>
                <a:ahLst/>
                <a:cxnLst>
                  <a:cxn ang="T10">
                    <a:pos x="T0" y="T1"/>
                  </a:cxn>
                  <a:cxn ang="T11">
                    <a:pos x="T2" y="T3"/>
                  </a:cxn>
                  <a:cxn ang="T12">
                    <a:pos x="T4" y="T5"/>
                  </a:cxn>
                  <a:cxn ang="T13">
                    <a:pos x="T6" y="T7"/>
                  </a:cxn>
                  <a:cxn ang="T14">
                    <a:pos x="T8" y="T9"/>
                  </a:cxn>
                </a:cxnLst>
                <a:rect l="T15" t="T16" r="T17" b="T18"/>
                <a:pathLst>
                  <a:path w="301" h="162">
                    <a:moveTo>
                      <a:pt x="280" y="0"/>
                    </a:moveTo>
                    <a:lnTo>
                      <a:pt x="0" y="52"/>
                    </a:lnTo>
                    <a:lnTo>
                      <a:pt x="19" y="162"/>
                    </a:lnTo>
                    <a:lnTo>
                      <a:pt x="301" y="111"/>
                    </a:lnTo>
                    <a:lnTo>
                      <a:pt x="280" y="0"/>
                    </a:lnTo>
                    <a:close/>
                  </a:path>
                </a:pathLst>
              </a:custGeom>
              <a:solidFill>
                <a:srgbClr val="F03E32"/>
              </a:solidFill>
              <a:ln w="9525">
                <a:noFill/>
                <a:miter lim="800000"/>
              </a:ln>
            </p:spPr>
            <p:txBody>
              <a:bodyPr/>
              <a:lstStyle/>
              <a:p>
                <a:endParaRPr lang="zh-CN" altLang="en-US">
                  <a:cs typeface="+mn-ea"/>
                  <a:sym typeface="+mn-lt"/>
                </a:endParaRPr>
              </a:p>
            </p:txBody>
          </p:sp>
          <p:sp>
            <p:nvSpPr>
              <p:cNvPr id="27" name="Freeform 399"/>
              <p:cNvSpPr/>
              <p:nvPr/>
            </p:nvSpPr>
            <p:spPr bwMode="auto">
              <a:xfrm>
                <a:off x="3602039" y="1487488"/>
                <a:ext cx="77788" cy="182563"/>
              </a:xfrm>
              <a:custGeom>
                <a:avLst/>
                <a:gdLst>
                  <a:gd name="T0" fmla="*/ 47144 w 33"/>
                  <a:gd name="T1" fmla="*/ 0 h 78"/>
                  <a:gd name="T2" fmla="*/ 0 w 33"/>
                  <a:gd name="T3" fmla="*/ 7022 h 78"/>
                  <a:gd name="T4" fmla="*/ 30644 w 33"/>
                  <a:gd name="T5" fmla="*/ 182563 h 78"/>
                  <a:gd name="T6" fmla="*/ 77788 w 33"/>
                  <a:gd name="T7" fmla="*/ 173201 h 78"/>
                  <a:gd name="T8" fmla="*/ 77788 w 33"/>
                  <a:gd name="T9" fmla="*/ 173201 h 78"/>
                  <a:gd name="T10" fmla="*/ 44787 w 33"/>
                  <a:gd name="T11" fmla="*/ 0 h 78"/>
                  <a:gd name="T12" fmla="*/ 47144 w 33"/>
                  <a:gd name="T13" fmla="*/ 0 h 78"/>
                  <a:gd name="T14" fmla="*/ 0 60000 65536"/>
                  <a:gd name="T15" fmla="*/ 0 60000 65536"/>
                  <a:gd name="T16" fmla="*/ 0 60000 65536"/>
                  <a:gd name="T17" fmla="*/ 0 60000 65536"/>
                  <a:gd name="T18" fmla="*/ 0 60000 65536"/>
                  <a:gd name="T19" fmla="*/ 0 60000 65536"/>
                  <a:gd name="T20" fmla="*/ 0 60000 65536"/>
                  <a:gd name="T21" fmla="*/ 0 w 33"/>
                  <a:gd name="T22" fmla="*/ 0 h 78"/>
                  <a:gd name="T23" fmla="*/ 33 w 33"/>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78">
                    <a:moveTo>
                      <a:pt x="20" y="0"/>
                    </a:moveTo>
                    <a:cubicBezTo>
                      <a:pt x="0" y="3"/>
                      <a:pt x="0" y="3"/>
                      <a:pt x="0" y="3"/>
                    </a:cubicBezTo>
                    <a:cubicBezTo>
                      <a:pt x="13" y="78"/>
                      <a:pt x="13" y="78"/>
                      <a:pt x="13" y="78"/>
                    </a:cubicBezTo>
                    <a:cubicBezTo>
                      <a:pt x="33" y="74"/>
                      <a:pt x="33" y="74"/>
                      <a:pt x="33" y="74"/>
                    </a:cubicBezTo>
                    <a:cubicBezTo>
                      <a:pt x="33" y="74"/>
                      <a:pt x="33" y="74"/>
                      <a:pt x="33" y="74"/>
                    </a:cubicBezTo>
                    <a:cubicBezTo>
                      <a:pt x="23" y="53"/>
                      <a:pt x="17" y="18"/>
                      <a:pt x="19" y="0"/>
                    </a:cubicBezTo>
                    <a:cubicBezTo>
                      <a:pt x="20" y="0"/>
                      <a:pt x="20" y="0"/>
                      <a:pt x="20" y="0"/>
                    </a:cubicBezTo>
                    <a:close/>
                  </a:path>
                </a:pathLst>
              </a:custGeom>
              <a:solidFill>
                <a:srgbClr val="CF291D"/>
              </a:solidFill>
              <a:ln w="9525">
                <a:noFill/>
                <a:miter lim="800000"/>
              </a:ln>
            </p:spPr>
            <p:txBody>
              <a:bodyPr/>
              <a:lstStyle/>
              <a:p>
                <a:endParaRPr lang="zh-CN" altLang="en-US">
                  <a:cs typeface="+mn-ea"/>
                  <a:sym typeface="+mn-lt"/>
                </a:endParaRPr>
              </a:p>
            </p:txBody>
          </p:sp>
          <p:sp>
            <p:nvSpPr>
              <p:cNvPr id="28" name="Freeform 400"/>
              <p:cNvSpPr/>
              <p:nvPr/>
            </p:nvSpPr>
            <p:spPr bwMode="auto">
              <a:xfrm>
                <a:off x="3536951" y="1479550"/>
                <a:ext cx="119063" cy="214313"/>
              </a:xfrm>
              <a:custGeom>
                <a:avLst/>
                <a:gdLst>
                  <a:gd name="T0" fmla="*/ 114394 w 51"/>
                  <a:gd name="T1" fmla="*/ 186359 h 92"/>
                  <a:gd name="T2" fmla="*/ 84044 w 51"/>
                  <a:gd name="T3" fmla="*/ 13977 h 92"/>
                  <a:gd name="T4" fmla="*/ 63033 w 51"/>
                  <a:gd name="T5" fmla="*/ 0 h 92"/>
                  <a:gd name="T6" fmla="*/ 9338 w 51"/>
                  <a:gd name="T7" fmla="*/ 30283 h 92"/>
                  <a:gd name="T8" fmla="*/ 39688 w 51"/>
                  <a:gd name="T9" fmla="*/ 198007 h 92"/>
                  <a:gd name="T10" fmla="*/ 100386 w 51"/>
                  <a:gd name="T11" fmla="*/ 207325 h 92"/>
                  <a:gd name="T12" fmla="*/ 114394 w 51"/>
                  <a:gd name="T13" fmla="*/ 186359 h 92"/>
                  <a:gd name="T14" fmla="*/ 0 60000 65536"/>
                  <a:gd name="T15" fmla="*/ 0 60000 65536"/>
                  <a:gd name="T16" fmla="*/ 0 60000 65536"/>
                  <a:gd name="T17" fmla="*/ 0 60000 65536"/>
                  <a:gd name="T18" fmla="*/ 0 60000 65536"/>
                  <a:gd name="T19" fmla="*/ 0 60000 65536"/>
                  <a:gd name="T20" fmla="*/ 0 60000 65536"/>
                  <a:gd name="T21" fmla="*/ 0 w 51"/>
                  <a:gd name="T22" fmla="*/ 0 h 92"/>
                  <a:gd name="T23" fmla="*/ 51 w 51"/>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92">
                    <a:moveTo>
                      <a:pt x="49" y="80"/>
                    </a:moveTo>
                    <a:cubicBezTo>
                      <a:pt x="39" y="59"/>
                      <a:pt x="33" y="25"/>
                      <a:pt x="36" y="6"/>
                    </a:cubicBezTo>
                    <a:cubicBezTo>
                      <a:pt x="36" y="1"/>
                      <a:pt x="31" y="0"/>
                      <a:pt x="27" y="0"/>
                    </a:cubicBezTo>
                    <a:cubicBezTo>
                      <a:pt x="16" y="2"/>
                      <a:pt x="5" y="4"/>
                      <a:pt x="4" y="13"/>
                    </a:cubicBezTo>
                    <a:cubicBezTo>
                      <a:pt x="0" y="36"/>
                      <a:pt x="5" y="65"/>
                      <a:pt x="17" y="85"/>
                    </a:cubicBezTo>
                    <a:cubicBezTo>
                      <a:pt x="22" y="92"/>
                      <a:pt x="33" y="91"/>
                      <a:pt x="43" y="89"/>
                    </a:cubicBezTo>
                    <a:cubicBezTo>
                      <a:pt x="48" y="88"/>
                      <a:pt x="51" y="84"/>
                      <a:pt x="49" y="80"/>
                    </a:cubicBezTo>
                    <a:close/>
                  </a:path>
                </a:pathLst>
              </a:custGeom>
              <a:solidFill>
                <a:srgbClr val="E6E6E6"/>
              </a:solidFill>
              <a:ln w="9525">
                <a:noFill/>
                <a:miter lim="800000"/>
              </a:ln>
            </p:spPr>
            <p:txBody>
              <a:bodyPr/>
              <a:lstStyle/>
              <a:p>
                <a:endParaRPr lang="zh-CN" altLang="en-US">
                  <a:cs typeface="+mn-ea"/>
                  <a:sym typeface="+mn-lt"/>
                </a:endParaRPr>
              </a:p>
            </p:txBody>
          </p:sp>
          <p:sp>
            <p:nvSpPr>
              <p:cNvPr id="29" name="Freeform 401"/>
              <p:cNvSpPr/>
              <p:nvPr/>
            </p:nvSpPr>
            <p:spPr bwMode="auto">
              <a:xfrm>
                <a:off x="3551239" y="1476375"/>
                <a:ext cx="115888" cy="215900"/>
              </a:xfrm>
              <a:custGeom>
                <a:avLst/>
                <a:gdLst>
                  <a:gd name="T0" fmla="*/ 111252 w 50"/>
                  <a:gd name="T1" fmla="*/ 187739 h 92"/>
                  <a:gd name="T2" fmla="*/ 81122 w 50"/>
                  <a:gd name="T3" fmla="*/ 14080 h 92"/>
                  <a:gd name="T4" fmla="*/ 60262 w 50"/>
                  <a:gd name="T5" fmla="*/ 0 h 92"/>
                  <a:gd name="T6" fmla="*/ 9271 w 50"/>
                  <a:gd name="T7" fmla="*/ 30508 h 92"/>
                  <a:gd name="T8" fmla="*/ 39402 w 50"/>
                  <a:gd name="T9" fmla="*/ 199473 h 92"/>
                  <a:gd name="T10" fmla="*/ 97346 w 50"/>
                  <a:gd name="T11" fmla="*/ 208860 h 92"/>
                  <a:gd name="T12" fmla="*/ 111252 w 50"/>
                  <a:gd name="T13" fmla="*/ 187739 h 92"/>
                  <a:gd name="T14" fmla="*/ 0 60000 65536"/>
                  <a:gd name="T15" fmla="*/ 0 60000 65536"/>
                  <a:gd name="T16" fmla="*/ 0 60000 65536"/>
                  <a:gd name="T17" fmla="*/ 0 60000 65536"/>
                  <a:gd name="T18" fmla="*/ 0 60000 65536"/>
                  <a:gd name="T19" fmla="*/ 0 60000 65536"/>
                  <a:gd name="T20" fmla="*/ 0 60000 65536"/>
                  <a:gd name="T21" fmla="*/ 0 w 50"/>
                  <a:gd name="T22" fmla="*/ 0 h 92"/>
                  <a:gd name="T23" fmla="*/ 50 w 50"/>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92">
                    <a:moveTo>
                      <a:pt x="48" y="80"/>
                    </a:moveTo>
                    <a:cubicBezTo>
                      <a:pt x="38" y="59"/>
                      <a:pt x="32" y="24"/>
                      <a:pt x="35" y="6"/>
                    </a:cubicBezTo>
                    <a:cubicBezTo>
                      <a:pt x="35" y="1"/>
                      <a:pt x="30" y="0"/>
                      <a:pt x="26" y="0"/>
                    </a:cubicBezTo>
                    <a:cubicBezTo>
                      <a:pt x="16" y="2"/>
                      <a:pt x="5" y="4"/>
                      <a:pt x="4" y="13"/>
                    </a:cubicBezTo>
                    <a:cubicBezTo>
                      <a:pt x="0" y="37"/>
                      <a:pt x="6" y="65"/>
                      <a:pt x="17" y="85"/>
                    </a:cubicBezTo>
                    <a:cubicBezTo>
                      <a:pt x="22" y="92"/>
                      <a:pt x="33" y="91"/>
                      <a:pt x="42" y="89"/>
                    </a:cubicBezTo>
                    <a:cubicBezTo>
                      <a:pt x="47" y="88"/>
                      <a:pt x="50" y="84"/>
                      <a:pt x="48" y="80"/>
                    </a:cubicBezTo>
                    <a:close/>
                  </a:path>
                </a:pathLst>
              </a:custGeom>
              <a:solidFill>
                <a:srgbClr val="FFFFFF"/>
              </a:solidFill>
              <a:ln w="9525">
                <a:noFill/>
                <a:miter lim="800000"/>
              </a:ln>
            </p:spPr>
            <p:txBody>
              <a:bodyPr/>
              <a:lstStyle/>
              <a:p>
                <a:endParaRPr lang="zh-CN" altLang="en-US">
                  <a:cs typeface="+mn-ea"/>
                  <a:sym typeface="+mn-lt"/>
                </a:endParaRPr>
              </a:p>
            </p:txBody>
          </p:sp>
          <p:sp>
            <p:nvSpPr>
              <p:cNvPr id="30" name="Oval 402"/>
              <p:cNvSpPr>
                <a:spLocks noChangeArrowheads="1"/>
              </p:cNvSpPr>
              <p:nvPr/>
            </p:nvSpPr>
            <p:spPr bwMode="auto">
              <a:xfrm>
                <a:off x="3119439" y="1541463"/>
                <a:ext cx="1247775" cy="1247775"/>
              </a:xfrm>
              <a:prstGeom prst="ellipse">
                <a:avLst/>
              </a:prstGeom>
              <a:solidFill>
                <a:srgbClr val="FFC000"/>
              </a:solidFill>
              <a:ln w="9525">
                <a:noFill/>
                <a:round/>
              </a:ln>
            </p:spPr>
            <p:txBody>
              <a:bodyPr/>
              <a:lstStyle/>
              <a:p>
                <a:endParaRPr lang="zh-CN" altLang="en-US">
                  <a:cs typeface="+mn-ea"/>
                  <a:sym typeface="+mn-lt"/>
                </a:endParaRPr>
              </a:p>
            </p:txBody>
          </p:sp>
          <p:sp>
            <p:nvSpPr>
              <p:cNvPr id="31" name="Rectangle 403"/>
              <p:cNvSpPr>
                <a:spLocks noChangeArrowheads="1"/>
              </p:cNvSpPr>
              <p:nvPr/>
            </p:nvSpPr>
            <p:spPr bwMode="auto">
              <a:xfrm>
                <a:off x="3626075" y="1376053"/>
                <a:ext cx="233164" cy="177966"/>
              </a:xfrm>
              <a:prstGeom prst="rect">
                <a:avLst/>
              </a:prstGeom>
              <a:solidFill>
                <a:schemeClr val="tx1">
                  <a:lumMod val="75000"/>
                  <a:lumOff val="2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2" name="Freeform 404"/>
              <p:cNvSpPr>
                <a:spLocks noEditPoints="1"/>
              </p:cNvSpPr>
              <p:nvPr/>
            </p:nvSpPr>
            <p:spPr bwMode="auto">
              <a:xfrm>
                <a:off x="3601890" y="1139800"/>
                <a:ext cx="284014" cy="282761"/>
              </a:xfrm>
              <a:custGeom>
                <a:avLst/>
                <a:gdLst>
                  <a:gd name="T0" fmla="*/ 60 w 121"/>
                  <a:gd name="T1" fmla="*/ 0 h 121"/>
                  <a:gd name="T2" fmla="*/ 103 w 121"/>
                  <a:gd name="T3" fmla="*/ 18 h 121"/>
                  <a:gd name="T4" fmla="*/ 121 w 121"/>
                  <a:gd name="T5" fmla="*/ 61 h 121"/>
                  <a:gd name="T6" fmla="*/ 103 w 121"/>
                  <a:gd name="T7" fmla="*/ 103 h 121"/>
                  <a:gd name="T8" fmla="*/ 60 w 121"/>
                  <a:gd name="T9" fmla="*/ 121 h 121"/>
                  <a:gd name="T10" fmla="*/ 60 w 121"/>
                  <a:gd name="T11" fmla="*/ 91 h 121"/>
                  <a:gd name="T12" fmla="*/ 82 w 121"/>
                  <a:gd name="T13" fmla="*/ 82 h 121"/>
                  <a:gd name="T14" fmla="*/ 91 w 121"/>
                  <a:gd name="T15" fmla="*/ 61 h 121"/>
                  <a:gd name="T16" fmla="*/ 82 w 121"/>
                  <a:gd name="T17" fmla="*/ 39 h 121"/>
                  <a:gd name="T18" fmla="*/ 60 w 121"/>
                  <a:gd name="T19" fmla="*/ 30 h 121"/>
                  <a:gd name="T20" fmla="*/ 60 w 121"/>
                  <a:gd name="T21" fmla="*/ 0 h 121"/>
                  <a:gd name="T22" fmla="*/ 60 w 121"/>
                  <a:gd name="T23" fmla="*/ 121 h 121"/>
                  <a:gd name="T24" fmla="*/ 17 w 121"/>
                  <a:gd name="T25" fmla="*/ 104 h 121"/>
                  <a:gd name="T26" fmla="*/ 0 w 121"/>
                  <a:gd name="T27" fmla="*/ 61 h 121"/>
                  <a:gd name="T28" fmla="*/ 17 w 121"/>
                  <a:gd name="T29" fmla="*/ 18 h 121"/>
                  <a:gd name="T30" fmla="*/ 60 w 121"/>
                  <a:gd name="T31" fmla="*/ 0 h 121"/>
                  <a:gd name="T32" fmla="*/ 60 w 121"/>
                  <a:gd name="T33" fmla="*/ 30 h 121"/>
                  <a:gd name="T34" fmla="*/ 39 w 121"/>
                  <a:gd name="T35" fmla="*/ 39 h 121"/>
                  <a:gd name="T36" fmla="*/ 30 w 121"/>
                  <a:gd name="T37" fmla="*/ 61 h 121"/>
                  <a:gd name="T38" fmla="*/ 39 w 121"/>
                  <a:gd name="T39" fmla="*/ 82 h 121"/>
                  <a:gd name="T40" fmla="*/ 60 w 121"/>
                  <a:gd name="T41" fmla="*/ 91 h 121"/>
                  <a:gd name="T42" fmla="*/ 60 w 121"/>
                  <a:gd name="T4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121">
                    <a:moveTo>
                      <a:pt x="60" y="0"/>
                    </a:moveTo>
                    <a:cubicBezTo>
                      <a:pt x="77" y="0"/>
                      <a:pt x="92" y="7"/>
                      <a:pt x="103" y="18"/>
                    </a:cubicBezTo>
                    <a:cubicBezTo>
                      <a:pt x="114" y="29"/>
                      <a:pt x="121" y="44"/>
                      <a:pt x="121" y="61"/>
                    </a:cubicBezTo>
                    <a:cubicBezTo>
                      <a:pt x="121" y="77"/>
                      <a:pt x="114" y="93"/>
                      <a:pt x="103" y="103"/>
                    </a:cubicBezTo>
                    <a:cubicBezTo>
                      <a:pt x="92" y="114"/>
                      <a:pt x="77" y="121"/>
                      <a:pt x="60" y="121"/>
                    </a:cubicBezTo>
                    <a:cubicBezTo>
                      <a:pt x="60" y="91"/>
                      <a:pt x="60" y="91"/>
                      <a:pt x="60" y="91"/>
                    </a:cubicBezTo>
                    <a:cubicBezTo>
                      <a:pt x="69" y="91"/>
                      <a:pt x="76" y="88"/>
                      <a:pt x="82" y="82"/>
                    </a:cubicBezTo>
                    <a:cubicBezTo>
                      <a:pt x="87" y="77"/>
                      <a:pt x="91" y="69"/>
                      <a:pt x="91" y="61"/>
                    </a:cubicBezTo>
                    <a:cubicBezTo>
                      <a:pt x="91" y="52"/>
                      <a:pt x="87" y="45"/>
                      <a:pt x="82" y="39"/>
                    </a:cubicBezTo>
                    <a:cubicBezTo>
                      <a:pt x="76" y="34"/>
                      <a:pt x="69" y="30"/>
                      <a:pt x="60" y="30"/>
                    </a:cubicBezTo>
                    <a:lnTo>
                      <a:pt x="60" y="0"/>
                    </a:lnTo>
                    <a:close/>
                    <a:moveTo>
                      <a:pt x="60" y="121"/>
                    </a:moveTo>
                    <a:cubicBezTo>
                      <a:pt x="43" y="121"/>
                      <a:pt x="28" y="114"/>
                      <a:pt x="17" y="104"/>
                    </a:cubicBezTo>
                    <a:cubicBezTo>
                      <a:pt x="6" y="93"/>
                      <a:pt x="0" y="77"/>
                      <a:pt x="0" y="61"/>
                    </a:cubicBezTo>
                    <a:cubicBezTo>
                      <a:pt x="0" y="44"/>
                      <a:pt x="6" y="29"/>
                      <a:pt x="17" y="18"/>
                    </a:cubicBezTo>
                    <a:cubicBezTo>
                      <a:pt x="28" y="7"/>
                      <a:pt x="43" y="0"/>
                      <a:pt x="60" y="0"/>
                    </a:cubicBezTo>
                    <a:cubicBezTo>
                      <a:pt x="60" y="30"/>
                      <a:pt x="60" y="30"/>
                      <a:pt x="60" y="30"/>
                    </a:cubicBezTo>
                    <a:cubicBezTo>
                      <a:pt x="52" y="30"/>
                      <a:pt x="44" y="34"/>
                      <a:pt x="39" y="39"/>
                    </a:cubicBezTo>
                    <a:cubicBezTo>
                      <a:pt x="33" y="45"/>
                      <a:pt x="30" y="52"/>
                      <a:pt x="30" y="61"/>
                    </a:cubicBezTo>
                    <a:cubicBezTo>
                      <a:pt x="30" y="69"/>
                      <a:pt x="33" y="77"/>
                      <a:pt x="39" y="82"/>
                    </a:cubicBezTo>
                    <a:cubicBezTo>
                      <a:pt x="44" y="88"/>
                      <a:pt x="52" y="91"/>
                      <a:pt x="60" y="91"/>
                    </a:cubicBezTo>
                    <a:lnTo>
                      <a:pt x="60" y="121"/>
                    </a:lnTo>
                    <a:close/>
                  </a:path>
                </a:pathLst>
              </a:custGeom>
              <a:solidFill>
                <a:schemeClr val="bg1">
                  <a:lumMod val="50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3" name="Rectangle 405"/>
              <p:cNvSpPr>
                <a:spLocks noChangeArrowheads="1"/>
              </p:cNvSpPr>
              <p:nvPr/>
            </p:nvSpPr>
            <p:spPr bwMode="auto">
              <a:xfrm>
                <a:off x="3729014" y="3175"/>
                <a:ext cx="27285" cy="1171350"/>
              </a:xfrm>
              <a:prstGeom prst="rect">
                <a:avLst/>
              </a:prstGeom>
              <a:solidFill>
                <a:schemeClr val="bg1">
                  <a:lumMod val="9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4" name="Freeform 407"/>
              <p:cNvSpPr/>
              <p:nvPr/>
            </p:nvSpPr>
            <p:spPr bwMode="auto">
              <a:xfrm>
                <a:off x="3902076" y="768350"/>
                <a:ext cx="379413" cy="376238"/>
              </a:xfrm>
              <a:custGeom>
                <a:avLst/>
                <a:gdLst>
                  <a:gd name="T0" fmla="*/ 229521 w 162"/>
                  <a:gd name="T1" fmla="*/ 21032 h 161"/>
                  <a:gd name="T2" fmla="*/ 23421 w 162"/>
                  <a:gd name="T3" fmla="*/ 149560 h 161"/>
                  <a:gd name="T4" fmla="*/ 149892 w 162"/>
                  <a:gd name="T5" fmla="*/ 355206 h 161"/>
                  <a:gd name="T6" fmla="*/ 355992 w 162"/>
                  <a:gd name="T7" fmla="*/ 226678 h 161"/>
                  <a:gd name="T8" fmla="*/ 229521 w 162"/>
                  <a:gd name="T9" fmla="*/ 21032 h 161"/>
                  <a:gd name="T10" fmla="*/ 0 60000 65536"/>
                  <a:gd name="T11" fmla="*/ 0 60000 65536"/>
                  <a:gd name="T12" fmla="*/ 0 60000 65536"/>
                  <a:gd name="T13" fmla="*/ 0 60000 65536"/>
                  <a:gd name="T14" fmla="*/ 0 60000 65536"/>
                  <a:gd name="T15" fmla="*/ 0 w 162"/>
                  <a:gd name="T16" fmla="*/ 0 h 161"/>
                  <a:gd name="T17" fmla="*/ 162 w 162"/>
                  <a:gd name="T18" fmla="*/ 161 h 161"/>
                </a:gdLst>
                <a:ahLst/>
                <a:cxnLst>
                  <a:cxn ang="T10">
                    <a:pos x="T0" y="T1"/>
                  </a:cxn>
                  <a:cxn ang="T11">
                    <a:pos x="T2" y="T3"/>
                  </a:cxn>
                  <a:cxn ang="T12">
                    <a:pos x="T4" y="T5"/>
                  </a:cxn>
                  <a:cxn ang="T13">
                    <a:pos x="T6" y="T7"/>
                  </a:cxn>
                  <a:cxn ang="T14">
                    <a:pos x="T8" y="T9"/>
                  </a:cxn>
                </a:cxnLst>
                <a:rect l="T15" t="T16" r="T17" b="T18"/>
                <a:pathLst>
                  <a:path w="162" h="161">
                    <a:moveTo>
                      <a:pt x="98" y="9"/>
                    </a:moveTo>
                    <a:cubicBezTo>
                      <a:pt x="58" y="0"/>
                      <a:pt x="19" y="25"/>
                      <a:pt x="10" y="64"/>
                    </a:cubicBezTo>
                    <a:cubicBezTo>
                      <a:pt x="0" y="103"/>
                      <a:pt x="25" y="143"/>
                      <a:pt x="64" y="152"/>
                    </a:cubicBezTo>
                    <a:cubicBezTo>
                      <a:pt x="104" y="161"/>
                      <a:pt x="143" y="137"/>
                      <a:pt x="152" y="97"/>
                    </a:cubicBezTo>
                    <a:cubicBezTo>
                      <a:pt x="162" y="58"/>
                      <a:pt x="137" y="19"/>
                      <a:pt x="98" y="9"/>
                    </a:cubicBezTo>
                    <a:close/>
                  </a:path>
                </a:pathLst>
              </a:custGeom>
              <a:solidFill>
                <a:srgbClr val="FFFFFF"/>
              </a:solidFill>
              <a:ln w="9525">
                <a:noFill/>
                <a:miter lim="800000"/>
              </a:ln>
            </p:spPr>
            <p:txBody>
              <a:bodyPr/>
              <a:lstStyle/>
              <a:p>
                <a:endParaRPr lang="zh-CN" altLang="en-US">
                  <a:cs typeface="+mn-ea"/>
                  <a:sym typeface="+mn-lt"/>
                </a:endParaRPr>
              </a:p>
            </p:txBody>
          </p:sp>
          <p:sp>
            <p:nvSpPr>
              <p:cNvPr id="35" name="Freeform 412"/>
              <p:cNvSpPr/>
              <p:nvPr/>
            </p:nvSpPr>
            <p:spPr bwMode="auto">
              <a:xfrm>
                <a:off x="3627438" y="1652588"/>
                <a:ext cx="269875" cy="238125"/>
              </a:xfrm>
              <a:custGeom>
                <a:avLst/>
                <a:gdLst>
                  <a:gd name="T0" fmla="*/ 126724 w 115"/>
                  <a:gd name="T1" fmla="*/ 23346 h 102"/>
                  <a:gd name="T2" fmla="*/ 49282 w 115"/>
                  <a:gd name="T3" fmla="*/ 35018 h 102"/>
                  <a:gd name="T4" fmla="*/ 75096 w 115"/>
                  <a:gd name="T5" fmla="*/ 168088 h 102"/>
                  <a:gd name="T6" fmla="*/ 234674 w 115"/>
                  <a:gd name="T7" fmla="*/ 161085 h 102"/>
                  <a:gd name="T8" fmla="*/ 126724 w 115"/>
                  <a:gd name="T9" fmla="*/ 23346 h 102"/>
                  <a:gd name="T10" fmla="*/ 0 60000 65536"/>
                  <a:gd name="T11" fmla="*/ 0 60000 65536"/>
                  <a:gd name="T12" fmla="*/ 0 60000 65536"/>
                  <a:gd name="T13" fmla="*/ 0 60000 65536"/>
                  <a:gd name="T14" fmla="*/ 0 60000 65536"/>
                  <a:gd name="T15" fmla="*/ 0 w 115"/>
                  <a:gd name="T16" fmla="*/ 0 h 102"/>
                  <a:gd name="T17" fmla="*/ 115 w 115"/>
                  <a:gd name="T18" fmla="*/ 102 h 102"/>
                </a:gdLst>
                <a:ahLst/>
                <a:cxnLst>
                  <a:cxn ang="T10">
                    <a:pos x="T0" y="T1"/>
                  </a:cxn>
                  <a:cxn ang="T11">
                    <a:pos x="T2" y="T3"/>
                  </a:cxn>
                  <a:cxn ang="T12">
                    <a:pos x="T4" y="T5"/>
                  </a:cxn>
                  <a:cxn ang="T13">
                    <a:pos x="T6" y="T7"/>
                  </a:cxn>
                  <a:cxn ang="T14">
                    <a:pos x="T8" y="T9"/>
                  </a:cxn>
                </a:cxnLst>
                <a:rect l="T15" t="T16" r="T17" b="T18"/>
                <a:pathLst>
                  <a:path w="115" h="102">
                    <a:moveTo>
                      <a:pt x="54" y="10"/>
                    </a:moveTo>
                    <a:cubicBezTo>
                      <a:pt x="48" y="14"/>
                      <a:pt x="33" y="5"/>
                      <a:pt x="21" y="15"/>
                    </a:cubicBezTo>
                    <a:cubicBezTo>
                      <a:pt x="9" y="25"/>
                      <a:pt x="0" y="40"/>
                      <a:pt x="32" y="72"/>
                    </a:cubicBezTo>
                    <a:cubicBezTo>
                      <a:pt x="62" y="102"/>
                      <a:pt x="84" y="90"/>
                      <a:pt x="100" y="69"/>
                    </a:cubicBezTo>
                    <a:cubicBezTo>
                      <a:pt x="115" y="48"/>
                      <a:pt x="75" y="0"/>
                      <a:pt x="54" y="10"/>
                    </a:cubicBezTo>
                    <a:close/>
                  </a:path>
                </a:pathLst>
              </a:custGeom>
              <a:solidFill>
                <a:srgbClr val="333333"/>
              </a:solidFill>
              <a:ln w="9525">
                <a:noFill/>
                <a:miter lim="800000"/>
              </a:ln>
            </p:spPr>
            <p:txBody>
              <a:bodyPr/>
              <a:lstStyle/>
              <a:p>
                <a:endParaRPr lang="zh-CN" altLang="en-US">
                  <a:cs typeface="+mn-ea"/>
                  <a:sym typeface="+mn-lt"/>
                </a:endParaRPr>
              </a:p>
            </p:txBody>
          </p:sp>
          <p:sp>
            <p:nvSpPr>
              <p:cNvPr id="36" name="Freeform 413"/>
              <p:cNvSpPr/>
              <p:nvPr/>
            </p:nvSpPr>
            <p:spPr bwMode="auto">
              <a:xfrm>
                <a:off x="3667126" y="1692275"/>
                <a:ext cx="92075" cy="104775"/>
              </a:xfrm>
              <a:custGeom>
                <a:avLst/>
                <a:gdLst>
                  <a:gd name="T0" fmla="*/ 75549 w 39"/>
                  <a:gd name="T1" fmla="*/ 27940 h 45"/>
                  <a:gd name="T2" fmla="*/ 73188 w 39"/>
                  <a:gd name="T3" fmla="*/ 93133 h 45"/>
                  <a:gd name="T4" fmla="*/ 16526 w 39"/>
                  <a:gd name="T5" fmla="*/ 74507 h 45"/>
                  <a:gd name="T6" fmla="*/ 18887 w 39"/>
                  <a:gd name="T7" fmla="*/ 11642 h 45"/>
                  <a:gd name="T8" fmla="*/ 75549 w 39"/>
                  <a:gd name="T9" fmla="*/ 27940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32" y="12"/>
                    </a:moveTo>
                    <a:cubicBezTo>
                      <a:pt x="39" y="22"/>
                      <a:pt x="38" y="34"/>
                      <a:pt x="31" y="40"/>
                    </a:cubicBezTo>
                    <a:cubicBezTo>
                      <a:pt x="24" y="45"/>
                      <a:pt x="13" y="42"/>
                      <a:pt x="7" y="32"/>
                    </a:cubicBezTo>
                    <a:cubicBezTo>
                      <a:pt x="0" y="22"/>
                      <a:pt x="1" y="10"/>
                      <a:pt x="8" y="5"/>
                    </a:cubicBezTo>
                    <a:cubicBezTo>
                      <a:pt x="15" y="0"/>
                      <a:pt x="26" y="3"/>
                      <a:pt x="32" y="12"/>
                    </a:cubicBezTo>
                    <a:close/>
                  </a:path>
                </a:pathLst>
              </a:custGeom>
              <a:solidFill>
                <a:srgbClr val="4D4D4D"/>
              </a:solidFill>
              <a:ln w="9525">
                <a:noFill/>
                <a:miter lim="800000"/>
              </a:ln>
            </p:spPr>
            <p:txBody>
              <a:bodyPr/>
              <a:lstStyle/>
              <a:p>
                <a:endParaRPr lang="zh-CN" altLang="en-US">
                  <a:cs typeface="+mn-ea"/>
                  <a:sym typeface="+mn-lt"/>
                </a:endParaRPr>
              </a:p>
            </p:txBody>
          </p:sp>
          <p:sp>
            <p:nvSpPr>
              <p:cNvPr id="37" name="Freeform 414"/>
              <p:cNvSpPr/>
              <p:nvPr/>
            </p:nvSpPr>
            <p:spPr bwMode="auto">
              <a:xfrm>
                <a:off x="3792538" y="1368425"/>
                <a:ext cx="466725" cy="414338"/>
              </a:xfrm>
              <a:custGeom>
                <a:avLst/>
                <a:gdLst>
                  <a:gd name="T0" fmla="*/ 360362 w 294"/>
                  <a:gd name="T1" fmla="*/ 0 h 261"/>
                  <a:gd name="T2" fmla="*/ 0 w 294"/>
                  <a:gd name="T3" fmla="*/ 271463 h 261"/>
                  <a:gd name="T4" fmla="*/ 104775 w 294"/>
                  <a:gd name="T5" fmla="*/ 414338 h 261"/>
                  <a:gd name="T6" fmla="*/ 466725 w 294"/>
                  <a:gd name="T7" fmla="*/ 141288 h 261"/>
                  <a:gd name="T8" fmla="*/ 360362 w 294"/>
                  <a:gd name="T9" fmla="*/ 0 h 261"/>
                  <a:gd name="T10" fmla="*/ 0 60000 65536"/>
                  <a:gd name="T11" fmla="*/ 0 60000 65536"/>
                  <a:gd name="T12" fmla="*/ 0 60000 65536"/>
                  <a:gd name="T13" fmla="*/ 0 60000 65536"/>
                  <a:gd name="T14" fmla="*/ 0 60000 65536"/>
                  <a:gd name="T15" fmla="*/ 0 w 294"/>
                  <a:gd name="T16" fmla="*/ 0 h 261"/>
                  <a:gd name="T17" fmla="*/ 294 w 294"/>
                  <a:gd name="T18" fmla="*/ 261 h 261"/>
                </a:gdLst>
                <a:ahLst/>
                <a:cxnLst>
                  <a:cxn ang="T10">
                    <a:pos x="T0" y="T1"/>
                  </a:cxn>
                  <a:cxn ang="T11">
                    <a:pos x="T2" y="T3"/>
                  </a:cxn>
                  <a:cxn ang="T12">
                    <a:pos x="T4" y="T5"/>
                  </a:cxn>
                  <a:cxn ang="T13">
                    <a:pos x="T6" y="T7"/>
                  </a:cxn>
                  <a:cxn ang="T14">
                    <a:pos x="T8" y="T9"/>
                  </a:cxn>
                </a:cxnLst>
                <a:rect l="T15" t="T16" r="T17" b="T18"/>
                <a:pathLst>
                  <a:path w="294" h="261">
                    <a:moveTo>
                      <a:pt x="227" y="0"/>
                    </a:moveTo>
                    <a:lnTo>
                      <a:pt x="0" y="171"/>
                    </a:lnTo>
                    <a:lnTo>
                      <a:pt x="66" y="261"/>
                    </a:lnTo>
                    <a:lnTo>
                      <a:pt x="294" y="89"/>
                    </a:lnTo>
                    <a:lnTo>
                      <a:pt x="227" y="0"/>
                    </a:lnTo>
                    <a:close/>
                  </a:path>
                </a:pathLst>
              </a:custGeom>
              <a:solidFill>
                <a:srgbClr val="F03E32"/>
              </a:solidFill>
              <a:ln w="9525">
                <a:noFill/>
                <a:miter lim="800000"/>
              </a:ln>
            </p:spPr>
            <p:txBody>
              <a:bodyPr/>
              <a:lstStyle/>
              <a:p>
                <a:endParaRPr lang="zh-CN" altLang="en-US">
                  <a:cs typeface="+mn-ea"/>
                  <a:sym typeface="+mn-lt"/>
                </a:endParaRPr>
              </a:p>
            </p:txBody>
          </p:sp>
          <p:sp>
            <p:nvSpPr>
              <p:cNvPr id="38" name="Freeform 415"/>
              <p:cNvSpPr/>
              <p:nvPr/>
            </p:nvSpPr>
            <p:spPr bwMode="auto">
              <a:xfrm>
                <a:off x="3792538" y="1612900"/>
                <a:ext cx="144463" cy="169863"/>
              </a:xfrm>
              <a:custGeom>
                <a:avLst/>
                <a:gdLst>
                  <a:gd name="T0" fmla="*/ 37281 w 62"/>
                  <a:gd name="T1" fmla="*/ 0 h 73"/>
                  <a:gd name="T2" fmla="*/ 0 w 62"/>
                  <a:gd name="T3" fmla="*/ 27923 h 73"/>
                  <a:gd name="T4" fmla="*/ 104852 w 62"/>
                  <a:gd name="T5" fmla="*/ 169863 h 73"/>
                  <a:gd name="T6" fmla="*/ 144463 w 62"/>
                  <a:gd name="T7" fmla="*/ 141940 h 73"/>
                  <a:gd name="T8" fmla="*/ 142133 w 62"/>
                  <a:gd name="T9" fmla="*/ 139613 h 73"/>
                  <a:gd name="T10" fmla="*/ 37281 w 62"/>
                  <a:gd name="T11" fmla="*/ 2327 h 73"/>
                  <a:gd name="T12" fmla="*/ 37281 w 62"/>
                  <a:gd name="T13" fmla="*/ 0 h 73"/>
                  <a:gd name="T14" fmla="*/ 0 60000 65536"/>
                  <a:gd name="T15" fmla="*/ 0 60000 65536"/>
                  <a:gd name="T16" fmla="*/ 0 60000 65536"/>
                  <a:gd name="T17" fmla="*/ 0 60000 65536"/>
                  <a:gd name="T18" fmla="*/ 0 60000 65536"/>
                  <a:gd name="T19" fmla="*/ 0 60000 65536"/>
                  <a:gd name="T20" fmla="*/ 0 60000 65536"/>
                  <a:gd name="T21" fmla="*/ 0 w 62"/>
                  <a:gd name="T22" fmla="*/ 0 h 73"/>
                  <a:gd name="T23" fmla="*/ 62 w 62"/>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3">
                    <a:moveTo>
                      <a:pt x="16" y="0"/>
                    </a:moveTo>
                    <a:cubicBezTo>
                      <a:pt x="0" y="12"/>
                      <a:pt x="0" y="12"/>
                      <a:pt x="0" y="12"/>
                    </a:cubicBezTo>
                    <a:cubicBezTo>
                      <a:pt x="45" y="73"/>
                      <a:pt x="45" y="73"/>
                      <a:pt x="45" y="73"/>
                    </a:cubicBezTo>
                    <a:cubicBezTo>
                      <a:pt x="62" y="61"/>
                      <a:pt x="62" y="61"/>
                      <a:pt x="62" y="61"/>
                    </a:cubicBezTo>
                    <a:cubicBezTo>
                      <a:pt x="61" y="61"/>
                      <a:pt x="61" y="60"/>
                      <a:pt x="61" y="60"/>
                    </a:cubicBezTo>
                    <a:cubicBezTo>
                      <a:pt x="43" y="46"/>
                      <a:pt x="22" y="18"/>
                      <a:pt x="16" y="1"/>
                    </a:cubicBezTo>
                    <a:cubicBezTo>
                      <a:pt x="16" y="0"/>
                      <a:pt x="16" y="0"/>
                      <a:pt x="16" y="0"/>
                    </a:cubicBezTo>
                    <a:close/>
                  </a:path>
                </a:pathLst>
              </a:custGeom>
              <a:solidFill>
                <a:srgbClr val="CF291D"/>
              </a:solidFill>
              <a:ln w="9525">
                <a:noFill/>
                <a:miter lim="800000"/>
              </a:ln>
            </p:spPr>
            <p:txBody>
              <a:bodyPr/>
              <a:lstStyle/>
              <a:p>
                <a:endParaRPr lang="zh-CN" altLang="en-US">
                  <a:cs typeface="+mn-ea"/>
                  <a:sym typeface="+mn-lt"/>
                </a:endParaRPr>
              </a:p>
            </p:txBody>
          </p:sp>
          <p:sp>
            <p:nvSpPr>
              <p:cNvPr id="39" name="Freeform 416"/>
              <p:cNvSpPr/>
              <p:nvPr/>
            </p:nvSpPr>
            <p:spPr bwMode="auto">
              <a:xfrm>
                <a:off x="3743326" y="1619250"/>
                <a:ext cx="177800" cy="206375"/>
              </a:xfrm>
              <a:custGeom>
                <a:avLst/>
                <a:gdLst>
                  <a:gd name="T0" fmla="*/ 170782 w 76"/>
                  <a:gd name="T1" fmla="*/ 152436 h 88"/>
                  <a:gd name="T2" fmla="*/ 63166 w 76"/>
                  <a:gd name="T3" fmla="*/ 11726 h 88"/>
                  <a:gd name="T4" fmla="*/ 39771 w 76"/>
                  <a:gd name="T5" fmla="*/ 7036 h 88"/>
                  <a:gd name="T6" fmla="*/ 4679 w 76"/>
                  <a:gd name="T7" fmla="*/ 60974 h 88"/>
                  <a:gd name="T8" fmla="*/ 107616 w 76"/>
                  <a:gd name="T9" fmla="*/ 196994 h 88"/>
                  <a:gd name="T10" fmla="*/ 166103 w 76"/>
                  <a:gd name="T11" fmla="*/ 175888 h 88"/>
                  <a:gd name="T12" fmla="*/ 170782 w 76"/>
                  <a:gd name="T13" fmla="*/ 152436 h 88"/>
                  <a:gd name="T14" fmla="*/ 0 60000 65536"/>
                  <a:gd name="T15" fmla="*/ 0 60000 65536"/>
                  <a:gd name="T16" fmla="*/ 0 60000 65536"/>
                  <a:gd name="T17" fmla="*/ 0 60000 65536"/>
                  <a:gd name="T18" fmla="*/ 0 60000 65536"/>
                  <a:gd name="T19" fmla="*/ 0 60000 65536"/>
                  <a:gd name="T20" fmla="*/ 0 60000 65536"/>
                  <a:gd name="T21" fmla="*/ 0 w 76"/>
                  <a:gd name="T22" fmla="*/ 0 h 88"/>
                  <a:gd name="T23" fmla="*/ 76 w 76"/>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8">
                    <a:moveTo>
                      <a:pt x="73" y="65"/>
                    </a:moveTo>
                    <a:cubicBezTo>
                      <a:pt x="54" y="51"/>
                      <a:pt x="33" y="23"/>
                      <a:pt x="27" y="5"/>
                    </a:cubicBezTo>
                    <a:cubicBezTo>
                      <a:pt x="25" y="0"/>
                      <a:pt x="20" y="1"/>
                      <a:pt x="17" y="3"/>
                    </a:cubicBezTo>
                    <a:cubicBezTo>
                      <a:pt x="8" y="10"/>
                      <a:pt x="0" y="17"/>
                      <a:pt x="2" y="26"/>
                    </a:cubicBezTo>
                    <a:cubicBezTo>
                      <a:pt x="9" y="48"/>
                      <a:pt x="27" y="71"/>
                      <a:pt x="46" y="84"/>
                    </a:cubicBezTo>
                    <a:cubicBezTo>
                      <a:pt x="54" y="88"/>
                      <a:pt x="63" y="81"/>
                      <a:pt x="71" y="75"/>
                    </a:cubicBezTo>
                    <a:cubicBezTo>
                      <a:pt x="75" y="72"/>
                      <a:pt x="76" y="67"/>
                      <a:pt x="73" y="65"/>
                    </a:cubicBezTo>
                    <a:close/>
                  </a:path>
                </a:pathLst>
              </a:custGeom>
              <a:solidFill>
                <a:srgbClr val="E6E6E6"/>
              </a:solidFill>
              <a:ln w="9525">
                <a:noFill/>
                <a:miter lim="800000"/>
              </a:ln>
            </p:spPr>
            <p:txBody>
              <a:bodyPr/>
              <a:lstStyle/>
              <a:p>
                <a:endParaRPr lang="zh-CN" altLang="en-US">
                  <a:cs typeface="+mn-ea"/>
                  <a:sym typeface="+mn-lt"/>
                </a:endParaRPr>
              </a:p>
            </p:txBody>
          </p:sp>
          <p:sp>
            <p:nvSpPr>
              <p:cNvPr id="40" name="Freeform 417"/>
              <p:cNvSpPr/>
              <p:nvPr/>
            </p:nvSpPr>
            <p:spPr bwMode="auto">
              <a:xfrm>
                <a:off x="3752851" y="1612900"/>
                <a:ext cx="177800" cy="203200"/>
              </a:xfrm>
              <a:custGeom>
                <a:avLst/>
                <a:gdLst>
                  <a:gd name="T0" fmla="*/ 170782 w 76"/>
                  <a:gd name="T1" fmla="*/ 151816 h 87"/>
                  <a:gd name="T2" fmla="*/ 63166 w 76"/>
                  <a:gd name="T3" fmla="*/ 11678 h 87"/>
                  <a:gd name="T4" fmla="*/ 39771 w 76"/>
                  <a:gd name="T5" fmla="*/ 7007 h 87"/>
                  <a:gd name="T6" fmla="*/ 7018 w 76"/>
                  <a:gd name="T7" fmla="*/ 58391 h 87"/>
                  <a:gd name="T8" fmla="*/ 109955 w 76"/>
                  <a:gd name="T9" fmla="*/ 193857 h 87"/>
                  <a:gd name="T10" fmla="*/ 166103 w 76"/>
                  <a:gd name="T11" fmla="*/ 175172 h 87"/>
                  <a:gd name="T12" fmla="*/ 170782 w 76"/>
                  <a:gd name="T13" fmla="*/ 151816 h 87"/>
                  <a:gd name="T14" fmla="*/ 0 60000 65536"/>
                  <a:gd name="T15" fmla="*/ 0 60000 65536"/>
                  <a:gd name="T16" fmla="*/ 0 60000 65536"/>
                  <a:gd name="T17" fmla="*/ 0 60000 65536"/>
                  <a:gd name="T18" fmla="*/ 0 60000 65536"/>
                  <a:gd name="T19" fmla="*/ 0 60000 65536"/>
                  <a:gd name="T20" fmla="*/ 0 60000 65536"/>
                  <a:gd name="T21" fmla="*/ 0 w 76"/>
                  <a:gd name="T22" fmla="*/ 0 h 87"/>
                  <a:gd name="T23" fmla="*/ 76 w 76"/>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7">
                    <a:moveTo>
                      <a:pt x="73" y="65"/>
                    </a:moveTo>
                    <a:cubicBezTo>
                      <a:pt x="54" y="51"/>
                      <a:pt x="34" y="22"/>
                      <a:pt x="27" y="5"/>
                    </a:cubicBezTo>
                    <a:cubicBezTo>
                      <a:pt x="25" y="0"/>
                      <a:pt x="20" y="1"/>
                      <a:pt x="17" y="3"/>
                    </a:cubicBezTo>
                    <a:cubicBezTo>
                      <a:pt x="9" y="9"/>
                      <a:pt x="0" y="16"/>
                      <a:pt x="3" y="25"/>
                    </a:cubicBezTo>
                    <a:cubicBezTo>
                      <a:pt x="11" y="47"/>
                      <a:pt x="28" y="70"/>
                      <a:pt x="47" y="83"/>
                    </a:cubicBezTo>
                    <a:cubicBezTo>
                      <a:pt x="54" y="87"/>
                      <a:pt x="64" y="81"/>
                      <a:pt x="71" y="75"/>
                    </a:cubicBezTo>
                    <a:cubicBezTo>
                      <a:pt x="75" y="72"/>
                      <a:pt x="76" y="67"/>
                      <a:pt x="73"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41" name="Freeform 418"/>
              <p:cNvSpPr/>
              <p:nvPr/>
            </p:nvSpPr>
            <p:spPr bwMode="auto">
              <a:xfrm>
                <a:off x="3656013" y="1017588"/>
                <a:ext cx="617538" cy="600075"/>
              </a:xfrm>
              <a:custGeom>
                <a:avLst/>
                <a:gdLst>
                  <a:gd name="T0" fmla="*/ 269003 w 264"/>
                  <a:gd name="T1" fmla="*/ 0 h 256"/>
                  <a:gd name="T2" fmla="*/ 0 w 264"/>
                  <a:gd name="T3" fmla="*/ 461776 h 256"/>
                  <a:gd name="T4" fmla="*/ 594146 w 264"/>
                  <a:gd name="T5" fmla="*/ 600075 h 256"/>
                  <a:gd name="T6" fmla="*/ 547363 w 264"/>
                  <a:gd name="T7" fmla="*/ 65633 h 256"/>
                  <a:gd name="T8" fmla="*/ 269003 w 264"/>
                  <a:gd name="T9" fmla="*/ 0 h 256"/>
                  <a:gd name="T10" fmla="*/ 0 60000 65536"/>
                  <a:gd name="T11" fmla="*/ 0 60000 65536"/>
                  <a:gd name="T12" fmla="*/ 0 60000 65536"/>
                  <a:gd name="T13" fmla="*/ 0 60000 65536"/>
                  <a:gd name="T14" fmla="*/ 0 60000 65536"/>
                  <a:gd name="T15" fmla="*/ 0 w 264"/>
                  <a:gd name="T16" fmla="*/ 0 h 256"/>
                  <a:gd name="T17" fmla="*/ 264 w 264"/>
                  <a:gd name="T18" fmla="*/ 256 h 256"/>
                </a:gdLst>
                <a:ahLst/>
                <a:cxnLst>
                  <a:cxn ang="T10">
                    <a:pos x="T0" y="T1"/>
                  </a:cxn>
                  <a:cxn ang="T11">
                    <a:pos x="T2" y="T3"/>
                  </a:cxn>
                  <a:cxn ang="T12">
                    <a:pos x="T4" y="T5"/>
                  </a:cxn>
                  <a:cxn ang="T13">
                    <a:pos x="T6" y="T7"/>
                  </a:cxn>
                  <a:cxn ang="T14">
                    <a:pos x="T8" y="T9"/>
                  </a:cxn>
                </a:cxnLst>
                <a:rect l="T15" t="T16" r="T17" b="T18"/>
                <a:pathLst>
                  <a:path w="264" h="256">
                    <a:moveTo>
                      <a:pt x="115" y="0"/>
                    </a:moveTo>
                    <a:cubicBezTo>
                      <a:pt x="68" y="47"/>
                      <a:pt x="12" y="150"/>
                      <a:pt x="0" y="197"/>
                    </a:cubicBezTo>
                    <a:cubicBezTo>
                      <a:pt x="91" y="239"/>
                      <a:pt x="154" y="254"/>
                      <a:pt x="254" y="256"/>
                    </a:cubicBezTo>
                    <a:cubicBezTo>
                      <a:pt x="264" y="207"/>
                      <a:pt x="257" y="89"/>
                      <a:pt x="234" y="28"/>
                    </a:cubicBezTo>
                    <a:lnTo>
                      <a:pt x="115" y="0"/>
                    </a:lnTo>
                    <a:close/>
                  </a:path>
                </a:pathLst>
              </a:custGeom>
              <a:solidFill>
                <a:srgbClr val="F03E32"/>
              </a:solidFill>
              <a:ln w="9525">
                <a:noFill/>
                <a:miter lim="800000"/>
              </a:ln>
            </p:spPr>
            <p:txBody>
              <a:bodyPr/>
              <a:lstStyle/>
              <a:p>
                <a:endParaRPr lang="zh-CN" altLang="en-US">
                  <a:cs typeface="+mn-ea"/>
                  <a:sym typeface="+mn-lt"/>
                </a:endParaRPr>
              </a:p>
            </p:txBody>
          </p:sp>
          <p:sp>
            <p:nvSpPr>
              <p:cNvPr id="42" name="Freeform 419"/>
              <p:cNvSpPr/>
              <p:nvPr/>
            </p:nvSpPr>
            <p:spPr bwMode="auto">
              <a:xfrm>
                <a:off x="3694113" y="1296988"/>
                <a:ext cx="568325" cy="212725"/>
              </a:xfrm>
              <a:custGeom>
                <a:avLst/>
                <a:gdLst>
                  <a:gd name="T0" fmla="*/ 0 w 243"/>
                  <a:gd name="T1" fmla="*/ 79480 h 91"/>
                  <a:gd name="T2" fmla="*/ 163715 w 243"/>
                  <a:gd name="T3" fmla="*/ 149609 h 91"/>
                  <a:gd name="T4" fmla="*/ 175409 w 243"/>
                  <a:gd name="T5" fmla="*/ 161297 h 91"/>
                  <a:gd name="T6" fmla="*/ 247911 w 243"/>
                  <a:gd name="T7" fmla="*/ 182336 h 91"/>
                  <a:gd name="T8" fmla="*/ 264283 w 243"/>
                  <a:gd name="T9" fmla="*/ 175323 h 91"/>
                  <a:gd name="T10" fmla="*/ 565986 w 243"/>
                  <a:gd name="T11" fmla="*/ 212725 h 91"/>
                  <a:gd name="T12" fmla="*/ 565986 w 243"/>
                  <a:gd name="T13" fmla="*/ 123895 h 91"/>
                  <a:gd name="T14" fmla="*/ 285332 w 243"/>
                  <a:gd name="T15" fmla="*/ 86493 h 91"/>
                  <a:gd name="T16" fmla="*/ 273638 w 243"/>
                  <a:gd name="T17" fmla="*/ 74804 h 91"/>
                  <a:gd name="T18" fmla="*/ 201136 w 243"/>
                  <a:gd name="T19" fmla="*/ 53766 h 91"/>
                  <a:gd name="T20" fmla="*/ 184764 w 243"/>
                  <a:gd name="T21" fmla="*/ 60779 h 91"/>
                  <a:gd name="T22" fmla="*/ 39759 w 243"/>
                  <a:gd name="T23" fmla="*/ 0 h 91"/>
                  <a:gd name="T24" fmla="*/ 0 w 243"/>
                  <a:gd name="T25" fmla="*/ 7948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3"/>
                  <a:gd name="T40" fmla="*/ 0 h 91"/>
                  <a:gd name="T41" fmla="*/ 243 w 243"/>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3" h="91">
                    <a:moveTo>
                      <a:pt x="0" y="34"/>
                    </a:moveTo>
                    <a:cubicBezTo>
                      <a:pt x="35" y="50"/>
                      <a:pt x="45" y="53"/>
                      <a:pt x="70" y="64"/>
                    </a:cubicBezTo>
                    <a:cubicBezTo>
                      <a:pt x="70" y="66"/>
                      <a:pt x="72" y="69"/>
                      <a:pt x="75" y="69"/>
                    </a:cubicBezTo>
                    <a:cubicBezTo>
                      <a:pt x="106" y="78"/>
                      <a:pt x="106" y="78"/>
                      <a:pt x="106" y="78"/>
                    </a:cubicBezTo>
                    <a:cubicBezTo>
                      <a:pt x="109" y="79"/>
                      <a:pt x="112" y="77"/>
                      <a:pt x="113" y="75"/>
                    </a:cubicBezTo>
                    <a:cubicBezTo>
                      <a:pt x="150" y="83"/>
                      <a:pt x="204" y="89"/>
                      <a:pt x="242" y="91"/>
                    </a:cubicBezTo>
                    <a:cubicBezTo>
                      <a:pt x="243" y="79"/>
                      <a:pt x="242" y="66"/>
                      <a:pt x="242" y="53"/>
                    </a:cubicBezTo>
                    <a:cubicBezTo>
                      <a:pt x="208" y="52"/>
                      <a:pt x="151" y="43"/>
                      <a:pt x="122" y="37"/>
                    </a:cubicBezTo>
                    <a:cubicBezTo>
                      <a:pt x="122" y="35"/>
                      <a:pt x="120" y="32"/>
                      <a:pt x="117" y="32"/>
                    </a:cubicBezTo>
                    <a:cubicBezTo>
                      <a:pt x="86" y="23"/>
                      <a:pt x="86" y="23"/>
                      <a:pt x="86" y="23"/>
                    </a:cubicBezTo>
                    <a:cubicBezTo>
                      <a:pt x="83" y="23"/>
                      <a:pt x="80" y="24"/>
                      <a:pt x="79" y="26"/>
                    </a:cubicBezTo>
                    <a:cubicBezTo>
                      <a:pt x="50" y="18"/>
                      <a:pt x="48" y="14"/>
                      <a:pt x="17" y="0"/>
                    </a:cubicBezTo>
                    <a:cubicBezTo>
                      <a:pt x="11" y="12"/>
                      <a:pt x="5" y="23"/>
                      <a:pt x="0" y="34"/>
                    </a:cubicBezTo>
                    <a:close/>
                  </a:path>
                </a:pathLst>
              </a:custGeom>
              <a:solidFill>
                <a:srgbClr val="CF291D"/>
              </a:solidFill>
              <a:ln w="9525">
                <a:noFill/>
                <a:miter lim="800000"/>
              </a:ln>
            </p:spPr>
            <p:txBody>
              <a:bodyPr/>
              <a:lstStyle/>
              <a:p>
                <a:endParaRPr lang="zh-CN" altLang="en-US">
                  <a:cs typeface="+mn-ea"/>
                  <a:sym typeface="+mn-lt"/>
                </a:endParaRPr>
              </a:p>
            </p:txBody>
          </p:sp>
          <p:sp>
            <p:nvSpPr>
              <p:cNvPr id="43" name="Freeform 420"/>
              <p:cNvSpPr/>
              <p:nvPr/>
            </p:nvSpPr>
            <p:spPr bwMode="auto">
              <a:xfrm>
                <a:off x="3862388" y="1017588"/>
                <a:ext cx="365125" cy="212725"/>
              </a:xfrm>
              <a:custGeom>
                <a:avLst/>
                <a:gdLst>
                  <a:gd name="T0" fmla="*/ 318314 w 156"/>
                  <a:gd name="T1" fmla="*/ 130908 h 91"/>
                  <a:gd name="T2" fmla="*/ 318314 w 156"/>
                  <a:gd name="T3" fmla="*/ 130908 h 91"/>
                  <a:gd name="T4" fmla="*/ 318314 w 156"/>
                  <a:gd name="T5" fmla="*/ 130908 h 91"/>
                  <a:gd name="T6" fmla="*/ 318314 w 156"/>
                  <a:gd name="T7" fmla="*/ 130908 h 91"/>
                  <a:gd name="T8" fmla="*/ 318314 w 156"/>
                  <a:gd name="T9" fmla="*/ 130908 h 91"/>
                  <a:gd name="T10" fmla="*/ 318314 w 156"/>
                  <a:gd name="T11" fmla="*/ 130908 h 91"/>
                  <a:gd name="T12" fmla="*/ 318314 w 156"/>
                  <a:gd name="T13" fmla="*/ 130908 h 91"/>
                  <a:gd name="T14" fmla="*/ 318314 w 156"/>
                  <a:gd name="T15" fmla="*/ 130908 h 91"/>
                  <a:gd name="T16" fmla="*/ 318314 w 156"/>
                  <a:gd name="T17" fmla="*/ 130908 h 91"/>
                  <a:gd name="T18" fmla="*/ 318314 w 156"/>
                  <a:gd name="T19" fmla="*/ 130908 h 91"/>
                  <a:gd name="T20" fmla="*/ 318314 w 156"/>
                  <a:gd name="T21" fmla="*/ 130908 h 91"/>
                  <a:gd name="T22" fmla="*/ 318314 w 156"/>
                  <a:gd name="T23" fmla="*/ 130908 h 91"/>
                  <a:gd name="T24" fmla="*/ 315974 w 156"/>
                  <a:gd name="T25" fmla="*/ 130908 h 91"/>
                  <a:gd name="T26" fmla="*/ 315974 w 156"/>
                  <a:gd name="T27" fmla="*/ 142596 h 91"/>
                  <a:gd name="T28" fmla="*/ 292568 w 156"/>
                  <a:gd name="T29" fmla="*/ 179998 h 91"/>
                  <a:gd name="T30" fmla="*/ 292568 w 156"/>
                  <a:gd name="T31" fmla="*/ 182336 h 91"/>
                  <a:gd name="T32" fmla="*/ 292568 w 156"/>
                  <a:gd name="T33" fmla="*/ 182336 h 91"/>
                  <a:gd name="T34" fmla="*/ 290228 w 156"/>
                  <a:gd name="T35" fmla="*/ 182336 h 91"/>
                  <a:gd name="T36" fmla="*/ 290228 w 156"/>
                  <a:gd name="T37" fmla="*/ 184673 h 91"/>
                  <a:gd name="T38" fmla="*/ 290228 w 156"/>
                  <a:gd name="T39" fmla="*/ 184673 h 91"/>
                  <a:gd name="T40" fmla="*/ 290228 w 156"/>
                  <a:gd name="T41" fmla="*/ 187011 h 91"/>
                  <a:gd name="T42" fmla="*/ 287887 w 156"/>
                  <a:gd name="T43" fmla="*/ 187011 h 91"/>
                  <a:gd name="T44" fmla="*/ 287887 w 156"/>
                  <a:gd name="T45" fmla="*/ 187011 h 91"/>
                  <a:gd name="T46" fmla="*/ 287887 w 156"/>
                  <a:gd name="T47" fmla="*/ 189349 h 91"/>
                  <a:gd name="T48" fmla="*/ 287887 w 156"/>
                  <a:gd name="T49" fmla="*/ 189349 h 91"/>
                  <a:gd name="T50" fmla="*/ 287887 w 156"/>
                  <a:gd name="T51" fmla="*/ 189349 h 91"/>
                  <a:gd name="T52" fmla="*/ 287887 w 156"/>
                  <a:gd name="T53" fmla="*/ 189349 h 91"/>
                  <a:gd name="T54" fmla="*/ 212990 w 156"/>
                  <a:gd name="T55" fmla="*/ 194024 h 91"/>
                  <a:gd name="T56" fmla="*/ 65535 w 156"/>
                  <a:gd name="T57" fmla="*/ 137921 h 91"/>
                  <a:gd name="T58" fmla="*/ 65535 w 156"/>
                  <a:gd name="T59" fmla="*/ 137921 h 91"/>
                  <a:gd name="T60" fmla="*/ 65535 w 156"/>
                  <a:gd name="T61" fmla="*/ 137921 h 91"/>
                  <a:gd name="T62" fmla="*/ 65535 w 156"/>
                  <a:gd name="T63" fmla="*/ 137921 h 91"/>
                  <a:gd name="T64" fmla="*/ 65535 w 156"/>
                  <a:gd name="T65" fmla="*/ 135583 h 91"/>
                  <a:gd name="T66" fmla="*/ 65535 w 156"/>
                  <a:gd name="T67" fmla="*/ 135583 h 91"/>
                  <a:gd name="T68" fmla="*/ 65535 w 156"/>
                  <a:gd name="T69" fmla="*/ 135583 h 91"/>
                  <a:gd name="T70" fmla="*/ 65535 w 156"/>
                  <a:gd name="T71" fmla="*/ 133245 h 91"/>
                  <a:gd name="T72" fmla="*/ 65535 w 156"/>
                  <a:gd name="T73" fmla="*/ 133245 h 91"/>
                  <a:gd name="T74" fmla="*/ 65535 w 156"/>
                  <a:gd name="T75" fmla="*/ 130908 h 91"/>
                  <a:gd name="T76" fmla="*/ 65535 w 156"/>
                  <a:gd name="T77" fmla="*/ 130908 h 91"/>
                  <a:gd name="T78" fmla="*/ 65535 w 156"/>
                  <a:gd name="T79" fmla="*/ 128570 h 91"/>
                  <a:gd name="T80" fmla="*/ 65535 w 156"/>
                  <a:gd name="T81" fmla="*/ 128570 h 91"/>
                  <a:gd name="T82" fmla="*/ 65535 w 156"/>
                  <a:gd name="T83" fmla="*/ 126232 h 91"/>
                  <a:gd name="T84" fmla="*/ 23405 w 156"/>
                  <a:gd name="T85" fmla="*/ 56103 h 91"/>
                  <a:gd name="T86" fmla="*/ 21065 w 156"/>
                  <a:gd name="T87" fmla="*/ 56103 h 91"/>
                  <a:gd name="T88" fmla="*/ 21065 w 156"/>
                  <a:gd name="T89" fmla="*/ 56103 h 91"/>
                  <a:gd name="T90" fmla="*/ 21065 w 156"/>
                  <a:gd name="T91" fmla="*/ 56103 h 91"/>
                  <a:gd name="T92" fmla="*/ 21065 w 156"/>
                  <a:gd name="T93" fmla="*/ 56103 h 91"/>
                  <a:gd name="T94" fmla="*/ 18724 w 156"/>
                  <a:gd name="T95" fmla="*/ 56103 h 91"/>
                  <a:gd name="T96" fmla="*/ 18724 w 156"/>
                  <a:gd name="T97" fmla="*/ 56103 h 91"/>
                  <a:gd name="T98" fmla="*/ 18724 w 156"/>
                  <a:gd name="T99" fmla="*/ 56103 h 91"/>
                  <a:gd name="T100" fmla="*/ 18724 w 156"/>
                  <a:gd name="T101" fmla="*/ 56103 h 91"/>
                  <a:gd name="T102" fmla="*/ 18724 w 156"/>
                  <a:gd name="T103" fmla="*/ 53766 h 91"/>
                  <a:gd name="T104" fmla="*/ 18724 w 156"/>
                  <a:gd name="T105" fmla="*/ 53766 h 91"/>
                  <a:gd name="T106" fmla="*/ 16384 w 156"/>
                  <a:gd name="T107" fmla="*/ 53766 h 91"/>
                  <a:gd name="T108" fmla="*/ 16384 w 156"/>
                  <a:gd name="T109" fmla="*/ 53766 h 91"/>
                  <a:gd name="T110" fmla="*/ 16384 w 156"/>
                  <a:gd name="T111" fmla="*/ 53766 h 91"/>
                  <a:gd name="T112" fmla="*/ 16384 w 156"/>
                  <a:gd name="T113" fmla="*/ 53766 h 91"/>
                  <a:gd name="T114" fmla="*/ 51492 w 156"/>
                  <a:gd name="T115" fmla="*/ 30389 h 91"/>
                  <a:gd name="T116" fmla="*/ 306611 w 156"/>
                  <a:gd name="T117" fmla="*/ 86493 h 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91"/>
                  <a:gd name="T179" fmla="*/ 156 w 156"/>
                  <a:gd name="T180" fmla="*/ 91 h 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91">
                    <a:moveTo>
                      <a:pt x="156" y="43"/>
                    </a:moveTo>
                    <a:cubicBezTo>
                      <a:pt x="153" y="51"/>
                      <a:pt x="145" y="57"/>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6" y="58"/>
                      <a:pt x="136" y="55"/>
                      <a:pt x="135" y="61"/>
                    </a:cubicBezTo>
                    <a:cubicBezTo>
                      <a:pt x="133" y="68"/>
                      <a:pt x="136" y="80"/>
                      <a:pt x="130" y="79"/>
                    </a:cubicBezTo>
                    <a:cubicBezTo>
                      <a:pt x="124" y="77"/>
                      <a:pt x="127" y="78"/>
                      <a:pt x="125" y="77"/>
                    </a:cubicBezTo>
                    <a:cubicBezTo>
                      <a:pt x="125" y="77"/>
                      <a:pt x="125" y="77"/>
                      <a:pt x="125" y="77"/>
                    </a:cubicBezTo>
                    <a:cubicBezTo>
                      <a:pt x="125" y="77"/>
                      <a:pt x="125" y="77"/>
                      <a:pt x="125" y="77"/>
                    </a:cubicBezTo>
                    <a:cubicBezTo>
                      <a:pt x="125" y="77"/>
                      <a:pt x="125" y="77"/>
                      <a:pt x="125" y="77"/>
                    </a:cubicBezTo>
                    <a:cubicBezTo>
                      <a:pt x="125" y="77"/>
                      <a:pt x="125" y="77"/>
                      <a:pt x="125" y="77"/>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4" y="78"/>
                      <a:pt x="124" y="78"/>
                      <a:pt x="124" y="78"/>
                    </a:cubicBezTo>
                    <a:cubicBezTo>
                      <a:pt x="124" y="78"/>
                      <a:pt x="124" y="78"/>
                      <a:pt x="124" y="78"/>
                    </a:cubicBezTo>
                    <a:cubicBezTo>
                      <a:pt x="124" y="78"/>
                      <a:pt x="124" y="78"/>
                      <a:pt x="124" y="78"/>
                    </a:cubicBezTo>
                    <a:cubicBezTo>
                      <a:pt x="124" y="78"/>
                      <a:pt x="124" y="78"/>
                      <a:pt x="124" y="78"/>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2"/>
                      <a:pt x="123" y="82"/>
                      <a:pt x="123" y="82"/>
                    </a:cubicBezTo>
                    <a:cubicBezTo>
                      <a:pt x="118" y="88"/>
                      <a:pt x="110" y="91"/>
                      <a:pt x="102" y="89"/>
                    </a:cubicBezTo>
                    <a:cubicBezTo>
                      <a:pt x="97" y="88"/>
                      <a:pt x="93" y="86"/>
                      <a:pt x="91" y="83"/>
                    </a:cubicBezTo>
                    <a:cubicBezTo>
                      <a:pt x="86" y="88"/>
                      <a:pt x="79" y="91"/>
                      <a:pt x="71" y="89"/>
                    </a:cubicBezTo>
                    <a:cubicBezTo>
                      <a:pt x="63" y="87"/>
                      <a:pt x="58" y="82"/>
                      <a:pt x="56" y="75"/>
                    </a:cubicBezTo>
                    <a:cubicBezTo>
                      <a:pt x="52" y="76"/>
                      <a:pt x="48" y="77"/>
                      <a:pt x="43" y="76"/>
                    </a:cubicBezTo>
                    <a:cubicBezTo>
                      <a:pt x="35" y="74"/>
                      <a:pt x="29" y="67"/>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4"/>
                      <a:pt x="28" y="54"/>
                      <a:pt x="28" y="54"/>
                    </a:cubicBezTo>
                    <a:cubicBezTo>
                      <a:pt x="28" y="54"/>
                      <a:pt x="28" y="54"/>
                      <a:pt x="28" y="54"/>
                    </a:cubicBezTo>
                    <a:cubicBezTo>
                      <a:pt x="28" y="54"/>
                      <a:pt x="28" y="54"/>
                      <a:pt x="28" y="54"/>
                    </a:cubicBezTo>
                    <a:cubicBezTo>
                      <a:pt x="26" y="54"/>
                      <a:pt x="24" y="54"/>
                      <a:pt x="23" y="54"/>
                    </a:cubicBezTo>
                    <a:cubicBezTo>
                      <a:pt x="12" y="51"/>
                      <a:pt x="5" y="40"/>
                      <a:pt x="8" y="29"/>
                    </a:cubicBezTo>
                    <a:cubicBezTo>
                      <a:pt x="8" y="28"/>
                      <a:pt x="9" y="26"/>
                      <a:pt x="10" y="24"/>
                    </a:cubicBezTo>
                    <a:cubicBezTo>
                      <a:pt x="10" y="24"/>
                      <a:pt x="10" y="24"/>
                      <a:pt x="10" y="24"/>
                    </a:cubicBezTo>
                    <a:cubicBezTo>
                      <a:pt x="10" y="24"/>
                      <a:pt x="10" y="24"/>
                      <a:pt x="10" y="24"/>
                    </a:cubicBezTo>
                    <a:cubicBezTo>
                      <a:pt x="10" y="24"/>
                      <a:pt x="10" y="24"/>
                      <a:pt x="10"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4" y="21"/>
                      <a:pt x="2" y="19"/>
                      <a:pt x="0" y="16"/>
                    </a:cubicBezTo>
                    <a:cubicBezTo>
                      <a:pt x="8" y="17"/>
                      <a:pt x="21" y="18"/>
                      <a:pt x="22" y="13"/>
                    </a:cubicBezTo>
                    <a:cubicBezTo>
                      <a:pt x="19" y="8"/>
                      <a:pt x="19" y="8"/>
                      <a:pt x="19" y="8"/>
                    </a:cubicBezTo>
                    <a:cubicBezTo>
                      <a:pt x="22" y="5"/>
                      <a:pt x="25" y="2"/>
                      <a:pt x="27" y="0"/>
                    </a:cubicBezTo>
                    <a:cubicBezTo>
                      <a:pt x="127" y="25"/>
                      <a:pt x="127" y="25"/>
                      <a:pt x="127" y="25"/>
                    </a:cubicBezTo>
                    <a:cubicBezTo>
                      <a:pt x="128" y="29"/>
                      <a:pt x="130" y="33"/>
                      <a:pt x="131" y="37"/>
                    </a:cubicBezTo>
                    <a:lnTo>
                      <a:pt x="156" y="43"/>
                    </a:lnTo>
                    <a:close/>
                  </a:path>
                </a:pathLst>
              </a:custGeom>
              <a:solidFill>
                <a:srgbClr val="CF291D"/>
              </a:solidFill>
              <a:ln w="9525">
                <a:noFill/>
                <a:miter lim="800000"/>
              </a:ln>
            </p:spPr>
            <p:txBody>
              <a:bodyPr/>
              <a:lstStyle/>
              <a:p>
                <a:endParaRPr lang="zh-CN" altLang="en-US">
                  <a:cs typeface="+mn-ea"/>
                  <a:sym typeface="+mn-lt"/>
                </a:endParaRPr>
              </a:p>
            </p:txBody>
          </p:sp>
          <p:sp>
            <p:nvSpPr>
              <p:cNvPr id="44" name="Freeform 421"/>
              <p:cNvSpPr/>
              <p:nvPr/>
            </p:nvSpPr>
            <p:spPr bwMode="auto">
              <a:xfrm>
                <a:off x="3921126" y="681038"/>
                <a:ext cx="381000" cy="381000"/>
              </a:xfrm>
              <a:custGeom>
                <a:avLst/>
                <a:gdLst>
                  <a:gd name="T0" fmla="*/ 229067 w 163"/>
                  <a:gd name="T1" fmla="*/ 21037 h 163"/>
                  <a:gd name="T2" fmla="*/ 21037 w 163"/>
                  <a:gd name="T3" fmla="*/ 149595 h 163"/>
                  <a:gd name="T4" fmla="*/ 151933 w 163"/>
                  <a:gd name="T5" fmla="*/ 357626 h 163"/>
                  <a:gd name="T6" fmla="*/ 359963 w 163"/>
                  <a:gd name="T7" fmla="*/ 229067 h 163"/>
                  <a:gd name="T8" fmla="*/ 229067 w 163"/>
                  <a:gd name="T9" fmla="*/ 21037 h 163"/>
                  <a:gd name="T10" fmla="*/ 0 60000 65536"/>
                  <a:gd name="T11" fmla="*/ 0 60000 65536"/>
                  <a:gd name="T12" fmla="*/ 0 60000 65536"/>
                  <a:gd name="T13" fmla="*/ 0 60000 65536"/>
                  <a:gd name="T14" fmla="*/ 0 60000 65536"/>
                  <a:gd name="T15" fmla="*/ 0 w 163"/>
                  <a:gd name="T16" fmla="*/ 0 h 163"/>
                  <a:gd name="T17" fmla="*/ 163 w 163"/>
                  <a:gd name="T18" fmla="*/ 163 h 163"/>
                </a:gdLst>
                <a:ahLst/>
                <a:cxnLst>
                  <a:cxn ang="T10">
                    <a:pos x="T0" y="T1"/>
                  </a:cxn>
                  <a:cxn ang="T11">
                    <a:pos x="T2" y="T3"/>
                  </a:cxn>
                  <a:cxn ang="T12">
                    <a:pos x="T4" y="T5"/>
                  </a:cxn>
                  <a:cxn ang="T13">
                    <a:pos x="T6" y="T7"/>
                  </a:cxn>
                  <a:cxn ang="T14">
                    <a:pos x="T8" y="T9"/>
                  </a:cxn>
                </a:cxnLst>
                <a:rect l="T15" t="T16" r="T17" b="T18"/>
                <a:pathLst>
                  <a:path w="163" h="163">
                    <a:moveTo>
                      <a:pt x="98" y="9"/>
                    </a:moveTo>
                    <a:cubicBezTo>
                      <a:pt x="58" y="0"/>
                      <a:pt x="19" y="24"/>
                      <a:pt x="9" y="64"/>
                    </a:cubicBezTo>
                    <a:cubicBezTo>
                      <a:pt x="0" y="104"/>
                      <a:pt x="25" y="144"/>
                      <a:pt x="65" y="153"/>
                    </a:cubicBezTo>
                    <a:cubicBezTo>
                      <a:pt x="105" y="163"/>
                      <a:pt x="144" y="138"/>
                      <a:pt x="154" y="98"/>
                    </a:cubicBezTo>
                    <a:cubicBezTo>
                      <a:pt x="163" y="58"/>
                      <a:pt x="138" y="18"/>
                      <a:pt x="98" y="9"/>
                    </a:cubicBezTo>
                    <a:close/>
                  </a:path>
                </a:pathLst>
              </a:custGeom>
              <a:solidFill>
                <a:srgbClr val="F8C8B4"/>
              </a:solidFill>
              <a:ln w="9525">
                <a:noFill/>
                <a:miter lim="800000"/>
              </a:ln>
            </p:spPr>
            <p:txBody>
              <a:bodyPr/>
              <a:lstStyle/>
              <a:p>
                <a:endParaRPr lang="zh-CN" altLang="en-US">
                  <a:cs typeface="+mn-ea"/>
                  <a:sym typeface="+mn-lt"/>
                </a:endParaRPr>
              </a:p>
            </p:txBody>
          </p:sp>
          <p:sp>
            <p:nvSpPr>
              <p:cNvPr id="45" name="Freeform 422"/>
              <p:cNvSpPr/>
              <p:nvPr/>
            </p:nvSpPr>
            <p:spPr bwMode="auto">
              <a:xfrm>
                <a:off x="4179888" y="536575"/>
                <a:ext cx="160338" cy="158750"/>
              </a:xfrm>
              <a:custGeom>
                <a:avLst/>
                <a:gdLst>
                  <a:gd name="T0" fmla="*/ 117896 w 68"/>
                  <a:gd name="T1" fmla="*/ 18676 h 68"/>
                  <a:gd name="T2" fmla="*/ 18863 w 68"/>
                  <a:gd name="T3" fmla="*/ 42022 h 68"/>
                  <a:gd name="T4" fmla="*/ 42442 w 68"/>
                  <a:gd name="T5" fmla="*/ 137739 h 68"/>
                  <a:gd name="T6" fmla="*/ 141475 w 68"/>
                  <a:gd name="T7" fmla="*/ 116728 h 68"/>
                  <a:gd name="T8" fmla="*/ 117896 w 68"/>
                  <a:gd name="T9" fmla="*/ 18676 h 68"/>
                  <a:gd name="T10" fmla="*/ 0 60000 65536"/>
                  <a:gd name="T11" fmla="*/ 0 60000 65536"/>
                  <a:gd name="T12" fmla="*/ 0 60000 65536"/>
                  <a:gd name="T13" fmla="*/ 0 60000 65536"/>
                  <a:gd name="T14" fmla="*/ 0 60000 65536"/>
                  <a:gd name="T15" fmla="*/ 0 w 68"/>
                  <a:gd name="T16" fmla="*/ 0 h 68"/>
                  <a:gd name="T17" fmla="*/ 68 w 68"/>
                  <a:gd name="T18" fmla="*/ 68 h 68"/>
                </a:gdLst>
                <a:ahLst/>
                <a:cxnLst>
                  <a:cxn ang="T10">
                    <a:pos x="T0" y="T1"/>
                  </a:cxn>
                  <a:cxn ang="T11">
                    <a:pos x="T2" y="T3"/>
                  </a:cxn>
                  <a:cxn ang="T12">
                    <a:pos x="T4" y="T5"/>
                  </a:cxn>
                  <a:cxn ang="T13">
                    <a:pos x="T6" y="T7"/>
                  </a:cxn>
                  <a:cxn ang="T14">
                    <a:pos x="T8" y="T9"/>
                  </a:cxn>
                </a:cxnLst>
                <a:rect l="T15" t="T16" r="T17" b="T18"/>
                <a:pathLst>
                  <a:path w="68" h="68">
                    <a:moveTo>
                      <a:pt x="50" y="8"/>
                    </a:moveTo>
                    <a:cubicBezTo>
                      <a:pt x="36" y="0"/>
                      <a:pt x="17" y="4"/>
                      <a:pt x="8" y="18"/>
                    </a:cubicBezTo>
                    <a:cubicBezTo>
                      <a:pt x="0" y="32"/>
                      <a:pt x="4" y="51"/>
                      <a:pt x="18" y="59"/>
                    </a:cubicBezTo>
                    <a:cubicBezTo>
                      <a:pt x="32" y="68"/>
                      <a:pt x="51" y="64"/>
                      <a:pt x="60" y="50"/>
                    </a:cubicBezTo>
                    <a:cubicBezTo>
                      <a:pt x="68" y="35"/>
                      <a:pt x="64" y="17"/>
                      <a:pt x="50" y="8"/>
                    </a:cubicBezTo>
                    <a:close/>
                  </a:path>
                </a:pathLst>
              </a:custGeom>
              <a:solidFill>
                <a:srgbClr val="FFFFFF"/>
              </a:solidFill>
              <a:ln w="9525">
                <a:noFill/>
                <a:miter lim="800000"/>
              </a:ln>
            </p:spPr>
            <p:txBody>
              <a:bodyPr/>
              <a:lstStyle/>
              <a:p>
                <a:endParaRPr lang="zh-CN" altLang="en-US">
                  <a:cs typeface="+mn-ea"/>
                  <a:sym typeface="+mn-lt"/>
                </a:endParaRPr>
              </a:p>
            </p:txBody>
          </p:sp>
          <p:sp>
            <p:nvSpPr>
              <p:cNvPr id="46" name="Freeform 423"/>
              <p:cNvSpPr/>
              <p:nvPr/>
            </p:nvSpPr>
            <p:spPr bwMode="auto">
              <a:xfrm>
                <a:off x="4183063" y="596900"/>
                <a:ext cx="123825" cy="95250"/>
              </a:xfrm>
              <a:custGeom>
                <a:avLst/>
                <a:gdLst>
                  <a:gd name="T0" fmla="*/ 9345 w 53"/>
                  <a:gd name="T1" fmla="*/ 0 h 41"/>
                  <a:gd name="T2" fmla="*/ 39717 w 53"/>
                  <a:gd name="T3" fmla="*/ 76665 h 41"/>
                  <a:gd name="T4" fmla="*/ 123825 w 53"/>
                  <a:gd name="T5" fmla="*/ 69695 h 41"/>
                  <a:gd name="T6" fmla="*/ 70090 w 53"/>
                  <a:gd name="T7" fmla="*/ 27878 h 41"/>
                  <a:gd name="T8" fmla="*/ 9345 w 53"/>
                  <a:gd name="T9" fmla="*/ 0 h 41"/>
                  <a:gd name="T10" fmla="*/ 0 60000 65536"/>
                  <a:gd name="T11" fmla="*/ 0 60000 65536"/>
                  <a:gd name="T12" fmla="*/ 0 60000 65536"/>
                  <a:gd name="T13" fmla="*/ 0 60000 65536"/>
                  <a:gd name="T14" fmla="*/ 0 60000 65536"/>
                  <a:gd name="T15" fmla="*/ 0 w 53"/>
                  <a:gd name="T16" fmla="*/ 0 h 41"/>
                  <a:gd name="T17" fmla="*/ 53 w 53"/>
                  <a:gd name="T18" fmla="*/ 41 h 41"/>
                </a:gdLst>
                <a:ahLst/>
                <a:cxnLst>
                  <a:cxn ang="T10">
                    <a:pos x="T0" y="T1"/>
                  </a:cxn>
                  <a:cxn ang="T11">
                    <a:pos x="T2" y="T3"/>
                  </a:cxn>
                  <a:cxn ang="T12">
                    <a:pos x="T4" y="T5"/>
                  </a:cxn>
                  <a:cxn ang="T13">
                    <a:pos x="T6" y="T7"/>
                  </a:cxn>
                  <a:cxn ang="T14">
                    <a:pos x="T8" y="T9"/>
                  </a:cxn>
                </a:cxnLst>
                <a:rect l="T15" t="T16" r="T17" b="T18"/>
                <a:pathLst>
                  <a:path w="53" h="41">
                    <a:moveTo>
                      <a:pt x="4" y="0"/>
                    </a:moveTo>
                    <a:cubicBezTo>
                      <a:pt x="0" y="12"/>
                      <a:pt x="6" y="26"/>
                      <a:pt x="17" y="33"/>
                    </a:cubicBezTo>
                    <a:cubicBezTo>
                      <a:pt x="29" y="41"/>
                      <a:pt x="43" y="39"/>
                      <a:pt x="53" y="30"/>
                    </a:cubicBezTo>
                    <a:cubicBezTo>
                      <a:pt x="46" y="23"/>
                      <a:pt x="39" y="17"/>
                      <a:pt x="30" y="12"/>
                    </a:cubicBezTo>
                    <a:cubicBezTo>
                      <a:pt x="22" y="7"/>
                      <a:pt x="13" y="3"/>
                      <a:pt x="4" y="0"/>
                    </a:cubicBezTo>
                    <a:close/>
                  </a:path>
                </a:pathLst>
              </a:custGeom>
              <a:solidFill>
                <a:srgbClr val="E6E6E6"/>
              </a:solidFill>
              <a:ln w="9525">
                <a:noFill/>
                <a:miter lim="800000"/>
              </a:ln>
            </p:spPr>
            <p:txBody>
              <a:bodyPr/>
              <a:lstStyle/>
              <a:p>
                <a:endParaRPr lang="zh-CN" altLang="en-US">
                  <a:cs typeface="+mn-ea"/>
                  <a:sym typeface="+mn-lt"/>
                </a:endParaRPr>
              </a:p>
            </p:txBody>
          </p:sp>
          <p:sp>
            <p:nvSpPr>
              <p:cNvPr id="47" name="Freeform 424"/>
              <p:cNvSpPr/>
              <p:nvPr/>
            </p:nvSpPr>
            <p:spPr bwMode="auto">
              <a:xfrm>
                <a:off x="3943351" y="581025"/>
                <a:ext cx="409575" cy="292100"/>
              </a:xfrm>
              <a:custGeom>
                <a:avLst/>
                <a:gdLst>
                  <a:gd name="T0" fmla="*/ 248085 w 175"/>
                  <a:gd name="T1" fmla="*/ 30378 h 125"/>
                  <a:gd name="T2" fmla="*/ 4681 w 175"/>
                  <a:gd name="T3" fmla="*/ 161239 h 125"/>
                  <a:gd name="T4" fmla="*/ 0 w 175"/>
                  <a:gd name="T5" fmla="*/ 182270 h 125"/>
                  <a:gd name="T6" fmla="*/ 374469 w 175"/>
                  <a:gd name="T7" fmla="*/ 292100 h 125"/>
                  <a:gd name="T8" fmla="*/ 379149 w 175"/>
                  <a:gd name="T9" fmla="*/ 273406 h 125"/>
                  <a:gd name="T10" fmla="*/ 248085 w 175"/>
                  <a:gd name="T11" fmla="*/ 30378 h 125"/>
                  <a:gd name="T12" fmla="*/ 0 60000 65536"/>
                  <a:gd name="T13" fmla="*/ 0 60000 65536"/>
                  <a:gd name="T14" fmla="*/ 0 60000 65536"/>
                  <a:gd name="T15" fmla="*/ 0 60000 65536"/>
                  <a:gd name="T16" fmla="*/ 0 60000 65536"/>
                  <a:gd name="T17" fmla="*/ 0 60000 65536"/>
                  <a:gd name="T18" fmla="*/ 0 w 175"/>
                  <a:gd name="T19" fmla="*/ 0 h 125"/>
                  <a:gd name="T20" fmla="*/ 175 w 175"/>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75" h="125">
                    <a:moveTo>
                      <a:pt x="106" y="13"/>
                    </a:moveTo>
                    <a:cubicBezTo>
                      <a:pt x="62" y="0"/>
                      <a:pt x="15" y="25"/>
                      <a:pt x="2" y="69"/>
                    </a:cubicBezTo>
                    <a:cubicBezTo>
                      <a:pt x="1" y="72"/>
                      <a:pt x="1" y="75"/>
                      <a:pt x="0" y="78"/>
                    </a:cubicBezTo>
                    <a:cubicBezTo>
                      <a:pt x="54" y="83"/>
                      <a:pt x="112" y="100"/>
                      <a:pt x="160" y="125"/>
                    </a:cubicBezTo>
                    <a:cubicBezTo>
                      <a:pt x="161" y="122"/>
                      <a:pt x="161" y="120"/>
                      <a:pt x="162" y="117"/>
                    </a:cubicBezTo>
                    <a:cubicBezTo>
                      <a:pt x="175" y="73"/>
                      <a:pt x="150" y="26"/>
                      <a:pt x="106" y="13"/>
                    </a:cubicBezTo>
                    <a:close/>
                  </a:path>
                </a:pathLst>
              </a:custGeom>
              <a:solidFill>
                <a:srgbClr val="F03E32"/>
              </a:solidFill>
              <a:ln w="9525">
                <a:noFill/>
                <a:miter lim="800000"/>
              </a:ln>
            </p:spPr>
            <p:txBody>
              <a:bodyPr/>
              <a:lstStyle/>
              <a:p>
                <a:endParaRPr lang="zh-CN" altLang="en-US">
                  <a:cs typeface="+mn-ea"/>
                  <a:sym typeface="+mn-lt"/>
                </a:endParaRPr>
              </a:p>
            </p:txBody>
          </p:sp>
          <p:sp>
            <p:nvSpPr>
              <p:cNvPr id="48" name="Freeform 425"/>
              <p:cNvSpPr/>
              <p:nvPr/>
            </p:nvSpPr>
            <p:spPr bwMode="auto">
              <a:xfrm>
                <a:off x="3946526" y="641350"/>
                <a:ext cx="390525" cy="223838"/>
              </a:xfrm>
              <a:custGeom>
                <a:avLst/>
                <a:gdLst>
                  <a:gd name="T0" fmla="*/ 74831 w 167"/>
                  <a:gd name="T1" fmla="*/ 0 h 96"/>
                  <a:gd name="T2" fmla="*/ 2338 w 167"/>
                  <a:gd name="T3" fmla="*/ 100261 h 96"/>
                  <a:gd name="T4" fmla="*/ 0 w 167"/>
                  <a:gd name="T5" fmla="*/ 114251 h 96"/>
                  <a:gd name="T6" fmla="*/ 7015 w 167"/>
                  <a:gd name="T7" fmla="*/ 114251 h 96"/>
                  <a:gd name="T8" fmla="*/ 367140 w 167"/>
                  <a:gd name="T9" fmla="*/ 221506 h 96"/>
                  <a:gd name="T10" fmla="*/ 371817 w 167"/>
                  <a:gd name="T11" fmla="*/ 223838 h 96"/>
                  <a:gd name="T12" fmla="*/ 376494 w 167"/>
                  <a:gd name="T13" fmla="*/ 212180 h 96"/>
                  <a:gd name="T14" fmla="*/ 371817 w 167"/>
                  <a:gd name="T15" fmla="*/ 88603 h 96"/>
                  <a:gd name="T16" fmla="*/ 74831 w 167"/>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7"/>
                  <a:gd name="T28" fmla="*/ 0 h 96"/>
                  <a:gd name="T29" fmla="*/ 167 w 167"/>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7" h="96">
                    <a:moveTo>
                      <a:pt x="32" y="0"/>
                    </a:moveTo>
                    <a:cubicBezTo>
                      <a:pt x="18" y="10"/>
                      <a:pt x="7" y="25"/>
                      <a:pt x="1" y="43"/>
                    </a:cubicBezTo>
                    <a:cubicBezTo>
                      <a:pt x="1" y="45"/>
                      <a:pt x="0" y="47"/>
                      <a:pt x="0" y="49"/>
                    </a:cubicBezTo>
                    <a:cubicBezTo>
                      <a:pt x="1" y="49"/>
                      <a:pt x="2" y="49"/>
                      <a:pt x="3" y="49"/>
                    </a:cubicBezTo>
                    <a:cubicBezTo>
                      <a:pt x="54" y="45"/>
                      <a:pt x="125" y="70"/>
                      <a:pt x="157" y="95"/>
                    </a:cubicBezTo>
                    <a:cubicBezTo>
                      <a:pt x="158" y="95"/>
                      <a:pt x="159" y="96"/>
                      <a:pt x="159" y="96"/>
                    </a:cubicBezTo>
                    <a:cubicBezTo>
                      <a:pt x="160" y="95"/>
                      <a:pt x="161" y="93"/>
                      <a:pt x="161" y="91"/>
                    </a:cubicBezTo>
                    <a:cubicBezTo>
                      <a:pt x="167" y="73"/>
                      <a:pt x="166" y="54"/>
                      <a:pt x="159" y="38"/>
                    </a:cubicBezTo>
                    <a:cubicBezTo>
                      <a:pt x="123" y="14"/>
                      <a:pt x="74" y="0"/>
                      <a:pt x="32" y="0"/>
                    </a:cubicBezTo>
                    <a:close/>
                  </a:path>
                </a:pathLst>
              </a:custGeom>
              <a:solidFill>
                <a:srgbClr val="CF291D"/>
              </a:solidFill>
              <a:ln w="9525">
                <a:noFill/>
                <a:miter lim="800000"/>
              </a:ln>
            </p:spPr>
            <p:txBody>
              <a:bodyPr/>
              <a:lstStyle/>
              <a:p>
                <a:endParaRPr lang="zh-CN" altLang="en-US">
                  <a:cs typeface="+mn-ea"/>
                  <a:sym typeface="+mn-lt"/>
                </a:endParaRPr>
              </a:p>
            </p:txBody>
          </p:sp>
          <p:sp>
            <p:nvSpPr>
              <p:cNvPr id="49" name="Freeform 426"/>
              <p:cNvSpPr/>
              <p:nvPr/>
            </p:nvSpPr>
            <p:spPr bwMode="auto">
              <a:xfrm>
                <a:off x="4011613" y="808038"/>
                <a:ext cx="23813" cy="36513"/>
              </a:xfrm>
              <a:custGeom>
                <a:avLst/>
                <a:gdLst>
                  <a:gd name="T0" fmla="*/ 16669 w 10"/>
                  <a:gd name="T1" fmla="*/ 2282 h 16"/>
                  <a:gd name="T2" fmla="*/ 2381 w 10"/>
                  <a:gd name="T3" fmla="*/ 15974 h 16"/>
                  <a:gd name="T4" fmla="*/ 7144 w 10"/>
                  <a:gd name="T5" fmla="*/ 36513 h 16"/>
                  <a:gd name="T6" fmla="*/ 21432 w 10"/>
                  <a:gd name="T7" fmla="*/ 20539 h 16"/>
                  <a:gd name="T8" fmla="*/ 16669 w 10"/>
                  <a:gd name="T9" fmla="*/ 2282 h 16"/>
                  <a:gd name="T10" fmla="*/ 0 60000 65536"/>
                  <a:gd name="T11" fmla="*/ 0 60000 65536"/>
                  <a:gd name="T12" fmla="*/ 0 60000 65536"/>
                  <a:gd name="T13" fmla="*/ 0 60000 65536"/>
                  <a:gd name="T14" fmla="*/ 0 60000 65536"/>
                  <a:gd name="T15" fmla="*/ 0 w 10"/>
                  <a:gd name="T16" fmla="*/ 0 h 16"/>
                  <a:gd name="T17" fmla="*/ 10 w 10"/>
                  <a:gd name="T18" fmla="*/ 16 h 16"/>
                </a:gdLst>
                <a:ahLst/>
                <a:cxnLst>
                  <a:cxn ang="T10">
                    <a:pos x="T0" y="T1"/>
                  </a:cxn>
                  <a:cxn ang="T11">
                    <a:pos x="T2" y="T3"/>
                  </a:cxn>
                  <a:cxn ang="T12">
                    <a:pos x="T4" y="T5"/>
                  </a:cxn>
                  <a:cxn ang="T13">
                    <a:pos x="T6" y="T7"/>
                  </a:cxn>
                  <a:cxn ang="T14">
                    <a:pos x="T8" y="T9"/>
                  </a:cxn>
                </a:cxnLst>
                <a:rect l="T15" t="T16" r="T17" b="T18"/>
                <a:pathLst>
                  <a:path w="10" h="16">
                    <a:moveTo>
                      <a:pt x="7" y="1"/>
                    </a:moveTo>
                    <a:cubicBezTo>
                      <a:pt x="5" y="0"/>
                      <a:pt x="2" y="3"/>
                      <a:pt x="1" y="7"/>
                    </a:cubicBezTo>
                    <a:cubicBezTo>
                      <a:pt x="0" y="11"/>
                      <a:pt x="1" y="15"/>
                      <a:pt x="3" y="16"/>
                    </a:cubicBezTo>
                    <a:cubicBezTo>
                      <a:pt x="5" y="16"/>
                      <a:pt x="8" y="13"/>
                      <a:pt x="9" y="9"/>
                    </a:cubicBezTo>
                    <a:cubicBezTo>
                      <a:pt x="10" y="5"/>
                      <a:pt x="9" y="1"/>
                      <a:pt x="7" y="1"/>
                    </a:cubicBezTo>
                    <a:close/>
                  </a:path>
                </a:pathLst>
              </a:custGeom>
              <a:solidFill>
                <a:srgbClr val="333333"/>
              </a:solidFill>
              <a:ln w="9525">
                <a:noFill/>
                <a:miter lim="800000"/>
              </a:ln>
            </p:spPr>
            <p:txBody>
              <a:bodyPr/>
              <a:lstStyle/>
              <a:p>
                <a:endParaRPr lang="zh-CN" altLang="en-US">
                  <a:cs typeface="+mn-ea"/>
                  <a:sym typeface="+mn-lt"/>
                </a:endParaRPr>
              </a:p>
            </p:txBody>
          </p:sp>
          <p:sp>
            <p:nvSpPr>
              <p:cNvPr id="50" name="Freeform 427"/>
              <p:cNvSpPr/>
              <p:nvPr/>
            </p:nvSpPr>
            <p:spPr bwMode="auto">
              <a:xfrm>
                <a:off x="4130676" y="835025"/>
                <a:ext cx="22225" cy="38100"/>
              </a:xfrm>
              <a:custGeom>
                <a:avLst/>
                <a:gdLst>
                  <a:gd name="T0" fmla="*/ 14817 w 9"/>
                  <a:gd name="T1" fmla="*/ 2381 h 16"/>
                  <a:gd name="T2" fmla="*/ 2469 w 9"/>
                  <a:gd name="T3" fmla="*/ 16669 h 16"/>
                  <a:gd name="T4" fmla="*/ 7408 w 9"/>
                  <a:gd name="T5" fmla="*/ 35719 h 16"/>
                  <a:gd name="T6" fmla="*/ 19756 w 9"/>
                  <a:gd name="T7" fmla="*/ 21431 h 16"/>
                  <a:gd name="T8" fmla="*/ 14817 w 9"/>
                  <a:gd name="T9" fmla="*/ 2381 h 16"/>
                  <a:gd name="T10" fmla="*/ 0 60000 65536"/>
                  <a:gd name="T11" fmla="*/ 0 60000 65536"/>
                  <a:gd name="T12" fmla="*/ 0 60000 65536"/>
                  <a:gd name="T13" fmla="*/ 0 60000 65536"/>
                  <a:gd name="T14" fmla="*/ 0 60000 65536"/>
                  <a:gd name="T15" fmla="*/ 0 w 9"/>
                  <a:gd name="T16" fmla="*/ 0 h 16"/>
                  <a:gd name="T17" fmla="*/ 9 w 9"/>
                  <a:gd name="T18" fmla="*/ 16 h 16"/>
                </a:gdLst>
                <a:ahLst/>
                <a:cxnLst>
                  <a:cxn ang="T10">
                    <a:pos x="T0" y="T1"/>
                  </a:cxn>
                  <a:cxn ang="T11">
                    <a:pos x="T2" y="T3"/>
                  </a:cxn>
                  <a:cxn ang="T12">
                    <a:pos x="T4" y="T5"/>
                  </a:cxn>
                  <a:cxn ang="T13">
                    <a:pos x="T6" y="T7"/>
                  </a:cxn>
                  <a:cxn ang="T14">
                    <a:pos x="T8" y="T9"/>
                  </a:cxn>
                </a:cxnLst>
                <a:rect l="T15" t="T16" r="T17" b="T18"/>
                <a:pathLst>
                  <a:path w="9" h="16">
                    <a:moveTo>
                      <a:pt x="6" y="1"/>
                    </a:moveTo>
                    <a:cubicBezTo>
                      <a:pt x="4" y="0"/>
                      <a:pt x="2" y="3"/>
                      <a:pt x="1" y="7"/>
                    </a:cubicBezTo>
                    <a:cubicBezTo>
                      <a:pt x="0" y="11"/>
                      <a:pt x="1" y="15"/>
                      <a:pt x="3" y="15"/>
                    </a:cubicBezTo>
                    <a:cubicBezTo>
                      <a:pt x="5" y="16"/>
                      <a:pt x="7" y="13"/>
                      <a:pt x="8" y="9"/>
                    </a:cubicBezTo>
                    <a:cubicBezTo>
                      <a:pt x="9" y="5"/>
                      <a:pt x="8" y="1"/>
                      <a:pt x="6" y="1"/>
                    </a:cubicBezTo>
                    <a:close/>
                  </a:path>
                </a:pathLst>
              </a:custGeom>
              <a:solidFill>
                <a:srgbClr val="333333"/>
              </a:solidFill>
              <a:ln w="9525">
                <a:noFill/>
                <a:miter lim="800000"/>
              </a:ln>
            </p:spPr>
            <p:txBody>
              <a:bodyPr/>
              <a:lstStyle/>
              <a:p>
                <a:endParaRPr lang="zh-CN" altLang="en-US">
                  <a:cs typeface="+mn-ea"/>
                  <a:sym typeface="+mn-lt"/>
                </a:endParaRPr>
              </a:p>
            </p:txBody>
          </p:sp>
          <p:sp>
            <p:nvSpPr>
              <p:cNvPr id="51" name="Freeform 428"/>
              <p:cNvSpPr/>
              <p:nvPr/>
            </p:nvSpPr>
            <p:spPr bwMode="auto">
              <a:xfrm>
                <a:off x="3857626" y="803275"/>
                <a:ext cx="465138" cy="396875"/>
              </a:xfrm>
              <a:custGeom>
                <a:avLst/>
                <a:gdLst>
                  <a:gd name="T0" fmla="*/ 376318 w 199"/>
                  <a:gd name="T1" fmla="*/ 168088 h 170"/>
                  <a:gd name="T2" fmla="*/ 404366 w 199"/>
                  <a:gd name="T3" fmla="*/ 172757 h 170"/>
                  <a:gd name="T4" fmla="*/ 423065 w 199"/>
                  <a:gd name="T5" fmla="*/ 81710 h 170"/>
                  <a:gd name="T6" fmla="*/ 460463 w 199"/>
                  <a:gd name="T7" fmla="*/ 137739 h 170"/>
                  <a:gd name="T8" fmla="*/ 437089 w 199"/>
                  <a:gd name="T9" fmla="*/ 168088 h 170"/>
                  <a:gd name="T10" fmla="*/ 451114 w 199"/>
                  <a:gd name="T11" fmla="*/ 214779 h 170"/>
                  <a:gd name="T12" fmla="*/ 418390 w 199"/>
                  <a:gd name="T13" fmla="*/ 249798 h 170"/>
                  <a:gd name="T14" fmla="*/ 423065 w 199"/>
                  <a:gd name="T15" fmla="*/ 282482 h 170"/>
                  <a:gd name="T16" fmla="*/ 373980 w 199"/>
                  <a:gd name="T17" fmla="*/ 319835 h 170"/>
                  <a:gd name="T18" fmla="*/ 371643 w 199"/>
                  <a:gd name="T19" fmla="*/ 331507 h 170"/>
                  <a:gd name="T20" fmla="*/ 315546 w 199"/>
                  <a:gd name="T21" fmla="*/ 366526 h 170"/>
                  <a:gd name="T22" fmla="*/ 303859 w 199"/>
                  <a:gd name="T23" fmla="*/ 361857 h 170"/>
                  <a:gd name="T24" fmla="*/ 250099 w 199"/>
                  <a:gd name="T25" fmla="*/ 392206 h 170"/>
                  <a:gd name="T26" fmla="*/ 224388 w 199"/>
                  <a:gd name="T27" fmla="*/ 375864 h 170"/>
                  <a:gd name="T28" fmla="*/ 177641 w 199"/>
                  <a:gd name="T29" fmla="*/ 392206 h 170"/>
                  <a:gd name="T30" fmla="*/ 142580 w 199"/>
                  <a:gd name="T31" fmla="*/ 357188 h 170"/>
                  <a:gd name="T32" fmla="*/ 114531 w 199"/>
                  <a:gd name="T33" fmla="*/ 361857 h 170"/>
                  <a:gd name="T34" fmla="*/ 77133 w 199"/>
                  <a:gd name="T35" fmla="*/ 310496 h 170"/>
                  <a:gd name="T36" fmla="*/ 65447 w 199"/>
                  <a:gd name="T37" fmla="*/ 308162 h 170"/>
                  <a:gd name="T38" fmla="*/ 30386 w 199"/>
                  <a:gd name="T39" fmla="*/ 252132 h 170"/>
                  <a:gd name="T40" fmla="*/ 35061 w 199"/>
                  <a:gd name="T41" fmla="*/ 240460 h 170"/>
                  <a:gd name="T42" fmla="*/ 7012 w 199"/>
                  <a:gd name="T43" fmla="*/ 186765 h 170"/>
                  <a:gd name="T44" fmla="*/ 25711 w 199"/>
                  <a:gd name="T45" fmla="*/ 158750 h 170"/>
                  <a:gd name="T46" fmla="*/ 11687 w 199"/>
                  <a:gd name="T47" fmla="*/ 112059 h 170"/>
                  <a:gd name="T48" fmla="*/ 44410 w 199"/>
                  <a:gd name="T49" fmla="*/ 77040 h 170"/>
                  <a:gd name="T50" fmla="*/ 37398 w 199"/>
                  <a:gd name="T51" fmla="*/ 39688 h 170"/>
                  <a:gd name="T52" fmla="*/ 93495 w 199"/>
                  <a:gd name="T53" fmla="*/ 4669 h 170"/>
                  <a:gd name="T54" fmla="*/ 72459 w 199"/>
                  <a:gd name="T55" fmla="*/ 95717 h 170"/>
                  <a:gd name="T56" fmla="*/ 98170 w 199"/>
                  <a:gd name="T57" fmla="*/ 102721 h 170"/>
                  <a:gd name="T58" fmla="*/ 376318 w 199"/>
                  <a:gd name="T59" fmla="*/ 168088 h 1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9"/>
                  <a:gd name="T91" fmla="*/ 0 h 170"/>
                  <a:gd name="T92" fmla="*/ 199 w 199"/>
                  <a:gd name="T93" fmla="*/ 170 h 1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9" h="170">
                    <a:moveTo>
                      <a:pt x="161" y="72"/>
                    </a:moveTo>
                    <a:cubicBezTo>
                      <a:pt x="173" y="74"/>
                      <a:pt x="173" y="74"/>
                      <a:pt x="173" y="74"/>
                    </a:cubicBezTo>
                    <a:cubicBezTo>
                      <a:pt x="177" y="66"/>
                      <a:pt x="180" y="62"/>
                      <a:pt x="181" y="35"/>
                    </a:cubicBezTo>
                    <a:cubicBezTo>
                      <a:pt x="192" y="37"/>
                      <a:pt x="199" y="51"/>
                      <a:pt x="197" y="59"/>
                    </a:cubicBezTo>
                    <a:cubicBezTo>
                      <a:pt x="195" y="68"/>
                      <a:pt x="192" y="70"/>
                      <a:pt x="187" y="72"/>
                    </a:cubicBezTo>
                    <a:cubicBezTo>
                      <a:pt x="192" y="77"/>
                      <a:pt x="195" y="85"/>
                      <a:pt x="193" y="92"/>
                    </a:cubicBezTo>
                    <a:cubicBezTo>
                      <a:pt x="192" y="99"/>
                      <a:pt x="186" y="105"/>
                      <a:pt x="179" y="107"/>
                    </a:cubicBezTo>
                    <a:cubicBezTo>
                      <a:pt x="181" y="111"/>
                      <a:pt x="182" y="116"/>
                      <a:pt x="181" y="121"/>
                    </a:cubicBezTo>
                    <a:cubicBezTo>
                      <a:pt x="179" y="131"/>
                      <a:pt x="170" y="138"/>
                      <a:pt x="160" y="137"/>
                    </a:cubicBezTo>
                    <a:cubicBezTo>
                      <a:pt x="160" y="139"/>
                      <a:pt x="160" y="140"/>
                      <a:pt x="159" y="142"/>
                    </a:cubicBezTo>
                    <a:cubicBezTo>
                      <a:pt x="157" y="153"/>
                      <a:pt x="146" y="160"/>
                      <a:pt x="135" y="157"/>
                    </a:cubicBezTo>
                    <a:cubicBezTo>
                      <a:pt x="133" y="157"/>
                      <a:pt x="132" y="156"/>
                      <a:pt x="130" y="155"/>
                    </a:cubicBezTo>
                    <a:cubicBezTo>
                      <a:pt x="127" y="165"/>
                      <a:pt x="117" y="170"/>
                      <a:pt x="107" y="168"/>
                    </a:cubicBezTo>
                    <a:cubicBezTo>
                      <a:pt x="102" y="167"/>
                      <a:pt x="99" y="165"/>
                      <a:pt x="96" y="161"/>
                    </a:cubicBezTo>
                    <a:cubicBezTo>
                      <a:pt x="91" y="167"/>
                      <a:pt x="84" y="170"/>
                      <a:pt x="76" y="168"/>
                    </a:cubicBezTo>
                    <a:cubicBezTo>
                      <a:pt x="69" y="166"/>
                      <a:pt x="63" y="160"/>
                      <a:pt x="61" y="153"/>
                    </a:cubicBezTo>
                    <a:cubicBezTo>
                      <a:pt x="57" y="155"/>
                      <a:pt x="53" y="156"/>
                      <a:pt x="49" y="155"/>
                    </a:cubicBezTo>
                    <a:cubicBezTo>
                      <a:pt x="39" y="152"/>
                      <a:pt x="32" y="143"/>
                      <a:pt x="33" y="133"/>
                    </a:cubicBezTo>
                    <a:cubicBezTo>
                      <a:pt x="31" y="133"/>
                      <a:pt x="30" y="133"/>
                      <a:pt x="28" y="132"/>
                    </a:cubicBezTo>
                    <a:cubicBezTo>
                      <a:pt x="17" y="130"/>
                      <a:pt x="10" y="119"/>
                      <a:pt x="13" y="108"/>
                    </a:cubicBezTo>
                    <a:cubicBezTo>
                      <a:pt x="13" y="106"/>
                      <a:pt x="14" y="105"/>
                      <a:pt x="15" y="103"/>
                    </a:cubicBezTo>
                    <a:cubicBezTo>
                      <a:pt x="6" y="99"/>
                      <a:pt x="0" y="90"/>
                      <a:pt x="3" y="80"/>
                    </a:cubicBezTo>
                    <a:cubicBezTo>
                      <a:pt x="4" y="75"/>
                      <a:pt x="7" y="70"/>
                      <a:pt x="11" y="68"/>
                    </a:cubicBezTo>
                    <a:cubicBezTo>
                      <a:pt x="6" y="63"/>
                      <a:pt x="3" y="55"/>
                      <a:pt x="5" y="48"/>
                    </a:cubicBezTo>
                    <a:cubicBezTo>
                      <a:pt x="6" y="40"/>
                      <a:pt x="12" y="35"/>
                      <a:pt x="19" y="33"/>
                    </a:cubicBezTo>
                    <a:cubicBezTo>
                      <a:pt x="16" y="29"/>
                      <a:pt x="15" y="23"/>
                      <a:pt x="16" y="17"/>
                    </a:cubicBezTo>
                    <a:cubicBezTo>
                      <a:pt x="19" y="6"/>
                      <a:pt x="29" y="0"/>
                      <a:pt x="40" y="2"/>
                    </a:cubicBezTo>
                    <a:cubicBezTo>
                      <a:pt x="36" y="15"/>
                      <a:pt x="33" y="29"/>
                      <a:pt x="31" y="41"/>
                    </a:cubicBezTo>
                    <a:cubicBezTo>
                      <a:pt x="42" y="44"/>
                      <a:pt x="42" y="44"/>
                      <a:pt x="42" y="44"/>
                    </a:cubicBezTo>
                    <a:lnTo>
                      <a:pt x="161" y="72"/>
                    </a:lnTo>
                    <a:close/>
                  </a:path>
                </a:pathLst>
              </a:custGeom>
              <a:solidFill>
                <a:srgbClr val="E6E6E6"/>
              </a:solidFill>
              <a:ln w="9525">
                <a:noFill/>
                <a:miter lim="800000"/>
              </a:ln>
            </p:spPr>
            <p:txBody>
              <a:bodyPr/>
              <a:lstStyle/>
              <a:p>
                <a:endParaRPr lang="zh-CN" altLang="en-US">
                  <a:cs typeface="+mn-ea"/>
                  <a:sym typeface="+mn-lt"/>
                </a:endParaRPr>
              </a:p>
            </p:txBody>
          </p:sp>
          <p:sp>
            <p:nvSpPr>
              <p:cNvPr id="52" name="Freeform 429"/>
              <p:cNvSpPr/>
              <p:nvPr/>
            </p:nvSpPr>
            <p:spPr bwMode="auto">
              <a:xfrm>
                <a:off x="3863976" y="785813"/>
                <a:ext cx="461963" cy="377825"/>
              </a:xfrm>
              <a:custGeom>
                <a:avLst/>
                <a:gdLst>
                  <a:gd name="T0" fmla="*/ 377543 w 197"/>
                  <a:gd name="T1" fmla="*/ 161925 h 161"/>
                  <a:gd name="T2" fmla="*/ 403338 w 197"/>
                  <a:gd name="T3" fmla="*/ 168965 h 161"/>
                  <a:gd name="T4" fmla="*/ 422098 w 197"/>
                  <a:gd name="T5" fmla="*/ 82136 h 161"/>
                  <a:gd name="T6" fmla="*/ 459618 w 197"/>
                  <a:gd name="T7" fmla="*/ 136111 h 161"/>
                  <a:gd name="T8" fmla="*/ 436168 w 197"/>
                  <a:gd name="T9" fmla="*/ 164272 h 161"/>
                  <a:gd name="T10" fmla="*/ 452583 w 197"/>
                  <a:gd name="T11" fmla="*/ 208860 h 161"/>
                  <a:gd name="T12" fmla="*/ 419753 w 197"/>
                  <a:gd name="T13" fmla="*/ 239367 h 161"/>
                  <a:gd name="T14" fmla="*/ 424443 w 197"/>
                  <a:gd name="T15" fmla="*/ 272222 h 161"/>
                  <a:gd name="T16" fmla="*/ 375198 w 197"/>
                  <a:gd name="T17" fmla="*/ 305076 h 161"/>
                  <a:gd name="T18" fmla="*/ 375198 w 197"/>
                  <a:gd name="T19" fmla="*/ 316810 h 161"/>
                  <a:gd name="T20" fmla="*/ 318919 w 197"/>
                  <a:gd name="T21" fmla="*/ 349664 h 161"/>
                  <a:gd name="T22" fmla="*/ 307194 w 197"/>
                  <a:gd name="T23" fmla="*/ 344971 h 161"/>
                  <a:gd name="T24" fmla="*/ 253259 w 197"/>
                  <a:gd name="T25" fmla="*/ 373132 h 161"/>
                  <a:gd name="T26" fmla="*/ 227464 w 197"/>
                  <a:gd name="T27" fmla="*/ 356704 h 161"/>
                  <a:gd name="T28" fmla="*/ 180564 w 197"/>
                  <a:gd name="T29" fmla="*/ 370785 h 161"/>
                  <a:gd name="T30" fmla="*/ 145389 w 197"/>
                  <a:gd name="T31" fmla="*/ 337930 h 161"/>
                  <a:gd name="T32" fmla="*/ 114905 w 197"/>
                  <a:gd name="T33" fmla="*/ 340277 h 161"/>
                  <a:gd name="T34" fmla="*/ 79730 w 197"/>
                  <a:gd name="T35" fmla="*/ 290996 h 161"/>
                  <a:gd name="T36" fmla="*/ 65660 w 197"/>
                  <a:gd name="T37" fmla="*/ 290996 h 161"/>
                  <a:gd name="T38" fmla="*/ 30485 w 197"/>
                  <a:gd name="T39" fmla="*/ 237021 h 161"/>
                  <a:gd name="T40" fmla="*/ 35175 w 197"/>
                  <a:gd name="T41" fmla="*/ 225287 h 161"/>
                  <a:gd name="T42" fmla="*/ 4690 w 197"/>
                  <a:gd name="T43" fmla="*/ 173659 h 161"/>
                  <a:gd name="T44" fmla="*/ 25795 w 197"/>
                  <a:gd name="T45" fmla="*/ 147845 h 161"/>
                  <a:gd name="T46" fmla="*/ 9380 w 197"/>
                  <a:gd name="T47" fmla="*/ 103257 h 161"/>
                  <a:gd name="T48" fmla="*/ 42210 w 197"/>
                  <a:gd name="T49" fmla="*/ 72749 h 161"/>
                  <a:gd name="T50" fmla="*/ 35175 w 197"/>
                  <a:gd name="T51" fmla="*/ 37548 h 161"/>
                  <a:gd name="T52" fmla="*/ 91455 w 197"/>
                  <a:gd name="T53" fmla="*/ 4693 h 161"/>
                  <a:gd name="T54" fmla="*/ 70350 w 197"/>
                  <a:gd name="T55" fmla="*/ 91523 h 161"/>
                  <a:gd name="T56" fmla="*/ 98490 w 197"/>
                  <a:gd name="T57" fmla="*/ 96216 h 161"/>
                  <a:gd name="T58" fmla="*/ 377543 w 197"/>
                  <a:gd name="T59" fmla="*/ 161925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7"/>
                  <a:gd name="T91" fmla="*/ 0 h 161"/>
                  <a:gd name="T92" fmla="*/ 197 w 197"/>
                  <a:gd name="T93" fmla="*/ 161 h 1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7" h="161">
                    <a:moveTo>
                      <a:pt x="161" y="69"/>
                    </a:moveTo>
                    <a:cubicBezTo>
                      <a:pt x="172" y="72"/>
                      <a:pt x="172" y="72"/>
                      <a:pt x="172" y="72"/>
                    </a:cubicBezTo>
                    <a:cubicBezTo>
                      <a:pt x="176" y="64"/>
                      <a:pt x="179" y="60"/>
                      <a:pt x="180" y="35"/>
                    </a:cubicBezTo>
                    <a:cubicBezTo>
                      <a:pt x="191" y="37"/>
                      <a:pt x="197" y="50"/>
                      <a:pt x="196" y="58"/>
                    </a:cubicBezTo>
                    <a:cubicBezTo>
                      <a:pt x="194" y="66"/>
                      <a:pt x="191" y="68"/>
                      <a:pt x="186" y="70"/>
                    </a:cubicBezTo>
                    <a:cubicBezTo>
                      <a:pt x="192" y="74"/>
                      <a:pt x="194" y="82"/>
                      <a:pt x="193" y="89"/>
                    </a:cubicBezTo>
                    <a:cubicBezTo>
                      <a:pt x="191" y="95"/>
                      <a:pt x="186" y="101"/>
                      <a:pt x="179" y="102"/>
                    </a:cubicBezTo>
                    <a:cubicBezTo>
                      <a:pt x="181" y="106"/>
                      <a:pt x="182" y="111"/>
                      <a:pt x="181" y="116"/>
                    </a:cubicBezTo>
                    <a:cubicBezTo>
                      <a:pt x="179" y="125"/>
                      <a:pt x="170" y="131"/>
                      <a:pt x="160" y="130"/>
                    </a:cubicBezTo>
                    <a:cubicBezTo>
                      <a:pt x="160" y="132"/>
                      <a:pt x="160" y="134"/>
                      <a:pt x="160" y="135"/>
                    </a:cubicBezTo>
                    <a:cubicBezTo>
                      <a:pt x="157" y="145"/>
                      <a:pt x="147" y="151"/>
                      <a:pt x="136" y="149"/>
                    </a:cubicBezTo>
                    <a:cubicBezTo>
                      <a:pt x="134" y="148"/>
                      <a:pt x="132" y="148"/>
                      <a:pt x="131" y="147"/>
                    </a:cubicBezTo>
                    <a:cubicBezTo>
                      <a:pt x="128" y="156"/>
                      <a:pt x="118" y="161"/>
                      <a:pt x="108" y="159"/>
                    </a:cubicBezTo>
                    <a:cubicBezTo>
                      <a:pt x="103" y="158"/>
                      <a:pt x="99" y="155"/>
                      <a:pt x="97" y="152"/>
                    </a:cubicBezTo>
                    <a:cubicBezTo>
                      <a:pt x="92" y="157"/>
                      <a:pt x="85" y="160"/>
                      <a:pt x="77" y="158"/>
                    </a:cubicBezTo>
                    <a:cubicBezTo>
                      <a:pt x="70" y="156"/>
                      <a:pt x="64" y="151"/>
                      <a:pt x="62" y="144"/>
                    </a:cubicBezTo>
                    <a:cubicBezTo>
                      <a:pt x="58" y="146"/>
                      <a:pt x="54" y="146"/>
                      <a:pt x="49" y="145"/>
                    </a:cubicBezTo>
                    <a:cubicBezTo>
                      <a:pt x="39" y="143"/>
                      <a:pt x="33" y="134"/>
                      <a:pt x="34" y="124"/>
                    </a:cubicBezTo>
                    <a:cubicBezTo>
                      <a:pt x="32" y="124"/>
                      <a:pt x="30" y="124"/>
                      <a:pt x="28" y="124"/>
                    </a:cubicBezTo>
                    <a:cubicBezTo>
                      <a:pt x="18" y="121"/>
                      <a:pt x="11" y="111"/>
                      <a:pt x="13" y="101"/>
                    </a:cubicBezTo>
                    <a:cubicBezTo>
                      <a:pt x="14" y="99"/>
                      <a:pt x="14" y="98"/>
                      <a:pt x="15" y="96"/>
                    </a:cubicBezTo>
                    <a:cubicBezTo>
                      <a:pt x="6" y="93"/>
                      <a:pt x="0" y="83"/>
                      <a:pt x="2" y="74"/>
                    </a:cubicBezTo>
                    <a:cubicBezTo>
                      <a:pt x="4" y="69"/>
                      <a:pt x="7" y="65"/>
                      <a:pt x="11" y="63"/>
                    </a:cubicBezTo>
                    <a:cubicBezTo>
                      <a:pt x="5" y="58"/>
                      <a:pt x="2" y="51"/>
                      <a:pt x="4" y="44"/>
                    </a:cubicBezTo>
                    <a:cubicBezTo>
                      <a:pt x="6" y="37"/>
                      <a:pt x="11" y="32"/>
                      <a:pt x="18" y="31"/>
                    </a:cubicBezTo>
                    <a:cubicBezTo>
                      <a:pt x="15" y="26"/>
                      <a:pt x="14" y="21"/>
                      <a:pt x="15" y="16"/>
                    </a:cubicBezTo>
                    <a:cubicBezTo>
                      <a:pt x="17" y="6"/>
                      <a:pt x="28" y="0"/>
                      <a:pt x="39" y="2"/>
                    </a:cubicBezTo>
                    <a:cubicBezTo>
                      <a:pt x="35" y="14"/>
                      <a:pt x="32" y="27"/>
                      <a:pt x="30" y="39"/>
                    </a:cubicBezTo>
                    <a:cubicBezTo>
                      <a:pt x="42" y="41"/>
                      <a:pt x="42" y="41"/>
                      <a:pt x="42" y="41"/>
                    </a:cubicBezTo>
                    <a:lnTo>
                      <a:pt x="161" y="69"/>
                    </a:lnTo>
                    <a:close/>
                  </a:path>
                </a:pathLst>
              </a:custGeom>
              <a:solidFill>
                <a:srgbClr val="FFFFFF"/>
              </a:solidFill>
              <a:ln w="9525">
                <a:noFill/>
                <a:miter lim="800000"/>
              </a:ln>
            </p:spPr>
            <p:txBody>
              <a:bodyPr/>
              <a:lstStyle/>
              <a:p>
                <a:endParaRPr lang="zh-CN" altLang="en-US">
                  <a:cs typeface="+mn-ea"/>
                  <a:sym typeface="+mn-lt"/>
                </a:endParaRPr>
              </a:p>
            </p:txBody>
          </p:sp>
          <p:sp>
            <p:nvSpPr>
              <p:cNvPr id="53" name="Freeform 430"/>
              <p:cNvSpPr/>
              <p:nvPr/>
            </p:nvSpPr>
            <p:spPr bwMode="auto">
              <a:xfrm>
                <a:off x="4049713" y="874713"/>
                <a:ext cx="174625" cy="150813"/>
              </a:xfrm>
              <a:custGeom>
                <a:avLst/>
                <a:gdLst>
                  <a:gd name="T0" fmla="*/ 174625 w 75"/>
                  <a:gd name="T1" fmla="*/ 28277 h 64"/>
                  <a:gd name="T2" fmla="*/ 30268 w 75"/>
                  <a:gd name="T3" fmla="*/ 101327 h 64"/>
                  <a:gd name="T4" fmla="*/ 39582 w 75"/>
                  <a:gd name="T5" fmla="*/ 14139 h 64"/>
                  <a:gd name="T6" fmla="*/ 174625 w 75"/>
                  <a:gd name="T7" fmla="*/ 28277 h 64"/>
                  <a:gd name="T8" fmla="*/ 0 60000 65536"/>
                  <a:gd name="T9" fmla="*/ 0 60000 65536"/>
                  <a:gd name="T10" fmla="*/ 0 60000 65536"/>
                  <a:gd name="T11" fmla="*/ 0 60000 65536"/>
                  <a:gd name="T12" fmla="*/ 0 w 75"/>
                  <a:gd name="T13" fmla="*/ 0 h 64"/>
                  <a:gd name="T14" fmla="*/ 75 w 75"/>
                  <a:gd name="T15" fmla="*/ 64 h 64"/>
                </a:gdLst>
                <a:ahLst/>
                <a:cxnLst>
                  <a:cxn ang="T8">
                    <a:pos x="T0" y="T1"/>
                  </a:cxn>
                  <a:cxn ang="T9">
                    <a:pos x="T2" y="T3"/>
                  </a:cxn>
                  <a:cxn ang="T10">
                    <a:pos x="T4" y="T5"/>
                  </a:cxn>
                  <a:cxn ang="T11">
                    <a:pos x="T6" y="T7"/>
                  </a:cxn>
                </a:cxnLst>
                <a:rect l="T12" t="T13" r="T14" b="T15"/>
                <a:pathLst>
                  <a:path w="75" h="64">
                    <a:moveTo>
                      <a:pt x="75" y="12"/>
                    </a:moveTo>
                    <a:cubicBezTo>
                      <a:pt x="70" y="53"/>
                      <a:pt x="37" y="64"/>
                      <a:pt x="13" y="43"/>
                    </a:cubicBezTo>
                    <a:cubicBezTo>
                      <a:pt x="0" y="32"/>
                      <a:pt x="5" y="10"/>
                      <a:pt x="17" y="6"/>
                    </a:cubicBezTo>
                    <a:cubicBezTo>
                      <a:pt x="37" y="0"/>
                      <a:pt x="60" y="56"/>
                      <a:pt x="75" y="12"/>
                    </a:cubicBezTo>
                    <a:close/>
                  </a:path>
                </a:pathLst>
              </a:custGeom>
              <a:solidFill>
                <a:srgbClr val="E6E6E6"/>
              </a:solidFill>
              <a:ln w="9525">
                <a:noFill/>
                <a:miter lim="800000"/>
              </a:ln>
            </p:spPr>
            <p:txBody>
              <a:bodyPr/>
              <a:lstStyle/>
              <a:p>
                <a:endParaRPr lang="zh-CN" altLang="en-US">
                  <a:cs typeface="+mn-ea"/>
                  <a:sym typeface="+mn-lt"/>
                </a:endParaRPr>
              </a:p>
            </p:txBody>
          </p:sp>
          <p:sp>
            <p:nvSpPr>
              <p:cNvPr id="54" name="Freeform 431"/>
              <p:cNvSpPr/>
              <p:nvPr/>
            </p:nvSpPr>
            <p:spPr bwMode="auto">
              <a:xfrm>
                <a:off x="3908426" y="838200"/>
                <a:ext cx="177800" cy="147638"/>
              </a:xfrm>
              <a:custGeom>
                <a:avLst/>
                <a:gdLst>
                  <a:gd name="T0" fmla="*/ 30413 w 76"/>
                  <a:gd name="T1" fmla="*/ 0 h 63"/>
                  <a:gd name="T2" fmla="*/ 128671 w 76"/>
                  <a:gd name="T3" fmla="*/ 128890 h 63"/>
                  <a:gd name="T4" fmla="*/ 159084 w 76"/>
                  <a:gd name="T5" fmla="*/ 46869 h 63"/>
                  <a:gd name="T6" fmla="*/ 30413 w 76"/>
                  <a:gd name="T7" fmla="*/ 0 h 63"/>
                  <a:gd name="T8" fmla="*/ 0 60000 65536"/>
                  <a:gd name="T9" fmla="*/ 0 60000 65536"/>
                  <a:gd name="T10" fmla="*/ 0 60000 65536"/>
                  <a:gd name="T11" fmla="*/ 0 60000 65536"/>
                  <a:gd name="T12" fmla="*/ 0 w 76"/>
                  <a:gd name="T13" fmla="*/ 0 h 63"/>
                  <a:gd name="T14" fmla="*/ 76 w 76"/>
                  <a:gd name="T15" fmla="*/ 63 h 63"/>
                </a:gdLst>
                <a:ahLst/>
                <a:cxnLst>
                  <a:cxn ang="T8">
                    <a:pos x="T0" y="T1"/>
                  </a:cxn>
                  <a:cxn ang="T9">
                    <a:pos x="T2" y="T3"/>
                  </a:cxn>
                  <a:cxn ang="T10">
                    <a:pos x="T4" y="T5"/>
                  </a:cxn>
                  <a:cxn ang="T11">
                    <a:pos x="T6" y="T7"/>
                  </a:cxn>
                </a:cxnLst>
                <a:rect l="T12" t="T13" r="T14" b="T15"/>
                <a:pathLst>
                  <a:path w="76" h="63">
                    <a:moveTo>
                      <a:pt x="13" y="0"/>
                    </a:moveTo>
                    <a:cubicBezTo>
                      <a:pt x="0" y="38"/>
                      <a:pt x="24" y="63"/>
                      <a:pt x="55" y="55"/>
                    </a:cubicBezTo>
                    <a:cubicBezTo>
                      <a:pt x="72" y="51"/>
                      <a:pt x="76" y="29"/>
                      <a:pt x="68" y="20"/>
                    </a:cubicBezTo>
                    <a:cubicBezTo>
                      <a:pt x="52" y="6"/>
                      <a:pt x="7" y="46"/>
                      <a:pt x="13" y="0"/>
                    </a:cubicBezTo>
                    <a:close/>
                  </a:path>
                </a:pathLst>
              </a:custGeom>
              <a:solidFill>
                <a:srgbClr val="E6E6E6"/>
              </a:solidFill>
              <a:ln w="9525">
                <a:noFill/>
                <a:miter lim="800000"/>
              </a:ln>
            </p:spPr>
            <p:txBody>
              <a:bodyPr/>
              <a:lstStyle/>
              <a:p>
                <a:endParaRPr lang="zh-CN" altLang="en-US">
                  <a:cs typeface="+mn-ea"/>
                  <a:sym typeface="+mn-lt"/>
                </a:endParaRPr>
              </a:p>
            </p:txBody>
          </p:sp>
          <p:sp>
            <p:nvSpPr>
              <p:cNvPr id="55" name="Freeform 432"/>
              <p:cNvSpPr/>
              <p:nvPr/>
            </p:nvSpPr>
            <p:spPr bwMode="auto">
              <a:xfrm>
                <a:off x="4054476" y="863600"/>
                <a:ext cx="173038" cy="138113"/>
              </a:xfrm>
              <a:custGeom>
                <a:avLst/>
                <a:gdLst>
                  <a:gd name="T0" fmla="*/ 173038 w 74"/>
                  <a:gd name="T1" fmla="*/ 28091 h 59"/>
                  <a:gd name="T2" fmla="*/ 30399 w 74"/>
                  <a:gd name="T3" fmla="*/ 91295 h 59"/>
                  <a:gd name="T4" fmla="*/ 37414 w 74"/>
                  <a:gd name="T5" fmla="*/ 14045 h 59"/>
                  <a:gd name="T6" fmla="*/ 173038 w 74"/>
                  <a:gd name="T7" fmla="*/ 28091 h 59"/>
                  <a:gd name="T8" fmla="*/ 0 60000 65536"/>
                  <a:gd name="T9" fmla="*/ 0 60000 65536"/>
                  <a:gd name="T10" fmla="*/ 0 60000 65536"/>
                  <a:gd name="T11" fmla="*/ 0 60000 65536"/>
                  <a:gd name="T12" fmla="*/ 0 w 74"/>
                  <a:gd name="T13" fmla="*/ 0 h 59"/>
                  <a:gd name="T14" fmla="*/ 74 w 74"/>
                  <a:gd name="T15" fmla="*/ 59 h 59"/>
                </a:gdLst>
                <a:ahLst/>
                <a:cxnLst>
                  <a:cxn ang="T8">
                    <a:pos x="T0" y="T1"/>
                  </a:cxn>
                  <a:cxn ang="T9">
                    <a:pos x="T2" y="T3"/>
                  </a:cxn>
                  <a:cxn ang="T10">
                    <a:pos x="T4" y="T5"/>
                  </a:cxn>
                  <a:cxn ang="T11">
                    <a:pos x="T6" y="T7"/>
                  </a:cxn>
                </a:cxnLst>
                <a:rect l="T12" t="T13" r="T14" b="T15"/>
                <a:pathLst>
                  <a:path w="74" h="59">
                    <a:moveTo>
                      <a:pt x="74" y="12"/>
                    </a:moveTo>
                    <a:cubicBezTo>
                      <a:pt x="69" y="49"/>
                      <a:pt x="37" y="59"/>
                      <a:pt x="13" y="39"/>
                    </a:cubicBezTo>
                    <a:cubicBezTo>
                      <a:pt x="0" y="29"/>
                      <a:pt x="5" y="9"/>
                      <a:pt x="16" y="6"/>
                    </a:cubicBezTo>
                    <a:cubicBezTo>
                      <a:pt x="36" y="0"/>
                      <a:pt x="60" y="52"/>
                      <a:pt x="74" y="12"/>
                    </a:cubicBezTo>
                    <a:close/>
                  </a:path>
                </a:pathLst>
              </a:custGeom>
              <a:solidFill>
                <a:srgbClr val="FFFFFF"/>
              </a:solidFill>
              <a:ln w="9525">
                <a:noFill/>
                <a:miter lim="800000"/>
              </a:ln>
            </p:spPr>
            <p:txBody>
              <a:bodyPr/>
              <a:lstStyle/>
              <a:p>
                <a:endParaRPr lang="zh-CN" altLang="en-US">
                  <a:cs typeface="+mn-ea"/>
                  <a:sym typeface="+mn-lt"/>
                </a:endParaRPr>
              </a:p>
            </p:txBody>
          </p:sp>
          <p:sp>
            <p:nvSpPr>
              <p:cNvPr id="56" name="Freeform 433"/>
              <p:cNvSpPr/>
              <p:nvPr/>
            </p:nvSpPr>
            <p:spPr bwMode="auto">
              <a:xfrm>
                <a:off x="3913188" y="825500"/>
                <a:ext cx="177800" cy="133350"/>
              </a:xfrm>
              <a:custGeom>
                <a:avLst/>
                <a:gdLst>
                  <a:gd name="T0" fmla="*/ 28074 w 76"/>
                  <a:gd name="T1" fmla="*/ 0 h 57"/>
                  <a:gd name="T2" fmla="*/ 128671 w 76"/>
                  <a:gd name="T3" fmla="*/ 119313 h 57"/>
                  <a:gd name="T4" fmla="*/ 156745 w 76"/>
                  <a:gd name="T5" fmla="*/ 44450 h 57"/>
                  <a:gd name="T6" fmla="*/ 28074 w 76"/>
                  <a:gd name="T7" fmla="*/ 0 h 57"/>
                  <a:gd name="T8" fmla="*/ 0 60000 65536"/>
                  <a:gd name="T9" fmla="*/ 0 60000 65536"/>
                  <a:gd name="T10" fmla="*/ 0 60000 65536"/>
                  <a:gd name="T11" fmla="*/ 0 60000 65536"/>
                  <a:gd name="T12" fmla="*/ 0 w 76"/>
                  <a:gd name="T13" fmla="*/ 0 h 57"/>
                  <a:gd name="T14" fmla="*/ 76 w 76"/>
                  <a:gd name="T15" fmla="*/ 57 h 57"/>
                </a:gdLst>
                <a:ahLst/>
                <a:cxnLst>
                  <a:cxn ang="T8">
                    <a:pos x="T0" y="T1"/>
                  </a:cxn>
                  <a:cxn ang="T9">
                    <a:pos x="T2" y="T3"/>
                  </a:cxn>
                  <a:cxn ang="T10">
                    <a:pos x="T4" y="T5"/>
                  </a:cxn>
                  <a:cxn ang="T11">
                    <a:pos x="T6" y="T7"/>
                  </a:cxn>
                </a:cxnLst>
                <a:rect l="T12" t="T13" r="T14" b="T15"/>
                <a:pathLst>
                  <a:path w="76" h="57">
                    <a:moveTo>
                      <a:pt x="12" y="0"/>
                    </a:moveTo>
                    <a:cubicBezTo>
                      <a:pt x="0" y="35"/>
                      <a:pt x="24" y="57"/>
                      <a:pt x="55" y="51"/>
                    </a:cubicBezTo>
                    <a:cubicBezTo>
                      <a:pt x="71" y="47"/>
                      <a:pt x="76" y="27"/>
                      <a:pt x="67" y="19"/>
                    </a:cubicBezTo>
                    <a:cubicBezTo>
                      <a:pt x="52" y="6"/>
                      <a:pt x="7" y="41"/>
                      <a:pt x="12" y="0"/>
                    </a:cubicBezTo>
                    <a:close/>
                  </a:path>
                </a:pathLst>
              </a:custGeom>
              <a:solidFill>
                <a:srgbClr val="FFFFFF"/>
              </a:solidFill>
              <a:ln w="9525">
                <a:noFill/>
                <a:miter lim="800000"/>
              </a:ln>
            </p:spPr>
            <p:txBody>
              <a:bodyPr/>
              <a:lstStyle/>
              <a:p>
                <a:endParaRPr lang="zh-CN" altLang="en-US">
                  <a:cs typeface="+mn-ea"/>
                  <a:sym typeface="+mn-lt"/>
                </a:endParaRPr>
              </a:p>
            </p:txBody>
          </p:sp>
          <p:sp>
            <p:nvSpPr>
              <p:cNvPr id="57" name="Freeform 434"/>
              <p:cNvSpPr/>
              <p:nvPr/>
            </p:nvSpPr>
            <p:spPr bwMode="auto">
              <a:xfrm>
                <a:off x="4035426" y="844550"/>
                <a:ext cx="74613" cy="74613"/>
              </a:xfrm>
              <a:custGeom>
                <a:avLst/>
                <a:gdLst>
                  <a:gd name="T0" fmla="*/ 44301 w 32"/>
                  <a:gd name="T1" fmla="*/ 4663 h 32"/>
                  <a:gd name="T2" fmla="*/ 4663 w 32"/>
                  <a:gd name="T3" fmla="*/ 30312 h 32"/>
                  <a:gd name="T4" fmla="*/ 30312 w 32"/>
                  <a:gd name="T5" fmla="*/ 69950 h 32"/>
                  <a:gd name="T6" fmla="*/ 69950 w 32"/>
                  <a:gd name="T7" fmla="*/ 44301 h 32"/>
                  <a:gd name="T8" fmla="*/ 44301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4" y="5"/>
                      <a:pt x="2" y="13"/>
                    </a:cubicBezTo>
                    <a:cubicBezTo>
                      <a:pt x="0" y="21"/>
                      <a:pt x="5" y="29"/>
                      <a:pt x="13" y="30"/>
                    </a:cubicBezTo>
                    <a:cubicBezTo>
                      <a:pt x="21" y="32"/>
                      <a:pt x="29" y="27"/>
                      <a:pt x="30" y="19"/>
                    </a:cubicBezTo>
                    <a:cubicBezTo>
                      <a:pt x="32" y="12"/>
                      <a:pt x="27" y="4"/>
                      <a:pt x="19" y="2"/>
                    </a:cubicBezTo>
                    <a:close/>
                  </a:path>
                </a:pathLst>
              </a:custGeom>
              <a:solidFill>
                <a:srgbClr val="D6A38D"/>
              </a:solidFill>
              <a:ln w="9525">
                <a:noFill/>
                <a:miter lim="800000"/>
              </a:ln>
            </p:spPr>
            <p:txBody>
              <a:bodyPr/>
              <a:lstStyle/>
              <a:p>
                <a:endParaRPr lang="zh-CN" altLang="en-US">
                  <a:cs typeface="+mn-ea"/>
                  <a:sym typeface="+mn-lt"/>
                </a:endParaRPr>
              </a:p>
            </p:txBody>
          </p:sp>
          <p:sp>
            <p:nvSpPr>
              <p:cNvPr id="58" name="Freeform 435"/>
              <p:cNvSpPr/>
              <p:nvPr/>
            </p:nvSpPr>
            <p:spPr bwMode="auto">
              <a:xfrm>
                <a:off x="4037013" y="835025"/>
                <a:ext cx="76200" cy="74613"/>
              </a:xfrm>
              <a:custGeom>
                <a:avLst/>
                <a:gdLst>
                  <a:gd name="T0" fmla="*/ 45244 w 32"/>
                  <a:gd name="T1" fmla="*/ 4663 h 32"/>
                  <a:gd name="T2" fmla="*/ 4763 w 32"/>
                  <a:gd name="T3" fmla="*/ 30312 h 32"/>
                  <a:gd name="T4" fmla="*/ 30956 w 32"/>
                  <a:gd name="T5" fmla="*/ 69950 h 32"/>
                  <a:gd name="T6" fmla="*/ 71437 w 32"/>
                  <a:gd name="T7" fmla="*/ 44301 h 32"/>
                  <a:gd name="T8" fmla="*/ 45244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3" y="5"/>
                      <a:pt x="2" y="13"/>
                    </a:cubicBezTo>
                    <a:cubicBezTo>
                      <a:pt x="0" y="21"/>
                      <a:pt x="5" y="29"/>
                      <a:pt x="13" y="30"/>
                    </a:cubicBezTo>
                    <a:cubicBezTo>
                      <a:pt x="21" y="32"/>
                      <a:pt x="28" y="27"/>
                      <a:pt x="30" y="19"/>
                    </a:cubicBezTo>
                    <a:cubicBezTo>
                      <a:pt x="32" y="12"/>
                      <a:pt x="27" y="4"/>
                      <a:pt x="19" y="2"/>
                    </a:cubicBezTo>
                    <a:close/>
                  </a:path>
                </a:pathLst>
              </a:custGeom>
              <a:solidFill>
                <a:srgbClr val="F8C8B4"/>
              </a:solidFill>
              <a:ln w="9525">
                <a:noFill/>
                <a:miter lim="800000"/>
              </a:ln>
            </p:spPr>
            <p:txBody>
              <a:bodyPr/>
              <a:lstStyle/>
              <a:p>
                <a:endParaRPr lang="zh-CN" altLang="en-US">
                  <a:cs typeface="+mn-ea"/>
                  <a:sym typeface="+mn-lt"/>
                </a:endParaRPr>
              </a:p>
            </p:txBody>
          </p:sp>
          <p:sp>
            <p:nvSpPr>
              <p:cNvPr id="59" name="Freeform 436"/>
              <p:cNvSpPr/>
              <p:nvPr/>
            </p:nvSpPr>
            <p:spPr bwMode="auto">
              <a:xfrm>
                <a:off x="4238626" y="828675"/>
                <a:ext cx="53975" cy="55563"/>
              </a:xfrm>
              <a:custGeom>
                <a:avLst/>
                <a:gdLst>
                  <a:gd name="T0" fmla="*/ 32854 w 23"/>
                  <a:gd name="T1" fmla="*/ 4630 h 24"/>
                  <a:gd name="T2" fmla="*/ 2347 w 23"/>
                  <a:gd name="T3" fmla="*/ 23151 h 24"/>
                  <a:gd name="T4" fmla="*/ 21121 w 23"/>
                  <a:gd name="T5" fmla="*/ 50933 h 24"/>
                  <a:gd name="T6" fmla="*/ 51628 w 23"/>
                  <a:gd name="T7" fmla="*/ 32412 h 24"/>
                  <a:gd name="T8" fmla="*/ 32854 w 23"/>
                  <a:gd name="T9" fmla="*/ 463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14" y="2"/>
                    </a:moveTo>
                    <a:cubicBezTo>
                      <a:pt x="8" y="0"/>
                      <a:pt x="3" y="4"/>
                      <a:pt x="1" y="10"/>
                    </a:cubicBezTo>
                    <a:cubicBezTo>
                      <a:pt x="0" y="15"/>
                      <a:pt x="4" y="21"/>
                      <a:pt x="9" y="22"/>
                    </a:cubicBezTo>
                    <a:cubicBezTo>
                      <a:pt x="15" y="24"/>
                      <a:pt x="21" y="20"/>
                      <a:pt x="22" y="14"/>
                    </a:cubicBezTo>
                    <a:cubicBezTo>
                      <a:pt x="23" y="9"/>
                      <a:pt x="20" y="3"/>
                      <a:pt x="14" y="2"/>
                    </a:cubicBezTo>
                    <a:close/>
                  </a:path>
                </a:pathLst>
              </a:custGeom>
              <a:solidFill>
                <a:srgbClr val="FFFFFF"/>
              </a:solidFill>
              <a:ln w="9525">
                <a:noFill/>
                <a:miter lim="800000"/>
              </a:ln>
            </p:spPr>
            <p:txBody>
              <a:bodyPr/>
              <a:lstStyle/>
              <a:p>
                <a:endParaRPr lang="zh-CN" altLang="en-US">
                  <a:cs typeface="+mn-ea"/>
                  <a:sym typeface="+mn-lt"/>
                </a:endParaRPr>
              </a:p>
            </p:txBody>
          </p:sp>
          <p:sp>
            <p:nvSpPr>
              <p:cNvPr id="60" name="Freeform 437"/>
              <p:cNvSpPr/>
              <p:nvPr/>
            </p:nvSpPr>
            <p:spPr bwMode="auto">
              <a:xfrm>
                <a:off x="4227513" y="8874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4"/>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1" name="Freeform 438"/>
              <p:cNvSpPr/>
              <p:nvPr/>
            </p:nvSpPr>
            <p:spPr bwMode="auto">
              <a:xfrm>
                <a:off x="4217988" y="9128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3"/>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2" name="Freeform 439"/>
              <p:cNvSpPr/>
              <p:nvPr/>
            </p:nvSpPr>
            <p:spPr bwMode="auto">
              <a:xfrm>
                <a:off x="4243388" y="857250"/>
                <a:ext cx="53975" cy="52388"/>
              </a:xfrm>
              <a:custGeom>
                <a:avLst/>
                <a:gdLst>
                  <a:gd name="T0" fmla="*/ 32854 w 23"/>
                  <a:gd name="T1" fmla="*/ 2278 h 23"/>
                  <a:gd name="T2" fmla="*/ 2347 w 23"/>
                  <a:gd name="T3" fmla="*/ 20500 h 23"/>
                  <a:gd name="T4" fmla="*/ 21121 w 23"/>
                  <a:gd name="T5" fmla="*/ 50110 h 23"/>
                  <a:gd name="T6" fmla="*/ 51628 w 23"/>
                  <a:gd name="T7" fmla="*/ 31888 h 23"/>
                  <a:gd name="T8" fmla="*/ 32854 w 23"/>
                  <a:gd name="T9" fmla="*/ 2278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2" y="3"/>
                      <a:pt x="1" y="9"/>
                    </a:cubicBezTo>
                    <a:cubicBezTo>
                      <a:pt x="0" y="15"/>
                      <a:pt x="3" y="20"/>
                      <a:pt x="9" y="22"/>
                    </a:cubicBezTo>
                    <a:cubicBezTo>
                      <a:pt x="15" y="23"/>
                      <a:pt x="20" y="19"/>
                      <a:pt x="22" y="14"/>
                    </a:cubicBezTo>
                    <a:cubicBezTo>
                      <a:pt x="23" y="8"/>
                      <a:pt x="19" y="2"/>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3" name="Freeform 440"/>
              <p:cNvSpPr/>
              <p:nvPr/>
            </p:nvSpPr>
            <p:spPr bwMode="auto">
              <a:xfrm>
                <a:off x="4246563" y="857250"/>
                <a:ext cx="85725" cy="106363"/>
              </a:xfrm>
              <a:custGeom>
                <a:avLst/>
                <a:gdLst>
                  <a:gd name="T0" fmla="*/ 64873 w 37"/>
                  <a:gd name="T1" fmla="*/ 9249 h 46"/>
                  <a:gd name="T2" fmla="*/ 11584 w 37"/>
                  <a:gd name="T3" fmla="*/ 39308 h 46"/>
                  <a:gd name="T4" fmla="*/ 20852 w 37"/>
                  <a:gd name="T5" fmla="*/ 99426 h 46"/>
                  <a:gd name="T6" fmla="*/ 74141 w 37"/>
                  <a:gd name="T7" fmla="*/ 67055 h 46"/>
                  <a:gd name="T8" fmla="*/ 64873 w 37"/>
                  <a:gd name="T9" fmla="*/ 9249 h 46"/>
                  <a:gd name="T10" fmla="*/ 0 60000 65536"/>
                  <a:gd name="T11" fmla="*/ 0 60000 65536"/>
                  <a:gd name="T12" fmla="*/ 0 60000 65536"/>
                  <a:gd name="T13" fmla="*/ 0 60000 65536"/>
                  <a:gd name="T14" fmla="*/ 0 60000 65536"/>
                  <a:gd name="T15" fmla="*/ 0 w 37"/>
                  <a:gd name="T16" fmla="*/ 0 h 46"/>
                  <a:gd name="T17" fmla="*/ 37 w 37"/>
                  <a:gd name="T18" fmla="*/ 46 h 46"/>
                </a:gdLst>
                <a:ahLst/>
                <a:cxnLst>
                  <a:cxn ang="T10">
                    <a:pos x="T0" y="T1"/>
                  </a:cxn>
                  <a:cxn ang="T11">
                    <a:pos x="T2" y="T3"/>
                  </a:cxn>
                  <a:cxn ang="T12">
                    <a:pos x="T4" y="T5"/>
                  </a:cxn>
                  <a:cxn ang="T13">
                    <a:pos x="T6" y="T7"/>
                  </a:cxn>
                  <a:cxn ang="T14">
                    <a:pos x="T8" y="T9"/>
                  </a:cxn>
                </a:cxnLst>
                <a:rect l="T15" t="T16" r="T17" b="T18"/>
                <a:pathLst>
                  <a:path w="37" h="46">
                    <a:moveTo>
                      <a:pt x="28" y="4"/>
                    </a:moveTo>
                    <a:cubicBezTo>
                      <a:pt x="20" y="0"/>
                      <a:pt x="10" y="6"/>
                      <a:pt x="5" y="17"/>
                    </a:cubicBezTo>
                    <a:cubicBezTo>
                      <a:pt x="0" y="28"/>
                      <a:pt x="2" y="39"/>
                      <a:pt x="9" y="43"/>
                    </a:cubicBezTo>
                    <a:cubicBezTo>
                      <a:pt x="17" y="46"/>
                      <a:pt x="27" y="40"/>
                      <a:pt x="32" y="29"/>
                    </a:cubicBezTo>
                    <a:cubicBezTo>
                      <a:pt x="37" y="19"/>
                      <a:pt x="35" y="7"/>
                      <a:pt x="28" y="4"/>
                    </a:cubicBezTo>
                    <a:close/>
                  </a:path>
                </a:pathLst>
              </a:custGeom>
              <a:solidFill>
                <a:srgbClr val="D6A38D"/>
              </a:solidFill>
              <a:ln w="9525">
                <a:noFill/>
                <a:miter lim="800000"/>
              </a:ln>
            </p:spPr>
            <p:txBody>
              <a:bodyPr/>
              <a:lstStyle/>
              <a:p>
                <a:endParaRPr lang="zh-CN" altLang="en-US">
                  <a:cs typeface="+mn-ea"/>
                  <a:sym typeface="+mn-lt"/>
                </a:endParaRPr>
              </a:p>
            </p:txBody>
          </p:sp>
          <p:sp>
            <p:nvSpPr>
              <p:cNvPr id="64" name="Freeform 441"/>
              <p:cNvSpPr/>
              <p:nvPr/>
            </p:nvSpPr>
            <p:spPr bwMode="auto">
              <a:xfrm>
                <a:off x="4246563" y="857250"/>
                <a:ext cx="80963" cy="100013"/>
              </a:xfrm>
              <a:custGeom>
                <a:avLst/>
                <a:gdLst>
                  <a:gd name="T0" fmla="*/ 60144 w 35"/>
                  <a:gd name="T1" fmla="*/ 6978 h 43"/>
                  <a:gd name="T2" fmla="*/ 11566 w 35"/>
                  <a:gd name="T3" fmla="*/ 34888 h 43"/>
                  <a:gd name="T4" fmla="*/ 20819 w 35"/>
                  <a:gd name="T5" fmla="*/ 93035 h 43"/>
                  <a:gd name="T6" fmla="*/ 69397 w 35"/>
                  <a:gd name="T7" fmla="*/ 62799 h 43"/>
                  <a:gd name="T8" fmla="*/ 60144 w 35"/>
                  <a:gd name="T9" fmla="*/ 6978 h 43"/>
                  <a:gd name="T10" fmla="*/ 0 60000 65536"/>
                  <a:gd name="T11" fmla="*/ 0 60000 65536"/>
                  <a:gd name="T12" fmla="*/ 0 60000 65536"/>
                  <a:gd name="T13" fmla="*/ 0 60000 65536"/>
                  <a:gd name="T14" fmla="*/ 0 60000 65536"/>
                  <a:gd name="T15" fmla="*/ 0 w 35"/>
                  <a:gd name="T16" fmla="*/ 0 h 43"/>
                  <a:gd name="T17" fmla="*/ 35 w 35"/>
                  <a:gd name="T18" fmla="*/ 43 h 43"/>
                </a:gdLst>
                <a:ahLst/>
                <a:cxnLst>
                  <a:cxn ang="T10">
                    <a:pos x="T0" y="T1"/>
                  </a:cxn>
                  <a:cxn ang="T11">
                    <a:pos x="T2" y="T3"/>
                  </a:cxn>
                  <a:cxn ang="T12">
                    <a:pos x="T4" y="T5"/>
                  </a:cxn>
                  <a:cxn ang="T13">
                    <a:pos x="T6" y="T7"/>
                  </a:cxn>
                  <a:cxn ang="T14">
                    <a:pos x="T8" y="T9"/>
                  </a:cxn>
                </a:cxnLst>
                <a:rect l="T15" t="T16" r="T17" b="T18"/>
                <a:pathLst>
                  <a:path w="35" h="43">
                    <a:moveTo>
                      <a:pt x="26" y="3"/>
                    </a:moveTo>
                    <a:cubicBezTo>
                      <a:pt x="19" y="0"/>
                      <a:pt x="9" y="5"/>
                      <a:pt x="5" y="15"/>
                    </a:cubicBezTo>
                    <a:cubicBezTo>
                      <a:pt x="0" y="26"/>
                      <a:pt x="2" y="36"/>
                      <a:pt x="9" y="40"/>
                    </a:cubicBezTo>
                    <a:cubicBezTo>
                      <a:pt x="16" y="43"/>
                      <a:pt x="25" y="37"/>
                      <a:pt x="30" y="27"/>
                    </a:cubicBezTo>
                    <a:cubicBezTo>
                      <a:pt x="35" y="17"/>
                      <a:pt x="33" y="6"/>
                      <a:pt x="26" y="3"/>
                    </a:cubicBezTo>
                    <a:close/>
                  </a:path>
                </a:pathLst>
              </a:custGeom>
              <a:solidFill>
                <a:srgbClr val="F8C8B4"/>
              </a:solidFill>
              <a:ln w="9525">
                <a:noFill/>
                <a:miter lim="800000"/>
              </a:ln>
            </p:spPr>
            <p:txBody>
              <a:bodyPr/>
              <a:lstStyle/>
              <a:p>
                <a:endParaRPr lang="zh-CN" altLang="en-US">
                  <a:cs typeface="+mn-ea"/>
                  <a:sym typeface="+mn-lt"/>
                </a:endParaRPr>
              </a:p>
            </p:txBody>
          </p:sp>
          <p:sp>
            <p:nvSpPr>
              <p:cNvPr id="65" name="Freeform 442"/>
              <p:cNvSpPr/>
              <p:nvPr/>
            </p:nvSpPr>
            <p:spPr bwMode="auto">
              <a:xfrm>
                <a:off x="3902076" y="660400"/>
                <a:ext cx="484188" cy="266700"/>
              </a:xfrm>
              <a:custGeom>
                <a:avLst/>
                <a:gdLst>
                  <a:gd name="T0" fmla="*/ 35086 w 207"/>
                  <a:gd name="T1" fmla="*/ 135689 h 114"/>
                  <a:gd name="T2" fmla="*/ 416355 w 207"/>
                  <a:gd name="T3" fmla="*/ 245645 h 114"/>
                  <a:gd name="T4" fmla="*/ 460797 w 207"/>
                  <a:gd name="T5" fmla="*/ 229268 h 114"/>
                  <a:gd name="T6" fmla="*/ 446763 w 207"/>
                  <a:gd name="T7" fmla="*/ 116974 h 114"/>
                  <a:gd name="T8" fmla="*/ 77189 w 207"/>
                  <a:gd name="T9" fmla="*/ 11697 h 114"/>
                  <a:gd name="T10" fmla="*/ 4678 w 207"/>
                  <a:gd name="T11" fmla="*/ 95918 h 114"/>
                  <a:gd name="T12" fmla="*/ 35086 w 207"/>
                  <a:gd name="T13" fmla="*/ 135689 h 114"/>
                  <a:gd name="T14" fmla="*/ 0 60000 65536"/>
                  <a:gd name="T15" fmla="*/ 0 60000 65536"/>
                  <a:gd name="T16" fmla="*/ 0 60000 65536"/>
                  <a:gd name="T17" fmla="*/ 0 60000 65536"/>
                  <a:gd name="T18" fmla="*/ 0 60000 65536"/>
                  <a:gd name="T19" fmla="*/ 0 60000 65536"/>
                  <a:gd name="T20" fmla="*/ 0 60000 65536"/>
                  <a:gd name="T21" fmla="*/ 0 w 207"/>
                  <a:gd name="T22" fmla="*/ 0 h 114"/>
                  <a:gd name="T23" fmla="*/ 207 w 207"/>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14">
                    <a:moveTo>
                      <a:pt x="15" y="58"/>
                    </a:moveTo>
                    <a:cubicBezTo>
                      <a:pt x="72" y="47"/>
                      <a:pt x="147" y="73"/>
                      <a:pt x="178" y="105"/>
                    </a:cubicBezTo>
                    <a:cubicBezTo>
                      <a:pt x="186" y="114"/>
                      <a:pt x="195" y="104"/>
                      <a:pt x="197" y="98"/>
                    </a:cubicBezTo>
                    <a:cubicBezTo>
                      <a:pt x="203" y="80"/>
                      <a:pt x="207" y="62"/>
                      <a:pt x="191" y="50"/>
                    </a:cubicBezTo>
                    <a:cubicBezTo>
                      <a:pt x="147" y="18"/>
                      <a:pt x="84" y="0"/>
                      <a:pt x="33" y="5"/>
                    </a:cubicBezTo>
                    <a:cubicBezTo>
                      <a:pt x="14" y="6"/>
                      <a:pt x="7" y="24"/>
                      <a:pt x="2" y="41"/>
                    </a:cubicBezTo>
                    <a:cubicBezTo>
                      <a:pt x="0" y="49"/>
                      <a:pt x="5" y="60"/>
                      <a:pt x="15" y="58"/>
                    </a:cubicBezTo>
                    <a:close/>
                  </a:path>
                </a:pathLst>
              </a:custGeom>
              <a:solidFill>
                <a:srgbClr val="E6E6E6"/>
              </a:solidFill>
              <a:ln w="9525">
                <a:noFill/>
                <a:miter lim="800000"/>
              </a:ln>
            </p:spPr>
            <p:txBody>
              <a:bodyPr/>
              <a:lstStyle/>
              <a:p>
                <a:endParaRPr lang="zh-CN" altLang="en-US">
                  <a:cs typeface="+mn-ea"/>
                  <a:sym typeface="+mn-lt"/>
                </a:endParaRPr>
              </a:p>
            </p:txBody>
          </p:sp>
          <p:sp>
            <p:nvSpPr>
              <p:cNvPr id="66" name="Freeform 443"/>
              <p:cNvSpPr/>
              <p:nvPr/>
            </p:nvSpPr>
            <p:spPr bwMode="auto">
              <a:xfrm>
                <a:off x="3908426" y="647700"/>
                <a:ext cx="481013" cy="260350"/>
              </a:xfrm>
              <a:custGeom>
                <a:avLst/>
                <a:gdLst>
                  <a:gd name="T0" fmla="*/ 32850 w 205"/>
                  <a:gd name="T1" fmla="*/ 129002 h 111"/>
                  <a:gd name="T2" fmla="*/ 415314 w 205"/>
                  <a:gd name="T3" fmla="*/ 241586 h 111"/>
                  <a:gd name="T4" fmla="*/ 459895 w 205"/>
                  <a:gd name="T5" fmla="*/ 222822 h 111"/>
                  <a:gd name="T6" fmla="*/ 443471 w 205"/>
                  <a:gd name="T7" fmla="*/ 114929 h 111"/>
                  <a:gd name="T8" fmla="*/ 72739 w 205"/>
                  <a:gd name="T9" fmla="*/ 9382 h 111"/>
                  <a:gd name="T10" fmla="*/ 4693 w 205"/>
                  <a:gd name="T11" fmla="*/ 91474 h 111"/>
                  <a:gd name="T12" fmla="*/ 32850 w 205"/>
                  <a:gd name="T13" fmla="*/ 129002 h 111"/>
                  <a:gd name="T14" fmla="*/ 0 60000 65536"/>
                  <a:gd name="T15" fmla="*/ 0 60000 65536"/>
                  <a:gd name="T16" fmla="*/ 0 60000 65536"/>
                  <a:gd name="T17" fmla="*/ 0 60000 65536"/>
                  <a:gd name="T18" fmla="*/ 0 60000 65536"/>
                  <a:gd name="T19" fmla="*/ 0 60000 65536"/>
                  <a:gd name="T20" fmla="*/ 0 60000 65536"/>
                  <a:gd name="T21" fmla="*/ 0 w 205"/>
                  <a:gd name="T22" fmla="*/ 0 h 111"/>
                  <a:gd name="T23" fmla="*/ 205 w 205"/>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5" h="111">
                    <a:moveTo>
                      <a:pt x="14" y="55"/>
                    </a:moveTo>
                    <a:cubicBezTo>
                      <a:pt x="71" y="45"/>
                      <a:pt x="146" y="71"/>
                      <a:pt x="177" y="103"/>
                    </a:cubicBezTo>
                    <a:cubicBezTo>
                      <a:pt x="185" y="111"/>
                      <a:pt x="194" y="101"/>
                      <a:pt x="196" y="95"/>
                    </a:cubicBezTo>
                    <a:cubicBezTo>
                      <a:pt x="202" y="78"/>
                      <a:pt x="205" y="61"/>
                      <a:pt x="189" y="49"/>
                    </a:cubicBezTo>
                    <a:cubicBezTo>
                      <a:pt x="146" y="18"/>
                      <a:pt x="82" y="0"/>
                      <a:pt x="31" y="4"/>
                    </a:cubicBezTo>
                    <a:cubicBezTo>
                      <a:pt x="13" y="5"/>
                      <a:pt x="6" y="22"/>
                      <a:pt x="2" y="39"/>
                    </a:cubicBezTo>
                    <a:cubicBezTo>
                      <a:pt x="0" y="46"/>
                      <a:pt x="5" y="57"/>
                      <a:pt x="14" y="55"/>
                    </a:cubicBezTo>
                    <a:close/>
                  </a:path>
                </a:pathLst>
              </a:custGeom>
              <a:solidFill>
                <a:srgbClr val="FFFFFF"/>
              </a:solidFill>
              <a:ln w="9525">
                <a:noFill/>
                <a:miter lim="800000"/>
              </a:ln>
            </p:spPr>
            <p:txBody>
              <a:bodyPr/>
              <a:lstStyle/>
              <a:p>
                <a:endParaRPr lang="zh-CN" altLang="en-US">
                  <a:cs typeface="+mn-ea"/>
                  <a:sym typeface="+mn-lt"/>
                </a:endParaRPr>
              </a:p>
            </p:txBody>
          </p:sp>
          <p:sp>
            <p:nvSpPr>
              <p:cNvPr id="67" name="Freeform 444"/>
              <p:cNvSpPr/>
              <p:nvPr/>
            </p:nvSpPr>
            <p:spPr bwMode="auto">
              <a:xfrm>
                <a:off x="3700463" y="1287463"/>
                <a:ext cx="561975" cy="204788"/>
              </a:xfrm>
              <a:custGeom>
                <a:avLst/>
                <a:gdLst>
                  <a:gd name="T0" fmla="*/ 0 w 240"/>
                  <a:gd name="T1" fmla="*/ 74468 h 88"/>
                  <a:gd name="T2" fmla="*/ 559633 w 240"/>
                  <a:gd name="T3" fmla="*/ 204788 h 88"/>
                  <a:gd name="T4" fmla="*/ 559633 w 240"/>
                  <a:gd name="T5" fmla="*/ 121011 h 88"/>
                  <a:gd name="T6" fmla="*/ 37465 w 240"/>
                  <a:gd name="T7" fmla="*/ 0 h 88"/>
                  <a:gd name="T8" fmla="*/ 0 w 240"/>
                  <a:gd name="T9" fmla="*/ 74468 h 88"/>
                  <a:gd name="T10" fmla="*/ 0 60000 65536"/>
                  <a:gd name="T11" fmla="*/ 0 60000 65536"/>
                  <a:gd name="T12" fmla="*/ 0 60000 65536"/>
                  <a:gd name="T13" fmla="*/ 0 60000 65536"/>
                  <a:gd name="T14" fmla="*/ 0 60000 65536"/>
                  <a:gd name="T15" fmla="*/ 0 w 240"/>
                  <a:gd name="T16" fmla="*/ 0 h 88"/>
                  <a:gd name="T17" fmla="*/ 240 w 240"/>
                  <a:gd name="T18" fmla="*/ 88 h 88"/>
                </a:gdLst>
                <a:ahLst/>
                <a:cxnLst>
                  <a:cxn ang="T10">
                    <a:pos x="T0" y="T1"/>
                  </a:cxn>
                  <a:cxn ang="T11">
                    <a:pos x="T2" y="T3"/>
                  </a:cxn>
                  <a:cxn ang="T12">
                    <a:pos x="T4" y="T5"/>
                  </a:cxn>
                  <a:cxn ang="T13">
                    <a:pos x="T6" y="T7"/>
                  </a:cxn>
                  <a:cxn ang="T14">
                    <a:pos x="T8" y="T9"/>
                  </a:cxn>
                </a:cxnLst>
                <a:rect l="T15" t="T16" r="T17" b="T18"/>
                <a:pathLst>
                  <a:path w="240" h="88">
                    <a:moveTo>
                      <a:pt x="0" y="32"/>
                    </a:moveTo>
                    <a:cubicBezTo>
                      <a:pt x="85" y="71"/>
                      <a:pt x="146" y="86"/>
                      <a:pt x="239" y="88"/>
                    </a:cubicBezTo>
                    <a:cubicBezTo>
                      <a:pt x="240" y="77"/>
                      <a:pt x="239" y="65"/>
                      <a:pt x="239" y="52"/>
                    </a:cubicBezTo>
                    <a:cubicBezTo>
                      <a:pt x="154" y="49"/>
                      <a:pt x="94" y="35"/>
                      <a:pt x="16" y="0"/>
                    </a:cubicBezTo>
                    <a:cubicBezTo>
                      <a:pt x="10" y="11"/>
                      <a:pt x="5" y="22"/>
                      <a:pt x="0" y="32"/>
                    </a:cubicBezTo>
                    <a:close/>
                  </a:path>
                </a:pathLst>
              </a:custGeom>
              <a:solidFill>
                <a:srgbClr val="333333"/>
              </a:solidFill>
              <a:ln w="9525">
                <a:noFill/>
                <a:miter lim="800000"/>
              </a:ln>
            </p:spPr>
            <p:txBody>
              <a:bodyPr/>
              <a:lstStyle/>
              <a:p>
                <a:endParaRPr lang="zh-CN" altLang="en-US">
                  <a:cs typeface="+mn-ea"/>
                  <a:sym typeface="+mn-lt"/>
                </a:endParaRPr>
              </a:p>
            </p:txBody>
          </p:sp>
          <p:sp>
            <p:nvSpPr>
              <p:cNvPr id="68" name="Freeform 445"/>
              <p:cNvSpPr/>
              <p:nvPr/>
            </p:nvSpPr>
            <p:spPr bwMode="auto">
              <a:xfrm>
                <a:off x="3636963" y="1412875"/>
                <a:ext cx="641350" cy="211138"/>
              </a:xfrm>
              <a:custGeom>
                <a:avLst/>
                <a:gdLst>
                  <a:gd name="T0" fmla="*/ 7022 w 274"/>
                  <a:gd name="T1" fmla="*/ 30498 h 90"/>
                  <a:gd name="T2" fmla="*/ 11703 w 274"/>
                  <a:gd name="T3" fmla="*/ 68033 h 90"/>
                  <a:gd name="T4" fmla="*/ 608580 w 274"/>
                  <a:gd name="T5" fmla="*/ 211138 h 90"/>
                  <a:gd name="T6" fmla="*/ 639009 w 274"/>
                  <a:gd name="T7" fmla="*/ 175948 h 90"/>
                  <a:gd name="T8" fmla="*/ 622624 w 274"/>
                  <a:gd name="T9" fmla="*/ 143105 h 90"/>
                  <a:gd name="T10" fmla="*/ 35110 w 274"/>
                  <a:gd name="T11" fmla="*/ 4692 h 90"/>
                  <a:gd name="T12" fmla="*/ 7022 w 274"/>
                  <a:gd name="T13" fmla="*/ 30498 h 90"/>
                  <a:gd name="T14" fmla="*/ 0 60000 65536"/>
                  <a:gd name="T15" fmla="*/ 0 60000 65536"/>
                  <a:gd name="T16" fmla="*/ 0 60000 65536"/>
                  <a:gd name="T17" fmla="*/ 0 60000 65536"/>
                  <a:gd name="T18" fmla="*/ 0 60000 65536"/>
                  <a:gd name="T19" fmla="*/ 0 60000 65536"/>
                  <a:gd name="T20" fmla="*/ 0 60000 65536"/>
                  <a:gd name="T21" fmla="*/ 0 w 274"/>
                  <a:gd name="T22" fmla="*/ 0 h 90"/>
                  <a:gd name="T23" fmla="*/ 274 w 27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90">
                    <a:moveTo>
                      <a:pt x="3" y="13"/>
                    </a:moveTo>
                    <a:cubicBezTo>
                      <a:pt x="0" y="22"/>
                      <a:pt x="0" y="26"/>
                      <a:pt x="5" y="29"/>
                    </a:cubicBezTo>
                    <a:cubicBezTo>
                      <a:pt x="76" y="63"/>
                      <a:pt x="161" y="89"/>
                      <a:pt x="260" y="90"/>
                    </a:cubicBezTo>
                    <a:cubicBezTo>
                      <a:pt x="267" y="90"/>
                      <a:pt x="271" y="88"/>
                      <a:pt x="273" y="75"/>
                    </a:cubicBezTo>
                    <a:cubicBezTo>
                      <a:pt x="274" y="64"/>
                      <a:pt x="272" y="60"/>
                      <a:pt x="266" y="61"/>
                    </a:cubicBezTo>
                    <a:cubicBezTo>
                      <a:pt x="197" y="65"/>
                      <a:pt x="90" y="42"/>
                      <a:pt x="15" y="2"/>
                    </a:cubicBezTo>
                    <a:cubicBezTo>
                      <a:pt x="13" y="0"/>
                      <a:pt x="7" y="3"/>
                      <a:pt x="3" y="13"/>
                    </a:cubicBezTo>
                    <a:close/>
                  </a:path>
                </a:pathLst>
              </a:custGeom>
              <a:solidFill>
                <a:srgbClr val="E6E6E6"/>
              </a:solidFill>
              <a:ln w="9525">
                <a:noFill/>
                <a:miter lim="800000"/>
              </a:ln>
            </p:spPr>
            <p:txBody>
              <a:bodyPr/>
              <a:lstStyle/>
              <a:p>
                <a:endParaRPr lang="zh-CN" altLang="en-US">
                  <a:cs typeface="+mn-ea"/>
                  <a:sym typeface="+mn-lt"/>
                </a:endParaRPr>
              </a:p>
            </p:txBody>
          </p:sp>
          <p:sp>
            <p:nvSpPr>
              <p:cNvPr id="69" name="Freeform 446"/>
              <p:cNvSpPr/>
              <p:nvPr/>
            </p:nvSpPr>
            <p:spPr bwMode="auto">
              <a:xfrm>
                <a:off x="3640138" y="1401763"/>
                <a:ext cx="642938" cy="207963"/>
              </a:xfrm>
              <a:custGeom>
                <a:avLst/>
                <a:gdLst>
                  <a:gd name="T0" fmla="*/ 9352 w 275"/>
                  <a:gd name="T1" fmla="*/ 30377 h 89"/>
                  <a:gd name="T2" fmla="*/ 14028 w 275"/>
                  <a:gd name="T3" fmla="*/ 65427 h 89"/>
                  <a:gd name="T4" fmla="*/ 607869 w 275"/>
                  <a:gd name="T5" fmla="*/ 207963 h 89"/>
                  <a:gd name="T6" fmla="*/ 638262 w 275"/>
                  <a:gd name="T7" fmla="*/ 175250 h 89"/>
                  <a:gd name="T8" fmla="*/ 621896 w 275"/>
                  <a:gd name="T9" fmla="*/ 140200 h 89"/>
                  <a:gd name="T10" fmla="*/ 37407 w 275"/>
                  <a:gd name="T11" fmla="*/ 2337 h 89"/>
                  <a:gd name="T12" fmla="*/ 9352 w 275"/>
                  <a:gd name="T13" fmla="*/ 30377 h 89"/>
                  <a:gd name="T14" fmla="*/ 0 60000 65536"/>
                  <a:gd name="T15" fmla="*/ 0 60000 65536"/>
                  <a:gd name="T16" fmla="*/ 0 60000 65536"/>
                  <a:gd name="T17" fmla="*/ 0 60000 65536"/>
                  <a:gd name="T18" fmla="*/ 0 60000 65536"/>
                  <a:gd name="T19" fmla="*/ 0 60000 65536"/>
                  <a:gd name="T20" fmla="*/ 0 60000 65536"/>
                  <a:gd name="T21" fmla="*/ 0 w 275"/>
                  <a:gd name="T22" fmla="*/ 0 h 89"/>
                  <a:gd name="T23" fmla="*/ 275 w 275"/>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5" h="89">
                    <a:moveTo>
                      <a:pt x="4" y="13"/>
                    </a:moveTo>
                    <a:cubicBezTo>
                      <a:pt x="0" y="22"/>
                      <a:pt x="0" y="26"/>
                      <a:pt x="6" y="28"/>
                    </a:cubicBezTo>
                    <a:cubicBezTo>
                      <a:pt x="77" y="62"/>
                      <a:pt x="161" y="88"/>
                      <a:pt x="260" y="89"/>
                    </a:cubicBezTo>
                    <a:cubicBezTo>
                      <a:pt x="267" y="89"/>
                      <a:pt x="272" y="88"/>
                      <a:pt x="273" y="75"/>
                    </a:cubicBezTo>
                    <a:cubicBezTo>
                      <a:pt x="275" y="63"/>
                      <a:pt x="273" y="60"/>
                      <a:pt x="266" y="60"/>
                    </a:cubicBezTo>
                    <a:cubicBezTo>
                      <a:pt x="197" y="64"/>
                      <a:pt x="91" y="42"/>
                      <a:pt x="16" y="1"/>
                    </a:cubicBezTo>
                    <a:cubicBezTo>
                      <a:pt x="13" y="0"/>
                      <a:pt x="7" y="3"/>
                      <a:pt x="4" y="13"/>
                    </a:cubicBezTo>
                    <a:close/>
                  </a:path>
                </a:pathLst>
              </a:custGeom>
              <a:solidFill>
                <a:srgbClr val="FFFFFF"/>
              </a:solidFill>
              <a:ln w="9525">
                <a:noFill/>
                <a:miter lim="800000"/>
              </a:ln>
            </p:spPr>
            <p:txBody>
              <a:bodyPr/>
              <a:lstStyle/>
              <a:p>
                <a:endParaRPr lang="zh-CN" altLang="en-US">
                  <a:cs typeface="+mn-ea"/>
                  <a:sym typeface="+mn-lt"/>
                </a:endParaRPr>
              </a:p>
            </p:txBody>
          </p:sp>
          <p:sp>
            <p:nvSpPr>
              <p:cNvPr id="70" name="Freeform 447"/>
              <p:cNvSpPr>
                <a:spLocks noEditPoints="1"/>
              </p:cNvSpPr>
              <p:nvPr/>
            </p:nvSpPr>
            <p:spPr bwMode="auto">
              <a:xfrm>
                <a:off x="3857626" y="1333500"/>
                <a:ext cx="125413" cy="131763"/>
              </a:xfrm>
              <a:custGeom>
                <a:avLst/>
                <a:gdLst>
                  <a:gd name="T0" fmla="*/ 102188 w 54"/>
                  <a:gd name="T1" fmla="*/ 32941 h 56"/>
                  <a:gd name="T2" fmla="*/ 62707 w 54"/>
                  <a:gd name="T3" fmla="*/ 23529 h 56"/>
                  <a:gd name="T4" fmla="*/ 62707 w 54"/>
                  <a:gd name="T5" fmla="*/ 9412 h 56"/>
                  <a:gd name="T6" fmla="*/ 113801 w 54"/>
                  <a:gd name="T7" fmla="*/ 21176 h 56"/>
                  <a:gd name="T8" fmla="*/ 123091 w 54"/>
                  <a:gd name="T9" fmla="*/ 39999 h 56"/>
                  <a:gd name="T10" fmla="*/ 102188 w 54"/>
                  <a:gd name="T11" fmla="*/ 119998 h 56"/>
                  <a:gd name="T12" fmla="*/ 83609 w 54"/>
                  <a:gd name="T13" fmla="*/ 129410 h 56"/>
                  <a:gd name="T14" fmla="*/ 62707 w 54"/>
                  <a:gd name="T15" fmla="*/ 124704 h 56"/>
                  <a:gd name="T16" fmla="*/ 62707 w 54"/>
                  <a:gd name="T17" fmla="*/ 110587 h 56"/>
                  <a:gd name="T18" fmla="*/ 81286 w 54"/>
                  <a:gd name="T19" fmla="*/ 115293 h 56"/>
                  <a:gd name="T20" fmla="*/ 90576 w 54"/>
                  <a:gd name="T21" fmla="*/ 108234 h 56"/>
                  <a:gd name="T22" fmla="*/ 109156 w 54"/>
                  <a:gd name="T23" fmla="*/ 44705 h 56"/>
                  <a:gd name="T24" fmla="*/ 102188 w 54"/>
                  <a:gd name="T25" fmla="*/ 32941 h 56"/>
                  <a:gd name="T26" fmla="*/ 62707 w 54"/>
                  <a:gd name="T27" fmla="*/ 23529 h 56"/>
                  <a:gd name="T28" fmla="*/ 44127 w 54"/>
                  <a:gd name="T29" fmla="*/ 16470 h 56"/>
                  <a:gd name="T30" fmla="*/ 32514 w 54"/>
                  <a:gd name="T31" fmla="*/ 23529 h 56"/>
                  <a:gd name="T32" fmla="*/ 16257 w 54"/>
                  <a:gd name="T33" fmla="*/ 87058 h 56"/>
                  <a:gd name="T34" fmla="*/ 23225 w 54"/>
                  <a:gd name="T35" fmla="*/ 98822 h 56"/>
                  <a:gd name="T36" fmla="*/ 62707 w 54"/>
                  <a:gd name="T37" fmla="*/ 110587 h 56"/>
                  <a:gd name="T38" fmla="*/ 62707 w 54"/>
                  <a:gd name="T39" fmla="*/ 124704 h 56"/>
                  <a:gd name="T40" fmla="*/ 11612 w 54"/>
                  <a:gd name="T41" fmla="*/ 110587 h 56"/>
                  <a:gd name="T42" fmla="*/ 2322 w 54"/>
                  <a:gd name="T43" fmla="*/ 91764 h 56"/>
                  <a:gd name="T44" fmla="*/ 23225 w 54"/>
                  <a:gd name="T45" fmla="*/ 14117 h 56"/>
                  <a:gd name="T46" fmla="*/ 41804 w 54"/>
                  <a:gd name="T47" fmla="*/ 2353 h 56"/>
                  <a:gd name="T48" fmla="*/ 62707 w 54"/>
                  <a:gd name="T49" fmla="*/ 9412 h 56"/>
                  <a:gd name="T50" fmla="*/ 62707 w 54"/>
                  <a:gd name="T51" fmla="*/ 23529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56"/>
                  <a:gd name="T80" fmla="*/ 54 w 54"/>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56">
                    <a:moveTo>
                      <a:pt x="44" y="14"/>
                    </a:moveTo>
                    <a:cubicBezTo>
                      <a:pt x="27" y="10"/>
                      <a:pt x="27" y="10"/>
                      <a:pt x="27" y="10"/>
                    </a:cubicBezTo>
                    <a:cubicBezTo>
                      <a:pt x="27" y="4"/>
                      <a:pt x="27" y="4"/>
                      <a:pt x="27" y="4"/>
                    </a:cubicBezTo>
                    <a:cubicBezTo>
                      <a:pt x="49" y="9"/>
                      <a:pt x="49" y="9"/>
                      <a:pt x="49" y="9"/>
                    </a:cubicBezTo>
                    <a:cubicBezTo>
                      <a:pt x="52" y="10"/>
                      <a:pt x="54" y="14"/>
                      <a:pt x="53" y="17"/>
                    </a:cubicBezTo>
                    <a:cubicBezTo>
                      <a:pt x="44" y="51"/>
                      <a:pt x="44" y="51"/>
                      <a:pt x="44" y="51"/>
                    </a:cubicBezTo>
                    <a:cubicBezTo>
                      <a:pt x="43" y="54"/>
                      <a:pt x="39" y="56"/>
                      <a:pt x="36" y="55"/>
                    </a:cubicBezTo>
                    <a:cubicBezTo>
                      <a:pt x="27" y="53"/>
                      <a:pt x="27" y="53"/>
                      <a:pt x="27" y="53"/>
                    </a:cubicBezTo>
                    <a:cubicBezTo>
                      <a:pt x="27" y="47"/>
                      <a:pt x="27" y="47"/>
                      <a:pt x="27" y="47"/>
                    </a:cubicBezTo>
                    <a:cubicBezTo>
                      <a:pt x="35" y="49"/>
                      <a:pt x="35" y="49"/>
                      <a:pt x="35" y="49"/>
                    </a:cubicBezTo>
                    <a:cubicBezTo>
                      <a:pt x="37" y="49"/>
                      <a:pt x="39" y="48"/>
                      <a:pt x="39" y="46"/>
                    </a:cubicBezTo>
                    <a:cubicBezTo>
                      <a:pt x="47" y="19"/>
                      <a:pt x="47" y="19"/>
                      <a:pt x="47" y="19"/>
                    </a:cubicBezTo>
                    <a:cubicBezTo>
                      <a:pt x="47" y="17"/>
                      <a:pt x="46" y="15"/>
                      <a:pt x="44" y="14"/>
                    </a:cubicBezTo>
                    <a:close/>
                    <a:moveTo>
                      <a:pt x="27" y="10"/>
                    </a:moveTo>
                    <a:cubicBezTo>
                      <a:pt x="19" y="7"/>
                      <a:pt x="19" y="7"/>
                      <a:pt x="19" y="7"/>
                    </a:cubicBezTo>
                    <a:cubicBezTo>
                      <a:pt x="17" y="7"/>
                      <a:pt x="15" y="8"/>
                      <a:pt x="14" y="10"/>
                    </a:cubicBezTo>
                    <a:cubicBezTo>
                      <a:pt x="7" y="37"/>
                      <a:pt x="7" y="37"/>
                      <a:pt x="7" y="37"/>
                    </a:cubicBezTo>
                    <a:cubicBezTo>
                      <a:pt x="6" y="39"/>
                      <a:pt x="7" y="41"/>
                      <a:pt x="10" y="42"/>
                    </a:cubicBezTo>
                    <a:cubicBezTo>
                      <a:pt x="27" y="47"/>
                      <a:pt x="27" y="47"/>
                      <a:pt x="27" y="47"/>
                    </a:cubicBezTo>
                    <a:cubicBezTo>
                      <a:pt x="27" y="53"/>
                      <a:pt x="27" y="53"/>
                      <a:pt x="27" y="53"/>
                    </a:cubicBezTo>
                    <a:cubicBezTo>
                      <a:pt x="5" y="47"/>
                      <a:pt x="5" y="47"/>
                      <a:pt x="5" y="47"/>
                    </a:cubicBezTo>
                    <a:cubicBezTo>
                      <a:pt x="2" y="46"/>
                      <a:pt x="0" y="42"/>
                      <a:pt x="1" y="39"/>
                    </a:cubicBezTo>
                    <a:cubicBezTo>
                      <a:pt x="10" y="6"/>
                      <a:pt x="10" y="6"/>
                      <a:pt x="10" y="6"/>
                    </a:cubicBezTo>
                    <a:cubicBezTo>
                      <a:pt x="11" y="2"/>
                      <a:pt x="14" y="0"/>
                      <a:pt x="18" y="1"/>
                    </a:cubicBezTo>
                    <a:cubicBezTo>
                      <a:pt x="27" y="4"/>
                      <a:pt x="27" y="4"/>
                      <a:pt x="27" y="4"/>
                    </a:cubicBezTo>
                    <a:lnTo>
                      <a:pt x="27" y="10"/>
                    </a:lnTo>
                    <a:close/>
                  </a:path>
                </a:pathLst>
              </a:custGeom>
              <a:solidFill>
                <a:srgbClr val="E09431"/>
              </a:solidFill>
              <a:ln w="9525">
                <a:noFill/>
                <a:miter lim="800000"/>
              </a:ln>
            </p:spPr>
            <p:txBody>
              <a:bodyPr/>
              <a:lstStyle/>
              <a:p>
                <a:endParaRPr lang="zh-CN" altLang="en-US">
                  <a:cs typeface="+mn-ea"/>
                  <a:sym typeface="+mn-lt"/>
                </a:endParaRPr>
              </a:p>
            </p:txBody>
          </p:sp>
          <p:sp>
            <p:nvSpPr>
              <p:cNvPr id="71" name="Freeform 448"/>
              <p:cNvSpPr/>
              <p:nvPr/>
            </p:nvSpPr>
            <p:spPr bwMode="auto">
              <a:xfrm>
                <a:off x="3952876" y="1204913"/>
                <a:ext cx="68263" cy="68263"/>
              </a:xfrm>
              <a:custGeom>
                <a:avLst/>
                <a:gdLst>
                  <a:gd name="T0" fmla="*/ 40016 w 29"/>
                  <a:gd name="T1" fmla="*/ 4708 h 29"/>
                  <a:gd name="T2" fmla="*/ 4708 w 29"/>
                  <a:gd name="T3" fmla="*/ 28247 h 29"/>
                  <a:gd name="T4" fmla="*/ 28247 w 29"/>
                  <a:gd name="T5" fmla="*/ 63555 h 29"/>
                  <a:gd name="T6" fmla="*/ 63555 w 29"/>
                  <a:gd name="T7" fmla="*/ 40016 h 29"/>
                  <a:gd name="T8" fmla="*/ 40016 w 29"/>
                  <a:gd name="T9" fmla="*/ 4708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7" y="2"/>
                    </a:moveTo>
                    <a:cubicBezTo>
                      <a:pt x="10" y="0"/>
                      <a:pt x="3" y="5"/>
                      <a:pt x="2" y="12"/>
                    </a:cubicBezTo>
                    <a:cubicBezTo>
                      <a:pt x="0" y="19"/>
                      <a:pt x="4" y="26"/>
                      <a:pt x="12" y="27"/>
                    </a:cubicBezTo>
                    <a:cubicBezTo>
                      <a:pt x="19" y="29"/>
                      <a:pt x="26" y="25"/>
                      <a:pt x="27" y="17"/>
                    </a:cubicBezTo>
                    <a:cubicBezTo>
                      <a:pt x="29" y="10"/>
                      <a:pt x="24" y="3"/>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72" name="Freeform 449"/>
              <p:cNvSpPr/>
              <p:nvPr/>
            </p:nvSpPr>
            <p:spPr bwMode="auto">
              <a:xfrm>
                <a:off x="3956051" y="1198563"/>
                <a:ext cx="68263" cy="65088"/>
              </a:xfrm>
              <a:custGeom>
                <a:avLst/>
                <a:gdLst>
                  <a:gd name="T0" fmla="*/ 40016 w 29"/>
                  <a:gd name="T1" fmla="*/ 2325 h 28"/>
                  <a:gd name="T2" fmla="*/ 4708 w 29"/>
                  <a:gd name="T3" fmla="*/ 25570 h 28"/>
                  <a:gd name="T4" fmla="*/ 25893 w 29"/>
                  <a:gd name="T5" fmla="*/ 62763 h 28"/>
                  <a:gd name="T6" fmla="*/ 63555 w 29"/>
                  <a:gd name="T7" fmla="*/ 39518 h 28"/>
                  <a:gd name="T8" fmla="*/ 40016 w 29"/>
                  <a:gd name="T9" fmla="*/ 2325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17" y="1"/>
                    </a:moveTo>
                    <a:cubicBezTo>
                      <a:pt x="10" y="0"/>
                      <a:pt x="3" y="4"/>
                      <a:pt x="2" y="11"/>
                    </a:cubicBezTo>
                    <a:cubicBezTo>
                      <a:pt x="0" y="18"/>
                      <a:pt x="4" y="25"/>
                      <a:pt x="11" y="27"/>
                    </a:cubicBezTo>
                    <a:cubicBezTo>
                      <a:pt x="18" y="28"/>
                      <a:pt x="25" y="24"/>
                      <a:pt x="27" y="17"/>
                    </a:cubicBezTo>
                    <a:cubicBezTo>
                      <a:pt x="29" y="10"/>
                      <a:pt x="24" y="3"/>
                      <a:pt x="17" y="1"/>
                    </a:cubicBezTo>
                    <a:close/>
                  </a:path>
                </a:pathLst>
              </a:custGeom>
              <a:solidFill>
                <a:srgbClr val="E6E6E6"/>
              </a:solidFill>
              <a:ln w="9525">
                <a:noFill/>
                <a:miter lim="800000"/>
              </a:ln>
            </p:spPr>
            <p:txBody>
              <a:bodyPr/>
              <a:lstStyle/>
              <a:p>
                <a:endParaRPr lang="zh-CN" altLang="en-US">
                  <a:cs typeface="+mn-ea"/>
                  <a:sym typeface="+mn-lt"/>
                </a:endParaRPr>
              </a:p>
            </p:txBody>
          </p:sp>
          <p:sp>
            <p:nvSpPr>
              <p:cNvPr id="73" name="Freeform 450"/>
              <p:cNvSpPr/>
              <p:nvPr/>
            </p:nvSpPr>
            <p:spPr bwMode="auto">
              <a:xfrm>
                <a:off x="3960813" y="1198563"/>
                <a:ext cx="60325" cy="55563"/>
              </a:xfrm>
              <a:custGeom>
                <a:avLst/>
                <a:gdLst>
                  <a:gd name="T0" fmla="*/ 0 w 26"/>
                  <a:gd name="T1" fmla="*/ 20836 h 24"/>
                  <a:gd name="T2" fmla="*/ 23202 w 26"/>
                  <a:gd name="T3" fmla="*/ 50933 h 24"/>
                  <a:gd name="T4" fmla="*/ 58005 w 26"/>
                  <a:gd name="T5" fmla="*/ 34727 h 24"/>
                  <a:gd name="T6" fmla="*/ 34803 w 26"/>
                  <a:gd name="T7" fmla="*/ 2315 h 24"/>
                  <a:gd name="T8" fmla="*/ 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0" y="9"/>
                    </a:moveTo>
                    <a:cubicBezTo>
                      <a:pt x="0" y="15"/>
                      <a:pt x="4" y="21"/>
                      <a:pt x="10" y="22"/>
                    </a:cubicBezTo>
                    <a:cubicBezTo>
                      <a:pt x="17" y="24"/>
                      <a:pt x="23" y="20"/>
                      <a:pt x="25" y="15"/>
                    </a:cubicBezTo>
                    <a:cubicBezTo>
                      <a:pt x="26" y="8"/>
                      <a:pt x="22" y="3"/>
                      <a:pt x="15" y="1"/>
                    </a:cubicBezTo>
                    <a:cubicBezTo>
                      <a:pt x="9" y="0"/>
                      <a:pt x="3" y="3"/>
                      <a:pt x="0" y="9"/>
                    </a:cubicBezTo>
                    <a:close/>
                  </a:path>
                </a:pathLst>
              </a:custGeom>
              <a:solidFill>
                <a:srgbClr val="FFFFFF"/>
              </a:solidFill>
              <a:ln w="9525">
                <a:noFill/>
                <a:miter lim="800000"/>
              </a:ln>
            </p:spPr>
            <p:txBody>
              <a:bodyPr/>
              <a:lstStyle/>
              <a:p>
                <a:endParaRPr lang="zh-CN" altLang="en-US">
                  <a:cs typeface="+mn-ea"/>
                  <a:sym typeface="+mn-lt"/>
                </a:endParaRPr>
              </a:p>
            </p:txBody>
          </p:sp>
          <p:sp>
            <p:nvSpPr>
              <p:cNvPr id="74" name="Freeform 451"/>
              <p:cNvSpPr/>
              <p:nvPr/>
            </p:nvSpPr>
            <p:spPr bwMode="auto">
              <a:xfrm>
                <a:off x="3937001" y="1279525"/>
                <a:ext cx="65088" cy="68263"/>
              </a:xfrm>
              <a:custGeom>
                <a:avLst/>
                <a:gdLst>
                  <a:gd name="T0" fmla="*/ 39518 w 28"/>
                  <a:gd name="T1" fmla="*/ 4708 h 29"/>
                  <a:gd name="T2" fmla="*/ 2325 w 28"/>
                  <a:gd name="T3" fmla="*/ 28247 h 29"/>
                  <a:gd name="T4" fmla="*/ 25570 w 28"/>
                  <a:gd name="T5" fmla="*/ 65909 h 29"/>
                  <a:gd name="T6" fmla="*/ 62763 w 28"/>
                  <a:gd name="T7" fmla="*/ 42370 h 29"/>
                  <a:gd name="T8" fmla="*/ 39518 w 28"/>
                  <a:gd name="T9" fmla="*/ 4708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17" y="2"/>
                    </a:moveTo>
                    <a:cubicBezTo>
                      <a:pt x="10" y="0"/>
                      <a:pt x="3" y="5"/>
                      <a:pt x="1" y="12"/>
                    </a:cubicBezTo>
                    <a:cubicBezTo>
                      <a:pt x="0" y="19"/>
                      <a:pt x="4" y="26"/>
                      <a:pt x="11" y="28"/>
                    </a:cubicBezTo>
                    <a:cubicBezTo>
                      <a:pt x="18" y="29"/>
                      <a:pt x="25" y="25"/>
                      <a:pt x="27" y="18"/>
                    </a:cubicBezTo>
                    <a:cubicBezTo>
                      <a:pt x="28" y="11"/>
                      <a:pt x="24" y="4"/>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75" name="Freeform 452"/>
              <p:cNvSpPr/>
              <p:nvPr/>
            </p:nvSpPr>
            <p:spPr bwMode="auto">
              <a:xfrm>
                <a:off x="3937001" y="1273175"/>
                <a:ext cx="68263" cy="68263"/>
              </a:xfrm>
              <a:custGeom>
                <a:avLst/>
                <a:gdLst>
                  <a:gd name="T0" fmla="*/ 42370 w 29"/>
                  <a:gd name="T1" fmla="*/ 2354 h 29"/>
                  <a:gd name="T2" fmla="*/ 4708 w 29"/>
                  <a:gd name="T3" fmla="*/ 25893 h 29"/>
                  <a:gd name="T4" fmla="*/ 28247 w 29"/>
                  <a:gd name="T5" fmla="*/ 63555 h 29"/>
                  <a:gd name="T6" fmla="*/ 65909 w 29"/>
                  <a:gd name="T7" fmla="*/ 40016 h 29"/>
                  <a:gd name="T8" fmla="*/ 42370 w 29"/>
                  <a:gd name="T9" fmla="*/ 2354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8" y="1"/>
                    </a:moveTo>
                    <a:cubicBezTo>
                      <a:pt x="11" y="0"/>
                      <a:pt x="4" y="4"/>
                      <a:pt x="2" y="11"/>
                    </a:cubicBezTo>
                    <a:cubicBezTo>
                      <a:pt x="0" y="18"/>
                      <a:pt x="5" y="25"/>
                      <a:pt x="12" y="27"/>
                    </a:cubicBezTo>
                    <a:cubicBezTo>
                      <a:pt x="19" y="29"/>
                      <a:pt x="26" y="24"/>
                      <a:pt x="28" y="17"/>
                    </a:cubicBezTo>
                    <a:cubicBezTo>
                      <a:pt x="29" y="10"/>
                      <a:pt x="25" y="3"/>
                      <a:pt x="18" y="1"/>
                    </a:cubicBezTo>
                    <a:close/>
                  </a:path>
                </a:pathLst>
              </a:custGeom>
              <a:solidFill>
                <a:srgbClr val="E6E6E6"/>
              </a:solidFill>
              <a:ln w="9525">
                <a:noFill/>
                <a:miter lim="800000"/>
              </a:ln>
            </p:spPr>
            <p:txBody>
              <a:bodyPr/>
              <a:lstStyle/>
              <a:p>
                <a:endParaRPr lang="zh-CN" altLang="en-US">
                  <a:cs typeface="+mn-ea"/>
                  <a:sym typeface="+mn-lt"/>
                </a:endParaRPr>
              </a:p>
            </p:txBody>
          </p:sp>
          <p:sp>
            <p:nvSpPr>
              <p:cNvPr id="76" name="Freeform 453"/>
              <p:cNvSpPr/>
              <p:nvPr/>
            </p:nvSpPr>
            <p:spPr bwMode="auto">
              <a:xfrm>
                <a:off x="3941763" y="1273175"/>
                <a:ext cx="60325" cy="55563"/>
              </a:xfrm>
              <a:custGeom>
                <a:avLst/>
                <a:gdLst>
                  <a:gd name="T0" fmla="*/ 2320 w 26"/>
                  <a:gd name="T1" fmla="*/ 20836 h 24"/>
                  <a:gd name="T2" fmla="*/ 25522 w 26"/>
                  <a:gd name="T3" fmla="*/ 50933 h 24"/>
                  <a:gd name="T4" fmla="*/ 60325 w 26"/>
                  <a:gd name="T5" fmla="*/ 34727 h 24"/>
                  <a:gd name="T6" fmla="*/ 37123 w 26"/>
                  <a:gd name="T7" fmla="*/ 2315 h 24"/>
                  <a:gd name="T8" fmla="*/ 232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1" y="9"/>
                    </a:moveTo>
                    <a:cubicBezTo>
                      <a:pt x="0" y="15"/>
                      <a:pt x="5" y="21"/>
                      <a:pt x="11" y="22"/>
                    </a:cubicBezTo>
                    <a:cubicBezTo>
                      <a:pt x="17" y="24"/>
                      <a:pt x="23" y="21"/>
                      <a:pt x="26" y="15"/>
                    </a:cubicBezTo>
                    <a:cubicBezTo>
                      <a:pt x="26" y="9"/>
                      <a:pt x="22" y="3"/>
                      <a:pt x="16" y="1"/>
                    </a:cubicBezTo>
                    <a:cubicBezTo>
                      <a:pt x="9" y="0"/>
                      <a:pt x="3" y="3"/>
                      <a:pt x="1" y="9"/>
                    </a:cubicBezTo>
                    <a:close/>
                  </a:path>
                </a:pathLst>
              </a:custGeom>
              <a:solidFill>
                <a:srgbClr val="FFFFFF"/>
              </a:solidFill>
              <a:ln w="9525">
                <a:noFill/>
                <a:miter lim="800000"/>
              </a:ln>
            </p:spPr>
            <p:txBody>
              <a:bodyPr/>
              <a:lstStyle/>
              <a:p>
                <a:endParaRPr lang="zh-CN" altLang="en-US">
                  <a:cs typeface="+mn-ea"/>
                  <a:sym typeface="+mn-lt"/>
                </a:endParaRPr>
              </a:p>
            </p:txBody>
          </p:sp>
          <p:sp>
            <p:nvSpPr>
              <p:cNvPr id="77" name="Freeform 454"/>
              <p:cNvSpPr/>
              <p:nvPr/>
            </p:nvSpPr>
            <p:spPr bwMode="auto">
              <a:xfrm>
                <a:off x="3859213" y="1071563"/>
                <a:ext cx="333375" cy="227013"/>
              </a:xfrm>
              <a:custGeom>
                <a:avLst/>
                <a:gdLst>
                  <a:gd name="T0" fmla="*/ 279378 w 142"/>
                  <a:gd name="T1" fmla="*/ 81912 h 97"/>
                  <a:gd name="T2" fmla="*/ 51650 w 142"/>
                  <a:gd name="T3" fmla="*/ 0 h 97"/>
                  <a:gd name="T4" fmla="*/ 0 w 142"/>
                  <a:gd name="T5" fmla="*/ 138080 h 97"/>
                  <a:gd name="T6" fmla="*/ 227728 w 142"/>
                  <a:gd name="T7" fmla="*/ 219992 h 97"/>
                  <a:gd name="T8" fmla="*/ 227728 w 142"/>
                  <a:gd name="T9" fmla="*/ 217652 h 97"/>
                  <a:gd name="T10" fmla="*/ 305202 w 142"/>
                  <a:gd name="T11" fmla="*/ 196589 h 97"/>
                  <a:gd name="T12" fmla="*/ 300507 w 142"/>
                  <a:gd name="T13" fmla="*/ 95954 h 97"/>
                  <a:gd name="T14" fmla="*/ 279378 w 142"/>
                  <a:gd name="T15" fmla="*/ 81912 h 97"/>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97"/>
                  <a:gd name="T26" fmla="*/ 142 w 142"/>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97">
                    <a:moveTo>
                      <a:pt x="119" y="35"/>
                    </a:moveTo>
                    <a:cubicBezTo>
                      <a:pt x="22" y="0"/>
                      <a:pt x="22" y="0"/>
                      <a:pt x="22" y="0"/>
                    </a:cubicBezTo>
                    <a:cubicBezTo>
                      <a:pt x="0" y="59"/>
                      <a:pt x="0" y="59"/>
                      <a:pt x="0" y="59"/>
                    </a:cubicBezTo>
                    <a:cubicBezTo>
                      <a:pt x="97" y="94"/>
                      <a:pt x="97" y="94"/>
                      <a:pt x="97" y="94"/>
                    </a:cubicBezTo>
                    <a:cubicBezTo>
                      <a:pt x="97" y="93"/>
                      <a:pt x="97" y="93"/>
                      <a:pt x="97" y="93"/>
                    </a:cubicBezTo>
                    <a:cubicBezTo>
                      <a:pt x="108" y="97"/>
                      <a:pt x="122" y="94"/>
                      <a:pt x="130" y="84"/>
                    </a:cubicBezTo>
                    <a:cubicBezTo>
                      <a:pt x="142" y="72"/>
                      <a:pt x="141" y="52"/>
                      <a:pt x="128" y="41"/>
                    </a:cubicBezTo>
                    <a:cubicBezTo>
                      <a:pt x="125" y="38"/>
                      <a:pt x="122" y="37"/>
                      <a:pt x="119" y="35"/>
                    </a:cubicBezTo>
                    <a:close/>
                  </a:path>
                </a:pathLst>
              </a:custGeom>
              <a:solidFill>
                <a:srgbClr val="CF291D"/>
              </a:solidFill>
              <a:ln w="9525">
                <a:noFill/>
                <a:miter lim="800000"/>
              </a:ln>
            </p:spPr>
            <p:txBody>
              <a:bodyPr/>
              <a:lstStyle/>
              <a:p>
                <a:endParaRPr lang="zh-CN" altLang="en-US">
                  <a:cs typeface="+mn-ea"/>
                  <a:sym typeface="+mn-lt"/>
                </a:endParaRPr>
              </a:p>
            </p:txBody>
          </p:sp>
          <p:sp>
            <p:nvSpPr>
              <p:cNvPr id="78" name="Freeform 455"/>
              <p:cNvSpPr/>
              <p:nvPr/>
            </p:nvSpPr>
            <p:spPr bwMode="auto">
              <a:xfrm>
                <a:off x="3871913" y="1071563"/>
                <a:ext cx="320675" cy="206375"/>
              </a:xfrm>
              <a:custGeom>
                <a:avLst/>
                <a:gdLst>
                  <a:gd name="T0" fmla="*/ 266839 w 137"/>
                  <a:gd name="T1" fmla="*/ 82081 h 88"/>
                  <a:gd name="T2" fmla="*/ 39792 w 137"/>
                  <a:gd name="T3" fmla="*/ 0 h 88"/>
                  <a:gd name="T4" fmla="*/ 0 w 137"/>
                  <a:gd name="T5" fmla="*/ 103188 h 88"/>
                  <a:gd name="T6" fmla="*/ 283224 w 137"/>
                  <a:gd name="T7" fmla="*/ 206375 h 88"/>
                  <a:gd name="T8" fmla="*/ 292587 w 137"/>
                  <a:gd name="T9" fmla="*/ 196994 h 88"/>
                  <a:gd name="T10" fmla="*/ 287905 w 137"/>
                  <a:gd name="T11" fmla="*/ 96152 h 88"/>
                  <a:gd name="T12" fmla="*/ 266839 w 137"/>
                  <a:gd name="T13" fmla="*/ 82081 h 88"/>
                  <a:gd name="T14" fmla="*/ 0 60000 65536"/>
                  <a:gd name="T15" fmla="*/ 0 60000 65536"/>
                  <a:gd name="T16" fmla="*/ 0 60000 65536"/>
                  <a:gd name="T17" fmla="*/ 0 60000 65536"/>
                  <a:gd name="T18" fmla="*/ 0 60000 65536"/>
                  <a:gd name="T19" fmla="*/ 0 60000 65536"/>
                  <a:gd name="T20" fmla="*/ 0 60000 65536"/>
                  <a:gd name="T21" fmla="*/ 0 w 137"/>
                  <a:gd name="T22" fmla="*/ 0 h 88"/>
                  <a:gd name="T23" fmla="*/ 137 w 137"/>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88">
                    <a:moveTo>
                      <a:pt x="114" y="35"/>
                    </a:moveTo>
                    <a:cubicBezTo>
                      <a:pt x="17" y="0"/>
                      <a:pt x="17" y="0"/>
                      <a:pt x="17" y="0"/>
                    </a:cubicBezTo>
                    <a:cubicBezTo>
                      <a:pt x="0" y="44"/>
                      <a:pt x="0" y="44"/>
                      <a:pt x="0" y="44"/>
                    </a:cubicBezTo>
                    <a:cubicBezTo>
                      <a:pt x="121" y="88"/>
                      <a:pt x="121" y="88"/>
                      <a:pt x="121" y="88"/>
                    </a:cubicBezTo>
                    <a:cubicBezTo>
                      <a:pt x="122" y="87"/>
                      <a:pt x="124" y="86"/>
                      <a:pt x="125" y="84"/>
                    </a:cubicBezTo>
                    <a:cubicBezTo>
                      <a:pt x="137" y="72"/>
                      <a:pt x="136" y="52"/>
                      <a:pt x="123" y="41"/>
                    </a:cubicBezTo>
                    <a:cubicBezTo>
                      <a:pt x="120" y="38"/>
                      <a:pt x="117" y="37"/>
                      <a:pt x="114" y="35"/>
                    </a:cubicBezTo>
                    <a:close/>
                  </a:path>
                </a:pathLst>
              </a:custGeom>
              <a:solidFill>
                <a:srgbClr val="F03E32"/>
              </a:solidFill>
              <a:ln w="9525">
                <a:noFill/>
                <a:miter lim="800000"/>
              </a:ln>
            </p:spPr>
            <p:txBody>
              <a:bodyPr/>
              <a:lstStyle/>
              <a:p>
                <a:endParaRPr lang="zh-CN" altLang="en-US">
                  <a:cs typeface="+mn-ea"/>
                  <a:sym typeface="+mn-lt"/>
                </a:endParaRPr>
              </a:p>
            </p:txBody>
          </p:sp>
          <p:sp>
            <p:nvSpPr>
              <p:cNvPr id="79" name="Freeform 456"/>
              <p:cNvSpPr/>
              <p:nvPr/>
            </p:nvSpPr>
            <p:spPr bwMode="auto">
              <a:xfrm>
                <a:off x="3814763" y="1042988"/>
                <a:ext cx="117475" cy="180975"/>
              </a:xfrm>
              <a:custGeom>
                <a:avLst/>
                <a:gdLst>
                  <a:gd name="T0" fmla="*/ 58738 w 50"/>
                  <a:gd name="T1" fmla="*/ 169223 h 77"/>
                  <a:gd name="T2" fmla="*/ 110427 w 50"/>
                  <a:gd name="T3" fmla="*/ 32905 h 77"/>
                  <a:gd name="T4" fmla="*/ 101029 w 50"/>
                  <a:gd name="T5" fmla="*/ 14102 h 77"/>
                  <a:gd name="T6" fmla="*/ 49340 w 50"/>
                  <a:gd name="T7" fmla="*/ 14102 h 77"/>
                  <a:gd name="T8" fmla="*/ 2350 w 50"/>
                  <a:gd name="T9" fmla="*/ 148070 h 77"/>
                  <a:gd name="T10" fmla="*/ 42291 w 50"/>
                  <a:gd name="T11" fmla="*/ 178625 h 77"/>
                  <a:gd name="T12" fmla="*/ 58738 w 50"/>
                  <a:gd name="T13" fmla="*/ 169223 h 77"/>
                  <a:gd name="T14" fmla="*/ 0 60000 65536"/>
                  <a:gd name="T15" fmla="*/ 0 60000 65536"/>
                  <a:gd name="T16" fmla="*/ 0 60000 65536"/>
                  <a:gd name="T17" fmla="*/ 0 60000 65536"/>
                  <a:gd name="T18" fmla="*/ 0 60000 65536"/>
                  <a:gd name="T19" fmla="*/ 0 60000 65536"/>
                  <a:gd name="T20" fmla="*/ 0 60000 65536"/>
                  <a:gd name="T21" fmla="*/ 0 w 50"/>
                  <a:gd name="T22" fmla="*/ 0 h 77"/>
                  <a:gd name="T23" fmla="*/ 50 w 50"/>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77">
                    <a:moveTo>
                      <a:pt x="25" y="72"/>
                    </a:moveTo>
                    <a:cubicBezTo>
                      <a:pt x="27" y="54"/>
                      <a:pt x="37" y="26"/>
                      <a:pt x="47" y="14"/>
                    </a:cubicBezTo>
                    <a:cubicBezTo>
                      <a:pt x="50" y="10"/>
                      <a:pt x="46" y="7"/>
                      <a:pt x="43" y="6"/>
                    </a:cubicBezTo>
                    <a:cubicBezTo>
                      <a:pt x="35" y="3"/>
                      <a:pt x="26" y="0"/>
                      <a:pt x="21" y="6"/>
                    </a:cubicBezTo>
                    <a:cubicBezTo>
                      <a:pt x="8" y="21"/>
                      <a:pt x="0" y="44"/>
                      <a:pt x="1" y="63"/>
                    </a:cubicBezTo>
                    <a:cubicBezTo>
                      <a:pt x="1" y="70"/>
                      <a:pt x="10" y="74"/>
                      <a:pt x="18" y="76"/>
                    </a:cubicBezTo>
                    <a:cubicBezTo>
                      <a:pt x="21" y="77"/>
                      <a:pt x="25" y="76"/>
                      <a:pt x="25" y="72"/>
                    </a:cubicBezTo>
                    <a:close/>
                  </a:path>
                </a:pathLst>
              </a:custGeom>
              <a:solidFill>
                <a:srgbClr val="E6E6E6"/>
              </a:solidFill>
              <a:ln w="9525">
                <a:noFill/>
                <a:miter lim="800000"/>
              </a:ln>
            </p:spPr>
            <p:txBody>
              <a:bodyPr/>
              <a:lstStyle/>
              <a:p>
                <a:endParaRPr lang="zh-CN" altLang="en-US">
                  <a:cs typeface="+mn-ea"/>
                  <a:sym typeface="+mn-lt"/>
                </a:endParaRPr>
              </a:p>
            </p:txBody>
          </p:sp>
          <p:sp>
            <p:nvSpPr>
              <p:cNvPr id="80" name="Freeform 457"/>
              <p:cNvSpPr/>
              <p:nvPr/>
            </p:nvSpPr>
            <p:spPr bwMode="auto">
              <a:xfrm>
                <a:off x="3671888" y="1006475"/>
                <a:ext cx="234950" cy="169863"/>
              </a:xfrm>
              <a:custGeom>
                <a:avLst/>
                <a:gdLst>
                  <a:gd name="T0" fmla="*/ 157417 w 100"/>
                  <a:gd name="T1" fmla="*/ 30250 h 73"/>
                  <a:gd name="T2" fmla="*/ 91631 w 100"/>
                  <a:gd name="T3" fmla="*/ 48865 h 73"/>
                  <a:gd name="T4" fmla="*/ 23495 w 100"/>
                  <a:gd name="T5" fmla="*/ 69807 h 73"/>
                  <a:gd name="T6" fmla="*/ 145669 w 100"/>
                  <a:gd name="T7" fmla="*/ 169863 h 73"/>
                  <a:gd name="T8" fmla="*/ 157417 w 100"/>
                  <a:gd name="T9" fmla="*/ 30250 h 73"/>
                  <a:gd name="T10" fmla="*/ 0 60000 65536"/>
                  <a:gd name="T11" fmla="*/ 0 60000 65536"/>
                  <a:gd name="T12" fmla="*/ 0 60000 65536"/>
                  <a:gd name="T13" fmla="*/ 0 60000 65536"/>
                  <a:gd name="T14" fmla="*/ 0 60000 65536"/>
                  <a:gd name="T15" fmla="*/ 0 w 100"/>
                  <a:gd name="T16" fmla="*/ 0 h 73"/>
                  <a:gd name="T17" fmla="*/ 100 w 100"/>
                  <a:gd name="T18" fmla="*/ 73 h 73"/>
                </a:gdLst>
                <a:ahLst/>
                <a:cxnLst>
                  <a:cxn ang="T10">
                    <a:pos x="T0" y="T1"/>
                  </a:cxn>
                  <a:cxn ang="T11">
                    <a:pos x="T2" y="T3"/>
                  </a:cxn>
                  <a:cxn ang="T12">
                    <a:pos x="T4" y="T5"/>
                  </a:cxn>
                  <a:cxn ang="T13">
                    <a:pos x="T6" y="T7"/>
                  </a:cxn>
                  <a:cxn ang="T14">
                    <a:pos x="T8" y="T9"/>
                  </a:cxn>
                </a:cxnLst>
                <a:rect l="T15" t="T16" r="T17" b="T18"/>
                <a:pathLst>
                  <a:path w="100" h="73">
                    <a:moveTo>
                      <a:pt x="67" y="13"/>
                    </a:moveTo>
                    <a:cubicBezTo>
                      <a:pt x="48" y="0"/>
                      <a:pt x="31" y="1"/>
                      <a:pt x="39" y="21"/>
                    </a:cubicBezTo>
                    <a:cubicBezTo>
                      <a:pt x="31" y="17"/>
                      <a:pt x="15" y="15"/>
                      <a:pt x="10" y="30"/>
                    </a:cubicBezTo>
                    <a:cubicBezTo>
                      <a:pt x="0" y="58"/>
                      <a:pt x="27" y="73"/>
                      <a:pt x="62" y="73"/>
                    </a:cubicBezTo>
                    <a:cubicBezTo>
                      <a:pt x="82" y="73"/>
                      <a:pt x="100" y="36"/>
                      <a:pt x="67" y="13"/>
                    </a:cubicBezTo>
                    <a:close/>
                  </a:path>
                </a:pathLst>
              </a:custGeom>
              <a:solidFill>
                <a:srgbClr val="333333"/>
              </a:solidFill>
              <a:ln w="9525">
                <a:noFill/>
                <a:miter lim="800000"/>
              </a:ln>
            </p:spPr>
            <p:txBody>
              <a:bodyPr/>
              <a:lstStyle/>
              <a:p>
                <a:endParaRPr lang="zh-CN" altLang="en-US">
                  <a:cs typeface="+mn-ea"/>
                  <a:sym typeface="+mn-lt"/>
                </a:endParaRPr>
              </a:p>
            </p:txBody>
          </p:sp>
          <p:sp>
            <p:nvSpPr>
              <p:cNvPr id="81" name="Freeform 458"/>
              <p:cNvSpPr/>
              <p:nvPr/>
            </p:nvSpPr>
            <p:spPr bwMode="auto">
              <a:xfrm>
                <a:off x="3810001" y="1041400"/>
                <a:ext cx="112713" cy="179388"/>
              </a:xfrm>
              <a:custGeom>
                <a:avLst/>
                <a:gdLst>
                  <a:gd name="T0" fmla="*/ 56357 w 48"/>
                  <a:gd name="T1" fmla="*/ 167739 h 77"/>
                  <a:gd name="T2" fmla="*/ 105668 w 48"/>
                  <a:gd name="T3" fmla="*/ 32616 h 77"/>
                  <a:gd name="T4" fmla="*/ 98624 w 48"/>
                  <a:gd name="T5" fmla="*/ 13978 h 77"/>
                  <a:gd name="T6" fmla="*/ 46964 w 48"/>
                  <a:gd name="T7" fmla="*/ 13978 h 77"/>
                  <a:gd name="T8" fmla="*/ 0 w 48"/>
                  <a:gd name="T9" fmla="*/ 146772 h 77"/>
                  <a:gd name="T10" fmla="*/ 37571 w 48"/>
                  <a:gd name="T11" fmla="*/ 177058 h 77"/>
                  <a:gd name="T12" fmla="*/ 56357 w 48"/>
                  <a:gd name="T13" fmla="*/ 167739 h 77"/>
                  <a:gd name="T14" fmla="*/ 0 60000 65536"/>
                  <a:gd name="T15" fmla="*/ 0 60000 65536"/>
                  <a:gd name="T16" fmla="*/ 0 60000 65536"/>
                  <a:gd name="T17" fmla="*/ 0 60000 65536"/>
                  <a:gd name="T18" fmla="*/ 0 60000 65536"/>
                  <a:gd name="T19" fmla="*/ 0 60000 65536"/>
                  <a:gd name="T20" fmla="*/ 0 60000 65536"/>
                  <a:gd name="T21" fmla="*/ 0 w 48"/>
                  <a:gd name="T22" fmla="*/ 0 h 77"/>
                  <a:gd name="T23" fmla="*/ 48 w 48"/>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77">
                    <a:moveTo>
                      <a:pt x="24" y="72"/>
                    </a:moveTo>
                    <a:cubicBezTo>
                      <a:pt x="25" y="53"/>
                      <a:pt x="36" y="26"/>
                      <a:pt x="45" y="14"/>
                    </a:cubicBezTo>
                    <a:cubicBezTo>
                      <a:pt x="48" y="10"/>
                      <a:pt x="44" y="7"/>
                      <a:pt x="42" y="6"/>
                    </a:cubicBezTo>
                    <a:cubicBezTo>
                      <a:pt x="34" y="3"/>
                      <a:pt x="25" y="0"/>
                      <a:pt x="20" y="6"/>
                    </a:cubicBezTo>
                    <a:cubicBezTo>
                      <a:pt x="8" y="21"/>
                      <a:pt x="0" y="44"/>
                      <a:pt x="0" y="63"/>
                    </a:cubicBezTo>
                    <a:cubicBezTo>
                      <a:pt x="0" y="70"/>
                      <a:pt x="9" y="73"/>
                      <a:pt x="16" y="76"/>
                    </a:cubicBezTo>
                    <a:cubicBezTo>
                      <a:pt x="20" y="77"/>
                      <a:pt x="24" y="76"/>
                      <a:pt x="24" y="72"/>
                    </a:cubicBezTo>
                    <a:close/>
                  </a:path>
                </a:pathLst>
              </a:custGeom>
              <a:solidFill>
                <a:srgbClr val="FFFFFF"/>
              </a:solidFill>
              <a:ln w="9525">
                <a:noFill/>
                <a:miter lim="800000"/>
              </a:ln>
            </p:spPr>
            <p:txBody>
              <a:bodyPr/>
              <a:lstStyle/>
              <a:p>
                <a:endParaRPr lang="zh-CN" altLang="en-US">
                  <a:cs typeface="+mn-ea"/>
                  <a:sym typeface="+mn-lt"/>
                </a:endParaRPr>
              </a:p>
            </p:txBody>
          </p:sp>
          <p:sp>
            <p:nvSpPr>
              <p:cNvPr id="82" name="Freeform 459"/>
              <p:cNvSpPr/>
              <p:nvPr/>
            </p:nvSpPr>
            <p:spPr bwMode="auto">
              <a:xfrm>
                <a:off x="3694113" y="1060450"/>
                <a:ext cx="71438" cy="79375"/>
              </a:xfrm>
              <a:custGeom>
                <a:avLst/>
                <a:gdLst>
                  <a:gd name="T0" fmla="*/ 48393 w 31"/>
                  <a:gd name="T1" fmla="*/ 7004 h 34"/>
                  <a:gd name="T2" fmla="*/ 66829 w 31"/>
                  <a:gd name="T3" fmla="*/ 51360 h 34"/>
                  <a:gd name="T4" fmla="*/ 23045 w 31"/>
                  <a:gd name="T5" fmla="*/ 72371 h 34"/>
                  <a:gd name="T6" fmla="*/ 6913 w 31"/>
                  <a:gd name="T7" fmla="*/ 30349 h 34"/>
                  <a:gd name="T8" fmla="*/ 48393 w 31"/>
                  <a:gd name="T9" fmla="*/ 7004 h 34"/>
                  <a:gd name="T10" fmla="*/ 0 60000 65536"/>
                  <a:gd name="T11" fmla="*/ 0 60000 65536"/>
                  <a:gd name="T12" fmla="*/ 0 60000 65536"/>
                  <a:gd name="T13" fmla="*/ 0 60000 65536"/>
                  <a:gd name="T14" fmla="*/ 0 60000 65536"/>
                  <a:gd name="T15" fmla="*/ 0 w 31"/>
                  <a:gd name="T16" fmla="*/ 0 h 34"/>
                  <a:gd name="T17" fmla="*/ 31 w 31"/>
                  <a:gd name="T18" fmla="*/ 34 h 34"/>
                </a:gdLst>
                <a:ahLst/>
                <a:cxnLst>
                  <a:cxn ang="T10">
                    <a:pos x="T0" y="T1"/>
                  </a:cxn>
                  <a:cxn ang="T11">
                    <a:pos x="T2" y="T3"/>
                  </a:cxn>
                  <a:cxn ang="T12">
                    <a:pos x="T4" y="T5"/>
                  </a:cxn>
                  <a:cxn ang="T13">
                    <a:pos x="T6" y="T7"/>
                  </a:cxn>
                  <a:cxn ang="T14">
                    <a:pos x="T8" y="T9"/>
                  </a:cxn>
                </a:cxnLst>
                <a:rect l="T15" t="T16" r="T17" b="T18"/>
                <a:pathLst>
                  <a:path w="31" h="34">
                    <a:moveTo>
                      <a:pt x="21" y="3"/>
                    </a:moveTo>
                    <a:cubicBezTo>
                      <a:pt x="28" y="6"/>
                      <a:pt x="31" y="14"/>
                      <a:pt x="29" y="22"/>
                    </a:cubicBezTo>
                    <a:cubicBezTo>
                      <a:pt x="26" y="30"/>
                      <a:pt x="18" y="34"/>
                      <a:pt x="10" y="31"/>
                    </a:cubicBezTo>
                    <a:cubicBezTo>
                      <a:pt x="3" y="29"/>
                      <a:pt x="0" y="20"/>
                      <a:pt x="3" y="13"/>
                    </a:cubicBezTo>
                    <a:cubicBezTo>
                      <a:pt x="6" y="5"/>
                      <a:pt x="14" y="0"/>
                      <a:pt x="21" y="3"/>
                    </a:cubicBezTo>
                    <a:close/>
                  </a:path>
                </a:pathLst>
              </a:custGeom>
              <a:solidFill>
                <a:srgbClr val="4D4D4D"/>
              </a:solidFill>
              <a:ln w="9525">
                <a:noFill/>
                <a:miter lim="800000"/>
              </a:ln>
            </p:spPr>
            <p:txBody>
              <a:bodyPr/>
              <a:lstStyle/>
              <a:p>
                <a:endParaRPr lang="zh-CN" altLang="en-US">
                  <a:cs typeface="+mn-ea"/>
                  <a:sym typeface="+mn-lt"/>
                </a:endParaRPr>
              </a:p>
            </p:txBody>
          </p:sp>
          <p:sp>
            <p:nvSpPr>
              <p:cNvPr id="83" name="Oval 460"/>
              <p:cNvSpPr>
                <a:spLocks noChangeArrowheads="1"/>
              </p:cNvSpPr>
              <p:nvPr/>
            </p:nvSpPr>
            <p:spPr bwMode="auto">
              <a:xfrm>
                <a:off x="3695701" y="828675"/>
                <a:ext cx="68263" cy="107950"/>
              </a:xfrm>
              <a:prstGeom prst="ellipse">
                <a:avLst/>
              </a:prstGeom>
              <a:solidFill>
                <a:srgbClr val="333333"/>
              </a:solidFill>
              <a:ln w="9525">
                <a:noFill/>
                <a:round/>
              </a:ln>
            </p:spPr>
            <p:txBody>
              <a:bodyPr/>
              <a:lstStyle/>
              <a:p>
                <a:endParaRPr lang="zh-CN" altLang="en-US">
                  <a:cs typeface="+mn-ea"/>
                  <a:sym typeface="+mn-lt"/>
                </a:endParaRPr>
              </a:p>
            </p:txBody>
          </p:sp>
          <p:sp>
            <p:nvSpPr>
              <p:cNvPr id="84" name="Oval 461"/>
              <p:cNvSpPr>
                <a:spLocks noChangeArrowheads="1"/>
              </p:cNvSpPr>
              <p:nvPr/>
            </p:nvSpPr>
            <p:spPr bwMode="auto">
              <a:xfrm>
                <a:off x="3705226" y="842963"/>
                <a:ext cx="47625" cy="71438"/>
              </a:xfrm>
              <a:prstGeom prst="ellipse">
                <a:avLst/>
              </a:prstGeom>
              <a:solidFill>
                <a:srgbClr val="4D4D4D"/>
              </a:solidFill>
              <a:ln w="9525">
                <a:noFill/>
                <a:round/>
              </a:ln>
            </p:spPr>
            <p:txBody>
              <a:bodyPr/>
              <a:lstStyle/>
              <a:p>
                <a:endParaRPr lang="zh-CN" altLang="en-US">
                  <a:cs typeface="+mn-ea"/>
                  <a:sym typeface="+mn-lt"/>
                </a:endParaRPr>
              </a:p>
            </p:txBody>
          </p:sp>
        </p:grpSp>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3097" y="372310"/>
              <a:ext cx="1086917" cy="1086917"/>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8745" y="3203826"/>
              <a:ext cx="576537" cy="576537"/>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0790" y="1165433"/>
              <a:ext cx="1044687" cy="1044687"/>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4261" y="30790"/>
              <a:ext cx="769620" cy="769620"/>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1730" y="1326846"/>
              <a:ext cx="385202" cy="385202"/>
            </a:xfrm>
            <a:prstGeom prst="rect">
              <a:avLst/>
            </a:prstGeom>
          </p:spPr>
        </p:pic>
      </p:grpSp>
      <p:pic>
        <p:nvPicPr>
          <p:cNvPr id="8195" name="Picture 5"/>
          <p:cNvPicPr>
            <a:picLocks noChangeAspect="1"/>
          </p:cNvPicPr>
          <p:nvPr/>
        </p:nvPicPr>
        <p:blipFill>
          <a:blip r:embed="rId9"/>
          <a:stretch>
            <a:fillRect/>
          </a:stretch>
        </p:blipFill>
        <p:spPr>
          <a:xfrm>
            <a:off x="327660" y="851535"/>
            <a:ext cx="4383405" cy="2856230"/>
          </a:xfrm>
          <a:prstGeom prst="rect">
            <a:avLst/>
          </a:prstGeom>
          <a:noFill/>
          <a:ln w="9525">
            <a:noFill/>
          </a:ln>
        </p:spPr>
      </p:pic>
      <p:sp>
        <p:nvSpPr>
          <p:cNvPr id="91" name="Rounded Rectangle 90"/>
          <p:cNvSpPr/>
          <p:nvPr/>
        </p:nvSpPr>
        <p:spPr>
          <a:xfrm>
            <a:off x="3479165" y="90805"/>
            <a:ext cx="4869815" cy="659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b="1" dirty="0">
                <a:solidFill>
                  <a:srgbClr val="FF0000"/>
                </a:solidFill>
                <a:effectLst>
                  <a:outerShdw blurRad="38100" dist="38100" dir="2700000" algn="tl">
                    <a:srgbClr val="000000">
                      <a:alpha val="43137"/>
                    </a:srgbClr>
                  </a:outerShdw>
                </a:effectLst>
                <a:latin typeface="Arial" panose="020B0604020202020204" pitchFamily="34" charset="0"/>
                <a:sym typeface="+mn-ea"/>
              </a:rPr>
              <a:t>HỌA TIẾT CÁC DÂN TỘC</a:t>
            </a:r>
          </a:p>
        </p:txBody>
      </p:sp>
      <p:pic>
        <p:nvPicPr>
          <p:cNvPr id="8198" name="Picture 8"/>
          <p:cNvPicPr>
            <a:picLocks noChangeAspect="1"/>
          </p:cNvPicPr>
          <p:nvPr/>
        </p:nvPicPr>
        <p:blipFill>
          <a:blip r:embed="rId10"/>
          <a:stretch>
            <a:fillRect/>
          </a:stretch>
        </p:blipFill>
        <p:spPr>
          <a:xfrm>
            <a:off x="4946015" y="875665"/>
            <a:ext cx="4387215" cy="2831465"/>
          </a:xfrm>
          <a:prstGeom prst="rect">
            <a:avLst/>
          </a:prstGeom>
          <a:noFill/>
          <a:ln w="9525">
            <a:noFill/>
          </a:ln>
        </p:spPr>
      </p:pic>
      <p:pic>
        <p:nvPicPr>
          <p:cNvPr id="8201" name="Picture 11"/>
          <p:cNvPicPr>
            <a:picLocks noChangeAspect="1"/>
          </p:cNvPicPr>
          <p:nvPr/>
        </p:nvPicPr>
        <p:blipFill>
          <a:blip r:embed="rId11"/>
          <a:stretch>
            <a:fillRect/>
          </a:stretch>
        </p:blipFill>
        <p:spPr>
          <a:xfrm>
            <a:off x="299720" y="3814445"/>
            <a:ext cx="4438650" cy="2901950"/>
          </a:xfrm>
          <a:prstGeom prst="rect">
            <a:avLst/>
          </a:prstGeom>
          <a:noFill/>
          <a:ln w="9525">
            <a:noFill/>
          </a:ln>
        </p:spPr>
      </p:pic>
      <p:pic>
        <p:nvPicPr>
          <p:cNvPr id="8203" name="Picture 14"/>
          <p:cNvPicPr>
            <a:picLocks noChangeAspect="1"/>
          </p:cNvPicPr>
          <p:nvPr/>
        </p:nvPicPr>
        <p:blipFill>
          <a:blip r:embed="rId12"/>
          <a:stretch>
            <a:fillRect/>
          </a:stretch>
        </p:blipFill>
        <p:spPr>
          <a:xfrm>
            <a:off x="4946015" y="3909060"/>
            <a:ext cx="4387215" cy="2713355"/>
          </a:xfrm>
          <a:prstGeom prst="rect">
            <a:avLst/>
          </a:prstGeom>
          <a:noFill/>
          <a:ln w="9525">
            <a:noFill/>
          </a:ln>
        </p:spPr>
      </p:pic>
      <p:sp>
        <p:nvSpPr>
          <p:cNvPr id="92" name="Rounded Rectangle 91"/>
          <p:cNvSpPr/>
          <p:nvPr/>
        </p:nvSpPr>
        <p:spPr>
          <a:xfrm>
            <a:off x="1231900" y="3253105"/>
            <a:ext cx="2373630" cy="497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b="1" dirty="0">
                <a:latin typeface="Times New Roman" panose="02020603050405020304" pitchFamily="18" charset="0"/>
                <a:cs typeface="Times New Roman" panose="02020603050405020304" pitchFamily="18" charset="0"/>
                <a:sym typeface="+mn-ea"/>
              </a:rPr>
              <a:t>Dân tộc Mường</a:t>
            </a:r>
          </a:p>
        </p:txBody>
      </p:sp>
      <p:sp>
        <p:nvSpPr>
          <p:cNvPr id="93" name="Rounded Rectangle 92"/>
          <p:cNvSpPr/>
          <p:nvPr/>
        </p:nvSpPr>
        <p:spPr>
          <a:xfrm>
            <a:off x="593090" y="6115685"/>
            <a:ext cx="3853180" cy="497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b="1" dirty="0">
                <a:latin typeface="Times New Roman" panose="02020603050405020304" pitchFamily="18" charset="0"/>
                <a:cs typeface="Times New Roman" panose="02020603050405020304" pitchFamily="18" charset="0"/>
                <a:sym typeface="+mn-ea"/>
              </a:rPr>
              <a:t>Dân tộc Nam Đảo (Dân tộc Ê Đê)</a:t>
            </a:r>
          </a:p>
        </p:txBody>
      </p:sp>
      <p:sp>
        <p:nvSpPr>
          <p:cNvPr id="94" name="Rounded Rectangle 93"/>
          <p:cNvSpPr/>
          <p:nvPr/>
        </p:nvSpPr>
        <p:spPr>
          <a:xfrm>
            <a:off x="5336540" y="3216275"/>
            <a:ext cx="3588385" cy="497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b="1" dirty="0">
                <a:latin typeface="Times New Roman" panose="02020603050405020304" pitchFamily="18" charset="0"/>
                <a:cs typeface="Times New Roman" panose="02020603050405020304" pitchFamily="18" charset="0"/>
                <a:sym typeface="+mn-ea"/>
              </a:rPr>
              <a:t>Dân tộc Môn _Khơ me(Ba na)</a:t>
            </a:r>
          </a:p>
        </p:txBody>
      </p:sp>
      <p:sp>
        <p:nvSpPr>
          <p:cNvPr id="100" name="Rounded Rectangle 99"/>
          <p:cNvSpPr/>
          <p:nvPr/>
        </p:nvSpPr>
        <p:spPr>
          <a:xfrm>
            <a:off x="5095875" y="6219190"/>
            <a:ext cx="4237355" cy="497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b="1" dirty="0">
                <a:latin typeface="Times New Roman" panose="02020603050405020304" pitchFamily="18" charset="0"/>
                <a:cs typeface="Times New Roman" panose="02020603050405020304" pitchFamily="18" charset="0"/>
                <a:sym typeface="+mn-ea"/>
              </a:rPr>
              <a:t>Dân tộc Nam Đảo (Dân tộc Gia Rai)</a:t>
            </a:r>
          </a:p>
        </p:txBody>
      </p:sp>
      <p:pic>
        <p:nvPicPr>
          <p:cNvPr id="7171" name="Picture 7"/>
          <p:cNvPicPr>
            <a:picLocks noChangeAspect="1"/>
          </p:cNvPicPr>
          <p:nvPr/>
        </p:nvPicPr>
        <p:blipFill>
          <a:blip r:embed="rId13"/>
          <a:stretch>
            <a:fillRect/>
          </a:stretch>
        </p:blipFill>
        <p:spPr>
          <a:xfrm>
            <a:off x="327660" y="913765"/>
            <a:ext cx="4410075" cy="2860675"/>
          </a:xfrm>
          <a:prstGeom prst="rect">
            <a:avLst/>
          </a:prstGeom>
          <a:noFill/>
          <a:ln w="9525">
            <a:noFill/>
          </a:ln>
        </p:spPr>
      </p:pic>
      <p:sp>
        <p:nvSpPr>
          <p:cNvPr id="101" name="Rounded Rectangle 100"/>
          <p:cNvSpPr/>
          <p:nvPr/>
        </p:nvSpPr>
        <p:spPr>
          <a:xfrm>
            <a:off x="1505585" y="3275965"/>
            <a:ext cx="2168525" cy="497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Dân tộc Dao</a:t>
            </a:r>
          </a:p>
        </p:txBody>
      </p:sp>
      <p:pic>
        <p:nvPicPr>
          <p:cNvPr id="7172" name="Picture 8"/>
          <p:cNvPicPr>
            <a:picLocks noChangeAspect="1"/>
          </p:cNvPicPr>
          <p:nvPr/>
        </p:nvPicPr>
        <p:blipFill>
          <a:blip r:embed="rId14"/>
          <a:stretch>
            <a:fillRect/>
          </a:stretch>
        </p:blipFill>
        <p:spPr>
          <a:xfrm>
            <a:off x="4946015" y="890905"/>
            <a:ext cx="4469130" cy="2813050"/>
          </a:xfrm>
          <a:prstGeom prst="rect">
            <a:avLst/>
          </a:prstGeom>
          <a:noFill/>
          <a:ln w="9525">
            <a:noFill/>
          </a:ln>
        </p:spPr>
      </p:pic>
      <p:sp>
        <p:nvSpPr>
          <p:cNvPr id="102" name="Rounded Rectangle 101"/>
          <p:cNvSpPr/>
          <p:nvPr/>
        </p:nvSpPr>
        <p:spPr>
          <a:xfrm>
            <a:off x="6001385" y="3230245"/>
            <a:ext cx="2189480" cy="497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b="1" dirty="0">
                <a:latin typeface="Times New Roman" panose="02020603050405020304" pitchFamily="18" charset="0"/>
                <a:cs typeface="Times New Roman" panose="02020603050405020304" pitchFamily="18" charset="0"/>
                <a:sym typeface="+mn-ea"/>
              </a:rPr>
              <a:t>Dân tộc H’ Mông</a:t>
            </a:r>
          </a:p>
        </p:txBody>
      </p:sp>
      <p:pic>
        <p:nvPicPr>
          <p:cNvPr id="7175" name="Picture 12"/>
          <p:cNvPicPr>
            <a:picLocks noChangeAspect="1"/>
          </p:cNvPicPr>
          <p:nvPr/>
        </p:nvPicPr>
        <p:blipFill>
          <a:blip r:embed="rId15"/>
          <a:stretch>
            <a:fillRect/>
          </a:stretch>
        </p:blipFill>
        <p:spPr>
          <a:xfrm>
            <a:off x="313690" y="3814445"/>
            <a:ext cx="4438650" cy="2792730"/>
          </a:xfrm>
          <a:prstGeom prst="rect">
            <a:avLst/>
          </a:prstGeom>
          <a:noFill/>
          <a:ln w="9525">
            <a:noFill/>
          </a:ln>
        </p:spPr>
      </p:pic>
      <p:sp>
        <p:nvSpPr>
          <p:cNvPr id="103" name="Rounded Rectangle 102"/>
          <p:cNvSpPr/>
          <p:nvPr/>
        </p:nvSpPr>
        <p:spPr>
          <a:xfrm>
            <a:off x="414020" y="6219190"/>
            <a:ext cx="4237355" cy="497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Dân tộc Môn _Khơ me (M nông)</a:t>
            </a:r>
          </a:p>
        </p:txBody>
      </p:sp>
      <p:pic>
        <p:nvPicPr>
          <p:cNvPr id="7177" name="Picture 14"/>
          <p:cNvPicPr>
            <a:picLocks noChangeAspect="1"/>
          </p:cNvPicPr>
          <p:nvPr/>
        </p:nvPicPr>
        <p:blipFill>
          <a:blip r:embed="rId16"/>
          <a:stretch>
            <a:fillRect/>
          </a:stretch>
        </p:blipFill>
        <p:spPr>
          <a:xfrm>
            <a:off x="4947285" y="3870960"/>
            <a:ext cx="4468495" cy="3045460"/>
          </a:xfrm>
          <a:prstGeom prst="rect">
            <a:avLst/>
          </a:prstGeom>
          <a:noFill/>
          <a:ln w="9525">
            <a:noFill/>
          </a:ln>
        </p:spPr>
      </p:pic>
      <p:sp>
        <p:nvSpPr>
          <p:cNvPr id="104" name="Rounded Rectangle 103"/>
          <p:cNvSpPr/>
          <p:nvPr/>
        </p:nvSpPr>
        <p:spPr>
          <a:xfrm>
            <a:off x="5062220" y="6271260"/>
            <a:ext cx="4237355" cy="497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Dân tộc Môn _Khơ me (Xơ Đăng)</a:t>
            </a:r>
          </a:p>
        </p:txBody>
      </p:sp>
      <p:pic>
        <p:nvPicPr>
          <p:cNvPr id="9219" name="Picture 5"/>
          <p:cNvPicPr>
            <a:picLocks noChangeAspect="1"/>
          </p:cNvPicPr>
          <p:nvPr/>
        </p:nvPicPr>
        <p:blipFill>
          <a:blip r:embed="rId17"/>
          <a:stretch>
            <a:fillRect/>
          </a:stretch>
        </p:blipFill>
        <p:spPr>
          <a:xfrm>
            <a:off x="231140" y="802005"/>
            <a:ext cx="4505960" cy="2959735"/>
          </a:xfrm>
          <a:prstGeom prst="rect">
            <a:avLst/>
          </a:prstGeom>
          <a:noFill/>
          <a:ln w="9525">
            <a:noFill/>
          </a:ln>
        </p:spPr>
      </p:pic>
      <p:sp>
        <p:nvSpPr>
          <p:cNvPr id="105" name="Rounded Rectangle 104"/>
          <p:cNvSpPr/>
          <p:nvPr/>
        </p:nvSpPr>
        <p:spPr>
          <a:xfrm>
            <a:off x="230505" y="3227070"/>
            <a:ext cx="4480560" cy="497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Dân tộc Tặng -Miến (Dân tộc Hà Nhì)</a:t>
            </a:r>
          </a:p>
        </p:txBody>
      </p:sp>
      <p:pic>
        <p:nvPicPr>
          <p:cNvPr id="9221" name="Picture 8"/>
          <p:cNvPicPr>
            <a:picLocks noChangeAspect="1"/>
          </p:cNvPicPr>
          <p:nvPr/>
        </p:nvPicPr>
        <p:blipFill>
          <a:blip r:embed="rId18"/>
          <a:stretch>
            <a:fillRect/>
          </a:stretch>
        </p:blipFill>
        <p:spPr>
          <a:xfrm>
            <a:off x="4986655" y="798830"/>
            <a:ext cx="4428490" cy="2938780"/>
          </a:xfrm>
          <a:prstGeom prst="rect">
            <a:avLst/>
          </a:prstGeom>
          <a:noFill/>
          <a:ln w="9525">
            <a:noFill/>
          </a:ln>
        </p:spPr>
      </p:pic>
      <p:sp>
        <p:nvSpPr>
          <p:cNvPr id="106" name="Rounded Rectangle 105"/>
          <p:cNvSpPr/>
          <p:nvPr/>
        </p:nvSpPr>
        <p:spPr>
          <a:xfrm>
            <a:off x="5082540" y="3240405"/>
            <a:ext cx="4237355" cy="497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Dân tộc Tặng -Miến (Dân tộc Lô Lô)</a:t>
            </a:r>
          </a:p>
        </p:txBody>
      </p:sp>
      <p:pic>
        <p:nvPicPr>
          <p:cNvPr id="9223" name="Picture 11"/>
          <p:cNvPicPr>
            <a:picLocks noChangeAspect="1"/>
          </p:cNvPicPr>
          <p:nvPr/>
        </p:nvPicPr>
        <p:blipFill>
          <a:blip r:embed="rId19"/>
          <a:stretch>
            <a:fillRect/>
          </a:stretch>
        </p:blipFill>
        <p:spPr>
          <a:xfrm>
            <a:off x="171450" y="3799205"/>
            <a:ext cx="4479925" cy="2949575"/>
          </a:xfrm>
          <a:prstGeom prst="rect">
            <a:avLst/>
          </a:prstGeom>
          <a:noFill/>
          <a:ln w="9525">
            <a:noFill/>
          </a:ln>
        </p:spPr>
      </p:pic>
      <p:sp>
        <p:nvSpPr>
          <p:cNvPr id="107" name="Rounded Rectangle 106"/>
          <p:cNvSpPr/>
          <p:nvPr/>
        </p:nvSpPr>
        <p:spPr>
          <a:xfrm>
            <a:off x="1012825" y="6271260"/>
            <a:ext cx="2592070" cy="497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Dân tộc Tày_Thái</a:t>
            </a:r>
          </a:p>
        </p:txBody>
      </p:sp>
      <p:pic>
        <p:nvPicPr>
          <p:cNvPr id="9225" name="Picture 14"/>
          <p:cNvPicPr>
            <a:picLocks noChangeAspect="1"/>
          </p:cNvPicPr>
          <p:nvPr/>
        </p:nvPicPr>
        <p:blipFill>
          <a:blip r:embed="rId20"/>
          <a:stretch>
            <a:fillRect/>
          </a:stretch>
        </p:blipFill>
        <p:spPr>
          <a:xfrm>
            <a:off x="4946015" y="3870960"/>
            <a:ext cx="4583430" cy="2955925"/>
          </a:xfrm>
          <a:prstGeom prst="rect">
            <a:avLst/>
          </a:prstGeom>
          <a:noFill/>
          <a:ln w="9525">
            <a:noFill/>
          </a:ln>
        </p:spPr>
      </p:pic>
      <p:sp>
        <p:nvSpPr>
          <p:cNvPr id="108" name="Rounded Rectangle 107"/>
          <p:cNvSpPr/>
          <p:nvPr/>
        </p:nvSpPr>
        <p:spPr>
          <a:xfrm>
            <a:off x="6064250" y="6251575"/>
            <a:ext cx="2381885" cy="497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Dân tộc Thái_Tày</a:t>
            </a:r>
          </a:p>
        </p:txBody>
      </p:sp>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1"/>
                                        </p:tgtEl>
                                        <p:attrNameLst>
                                          <p:attrName>style.visibility</p:attrName>
                                        </p:attrNameLst>
                                      </p:cBhvr>
                                      <p:to>
                                        <p:strVal val="visible"/>
                                      </p:to>
                                    </p:set>
                                    <p:anim calcmode="discrete" valueType="clr">
                                      <p:cBhvr override="childStyle">
                                        <p:cTn id="7" dur="80"/>
                                        <p:tgtEl>
                                          <p:spTgt spid="9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1"/>
                                        </p:tgtEl>
                                        <p:attrNameLst>
                                          <p:attrName>fillcolor</p:attrName>
                                        </p:attrNameLst>
                                      </p:cBhvr>
                                      <p:tavLst>
                                        <p:tav tm="0">
                                          <p:val>
                                            <p:clrVal>
                                              <a:schemeClr val="accent2"/>
                                            </p:clrVal>
                                          </p:val>
                                        </p:tav>
                                        <p:tav tm="50000">
                                          <p:val>
                                            <p:clrVal>
                                              <a:schemeClr val="hlink"/>
                                            </p:clrVal>
                                          </p:val>
                                        </p:tav>
                                      </p:tavLst>
                                    </p:anim>
                                    <p:set>
                                      <p:cBhvr>
                                        <p:cTn id="9" dur="80"/>
                                        <p:tgtEl>
                                          <p:spTgt spid="9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195"/>
                                        </p:tgtEl>
                                        <p:attrNameLst>
                                          <p:attrName>style.visibility</p:attrName>
                                        </p:attrNameLst>
                                      </p:cBhvr>
                                      <p:to>
                                        <p:strVal val="visible"/>
                                      </p:to>
                                    </p:set>
                                    <p:anim calcmode="lin" valueType="num">
                                      <p:cBhvr>
                                        <p:cTn id="14" dur="1000" fill="hold"/>
                                        <p:tgtEl>
                                          <p:spTgt spid="8195"/>
                                        </p:tgtEl>
                                        <p:attrNameLst>
                                          <p:attrName>ppt_x</p:attrName>
                                        </p:attrNameLst>
                                      </p:cBhvr>
                                      <p:tavLst>
                                        <p:tav tm="0">
                                          <p:val>
                                            <p:strVal val="#ppt_x-.2"/>
                                          </p:val>
                                        </p:tav>
                                        <p:tav tm="100000">
                                          <p:val>
                                            <p:strVal val="#ppt_x"/>
                                          </p:val>
                                        </p:tav>
                                      </p:tavLst>
                                    </p:anim>
                                    <p:anim calcmode="lin" valueType="num">
                                      <p:cBhvr>
                                        <p:cTn id="15" dur="1000" fill="hold"/>
                                        <p:tgtEl>
                                          <p:spTgt spid="819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195"/>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92"/>
                                        </p:tgtEl>
                                        <p:attrNameLst>
                                          <p:attrName>style.visibility</p:attrName>
                                        </p:attrNameLst>
                                      </p:cBhvr>
                                      <p:to>
                                        <p:strVal val="visible"/>
                                      </p:to>
                                    </p:set>
                                    <p:anim calcmode="discrete" valueType="clr">
                                      <p:cBhvr override="childStyle">
                                        <p:cTn id="21" dur="80"/>
                                        <p:tgtEl>
                                          <p:spTgt spid="92"/>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92"/>
                                        </p:tgtEl>
                                        <p:attrNameLst>
                                          <p:attrName>fillcolor</p:attrName>
                                        </p:attrNameLst>
                                      </p:cBhvr>
                                      <p:tavLst>
                                        <p:tav tm="0">
                                          <p:val>
                                            <p:clrVal>
                                              <a:schemeClr val="accent2"/>
                                            </p:clrVal>
                                          </p:val>
                                        </p:tav>
                                        <p:tav tm="50000">
                                          <p:val>
                                            <p:clrVal>
                                              <a:schemeClr val="hlink"/>
                                            </p:clrVal>
                                          </p:val>
                                        </p:tav>
                                      </p:tavLst>
                                    </p:anim>
                                    <p:set>
                                      <p:cBhvr>
                                        <p:cTn id="23" dur="80"/>
                                        <p:tgtEl>
                                          <p:spTgt spid="92"/>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8198"/>
                                        </p:tgtEl>
                                        <p:attrNameLst>
                                          <p:attrName>style.visibility</p:attrName>
                                        </p:attrNameLst>
                                      </p:cBhvr>
                                      <p:to>
                                        <p:strVal val="visible"/>
                                      </p:to>
                                    </p:set>
                                    <p:anim calcmode="lin" valueType="num">
                                      <p:cBhvr>
                                        <p:cTn id="28" dur="1000" fill="hold"/>
                                        <p:tgtEl>
                                          <p:spTgt spid="8198"/>
                                        </p:tgtEl>
                                        <p:attrNameLst>
                                          <p:attrName>ppt_x</p:attrName>
                                        </p:attrNameLst>
                                      </p:cBhvr>
                                      <p:tavLst>
                                        <p:tav tm="0">
                                          <p:val>
                                            <p:strVal val="#ppt_x-.2"/>
                                          </p:val>
                                        </p:tav>
                                        <p:tav tm="100000">
                                          <p:val>
                                            <p:strVal val="#ppt_x"/>
                                          </p:val>
                                        </p:tav>
                                      </p:tavLst>
                                    </p:anim>
                                    <p:anim calcmode="lin" valueType="num">
                                      <p:cBhvr>
                                        <p:cTn id="29" dur="1000" fill="hold"/>
                                        <p:tgtEl>
                                          <p:spTgt spid="819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8198"/>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94"/>
                                        </p:tgtEl>
                                        <p:attrNameLst>
                                          <p:attrName>style.visibility</p:attrName>
                                        </p:attrNameLst>
                                      </p:cBhvr>
                                      <p:to>
                                        <p:strVal val="visible"/>
                                      </p:to>
                                    </p:set>
                                    <p:anim calcmode="lin" valueType="num">
                                      <p:cBhvr>
                                        <p:cTn id="35" dur="1000" fill="hold"/>
                                        <p:tgtEl>
                                          <p:spTgt spid="94"/>
                                        </p:tgtEl>
                                        <p:attrNameLst>
                                          <p:attrName>ppt_x</p:attrName>
                                        </p:attrNameLst>
                                      </p:cBhvr>
                                      <p:tavLst>
                                        <p:tav tm="0">
                                          <p:val>
                                            <p:strVal val="#ppt_x-.2"/>
                                          </p:val>
                                        </p:tav>
                                        <p:tav tm="100000">
                                          <p:val>
                                            <p:strVal val="#ppt_x"/>
                                          </p:val>
                                        </p:tav>
                                      </p:tavLst>
                                    </p:anim>
                                    <p:anim calcmode="lin" valueType="num">
                                      <p:cBhvr>
                                        <p:cTn id="36" dur="1000" fill="hold"/>
                                        <p:tgtEl>
                                          <p:spTgt spid="94"/>
                                        </p:tgtEl>
                                        <p:attrNameLst>
                                          <p:attrName>ppt_y</p:attrName>
                                        </p:attrNameLst>
                                      </p:cBhvr>
                                      <p:tavLst>
                                        <p:tav tm="0">
                                          <p:val>
                                            <p:strVal val="#ppt_y"/>
                                          </p:val>
                                        </p:tav>
                                        <p:tav tm="100000">
                                          <p:val>
                                            <p:strVal val="#ppt_y"/>
                                          </p:val>
                                        </p:tav>
                                      </p:tavLst>
                                    </p:anim>
                                    <p:animEffect transition="in" filter="wipe(right)" prLst="gradientSize: 0.1">
                                      <p:cBhvr>
                                        <p:cTn id="37" dur="1000"/>
                                        <p:tgtEl>
                                          <p:spTgt spid="94"/>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8201"/>
                                        </p:tgtEl>
                                        <p:attrNameLst>
                                          <p:attrName>style.visibility</p:attrName>
                                        </p:attrNameLst>
                                      </p:cBhvr>
                                      <p:to>
                                        <p:strVal val="visible"/>
                                      </p:to>
                                    </p:set>
                                    <p:anim calcmode="lin" valueType="num">
                                      <p:cBhvr>
                                        <p:cTn id="42" dur="1000" fill="hold"/>
                                        <p:tgtEl>
                                          <p:spTgt spid="8201"/>
                                        </p:tgtEl>
                                        <p:attrNameLst>
                                          <p:attrName>ppt_x</p:attrName>
                                        </p:attrNameLst>
                                      </p:cBhvr>
                                      <p:tavLst>
                                        <p:tav tm="0">
                                          <p:val>
                                            <p:strVal val="#ppt_x-.2"/>
                                          </p:val>
                                        </p:tav>
                                        <p:tav tm="100000">
                                          <p:val>
                                            <p:strVal val="#ppt_x"/>
                                          </p:val>
                                        </p:tav>
                                      </p:tavLst>
                                    </p:anim>
                                    <p:anim calcmode="lin" valueType="num">
                                      <p:cBhvr>
                                        <p:cTn id="43" dur="1000" fill="hold"/>
                                        <p:tgtEl>
                                          <p:spTgt spid="8201"/>
                                        </p:tgtEl>
                                        <p:attrNameLst>
                                          <p:attrName>ppt_y</p:attrName>
                                        </p:attrNameLst>
                                      </p:cBhvr>
                                      <p:tavLst>
                                        <p:tav tm="0">
                                          <p:val>
                                            <p:strVal val="#ppt_y"/>
                                          </p:val>
                                        </p:tav>
                                        <p:tav tm="100000">
                                          <p:val>
                                            <p:strVal val="#ppt_y"/>
                                          </p:val>
                                        </p:tav>
                                      </p:tavLst>
                                    </p:anim>
                                    <p:animEffect transition="in" filter="wipe(right)" prLst="gradientSize: 0.1">
                                      <p:cBhvr>
                                        <p:cTn id="44" dur="1000"/>
                                        <p:tgtEl>
                                          <p:spTgt spid="8201"/>
                                        </p:tgtEl>
                                      </p:cBhvr>
                                    </p:animEffec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93"/>
                                        </p:tgtEl>
                                        <p:attrNameLst>
                                          <p:attrName>style.visibility</p:attrName>
                                        </p:attrNameLst>
                                      </p:cBhvr>
                                      <p:to>
                                        <p:strVal val="visible"/>
                                      </p:to>
                                    </p:set>
                                    <p:anim calcmode="discrete" valueType="clr">
                                      <p:cBhvr override="childStyle">
                                        <p:cTn id="49" dur="80"/>
                                        <p:tgtEl>
                                          <p:spTgt spid="93"/>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93"/>
                                        </p:tgtEl>
                                        <p:attrNameLst>
                                          <p:attrName>fillcolor</p:attrName>
                                        </p:attrNameLst>
                                      </p:cBhvr>
                                      <p:tavLst>
                                        <p:tav tm="0">
                                          <p:val>
                                            <p:clrVal>
                                              <a:schemeClr val="accent2"/>
                                            </p:clrVal>
                                          </p:val>
                                        </p:tav>
                                        <p:tav tm="50000">
                                          <p:val>
                                            <p:clrVal>
                                              <a:schemeClr val="hlink"/>
                                            </p:clrVal>
                                          </p:val>
                                        </p:tav>
                                      </p:tavLst>
                                    </p:anim>
                                    <p:set>
                                      <p:cBhvr>
                                        <p:cTn id="51" dur="80"/>
                                        <p:tgtEl>
                                          <p:spTgt spid="93"/>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nodeType="clickEffect">
                                  <p:stCondLst>
                                    <p:cond delay="0"/>
                                  </p:stCondLst>
                                  <p:childTnLst>
                                    <p:set>
                                      <p:cBhvr>
                                        <p:cTn id="55" dur="1" fill="hold">
                                          <p:stCondLst>
                                            <p:cond delay="0"/>
                                          </p:stCondLst>
                                        </p:cTn>
                                        <p:tgtEl>
                                          <p:spTgt spid="8203"/>
                                        </p:tgtEl>
                                        <p:attrNameLst>
                                          <p:attrName>style.visibility</p:attrName>
                                        </p:attrNameLst>
                                      </p:cBhvr>
                                      <p:to>
                                        <p:strVal val="visible"/>
                                      </p:to>
                                    </p:set>
                                    <p:anim calcmode="lin" valueType="num">
                                      <p:cBhvr>
                                        <p:cTn id="56" dur="1000" fill="hold"/>
                                        <p:tgtEl>
                                          <p:spTgt spid="8203"/>
                                        </p:tgtEl>
                                        <p:attrNameLst>
                                          <p:attrName>ppt_x</p:attrName>
                                        </p:attrNameLst>
                                      </p:cBhvr>
                                      <p:tavLst>
                                        <p:tav tm="0">
                                          <p:val>
                                            <p:strVal val="#ppt_x-.2"/>
                                          </p:val>
                                        </p:tav>
                                        <p:tav tm="100000">
                                          <p:val>
                                            <p:strVal val="#ppt_x"/>
                                          </p:val>
                                        </p:tav>
                                      </p:tavLst>
                                    </p:anim>
                                    <p:anim calcmode="lin" valueType="num">
                                      <p:cBhvr>
                                        <p:cTn id="57" dur="1000" fill="hold"/>
                                        <p:tgtEl>
                                          <p:spTgt spid="8203"/>
                                        </p:tgtEl>
                                        <p:attrNameLst>
                                          <p:attrName>ppt_y</p:attrName>
                                        </p:attrNameLst>
                                      </p:cBhvr>
                                      <p:tavLst>
                                        <p:tav tm="0">
                                          <p:val>
                                            <p:strVal val="#ppt_y"/>
                                          </p:val>
                                        </p:tav>
                                        <p:tav tm="100000">
                                          <p:val>
                                            <p:strVal val="#ppt_y"/>
                                          </p:val>
                                        </p:tav>
                                      </p:tavLst>
                                    </p:anim>
                                    <p:animEffect transition="in" filter="wipe(right)" prLst="gradientSize: 0.1">
                                      <p:cBhvr>
                                        <p:cTn id="58" dur="1000"/>
                                        <p:tgtEl>
                                          <p:spTgt spid="8203"/>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grpId="0" nodeType="clickEffect">
                                  <p:stCondLst>
                                    <p:cond delay="0"/>
                                  </p:stCondLst>
                                  <p:childTnLst>
                                    <p:set>
                                      <p:cBhvr>
                                        <p:cTn id="62" dur="1" fill="hold">
                                          <p:stCondLst>
                                            <p:cond delay="0"/>
                                          </p:stCondLst>
                                        </p:cTn>
                                        <p:tgtEl>
                                          <p:spTgt spid="100"/>
                                        </p:tgtEl>
                                        <p:attrNameLst>
                                          <p:attrName>style.visibility</p:attrName>
                                        </p:attrNameLst>
                                      </p:cBhvr>
                                      <p:to>
                                        <p:strVal val="visible"/>
                                      </p:to>
                                    </p:set>
                                    <p:anim calcmode="lin" valueType="num">
                                      <p:cBhvr>
                                        <p:cTn id="63" dur="1000" fill="hold"/>
                                        <p:tgtEl>
                                          <p:spTgt spid="100"/>
                                        </p:tgtEl>
                                        <p:attrNameLst>
                                          <p:attrName>ppt_x</p:attrName>
                                        </p:attrNameLst>
                                      </p:cBhvr>
                                      <p:tavLst>
                                        <p:tav tm="0">
                                          <p:val>
                                            <p:strVal val="#ppt_x-.2"/>
                                          </p:val>
                                        </p:tav>
                                        <p:tav tm="100000">
                                          <p:val>
                                            <p:strVal val="#ppt_x"/>
                                          </p:val>
                                        </p:tav>
                                      </p:tavLst>
                                    </p:anim>
                                    <p:anim calcmode="lin" valueType="num">
                                      <p:cBhvr>
                                        <p:cTn id="64" dur="1000" fill="hold"/>
                                        <p:tgtEl>
                                          <p:spTgt spid="100"/>
                                        </p:tgtEl>
                                        <p:attrNameLst>
                                          <p:attrName>ppt_y</p:attrName>
                                        </p:attrNameLst>
                                      </p:cBhvr>
                                      <p:tavLst>
                                        <p:tav tm="0">
                                          <p:val>
                                            <p:strVal val="#ppt_y"/>
                                          </p:val>
                                        </p:tav>
                                        <p:tav tm="100000">
                                          <p:val>
                                            <p:strVal val="#ppt_y"/>
                                          </p:val>
                                        </p:tav>
                                      </p:tavLst>
                                    </p:anim>
                                    <p:animEffect transition="in" filter="wipe(right)" prLst="gradientSize: 0.1">
                                      <p:cBhvr>
                                        <p:cTn id="65" dur="1000"/>
                                        <p:tgtEl>
                                          <p:spTgt spid="100"/>
                                        </p:tgtEl>
                                      </p:cBhvr>
                                    </p:animEffect>
                                  </p:childTnLst>
                                </p:cTn>
                              </p:par>
                            </p:childTnLst>
                          </p:cTn>
                        </p:par>
                      </p:childTnLst>
                    </p:cTn>
                  </p:par>
                  <p:par>
                    <p:cTn id="66" fill="hold">
                      <p:stCondLst>
                        <p:cond delay="indefinite"/>
                      </p:stCondLst>
                      <p:childTnLst>
                        <p:par>
                          <p:cTn id="67" fill="hold">
                            <p:stCondLst>
                              <p:cond delay="0"/>
                            </p:stCondLst>
                            <p:childTnLst>
                              <p:par>
                                <p:cTn id="68" presetID="29" presetClass="entr" presetSubtype="0" fill="hold" nodeType="clickEffect">
                                  <p:stCondLst>
                                    <p:cond delay="0"/>
                                  </p:stCondLst>
                                  <p:childTnLst>
                                    <p:set>
                                      <p:cBhvr>
                                        <p:cTn id="69" dur="1" fill="hold">
                                          <p:stCondLst>
                                            <p:cond delay="0"/>
                                          </p:stCondLst>
                                        </p:cTn>
                                        <p:tgtEl>
                                          <p:spTgt spid="7171"/>
                                        </p:tgtEl>
                                        <p:attrNameLst>
                                          <p:attrName>style.visibility</p:attrName>
                                        </p:attrNameLst>
                                      </p:cBhvr>
                                      <p:to>
                                        <p:strVal val="visible"/>
                                      </p:to>
                                    </p:set>
                                    <p:anim calcmode="lin" valueType="num">
                                      <p:cBhvr>
                                        <p:cTn id="70" dur="1000" fill="hold"/>
                                        <p:tgtEl>
                                          <p:spTgt spid="7171"/>
                                        </p:tgtEl>
                                        <p:attrNameLst>
                                          <p:attrName>ppt_x</p:attrName>
                                        </p:attrNameLst>
                                      </p:cBhvr>
                                      <p:tavLst>
                                        <p:tav tm="0">
                                          <p:val>
                                            <p:strVal val="#ppt_x-.2"/>
                                          </p:val>
                                        </p:tav>
                                        <p:tav tm="100000">
                                          <p:val>
                                            <p:strVal val="#ppt_x"/>
                                          </p:val>
                                        </p:tav>
                                      </p:tavLst>
                                    </p:anim>
                                    <p:anim calcmode="lin" valueType="num">
                                      <p:cBhvr>
                                        <p:cTn id="71" dur="1000" fill="hold"/>
                                        <p:tgtEl>
                                          <p:spTgt spid="7171"/>
                                        </p:tgtEl>
                                        <p:attrNameLst>
                                          <p:attrName>ppt_y</p:attrName>
                                        </p:attrNameLst>
                                      </p:cBhvr>
                                      <p:tavLst>
                                        <p:tav tm="0">
                                          <p:val>
                                            <p:strVal val="#ppt_y"/>
                                          </p:val>
                                        </p:tav>
                                        <p:tav tm="100000">
                                          <p:val>
                                            <p:strVal val="#ppt_y"/>
                                          </p:val>
                                        </p:tav>
                                      </p:tavLst>
                                    </p:anim>
                                    <p:animEffect transition="in" filter="wipe(right)" prLst="gradientSize: 0.1">
                                      <p:cBhvr>
                                        <p:cTn id="72" dur="1000"/>
                                        <p:tgtEl>
                                          <p:spTgt spid="7171"/>
                                        </p:tgtEl>
                                      </p:cBhvr>
                                    </p:animEffect>
                                  </p:childTnLst>
                                </p:cTn>
                              </p:par>
                            </p:childTnLst>
                          </p:cTn>
                        </p:par>
                      </p:childTnLst>
                    </p:cTn>
                  </p:par>
                  <p:par>
                    <p:cTn id="73" fill="hold">
                      <p:stCondLst>
                        <p:cond delay="indefinite"/>
                      </p:stCondLst>
                      <p:childTnLst>
                        <p:par>
                          <p:cTn id="74" fill="hold">
                            <p:stCondLst>
                              <p:cond delay="0"/>
                            </p:stCondLst>
                            <p:childTnLst>
                              <p:par>
                                <p:cTn id="75" presetID="27" presetClass="entr" presetSubtype="0" fill="hold" grpId="0" nodeType="clickEffect">
                                  <p:stCondLst>
                                    <p:cond delay="0"/>
                                  </p:stCondLst>
                                  <p:iterate type="lt">
                                    <p:tmPct val="50000"/>
                                  </p:iterate>
                                  <p:childTnLst>
                                    <p:set>
                                      <p:cBhvr>
                                        <p:cTn id="76" dur="1" fill="hold">
                                          <p:stCondLst>
                                            <p:cond delay="0"/>
                                          </p:stCondLst>
                                        </p:cTn>
                                        <p:tgtEl>
                                          <p:spTgt spid="101"/>
                                        </p:tgtEl>
                                        <p:attrNameLst>
                                          <p:attrName>style.visibility</p:attrName>
                                        </p:attrNameLst>
                                      </p:cBhvr>
                                      <p:to>
                                        <p:strVal val="visible"/>
                                      </p:to>
                                    </p:set>
                                    <p:anim calcmode="discrete" valueType="clr">
                                      <p:cBhvr override="childStyle">
                                        <p:cTn id="77" dur="80"/>
                                        <p:tgtEl>
                                          <p:spTgt spid="101"/>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101"/>
                                        </p:tgtEl>
                                        <p:attrNameLst>
                                          <p:attrName>fillcolor</p:attrName>
                                        </p:attrNameLst>
                                      </p:cBhvr>
                                      <p:tavLst>
                                        <p:tav tm="0">
                                          <p:val>
                                            <p:clrVal>
                                              <a:schemeClr val="accent2"/>
                                            </p:clrVal>
                                          </p:val>
                                        </p:tav>
                                        <p:tav tm="50000">
                                          <p:val>
                                            <p:clrVal>
                                              <a:schemeClr val="hlink"/>
                                            </p:clrVal>
                                          </p:val>
                                        </p:tav>
                                      </p:tavLst>
                                    </p:anim>
                                    <p:set>
                                      <p:cBhvr>
                                        <p:cTn id="79" dur="80"/>
                                        <p:tgtEl>
                                          <p:spTgt spid="101"/>
                                        </p:tgtEl>
                                        <p:attrNameLst>
                                          <p:attrName>fill.type</p:attrName>
                                        </p:attrNameLst>
                                      </p:cBhvr>
                                      <p:to>
                                        <p:strVal val="solid"/>
                                      </p:to>
                                    </p:set>
                                  </p:childTnLst>
                                </p:cTn>
                              </p:par>
                            </p:childTnLst>
                          </p:cTn>
                        </p:par>
                      </p:childTnLst>
                    </p:cTn>
                  </p:par>
                  <p:par>
                    <p:cTn id="80" fill="hold">
                      <p:stCondLst>
                        <p:cond delay="indefinite"/>
                      </p:stCondLst>
                      <p:childTnLst>
                        <p:par>
                          <p:cTn id="81" fill="hold">
                            <p:stCondLst>
                              <p:cond delay="0"/>
                            </p:stCondLst>
                            <p:childTnLst>
                              <p:par>
                                <p:cTn id="82" presetID="29" presetClass="entr" presetSubtype="0" fill="hold" nodeType="clickEffect">
                                  <p:stCondLst>
                                    <p:cond delay="0"/>
                                  </p:stCondLst>
                                  <p:childTnLst>
                                    <p:set>
                                      <p:cBhvr>
                                        <p:cTn id="83" dur="1" fill="hold">
                                          <p:stCondLst>
                                            <p:cond delay="0"/>
                                          </p:stCondLst>
                                        </p:cTn>
                                        <p:tgtEl>
                                          <p:spTgt spid="7172"/>
                                        </p:tgtEl>
                                        <p:attrNameLst>
                                          <p:attrName>style.visibility</p:attrName>
                                        </p:attrNameLst>
                                      </p:cBhvr>
                                      <p:to>
                                        <p:strVal val="visible"/>
                                      </p:to>
                                    </p:set>
                                    <p:anim calcmode="lin" valueType="num">
                                      <p:cBhvr>
                                        <p:cTn id="84" dur="1000" fill="hold"/>
                                        <p:tgtEl>
                                          <p:spTgt spid="7172"/>
                                        </p:tgtEl>
                                        <p:attrNameLst>
                                          <p:attrName>ppt_x</p:attrName>
                                        </p:attrNameLst>
                                      </p:cBhvr>
                                      <p:tavLst>
                                        <p:tav tm="0">
                                          <p:val>
                                            <p:strVal val="#ppt_x-.2"/>
                                          </p:val>
                                        </p:tav>
                                        <p:tav tm="100000">
                                          <p:val>
                                            <p:strVal val="#ppt_x"/>
                                          </p:val>
                                        </p:tav>
                                      </p:tavLst>
                                    </p:anim>
                                    <p:anim calcmode="lin" valueType="num">
                                      <p:cBhvr>
                                        <p:cTn id="85" dur="1000" fill="hold"/>
                                        <p:tgtEl>
                                          <p:spTgt spid="7172"/>
                                        </p:tgtEl>
                                        <p:attrNameLst>
                                          <p:attrName>ppt_y</p:attrName>
                                        </p:attrNameLst>
                                      </p:cBhvr>
                                      <p:tavLst>
                                        <p:tav tm="0">
                                          <p:val>
                                            <p:strVal val="#ppt_y"/>
                                          </p:val>
                                        </p:tav>
                                        <p:tav tm="100000">
                                          <p:val>
                                            <p:strVal val="#ppt_y"/>
                                          </p:val>
                                        </p:tav>
                                      </p:tavLst>
                                    </p:anim>
                                    <p:animEffect transition="in" filter="wipe(right)" prLst="gradientSize: 0.1">
                                      <p:cBhvr>
                                        <p:cTn id="86" dur="1000"/>
                                        <p:tgtEl>
                                          <p:spTgt spid="7172"/>
                                        </p:tgtEl>
                                      </p:cBhvr>
                                    </p:animEffect>
                                  </p:childTnLst>
                                </p:cTn>
                              </p:par>
                            </p:childTnLst>
                          </p:cTn>
                        </p:par>
                      </p:childTnLst>
                    </p:cTn>
                  </p:par>
                  <p:par>
                    <p:cTn id="87" fill="hold">
                      <p:stCondLst>
                        <p:cond delay="indefinite"/>
                      </p:stCondLst>
                      <p:childTnLst>
                        <p:par>
                          <p:cTn id="88" fill="hold">
                            <p:stCondLst>
                              <p:cond delay="0"/>
                            </p:stCondLst>
                            <p:childTnLst>
                              <p:par>
                                <p:cTn id="89" presetID="29" presetClass="entr" presetSubtype="0" fill="hold" grpId="0" nodeType="clickEffect">
                                  <p:stCondLst>
                                    <p:cond delay="0"/>
                                  </p:stCondLst>
                                  <p:childTnLst>
                                    <p:set>
                                      <p:cBhvr>
                                        <p:cTn id="90" dur="1" fill="hold">
                                          <p:stCondLst>
                                            <p:cond delay="0"/>
                                          </p:stCondLst>
                                        </p:cTn>
                                        <p:tgtEl>
                                          <p:spTgt spid="102"/>
                                        </p:tgtEl>
                                        <p:attrNameLst>
                                          <p:attrName>style.visibility</p:attrName>
                                        </p:attrNameLst>
                                      </p:cBhvr>
                                      <p:to>
                                        <p:strVal val="visible"/>
                                      </p:to>
                                    </p:set>
                                    <p:anim calcmode="lin" valueType="num">
                                      <p:cBhvr>
                                        <p:cTn id="91" dur="1000" fill="hold"/>
                                        <p:tgtEl>
                                          <p:spTgt spid="102"/>
                                        </p:tgtEl>
                                        <p:attrNameLst>
                                          <p:attrName>ppt_x</p:attrName>
                                        </p:attrNameLst>
                                      </p:cBhvr>
                                      <p:tavLst>
                                        <p:tav tm="0">
                                          <p:val>
                                            <p:strVal val="#ppt_x-.2"/>
                                          </p:val>
                                        </p:tav>
                                        <p:tav tm="100000">
                                          <p:val>
                                            <p:strVal val="#ppt_x"/>
                                          </p:val>
                                        </p:tav>
                                      </p:tavLst>
                                    </p:anim>
                                    <p:anim calcmode="lin" valueType="num">
                                      <p:cBhvr>
                                        <p:cTn id="92" dur="1000" fill="hold"/>
                                        <p:tgtEl>
                                          <p:spTgt spid="102"/>
                                        </p:tgtEl>
                                        <p:attrNameLst>
                                          <p:attrName>ppt_y</p:attrName>
                                        </p:attrNameLst>
                                      </p:cBhvr>
                                      <p:tavLst>
                                        <p:tav tm="0">
                                          <p:val>
                                            <p:strVal val="#ppt_y"/>
                                          </p:val>
                                        </p:tav>
                                        <p:tav tm="100000">
                                          <p:val>
                                            <p:strVal val="#ppt_y"/>
                                          </p:val>
                                        </p:tav>
                                      </p:tavLst>
                                    </p:anim>
                                    <p:animEffect transition="in" filter="wipe(right)" prLst="gradientSize: 0.1">
                                      <p:cBhvr>
                                        <p:cTn id="93" dur="1000"/>
                                        <p:tgtEl>
                                          <p:spTgt spid="102"/>
                                        </p:tgtEl>
                                      </p:cBhvr>
                                    </p:animEffect>
                                  </p:childTnLst>
                                </p:cTn>
                              </p:par>
                            </p:childTnLst>
                          </p:cTn>
                        </p:par>
                      </p:childTnLst>
                    </p:cTn>
                  </p:par>
                  <p:par>
                    <p:cTn id="94" fill="hold">
                      <p:stCondLst>
                        <p:cond delay="indefinite"/>
                      </p:stCondLst>
                      <p:childTnLst>
                        <p:par>
                          <p:cTn id="95" fill="hold">
                            <p:stCondLst>
                              <p:cond delay="0"/>
                            </p:stCondLst>
                            <p:childTnLst>
                              <p:par>
                                <p:cTn id="96" presetID="29" presetClass="entr" presetSubtype="0" fill="hold" nodeType="clickEffect">
                                  <p:stCondLst>
                                    <p:cond delay="0"/>
                                  </p:stCondLst>
                                  <p:childTnLst>
                                    <p:set>
                                      <p:cBhvr>
                                        <p:cTn id="97" dur="1" fill="hold">
                                          <p:stCondLst>
                                            <p:cond delay="0"/>
                                          </p:stCondLst>
                                        </p:cTn>
                                        <p:tgtEl>
                                          <p:spTgt spid="7175"/>
                                        </p:tgtEl>
                                        <p:attrNameLst>
                                          <p:attrName>style.visibility</p:attrName>
                                        </p:attrNameLst>
                                      </p:cBhvr>
                                      <p:to>
                                        <p:strVal val="visible"/>
                                      </p:to>
                                    </p:set>
                                    <p:anim calcmode="lin" valueType="num">
                                      <p:cBhvr>
                                        <p:cTn id="98" dur="1000" fill="hold"/>
                                        <p:tgtEl>
                                          <p:spTgt spid="7175"/>
                                        </p:tgtEl>
                                        <p:attrNameLst>
                                          <p:attrName>ppt_x</p:attrName>
                                        </p:attrNameLst>
                                      </p:cBhvr>
                                      <p:tavLst>
                                        <p:tav tm="0">
                                          <p:val>
                                            <p:strVal val="#ppt_x-.2"/>
                                          </p:val>
                                        </p:tav>
                                        <p:tav tm="100000">
                                          <p:val>
                                            <p:strVal val="#ppt_x"/>
                                          </p:val>
                                        </p:tav>
                                      </p:tavLst>
                                    </p:anim>
                                    <p:anim calcmode="lin" valueType="num">
                                      <p:cBhvr>
                                        <p:cTn id="99" dur="1000" fill="hold"/>
                                        <p:tgtEl>
                                          <p:spTgt spid="7175"/>
                                        </p:tgtEl>
                                        <p:attrNameLst>
                                          <p:attrName>ppt_y</p:attrName>
                                        </p:attrNameLst>
                                      </p:cBhvr>
                                      <p:tavLst>
                                        <p:tav tm="0">
                                          <p:val>
                                            <p:strVal val="#ppt_y"/>
                                          </p:val>
                                        </p:tav>
                                        <p:tav tm="100000">
                                          <p:val>
                                            <p:strVal val="#ppt_y"/>
                                          </p:val>
                                        </p:tav>
                                      </p:tavLst>
                                    </p:anim>
                                    <p:animEffect transition="in" filter="wipe(right)" prLst="gradientSize: 0.1">
                                      <p:cBhvr>
                                        <p:cTn id="100" dur="1000"/>
                                        <p:tgtEl>
                                          <p:spTgt spid="7175"/>
                                        </p:tgtEl>
                                      </p:cBhvr>
                                    </p:animEffect>
                                  </p:childTnLst>
                                </p:cTn>
                              </p:par>
                            </p:childTnLst>
                          </p:cTn>
                        </p:par>
                      </p:childTnLst>
                    </p:cTn>
                  </p:par>
                  <p:par>
                    <p:cTn id="101" fill="hold">
                      <p:stCondLst>
                        <p:cond delay="indefinite"/>
                      </p:stCondLst>
                      <p:childTnLst>
                        <p:par>
                          <p:cTn id="102" fill="hold">
                            <p:stCondLst>
                              <p:cond delay="0"/>
                            </p:stCondLst>
                            <p:childTnLst>
                              <p:par>
                                <p:cTn id="103" presetID="27" presetClass="entr" presetSubtype="0" fill="hold" grpId="0" nodeType="clickEffect">
                                  <p:stCondLst>
                                    <p:cond delay="0"/>
                                  </p:stCondLst>
                                  <p:iterate type="lt">
                                    <p:tmPct val="50000"/>
                                  </p:iterate>
                                  <p:childTnLst>
                                    <p:set>
                                      <p:cBhvr>
                                        <p:cTn id="104" dur="1" fill="hold">
                                          <p:stCondLst>
                                            <p:cond delay="0"/>
                                          </p:stCondLst>
                                        </p:cTn>
                                        <p:tgtEl>
                                          <p:spTgt spid="103"/>
                                        </p:tgtEl>
                                        <p:attrNameLst>
                                          <p:attrName>style.visibility</p:attrName>
                                        </p:attrNameLst>
                                      </p:cBhvr>
                                      <p:to>
                                        <p:strVal val="visible"/>
                                      </p:to>
                                    </p:set>
                                    <p:anim calcmode="discrete" valueType="clr">
                                      <p:cBhvr override="childStyle">
                                        <p:cTn id="105" dur="80"/>
                                        <p:tgtEl>
                                          <p:spTgt spid="103"/>
                                        </p:tgtEl>
                                        <p:attrNameLst>
                                          <p:attrName>style.color</p:attrName>
                                        </p:attrNameLst>
                                      </p:cBhvr>
                                      <p:tavLst>
                                        <p:tav tm="0">
                                          <p:val>
                                            <p:clrVal>
                                              <a:schemeClr val="accent2"/>
                                            </p:clrVal>
                                          </p:val>
                                        </p:tav>
                                        <p:tav tm="50000">
                                          <p:val>
                                            <p:clrVal>
                                              <a:schemeClr val="hlink"/>
                                            </p:clrVal>
                                          </p:val>
                                        </p:tav>
                                      </p:tavLst>
                                    </p:anim>
                                    <p:anim calcmode="discrete" valueType="clr">
                                      <p:cBhvr>
                                        <p:cTn id="106" dur="80"/>
                                        <p:tgtEl>
                                          <p:spTgt spid="103"/>
                                        </p:tgtEl>
                                        <p:attrNameLst>
                                          <p:attrName>fillcolor</p:attrName>
                                        </p:attrNameLst>
                                      </p:cBhvr>
                                      <p:tavLst>
                                        <p:tav tm="0">
                                          <p:val>
                                            <p:clrVal>
                                              <a:schemeClr val="accent2"/>
                                            </p:clrVal>
                                          </p:val>
                                        </p:tav>
                                        <p:tav tm="50000">
                                          <p:val>
                                            <p:clrVal>
                                              <a:schemeClr val="hlink"/>
                                            </p:clrVal>
                                          </p:val>
                                        </p:tav>
                                      </p:tavLst>
                                    </p:anim>
                                    <p:set>
                                      <p:cBhvr>
                                        <p:cTn id="107" dur="80"/>
                                        <p:tgtEl>
                                          <p:spTgt spid="103"/>
                                        </p:tgtEl>
                                        <p:attrNameLst>
                                          <p:attrName>fill.type</p:attrName>
                                        </p:attrNameLst>
                                      </p:cBhvr>
                                      <p:to>
                                        <p:strVal val="solid"/>
                                      </p:to>
                                    </p:set>
                                  </p:childTnLst>
                                </p:cTn>
                              </p:par>
                            </p:childTnLst>
                          </p:cTn>
                        </p:par>
                      </p:childTnLst>
                    </p:cTn>
                  </p:par>
                  <p:par>
                    <p:cTn id="108" fill="hold">
                      <p:stCondLst>
                        <p:cond delay="indefinite"/>
                      </p:stCondLst>
                      <p:childTnLst>
                        <p:par>
                          <p:cTn id="109" fill="hold">
                            <p:stCondLst>
                              <p:cond delay="0"/>
                            </p:stCondLst>
                            <p:childTnLst>
                              <p:par>
                                <p:cTn id="110" presetID="29" presetClass="entr" presetSubtype="0" fill="hold" nodeType="clickEffect">
                                  <p:stCondLst>
                                    <p:cond delay="0"/>
                                  </p:stCondLst>
                                  <p:childTnLst>
                                    <p:set>
                                      <p:cBhvr>
                                        <p:cTn id="111" dur="1" fill="hold">
                                          <p:stCondLst>
                                            <p:cond delay="0"/>
                                          </p:stCondLst>
                                        </p:cTn>
                                        <p:tgtEl>
                                          <p:spTgt spid="7177"/>
                                        </p:tgtEl>
                                        <p:attrNameLst>
                                          <p:attrName>style.visibility</p:attrName>
                                        </p:attrNameLst>
                                      </p:cBhvr>
                                      <p:to>
                                        <p:strVal val="visible"/>
                                      </p:to>
                                    </p:set>
                                    <p:anim calcmode="lin" valueType="num">
                                      <p:cBhvr>
                                        <p:cTn id="112" dur="1000" fill="hold"/>
                                        <p:tgtEl>
                                          <p:spTgt spid="7177"/>
                                        </p:tgtEl>
                                        <p:attrNameLst>
                                          <p:attrName>ppt_x</p:attrName>
                                        </p:attrNameLst>
                                      </p:cBhvr>
                                      <p:tavLst>
                                        <p:tav tm="0">
                                          <p:val>
                                            <p:strVal val="#ppt_x-.2"/>
                                          </p:val>
                                        </p:tav>
                                        <p:tav tm="100000">
                                          <p:val>
                                            <p:strVal val="#ppt_x"/>
                                          </p:val>
                                        </p:tav>
                                      </p:tavLst>
                                    </p:anim>
                                    <p:anim calcmode="lin" valueType="num">
                                      <p:cBhvr>
                                        <p:cTn id="113" dur="1000" fill="hold"/>
                                        <p:tgtEl>
                                          <p:spTgt spid="7177"/>
                                        </p:tgtEl>
                                        <p:attrNameLst>
                                          <p:attrName>ppt_y</p:attrName>
                                        </p:attrNameLst>
                                      </p:cBhvr>
                                      <p:tavLst>
                                        <p:tav tm="0">
                                          <p:val>
                                            <p:strVal val="#ppt_y"/>
                                          </p:val>
                                        </p:tav>
                                        <p:tav tm="100000">
                                          <p:val>
                                            <p:strVal val="#ppt_y"/>
                                          </p:val>
                                        </p:tav>
                                      </p:tavLst>
                                    </p:anim>
                                    <p:animEffect transition="in" filter="wipe(right)" prLst="gradientSize: 0.1">
                                      <p:cBhvr>
                                        <p:cTn id="114" dur="1000"/>
                                        <p:tgtEl>
                                          <p:spTgt spid="7177"/>
                                        </p:tgtEl>
                                      </p:cBhvr>
                                    </p:animEffect>
                                  </p:childTnLst>
                                </p:cTn>
                              </p:par>
                            </p:childTnLst>
                          </p:cTn>
                        </p:par>
                      </p:childTnLst>
                    </p:cTn>
                  </p:par>
                  <p:par>
                    <p:cTn id="115" fill="hold">
                      <p:stCondLst>
                        <p:cond delay="indefinite"/>
                      </p:stCondLst>
                      <p:childTnLst>
                        <p:par>
                          <p:cTn id="116" fill="hold">
                            <p:stCondLst>
                              <p:cond delay="0"/>
                            </p:stCondLst>
                            <p:childTnLst>
                              <p:par>
                                <p:cTn id="117" presetID="29" presetClass="entr" presetSubtype="0" fill="hold" grpId="0" nodeType="clickEffect">
                                  <p:stCondLst>
                                    <p:cond delay="0"/>
                                  </p:stCondLst>
                                  <p:childTnLst>
                                    <p:set>
                                      <p:cBhvr>
                                        <p:cTn id="118" dur="1" fill="hold">
                                          <p:stCondLst>
                                            <p:cond delay="0"/>
                                          </p:stCondLst>
                                        </p:cTn>
                                        <p:tgtEl>
                                          <p:spTgt spid="104"/>
                                        </p:tgtEl>
                                        <p:attrNameLst>
                                          <p:attrName>style.visibility</p:attrName>
                                        </p:attrNameLst>
                                      </p:cBhvr>
                                      <p:to>
                                        <p:strVal val="visible"/>
                                      </p:to>
                                    </p:set>
                                    <p:anim calcmode="lin" valueType="num">
                                      <p:cBhvr>
                                        <p:cTn id="119" dur="1000" fill="hold"/>
                                        <p:tgtEl>
                                          <p:spTgt spid="104"/>
                                        </p:tgtEl>
                                        <p:attrNameLst>
                                          <p:attrName>ppt_x</p:attrName>
                                        </p:attrNameLst>
                                      </p:cBhvr>
                                      <p:tavLst>
                                        <p:tav tm="0">
                                          <p:val>
                                            <p:strVal val="#ppt_x-.2"/>
                                          </p:val>
                                        </p:tav>
                                        <p:tav tm="100000">
                                          <p:val>
                                            <p:strVal val="#ppt_x"/>
                                          </p:val>
                                        </p:tav>
                                      </p:tavLst>
                                    </p:anim>
                                    <p:anim calcmode="lin" valueType="num">
                                      <p:cBhvr>
                                        <p:cTn id="120" dur="1000" fill="hold"/>
                                        <p:tgtEl>
                                          <p:spTgt spid="104"/>
                                        </p:tgtEl>
                                        <p:attrNameLst>
                                          <p:attrName>ppt_y</p:attrName>
                                        </p:attrNameLst>
                                      </p:cBhvr>
                                      <p:tavLst>
                                        <p:tav tm="0">
                                          <p:val>
                                            <p:strVal val="#ppt_y"/>
                                          </p:val>
                                        </p:tav>
                                        <p:tav tm="100000">
                                          <p:val>
                                            <p:strVal val="#ppt_y"/>
                                          </p:val>
                                        </p:tav>
                                      </p:tavLst>
                                    </p:anim>
                                    <p:animEffect transition="in" filter="wipe(right)" prLst="gradientSize: 0.1">
                                      <p:cBhvr>
                                        <p:cTn id="121" dur="1000"/>
                                        <p:tgtEl>
                                          <p:spTgt spid="104"/>
                                        </p:tgtEl>
                                      </p:cBhvr>
                                    </p:animEffect>
                                  </p:childTnLst>
                                </p:cTn>
                              </p:par>
                            </p:childTnLst>
                          </p:cTn>
                        </p:par>
                      </p:childTnLst>
                    </p:cTn>
                  </p:par>
                  <p:par>
                    <p:cTn id="122" fill="hold">
                      <p:stCondLst>
                        <p:cond delay="indefinite"/>
                      </p:stCondLst>
                      <p:childTnLst>
                        <p:par>
                          <p:cTn id="123" fill="hold">
                            <p:stCondLst>
                              <p:cond delay="0"/>
                            </p:stCondLst>
                            <p:childTnLst>
                              <p:par>
                                <p:cTn id="124" presetID="29" presetClass="entr" presetSubtype="0" fill="hold" nodeType="clickEffect">
                                  <p:stCondLst>
                                    <p:cond delay="0"/>
                                  </p:stCondLst>
                                  <p:childTnLst>
                                    <p:set>
                                      <p:cBhvr>
                                        <p:cTn id="125" dur="1" fill="hold">
                                          <p:stCondLst>
                                            <p:cond delay="0"/>
                                          </p:stCondLst>
                                        </p:cTn>
                                        <p:tgtEl>
                                          <p:spTgt spid="9219"/>
                                        </p:tgtEl>
                                        <p:attrNameLst>
                                          <p:attrName>style.visibility</p:attrName>
                                        </p:attrNameLst>
                                      </p:cBhvr>
                                      <p:to>
                                        <p:strVal val="visible"/>
                                      </p:to>
                                    </p:set>
                                    <p:anim calcmode="lin" valueType="num">
                                      <p:cBhvr>
                                        <p:cTn id="126" dur="1000" fill="hold"/>
                                        <p:tgtEl>
                                          <p:spTgt spid="9219"/>
                                        </p:tgtEl>
                                        <p:attrNameLst>
                                          <p:attrName>ppt_x</p:attrName>
                                        </p:attrNameLst>
                                      </p:cBhvr>
                                      <p:tavLst>
                                        <p:tav tm="0">
                                          <p:val>
                                            <p:strVal val="#ppt_x-.2"/>
                                          </p:val>
                                        </p:tav>
                                        <p:tav tm="100000">
                                          <p:val>
                                            <p:strVal val="#ppt_x"/>
                                          </p:val>
                                        </p:tav>
                                      </p:tavLst>
                                    </p:anim>
                                    <p:anim calcmode="lin" valueType="num">
                                      <p:cBhvr>
                                        <p:cTn id="127" dur="1000" fill="hold"/>
                                        <p:tgtEl>
                                          <p:spTgt spid="9219"/>
                                        </p:tgtEl>
                                        <p:attrNameLst>
                                          <p:attrName>ppt_y</p:attrName>
                                        </p:attrNameLst>
                                      </p:cBhvr>
                                      <p:tavLst>
                                        <p:tav tm="0">
                                          <p:val>
                                            <p:strVal val="#ppt_y"/>
                                          </p:val>
                                        </p:tav>
                                        <p:tav tm="100000">
                                          <p:val>
                                            <p:strVal val="#ppt_y"/>
                                          </p:val>
                                        </p:tav>
                                      </p:tavLst>
                                    </p:anim>
                                    <p:animEffect transition="in" filter="wipe(right)" prLst="gradientSize: 0.1">
                                      <p:cBhvr>
                                        <p:cTn id="128" dur="1000"/>
                                        <p:tgtEl>
                                          <p:spTgt spid="9219"/>
                                        </p:tgtEl>
                                      </p:cBhvr>
                                    </p:animEffect>
                                  </p:childTnLst>
                                </p:cTn>
                              </p:par>
                            </p:childTnLst>
                          </p:cTn>
                        </p:par>
                      </p:childTnLst>
                    </p:cTn>
                  </p:par>
                  <p:par>
                    <p:cTn id="129" fill="hold">
                      <p:stCondLst>
                        <p:cond delay="indefinite"/>
                      </p:stCondLst>
                      <p:childTnLst>
                        <p:par>
                          <p:cTn id="130" fill="hold">
                            <p:stCondLst>
                              <p:cond delay="0"/>
                            </p:stCondLst>
                            <p:childTnLst>
                              <p:par>
                                <p:cTn id="131" presetID="27" presetClass="entr" presetSubtype="0" fill="hold" grpId="0" nodeType="clickEffect">
                                  <p:stCondLst>
                                    <p:cond delay="0"/>
                                  </p:stCondLst>
                                  <p:iterate type="lt">
                                    <p:tmPct val="50000"/>
                                  </p:iterate>
                                  <p:childTnLst>
                                    <p:set>
                                      <p:cBhvr>
                                        <p:cTn id="132" dur="1" fill="hold">
                                          <p:stCondLst>
                                            <p:cond delay="0"/>
                                          </p:stCondLst>
                                        </p:cTn>
                                        <p:tgtEl>
                                          <p:spTgt spid="105"/>
                                        </p:tgtEl>
                                        <p:attrNameLst>
                                          <p:attrName>style.visibility</p:attrName>
                                        </p:attrNameLst>
                                      </p:cBhvr>
                                      <p:to>
                                        <p:strVal val="visible"/>
                                      </p:to>
                                    </p:set>
                                    <p:anim calcmode="discrete" valueType="clr">
                                      <p:cBhvr override="childStyle">
                                        <p:cTn id="133" dur="80"/>
                                        <p:tgtEl>
                                          <p:spTgt spid="105"/>
                                        </p:tgtEl>
                                        <p:attrNameLst>
                                          <p:attrName>style.color</p:attrName>
                                        </p:attrNameLst>
                                      </p:cBhvr>
                                      <p:tavLst>
                                        <p:tav tm="0">
                                          <p:val>
                                            <p:clrVal>
                                              <a:schemeClr val="accent2"/>
                                            </p:clrVal>
                                          </p:val>
                                        </p:tav>
                                        <p:tav tm="50000">
                                          <p:val>
                                            <p:clrVal>
                                              <a:schemeClr val="hlink"/>
                                            </p:clrVal>
                                          </p:val>
                                        </p:tav>
                                      </p:tavLst>
                                    </p:anim>
                                    <p:anim calcmode="discrete" valueType="clr">
                                      <p:cBhvr>
                                        <p:cTn id="134" dur="80"/>
                                        <p:tgtEl>
                                          <p:spTgt spid="105"/>
                                        </p:tgtEl>
                                        <p:attrNameLst>
                                          <p:attrName>fillcolor</p:attrName>
                                        </p:attrNameLst>
                                      </p:cBhvr>
                                      <p:tavLst>
                                        <p:tav tm="0">
                                          <p:val>
                                            <p:clrVal>
                                              <a:schemeClr val="accent2"/>
                                            </p:clrVal>
                                          </p:val>
                                        </p:tav>
                                        <p:tav tm="50000">
                                          <p:val>
                                            <p:clrVal>
                                              <a:schemeClr val="hlink"/>
                                            </p:clrVal>
                                          </p:val>
                                        </p:tav>
                                      </p:tavLst>
                                    </p:anim>
                                    <p:set>
                                      <p:cBhvr>
                                        <p:cTn id="135" dur="80"/>
                                        <p:tgtEl>
                                          <p:spTgt spid="105"/>
                                        </p:tgtEl>
                                        <p:attrNameLst>
                                          <p:attrName>fill.type</p:attrName>
                                        </p:attrNameLst>
                                      </p:cBhvr>
                                      <p:to>
                                        <p:strVal val="solid"/>
                                      </p:to>
                                    </p:set>
                                  </p:childTnLst>
                                </p:cTn>
                              </p:par>
                            </p:childTnLst>
                          </p:cTn>
                        </p:par>
                      </p:childTnLst>
                    </p:cTn>
                  </p:par>
                  <p:par>
                    <p:cTn id="136" fill="hold">
                      <p:stCondLst>
                        <p:cond delay="indefinite"/>
                      </p:stCondLst>
                      <p:childTnLst>
                        <p:par>
                          <p:cTn id="137" fill="hold">
                            <p:stCondLst>
                              <p:cond delay="0"/>
                            </p:stCondLst>
                            <p:childTnLst>
                              <p:par>
                                <p:cTn id="138" presetID="29" presetClass="entr" presetSubtype="0" fill="hold" nodeType="clickEffect">
                                  <p:stCondLst>
                                    <p:cond delay="0"/>
                                  </p:stCondLst>
                                  <p:childTnLst>
                                    <p:set>
                                      <p:cBhvr>
                                        <p:cTn id="139" dur="1" fill="hold">
                                          <p:stCondLst>
                                            <p:cond delay="0"/>
                                          </p:stCondLst>
                                        </p:cTn>
                                        <p:tgtEl>
                                          <p:spTgt spid="9221"/>
                                        </p:tgtEl>
                                        <p:attrNameLst>
                                          <p:attrName>style.visibility</p:attrName>
                                        </p:attrNameLst>
                                      </p:cBhvr>
                                      <p:to>
                                        <p:strVal val="visible"/>
                                      </p:to>
                                    </p:set>
                                    <p:anim calcmode="lin" valueType="num">
                                      <p:cBhvr>
                                        <p:cTn id="140" dur="1000" fill="hold"/>
                                        <p:tgtEl>
                                          <p:spTgt spid="9221"/>
                                        </p:tgtEl>
                                        <p:attrNameLst>
                                          <p:attrName>ppt_x</p:attrName>
                                        </p:attrNameLst>
                                      </p:cBhvr>
                                      <p:tavLst>
                                        <p:tav tm="0">
                                          <p:val>
                                            <p:strVal val="#ppt_x-.2"/>
                                          </p:val>
                                        </p:tav>
                                        <p:tav tm="100000">
                                          <p:val>
                                            <p:strVal val="#ppt_x"/>
                                          </p:val>
                                        </p:tav>
                                      </p:tavLst>
                                    </p:anim>
                                    <p:anim calcmode="lin" valueType="num">
                                      <p:cBhvr>
                                        <p:cTn id="141" dur="1000" fill="hold"/>
                                        <p:tgtEl>
                                          <p:spTgt spid="9221"/>
                                        </p:tgtEl>
                                        <p:attrNameLst>
                                          <p:attrName>ppt_y</p:attrName>
                                        </p:attrNameLst>
                                      </p:cBhvr>
                                      <p:tavLst>
                                        <p:tav tm="0">
                                          <p:val>
                                            <p:strVal val="#ppt_y"/>
                                          </p:val>
                                        </p:tav>
                                        <p:tav tm="100000">
                                          <p:val>
                                            <p:strVal val="#ppt_y"/>
                                          </p:val>
                                        </p:tav>
                                      </p:tavLst>
                                    </p:anim>
                                    <p:animEffect transition="in" filter="wipe(right)" prLst="gradientSize: 0.1">
                                      <p:cBhvr>
                                        <p:cTn id="142" dur="1000"/>
                                        <p:tgtEl>
                                          <p:spTgt spid="9221"/>
                                        </p:tgtEl>
                                      </p:cBhvr>
                                    </p:animEffect>
                                  </p:childTnLst>
                                </p:cTn>
                              </p:par>
                            </p:childTnLst>
                          </p:cTn>
                        </p:par>
                      </p:childTnLst>
                    </p:cTn>
                  </p:par>
                  <p:par>
                    <p:cTn id="143" fill="hold">
                      <p:stCondLst>
                        <p:cond delay="indefinite"/>
                      </p:stCondLst>
                      <p:childTnLst>
                        <p:par>
                          <p:cTn id="144" fill="hold">
                            <p:stCondLst>
                              <p:cond delay="0"/>
                            </p:stCondLst>
                            <p:childTnLst>
                              <p:par>
                                <p:cTn id="145" presetID="29" presetClass="entr" presetSubtype="0" fill="hold" grpId="0" nodeType="click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1000" fill="hold"/>
                                        <p:tgtEl>
                                          <p:spTgt spid="106"/>
                                        </p:tgtEl>
                                        <p:attrNameLst>
                                          <p:attrName>ppt_x</p:attrName>
                                        </p:attrNameLst>
                                      </p:cBhvr>
                                      <p:tavLst>
                                        <p:tav tm="0">
                                          <p:val>
                                            <p:strVal val="#ppt_x-.2"/>
                                          </p:val>
                                        </p:tav>
                                        <p:tav tm="100000">
                                          <p:val>
                                            <p:strVal val="#ppt_x"/>
                                          </p:val>
                                        </p:tav>
                                      </p:tavLst>
                                    </p:anim>
                                    <p:anim calcmode="lin" valueType="num">
                                      <p:cBhvr>
                                        <p:cTn id="148" dur="1000" fill="hold"/>
                                        <p:tgtEl>
                                          <p:spTgt spid="106"/>
                                        </p:tgtEl>
                                        <p:attrNameLst>
                                          <p:attrName>ppt_y</p:attrName>
                                        </p:attrNameLst>
                                      </p:cBhvr>
                                      <p:tavLst>
                                        <p:tav tm="0">
                                          <p:val>
                                            <p:strVal val="#ppt_y"/>
                                          </p:val>
                                        </p:tav>
                                        <p:tav tm="100000">
                                          <p:val>
                                            <p:strVal val="#ppt_y"/>
                                          </p:val>
                                        </p:tav>
                                      </p:tavLst>
                                    </p:anim>
                                    <p:animEffect transition="in" filter="wipe(right)" prLst="gradientSize: 0.1">
                                      <p:cBhvr>
                                        <p:cTn id="149" dur="1000"/>
                                        <p:tgtEl>
                                          <p:spTgt spid="106"/>
                                        </p:tgtEl>
                                      </p:cBhvr>
                                    </p:animEffect>
                                  </p:childTnLst>
                                </p:cTn>
                              </p:par>
                            </p:childTnLst>
                          </p:cTn>
                        </p:par>
                      </p:childTnLst>
                    </p:cTn>
                  </p:par>
                  <p:par>
                    <p:cTn id="150" fill="hold">
                      <p:stCondLst>
                        <p:cond delay="indefinite"/>
                      </p:stCondLst>
                      <p:childTnLst>
                        <p:par>
                          <p:cTn id="151" fill="hold">
                            <p:stCondLst>
                              <p:cond delay="0"/>
                            </p:stCondLst>
                            <p:childTnLst>
                              <p:par>
                                <p:cTn id="152" presetID="29" presetClass="entr" presetSubtype="0" fill="hold" nodeType="clickEffect">
                                  <p:stCondLst>
                                    <p:cond delay="0"/>
                                  </p:stCondLst>
                                  <p:childTnLst>
                                    <p:set>
                                      <p:cBhvr>
                                        <p:cTn id="153" dur="1" fill="hold">
                                          <p:stCondLst>
                                            <p:cond delay="0"/>
                                          </p:stCondLst>
                                        </p:cTn>
                                        <p:tgtEl>
                                          <p:spTgt spid="9223"/>
                                        </p:tgtEl>
                                        <p:attrNameLst>
                                          <p:attrName>style.visibility</p:attrName>
                                        </p:attrNameLst>
                                      </p:cBhvr>
                                      <p:to>
                                        <p:strVal val="visible"/>
                                      </p:to>
                                    </p:set>
                                    <p:anim calcmode="lin" valueType="num">
                                      <p:cBhvr>
                                        <p:cTn id="154" dur="1000" fill="hold"/>
                                        <p:tgtEl>
                                          <p:spTgt spid="9223"/>
                                        </p:tgtEl>
                                        <p:attrNameLst>
                                          <p:attrName>ppt_x</p:attrName>
                                        </p:attrNameLst>
                                      </p:cBhvr>
                                      <p:tavLst>
                                        <p:tav tm="0">
                                          <p:val>
                                            <p:strVal val="#ppt_x-.2"/>
                                          </p:val>
                                        </p:tav>
                                        <p:tav tm="100000">
                                          <p:val>
                                            <p:strVal val="#ppt_x"/>
                                          </p:val>
                                        </p:tav>
                                      </p:tavLst>
                                    </p:anim>
                                    <p:anim calcmode="lin" valueType="num">
                                      <p:cBhvr>
                                        <p:cTn id="155" dur="1000" fill="hold"/>
                                        <p:tgtEl>
                                          <p:spTgt spid="9223"/>
                                        </p:tgtEl>
                                        <p:attrNameLst>
                                          <p:attrName>ppt_y</p:attrName>
                                        </p:attrNameLst>
                                      </p:cBhvr>
                                      <p:tavLst>
                                        <p:tav tm="0">
                                          <p:val>
                                            <p:strVal val="#ppt_y"/>
                                          </p:val>
                                        </p:tav>
                                        <p:tav tm="100000">
                                          <p:val>
                                            <p:strVal val="#ppt_y"/>
                                          </p:val>
                                        </p:tav>
                                      </p:tavLst>
                                    </p:anim>
                                    <p:animEffect transition="in" filter="wipe(right)" prLst="gradientSize: 0.1">
                                      <p:cBhvr>
                                        <p:cTn id="156" dur="1000"/>
                                        <p:tgtEl>
                                          <p:spTgt spid="9223"/>
                                        </p:tgtEl>
                                      </p:cBhvr>
                                    </p:animEffect>
                                  </p:childTnLst>
                                </p:cTn>
                              </p:par>
                            </p:childTnLst>
                          </p:cTn>
                        </p:par>
                      </p:childTnLst>
                    </p:cTn>
                  </p:par>
                  <p:par>
                    <p:cTn id="157" fill="hold">
                      <p:stCondLst>
                        <p:cond delay="indefinite"/>
                      </p:stCondLst>
                      <p:childTnLst>
                        <p:par>
                          <p:cTn id="158" fill="hold">
                            <p:stCondLst>
                              <p:cond delay="0"/>
                            </p:stCondLst>
                            <p:childTnLst>
                              <p:par>
                                <p:cTn id="159" presetID="29" presetClass="entr" presetSubtype="0" fill="hold" grpId="0" nodeType="clickEffect">
                                  <p:stCondLst>
                                    <p:cond delay="0"/>
                                  </p:stCondLst>
                                  <p:childTnLst>
                                    <p:set>
                                      <p:cBhvr>
                                        <p:cTn id="160" dur="1" fill="hold">
                                          <p:stCondLst>
                                            <p:cond delay="0"/>
                                          </p:stCondLst>
                                        </p:cTn>
                                        <p:tgtEl>
                                          <p:spTgt spid="107"/>
                                        </p:tgtEl>
                                        <p:attrNameLst>
                                          <p:attrName>style.visibility</p:attrName>
                                        </p:attrNameLst>
                                      </p:cBhvr>
                                      <p:to>
                                        <p:strVal val="visible"/>
                                      </p:to>
                                    </p:set>
                                    <p:anim calcmode="lin" valueType="num">
                                      <p:cBhvr>
                                        <p:cTn id="161" dur="1000" fill="hold"/>
                                        <p:tgtEl>
                                          <p:spTgt spid="107"/>
                                        </p:tgtEl>
                                        <p:attrNameLst>
                                          <p:attrName>ppt_x</p:attrName>
                                        </p:attrNameLst>
                                      </p:cBhvr>
                                      <p:tavLst>
                                        <p:tav tm="0">
                                          <p:val>
                                            <p:strVal val="#ppt_x-.2"/>
                                          </p:val>
                                        </p:tav>
                                        <p:tav tm="100000">
                                          <p:val>
                                            <p:strVal val="#ppt_x"/>
                                          </p:val>
                                        </p:tav>
                                      </p:tavLst>
                                    </p:anim>
                                    <p:anim calcmode="lin" valueType="num">
                                      <p:cBhvr>
                                        <p:cTn id="162" dur="1000" fill="hold"/>
                                        <p:tgtEl>
                                          <p:spTgt spid="107"/>
                                        </p:tgtEl>
                                        <p:attrNameLst>
                                          <p:attrName>ppt_y</p:attrName>
                                        </p:attrNameLst>
                                      </p:cBhvr>
                                      <p:tavLst>
                                        <p:tav tm="0">
                                          <p:val>
                                            <p:strVal val="#ppt_y"/>
                                          </p:val>
                                        </p:tav>
                                        <p:tav tm="100000">
                                          <p:val>
                                            <p:strVal val="#ppt_y"/>
                                          </p:val>
                                        </p:tav>
                                      </p:tavLst>
                                    </p:anim>
                                    <p:animEffect transition="in" filter="wipe(right)" prLst="gradientSize: 0.1">
                                      <p:cBhvr>
                                        <p:cTn id="163" dur="1000"/>
                                        <p:tgtEl>
                                          <p:spTgt spid="107"/>
                                        </p:tgtEl>
                                      </p:cBhvr>
                                    </p:animEffect>
                                  </p:childTnLst>
                                </p:cTn>
                              </p:par>
                            </p:childTnLst>
                          </p:cTn>
                        </p:par>
                      </p:childTnLst>
                    </p:cTn>
                  </p:par>
                  <p:par>
                    <p:cTn id="164" fill="hold">
                      <p:stCondLst>
                        <p:cond delay="indefinite"/>
                      </p:stCondLst>
                      <p:childTnLst>
                        <p:par>
                          <p:cTn id="165" fill="hold">
                            <p:stCondLst>
                              <p:cond delay="0"/>
                            </p:stCondLst>
                            <p:childTnLst>
                              <p:par>
                                <p:cTn id="166" presetID="29" presetClass="entr" presetSubtype="0" fill="hold" nodeType="clickEffect">
                                  <p:stCondLst>
                                    <p:cond delay="0"/>
                                  </p:stCondLst>
                                  <p:childTnLst>
                                    <p:set>
                                      <p:cBhvr>
                                        <p:cTn id="167" dur="1" fill="hold">
                                          <p:stCondLst>
                                            <p:cond delay="0"/>
                                          </p:stCondLst>
                                        </p:cTn>
                                        <p:tgtEl>
                                          <p:spTgt spid="9225"/>
                                        </p:tgtEl>
                                        <p:attrNameLst>
                                          <p:attrName>style.visibility</p:attrName>
                                        </p:attrNameLst>
                                      </p:cBhvr>
                                      <p:to>
                                        <p:strVal val="visible"/>
                                      </p:to>
                                    </p:set>
                                    <p:anim calcmode="lin" valueType="num">
                                      <p:cBhvr>
                                        <p:cTn id="168" dur="1000" fill="hold"/>
                                        <p:tgtEl>
                                          <p:spTgt spid="9225"/>
                                        </p:tgtEl>
                                        <p:attrNameLst>
                                          <p:attrName>ppt_x</p:attrName>
                                        </p:attrNameLst>
                                      </p:cBhvr>
                                      <p:tavLst>
                                        <p:tav tm="0">
                                          <p:val>
                                            <p:strVal val="#ppt_x-.2"/>
                                          </p:val>
                                        </p:tav>
                                        <p:tav tm="100000">
                                          <p:val>
                                            <p:strVal val="#ppt_x"/>
                                          </p:val>
                                        </p:tav>
                                      </p:tavLst>
                                    </p:anim>
                                    <p:anim calcmode="lin" valueType="num">
                                      <p:cBhvr>
                                        <p:cTn id="169" dur="1000" fill="hold"/>
                                        <p:tgtEl>
                                          <p:spTgt spid="9225"/>
                                        </p:tgtEl>
                                        <p:attrNameLst>
                                          <p:attrName>ppt_y</p:attrName>
                                        </p:attrNameLst>
                                      </p:cBhvr>
                                      <p:tavLst>
                                        <p:tav tm="0">
                                          <p:val>
                                            <p:strVal val="#ppt_y"/>
                                          </p:val>
                                        </p:tav>
                                        <p:tav tm="100000">
                                          <p:val>
                                            <p:strVal val="#ppt_y"/>
                                          </p:val>
                                        </p:tav>
                                      </p:tavLst>
                                    </p:anim>
                                    <p:animEffect transition="in" filter="wipe(right)" prLst="gradientSize: 0.1">
                                      <p:cBhvr>
                                        <p:cTn id="170" dur="1000"/>
                                        <p:tgtEl>
                                          <p:spTgt spid="9225"/>
                                        </p:tgtEl>
                                      </p:cBhvr>
                                    </p:animEffect>
                                  </p:childTnLst>
                                </p:cTn>
                              </p:par>
                            </p:childTnLst>
                          </p:cTn>
                        </p:par>
                      </p:childTnLst>
                    </p:cTn>
                  </p:par>
                  <p:par>
                    <p:cTn id="171" fill="hold">
                      <p:stCondLst>
                        <p:cond delay="indefinite"/>
                      </p:stCondLst>
                      <p:childTnLst>
                        <p:par>
                          <p:cTn id="172" fill="hold">
                            <p:stCondLst>
                              <p:cond delay="0"/>
                            </p:stCondLst>
                            <p:childTnLst>
                              <p:par>
                                <p:cTn id="173" presetID="27" presetClass="entr" presetSubtype="0" fill="hold" grpId="0" nodeType="clickEffect">
                                  <p:stCondLst>
                                    <p:cond delay="0"/>
                                  </p:stCondLst>
                                  <p:iterate type="lt">
                                    <p:tmPct val="50000"/>
                                  </p:iterate>
                                  <p:childTnLst>
                                    <p:set>
                                      <p:cBhvr>
                                        <p:cTn id="174" dur="1" fill="hold">
                                          <p:stCondLst>
                                            <p:cond delay="0"/>
                                          </p:stCondLst>
                                        </p:cTn>
                                        <p:tgtEl>
                                          <p:spTgt spid="108"/>
                                        </p:tgtEl>
                                        <p:attrNameLst>
                                          <p:attrName>style.visibility</p:attrName>
                                        </p:attrNameLst>
                                      </p:cBhvr>
                                      <p:to>
                                        <p:strVal val="visible"/>
                                      </p:to>
                                    </p:set>
                                    <p:anim calcmode="discrete" valueType="clr">
                                      <p:cBhvr override="childStyle">
                                        <p:cTn id="175" dur="80"/>
                                        <p:tgtEl>
                                          <p:spTgt spid="108"/>
                                        </p:tgtEl>
                                        <p:attrNameLst>
                                          <p:attrName>style.color</p:attrName>
                                        </p:attrNameLst>
                                      </p:cBhvr>
                                      <p:tavLst>
                                        <p:tav tm="0">
                                          <p:val>
                                            <p:clrVal>
                                              <a:schemeClr val="accent2"/>
                                            </p:clrVal>
                                          </p:val>
                                        </p:tav>
                                        <p:tav tm="50000">
                                          <p:val>
                                            <p:clrVal>
                                              <a:schemeClr val="hlink"/>
                                            </p:clrVal>
                                          </p:val>
                                        </p:tav>
                                      </p:tavLst>
                                    </p:anim>
                                    <p:anim calcmode="discrete" valueType="clr">
                                      <p:cBhvr>
                                        <p:cTn id="176" dur="80"/>
                                        <p:tgtEl>
                                          <p:spTgt spid="108"/>
                                        </p:tgtEl>
                                        <p:attrNameLst>
                                          <p:attrName>fillcolor</p:attrName>
                                        </p:attrNameLst>
                                      </p:cBhvr>
                                      <p:tavLst>
                                        <p:tav tm="0">
                                          <p:val>
                                            <p:clrVal>
                                              <a:schemeClr val="accent2"/>
                                            </p:clrVal>
                                          </p:val>
                                        </p:tav>
                                        <p:tav tm="50000">
                                          <p:val>
                                            <p:clrVal>
                                              <a:schemeClr val="hlink"/>
                                            </p:clrVal>
                                          </p:val>
                                        </p:tav>
                                      </p:tavLst>
                                    </p:anim>
                                    <p:set>
                                      <p:cBhvr>
                                        <p:cTn id="177" dur="80"/>
                                        <p:tgtEl>
                                          <p:spTgt spid="10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100" grpId="0" bldLvl="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b="61111"/>
          <a:stretch>
            <a:fillRect/>
          </a:stretch>
        </p:blipFill>
        <p:spPr>
          <a:xfrm>
            <a:off x="0" y="5303"/>
            <a:ext cx="12281552" cy="6755954"/>
          </a:xfrm>
          <a:prstGeom prst="rect">
            <a:avLst/>
          </a:prstGeom>
        </p:spPr>
      </p:pic>
      <p:pic>
        <p:nvPicPr>
          <p:cNvPr id="6" name="图片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885" b="98545" l="9949" r="98285">
                        <a14:foregroundMark x1="78988" y1="61552" x2="71098" y2="97817"/>
                        <a14:foregroundMark x1="94854" y1="60582" x2="92453" y2="97089"/>
                        <a14:foregroundMark x1="98285" y1="59612" x2="97256" y2="98059"/>
                        <a14:foregroundMark x1="90051" y1="53548" x2="90051" y2="53548"/>
                        <a14:foregroundMark x1="73499" y1="63736" x2="24614" y2="98545"/>
                        <a14:backgroundMark x1="56261" y1="49363" x2="12264" y2="96847"/>
                        <a14:backgroundMark x1="18096" y1="94906" x2="61835" y2="56216"/>
                        <a14:backgroundMark x1="65952" y1="16313" x2="65952" y2="53305"/>
                        <a14:backgroundMark x1="28731" y1="89266" x2="56261" y2="69557"/>
                        <a14:backgroundMark x1="46312" y1="79563" x2="52830" y2="76410"/>
                        <a14:backgroundMark x1="51801" y1="77380" x2="51115" y2="80776"/>
                      </a14:backgroundRemoval>
                    </a14:imgEffect>
                  </a14:imgLayer>
                </a14:imgProps>
              </a:ext>
              <a:ext uri="{28A0092B-C50C-407E-A947-70E740481C1C}">
                <a14:useLocalDpi xmlns:a14="http://schemas.microsoft.com/office/drawing/2010/main" val="0"/>
              </a:ext>
            </a:extLst>
          </a:blip>
          <a:srcRect t="46228"/>
          <a:stretch>
            <a:fillRect/>
          </a:stretch>
        </p:blipFill>
        <p:spPr>
          <a:xfrm>
            <a:off x="7763885" y="3489960"/>
            <a:ext cx="4428115" cy="3368040"/>
          </a:xfrm>
          <a:prstGeom prst="rect">
            <a:avLst/>
          </a:prstGeom>
        </p:spPr>
      </p:pic>
      <p:pic>
        <p:nvPicPr>
          <p:cNvPr id="9" name="图片 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10000" r="100000">
                        <a14:backgroundMark x1="15636" y1="14424" x2="25364" y2="50909"/>
                        <a14:backgroundMark x1="37636" y1="27333" x2="32000" y2="667"/>
                        <a14:backgroundMark x1="41636" y1="1758" x2="41636" y2="1576"/>
                        <a14:backgroundMark x1="69000" y1="17576" x2="67364" y2="242"/>
                        <a14:backgroundMark x1="97000" y1="1333" x2="99636" y2="6000"/>
                      </a14:backgroundRemoval>
                    </a14:imgEffect>
                  </a14:imgLayer>
                </a14:imgProps>
              </a:ext>
              <a:ext uri="{28A0092B-C50C-407E-A947-70E740481C1C}">
                <a14:useLocalDpi xmlns:a14="http://schemas.microsoft.com/office/drawing/2010/main" val="0"/>
              </a:ext>
            </a:extLst>
          </a:blip>
          <a:srcRect l="34658"/>
          <a:stretch>
            <a:fillRect/>
          </a:stretch>
        </p:blipFill>
        <p:spPr>
          <a:xfrm flipH="1">
            <a:off x="0" y="0"/>
            <a:ext cx="2987040" cy="6858000"/>
          </a:xfrm>
          <a:prstGeom prst="rect">
            <a:avLst/>
          </a:prstGeom>
        </p:spPr>
      </p:pic>
      <p:sp>
        <p:nvSpPr>
          <p:cNvPr id="13" name="文本框 12"/>
          <p:cNvSpPr txBox="1"/>
          <p:nvPr/>
        </p:nvSpPr>
        <p:spPr>
          <a:xfrm>
            <a:off x="1448435" y="1482090"/>
            <a:ext cx="8659495" cy="4411980"/>
          </a:xfrm>
          <a:prstGeom prst="rect">
            <a:avLst/>
          </a:prstGeom>
          <a:noFill/>
          <a:extLst>
            <a:ext uri="{909E8E84-426E-40DD-AFC4-6F175D3DCCD1}">
              <a14:hiddenFill xmlns:a14="http://schemas.microsoft.com/office/drawing/2010/main">
                <a:blipFill>
                  <a:blip r:embed="rId11"/>
                </a:blipFill>
              </a14:hiddenFill>
            </a:ext>
          </a:extLst>
        </p:spPr>
        <p:txBody>
          <a:bodyPr wrap="square" rtlCol="0">
            <a:prstTxWarp prst="textDeflateBottom">
              <a:avLst/>
            </a:prstTxWarp>
            <a:spAutoFit/>
            <a:scene3d>
              <a:camera prst="orthographicFront"/>
              <a:lightRig rig="threePt" dir="t"/>
            </a:scene3d>
          </a:bodyPr>
          <a:lstStyle/>
          <a:p>
            <a:pPr algn="ctr"/>
            <a:r>
              <a:rPr lang="en-US" altLang="zh-CN" sz="4000" dirty="0">
                <a:ln w="12700" cmpd="sng">
                  <a:solidFill>
                    <a:schemeClr val="accent4"/>
                  </a:solidFill>
                  <a:prstDash val="solid"/>
                </a:ln>
                <a:solidFill>
                  <a:schemeClr val="bg1"/>
                </a:solidFill>
                <a:effectLst>
                  <a:outerShdw blurRad="38100" dist="38100" dir="2700000" algn="tl">
                    <a:srgbClr val="000000">
                      <a:alpha val="43137"/>
                    </a:srgbClr>
                  </a:outerShdw>
                </a:effectLst>
                <a:latin typeface="Algerian" panose="00000400000000000000" charset="0"/>
                <a:ea typeface="海派腔调奶油简" panose="02010600030101010101" pitchFamily="50" charset="-122"/>
                <a:cs typeface="Algerian" panose="00000400000000000000" charset="0"/>
              </a:rPr>
              <a:t>BÀI 8: </a:t>
            </a:r>
          </a:p>
          <a:p>
            <a:pPr algn="ctr"/>
            <a:r>
              <a:rPr lang="en-US" altLang="zh-CN" sz="4000" dirty="0">
                <a:ln w="12700" cmpd="sng">
                  <a:solidFill>
                    <a:schemeClr val="accent4"/>
                  </a:solidFill>
                  <a:prstDash val="solid"/>
                </a:ln>
                <a:solidFill>
                  <a:schemeClr val="bg1"/>
                </a:solidFill>
                <a:effectLst>
                  <a:outerShdw blurRad="38100" dist="38100" dir="2700000" algn="tl">
                    <a:srgbClr val="000000">
                      <a:alpha val="43137"/>
                    </a:srgbClr>
                  </a:outerShdw>
                </a:effectLst>
                <a:latin typeface="Algerian" panose="00000400000000000000" charset="0"/>
                <a:ea typeface="海派腔调奶油简" panose="02010600030101010101" pitchFamily="50" charset="-122"/>
                <a:cs typeface="Algerian" panose="00000400000000000000" charset="0"/>
              </a:rPr>
              <a:t>THIẾT KẾ TRANG PHỤC VỚI</a:t>
            </a:r>
          </a:p>
          <a:p>
            <a:pPr algn="ctr"/>
            <a:r>
              <a:rPr lang="en-US" altLang="zh-CN" sz="4000" dirty="0">
                <a:ln w="12700" cmpd="sng">
                  <a:solidFill>
                    <a:schemeClr val="accent4"/>
                  </a:solidFill>
                  <a:prstDash val="solid"/>
                </a:ln>
                <a:solidFill>
                  <a:schemeClr val="bg1"/>
                </a:solidFill>
                <a:effectLst>
                  <a:outerShdw blurRad="38100" dist="38100" dir="2700000" algn="tl">
                    <a:srgbClr val="000000">
                      <a:alpha val="43137"/>
                    </a:srgbClr>
                  </a:outerShdw>
                </a:effectLst>
                <a:latin typeface="Algerian" panose="00000400000000000000" charset="0"/>
                <a:ea typeface="海派腔调奶油简" panose="02010600030101010101" pitchFamily="50" charset="-122"/>
                <a:cs typeface="Algerian" panose="00000400000000000000" charset="0"/>
              </a:rPr>
              <a:t> HỌA TIẾT DÂN TỘC </a:t>
            </a:r>
          </a:p>
        </p:txBody>
      </p:sp>
      <p:sp>
        <p:nvSpPr>
          <p:cNvPr id="14" name="文本框 13"/>
          <p:cNvSpPr txBox="1"/>
          <p:nvPr/>
        </p:nvSpPr>
        <p:spPr>
          <a:xfrm>
            <a:off x="1834515" y="251460"/>
            <a:ext cx="8853805" cy="768350"/>
          </a:xfrm>
          <a:prstGeom prst="rect">
            <a:avLst/>
          </a:prstGeom>
          <a:blipFill>
            <a:blip r:embed="rId12"/>
          </a:blipFill>
        </p:spPr>
        <p:txBody>
          <a:bodyPr wrap="square" rtlCol="0">
            <a:spAutoFit/>
          </a:bodyPr>
          <a:lstStyle/>
          <a:p>
            <a:r>
              <a:rPr lang="en-US" altLang="zh-CN" sz="4400" b="1" dirty="0">
                <a:solidFill>
                  <a:srgbClr val="FFC000"/>
                </a:solidFill>
                <a:effectLst>
                  <a:outerShdw blurRad="38100" dist="38100" dir="2700000" algn="tl">
                    <a:srgbClr val="000000">
                      <a:alpha val="43137"/>
                    </a:srgbClr>
                  </a:outerShdw>
                </a:effectLst>
                <a:latin typeface="Architecture" panose="020B0500000000000000" charset="0"/>
                <a:ea typeface="海派腔调奶油简" panose="02010600030101010101" pitchFamily="50" charset="-122"/>
                <a:cs typeface="Architecture" panose="020B0500000000000000" charset="0"/>
              </a:rPr>
              <a:t>Chủ đề: Mĩ thuật của các dân tộc thiểu số Việt Nam </a:t>
            </a:r>
          </a:p>
        </p:txBody>
      </p:sp>
      <p:sp>
        <p:nvSpPr>
          <p:cNvPr id="22" name="任意多边形 21"/>
          <p:cNvSpPr/>
          <p:nvPr/>
        </p:nvSpPr>
        <p:spPr>
          <a:xfrm>
            <a:off x="0" y="5463539"/>
            <a:ext cx="9446542" cy="1394461"/>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rotWithShape="1">
          <a:blip r:embed="rId13" cstate="print">
            <a:extLst>
              <a:ext uri="{28A0092B-C50C-407E-A947-70E740481C1C}">
                <a14:useLocalDpi xmlns:a14="http://schemas.microsoft.com/office/drawing/2010/main" val="0"/>
              </a:ext>
            </a:extLst>
          </a:blip>
          <a:srcRect l="41544" t="10413" r="20071" b="63452"/>
          <a:stretch>
            <a:fillRect/>
          </a:stretch>
        </p:blipFill>
        <p:spPr>
          <a:xfrm>
            <a:off x="9845720" y="360476"/>
            <a:ext cx="1861033" cy="1792341"/>
          </a:xfrm>
          <a:prstGeom prst="rect">
            <a:avLst/>
          </a:prstGeom>
        </p:spPr>
      </p:pic>
      <p:pic>
        <p:nvPicPr>
          <p:cNvPr id="24" name="图片 23"/>
          <p:cNvPicPr>
            <a:picLocks noChangeAspect="1"/>
          </p:cNvPicPr>
          <p:nvPr/>
        </p:nvPicPr>
        <p:blipFill rotWithShape="1">
          <a:blip r:embed="rId14" cstate="print">
            <a:extLst>
              <a:ext uri="{28A0092B-C50C-407E-A947-70E740481C1C}">
                <a14:useLocalDpi xmlns:a14="http://schemas.microsoft.com/office/drawing/2010/main" val="0"/>
              </a:ext>
            </a:extLst>
          </a:blip>
          <a:srcRect l="29803" t="41441" r="18466" b="36051"/>
          <a:stretch>
            <a:fillRect/>
          </a:stretch>
        </p:blipFill>
        <p:spPr>
          <a:xfrm>
            <a:off x="6938473" y="4627556"/>
            <a:ext cx="2508069" cy="1543594"/>
          </a:xfrm>
          <a:prstGeom prst="rect">
            <a:avLst/>
          </a:prstGeom>
        </p:spPr>
      </p:pic>
      <p:pic>
        <p:nvPicPr>
          <p:cNvPr id="12" name="图片 11"/>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backgroundMark x1="50000" y1="64485" x2="85091" y2="20121"/>
                        <a14:backgroundMark x1="45727" y1="69091" x2="49727" y2="63879"/>
                      </a14:backgroundRemoval>
                    </a14:imgEffect>
                  </a14:imgLayer>
                </a14:imgProps>
              </a:ext>
              <a:ext uri="{28A0092B-C50C-407E-A947-70E740481C1C}">
                <a14:useLocalDpi xmlns:a14="http://schemas.microsoft.com/office/drawing/2010/main" val="0"/>
              </a:ext>
            </a:extLst>
          </a:blip>
          <a:srcRect t="38412" r="42654" b="12769"/>
          <a:stretch>
            <a:fillRect/>
          </a:stretch>
        </p:blipFill>
        <p:spPr>
          <a:xfrm rot="2443073">
            <a:off x="3727792" y="3606395"/>
            <a:ext cx="2159236" cy="2757621"/>
          </a:xfrm>
          <a:prstGeom prst="rect">
            <a:avLst/>
          </a:prstGeom>
        </p:spPr>
      </p:pic>
      <p:pic>
        <p:nvPicPr>
          <p:cNvPr id="26" name="图片 25"/>
          <p:cNvPicPr>
            <a:picLocks noChangeAspect="1"/>
          </p:cNvPicPr>
          <p:nvPr/>
        </p:nvPicPr>
        <p:blipFill rotWithShape="1">
          <a:blip r:embed="rId17">
            <a:extLst>
              <a:ext uri="{28A0092B-C50C-407E-A947-70E740481C1C}">
                <a14:useLocalDpi xmlns:a14="http://schemas.microsoft.com/office/drawing/2010/main" val="0"/>
              </a:ext>
            </a:extLst>
          </a:blip>
          <a:srcRect l="13529" t="25011" r="80441" b="66584"/>
          <a:stretch>
            <a:fillRect/>
          </a:stretch>
        </p:blipFill>
        <p:spPr>
          <a:xfrm rot="6639583">
            <a:off x="572815" y="990368"/>
            <a:ext cx="953610" cy="747776"/>
          </a:xfrm>
          <a:prstGeom prst="rect">
            <a:avLst/>
          </a:prstGeom>
        </p:spPr>
      </p:pic>
      <p:pic>
        <p:nvPicPr>
          <p:cNvPr id="27" name="图片 26"/>
          <p:cNvPicPr>
            <a:picLocks noChangeAspect="1"/>
          </p:cNvPicPr>
          <p:nvPr/>
        </p:nvPicPr>
        <p:blipFill rotWithShape="1">
          <a:blip r:embed="rId17">
            <a:extLst>
              <a:ext uri="{28A0092B-C50C-407E-A947-70E740481C1C}">
                <a14:useLocalDpi xmlns:a14="http://schemas.microsoft.com/office/drawing/2010/main" val="0"/>
              </a:ext>
            </a:extLst>
          </a:blip>
          <a:srcRect l="13529" t="25011" r="80441" b="66584"/>
          <a:stretch>
            <a:fillRect/>
          </a:stretch>
        </p:blipFill>
        <p:spPr>
          <a:xfrm>
            <a:off x="1941559" y="-105575"/>
            <a:ext cx="594414" cy="466112"/>
          </a:xfrm>
          <a:prstGeom prst="rect">
            <a:avLst/>
          </a:prstGeom>
        </p:spPr>
      </p:pic>
      <p:pic>
        <p:nvPicPr>
          <p:cNvPr id="28" name="图片 27"/>
          <p:cNvPicPr>
            <a:picLocks noChangeAspect="1"/>
          </p:cNvPicPr>
          <p:nvPr/>
        </p:nvPicPr>
        <p:blipFill rotWithShape="1">
          <a:blip r:embed="rId17" cstate="print">
            <a:extLst>
              <a:ext uri="{28A0092B-C50C-407E-A947-70E740481C1C}">
                <a14:useLocalDpi xmlns:a14="http://schemas.microsoft.com/office/drawing/2010/main" val="0"/>
              </a:ext>
            </a:extLst>
          </a:blip>
          <a:srcRect l="13529" t="25011" r="80441" b="66584"/>
          <a:stretch>
            <a:fillRect/>
          </a:stretch>
        </p:blipFill>
        <p:spPr>
          <a:xfrm>
            <a:off x="401568" y="86946"/>
            <a:ext cx="482001" cy="377963"/>
          </a:xfrm>
          <a:prstGeom prst="rect">
            <a:avLst/>
          </a:prstGeom>
        </p:spPr>
      </p:pic>
      <p:pic>
        <p:nvPicPr>
          <p:cNvPr id="31" name="George Jones-Jingle Bells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3250285" y="3383280"/>
            <a:ext cx="609600" cy="609600"/>
          </a:xfrm>
          <a:prstGeom prst="rect">
            <a:avLst/>
          </a:prstGeom>
        </p:spPr>
      </p:pic>
      <p:pic>
        <p:nvPicPr>
          <p:cNvPr id="32" name="图片 31"/>
          <p:cNvPicPr>
            <a:picLocks noChangeAspect="1"/>
          </p:cNvPicPr>
          <p:nvPr/>
        </p:nvPicPr>
        <p:blipFill rotWithShape="1">
          <a:blip r:embed="rId17">
            <a:extLst>
              <a:ext uri="{28A0092B-C50C-407E-A947-70E740481C1C}">
                <a14:useLocalDpi xmlns:a14="http://schemas.microsoft.com/office/drawing/2010/main" val="0"/>
              </a:ext>
            </a:extLst>
          </a:blip>
          <a:srcRect l="13529" t="25011" r="80441" b="66584"/>
          <a:stretch>
            <a:fillRect/>
          </a:stretch>
        </p:blipFill>
        <p:spPr>
          <a:xfrm rot="3447075" flipV="1">
            <a:off x="1083945" y="2265202"/>
            <a:ext cx="735106" cy="532656"/>
          </a:xfrm>
          <a:prstGeom prst="rect">
            <a:avLst/>
          </a:prstGeom>
        </p:spPr>
      </p:pic>
      <p:pic>
        <p:nvPicPr>
          <p:cNvPr id="16" name="图片 15"/>
          <p:cNvPicPr>
            <a:picLocks noChangeAspect="1"/>
          </p:cNvPicPr>
          <p:nvPr/>
        </p:nvPicPr>
        <p:blipFill rotWithShape="1">
          <a:blip r:embed="rId19" cstate="print">
            <a:extLst>
              <a:ext uri="{28A0092B-C50C-407E-A947-70E740481C1C}">
                <a14:useLocalDpi xmlns:a14="http://schemas.microsoft.com/office/drawing/2010/main" val="0"/>
              </a:ext>
            </a:extLst>
          </a:blip>
          <a:srcRect b="69778"/>
          <a:stretch>
            <a:fillRect/>
          </a:stretch>
        </p:blipFill>
        <p:spPr>
          <a:xfrm rot="20787436">
            <a:off x="-293874" y="706311"/>
            <a:ext cx="6316258" cy="2072640"/>
          </a:xfrm>
          <a:prstGeom prst="rect">
            <a:avLst/>
          </a:prstGeom>
        </p:spPr>
      </p:pic>
      <p:pic>
        <p:nvPicPr>
          <p:cNvPr id="21508" name="Picture 8" descr="Ý nghĩa hoa văn trên trang phục dân tộc Hmông - Thổ cẩm lan rừng"/>
          <p:cNvPicPr>
            <a:picLocks noChangeAspect="1"/>
          </p:cNvPicPr>
          <p:nvPr/>
        </p:nvPicPr>
        <p:blipFill>
          <a:blip r:embed="rId20"/>
          <a:stretch>
            <a:fillRect/>
          </a:stretch>
        </p:blipFill>
        <p:spPr>
          <a:xfrm>
            <a:off x="6177280" y="4729480"/>
            <a:ext cx="3406140" cy="2005330"/>
          </a:xfrm>
          <a:prstGeom prst="rect">
            <a:avLst/>
          </a:prstGeom>
          <a:noFill/>
          <a:ln w="9525">
            <a:noFill/>
          </a:ln>
        </p:spPr>
      </p:pic>
      <p:pic>
        <p:nvPicPr>
          <p:cNvPr id="21509" name="Picture 10" descr="Nghề dệt thổ cẩm của người Tày vùng Nghĩa Đô​"/>
          <p:cNvPicPr>
            <a:picLocks noChangeAspect="1"/>
          </p:cNvPicPr>
          <p:nvPr/>
        </p:nvPicPr>
        <p:blipFill>
          <a:blip r:embed="rId21"/>
          <a:stretch>
            <a:fillRect/>
          </a:stretch>
        </p:blipFill>
        <p:spPr>
          <a:xfrm>
            <a:off x="87630" y="4756150"/>
            <a:ext cx="3550285" cy="2059305"/>
          </a:xfrm>
          <a:prstGeom prst="rect">
            <a:avLst/>
          </a:prstGeom>
          <a:noFill/>
          <a:ln w="9525">
            <a:noFill/>
          </a:ln>
        </p:spPr>
      </p:pic>
      <p:sp>
        <p:nvSpPr>
          <p:cNvPr id="2" name="Cloud Callout 1"/>
          <p:cNvSpPr/>
          <p:nvPr/>
        </p:nvSpPr>
        <p:spPr>
          <a:xfrm>
            <a:off x="4263174" y="3951958"/>
            <a:ext cx="3088005" cy="932180"/>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Arabia" panose="00000400000000000000" charset="0"/>
                <a:cs typeface="Arabia" panose="00000400000000000000" charset="0"/>
              </a:rPr>
              <a:t> TIẾT 1</a:t>
            </a:r>
          </a:p>
        </p:txBody>
      </p:sp>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1"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par>
                          <p:cTn id="42" fill="hold">
                            <p:stCondLst>
                              <p:cond delay="0"/>
                            </p:stCondLst>
                            <p:childTnLst>
                              <p:par>
                                <p:cTn id="43" presetID="35" presetClass="emph" presetSubtype="0" repeatCount="indefinite" fill="hold" nodeType="afterEffect">
                                  <p:stCondLst>
                                    <p:cond delay="0"/>
                                  </p:stCondLst>
                                  <p:childTnLst>
                                    <p:anim calcmode="discrete" valueType="str">
                                      <p:cBhvr>
                                        <p:cTn id="44" dur="1000" fill="hold"/>
                                        <p:tgtEl>
                                          <p:spTgt spid="32"/>
                                        </p:tgtEl>
                                        <p:attrNameLst>
                                          <p:attrName>style.visibility</p:attrName>
                                        </p:attrNameLst>
                                      </p:cBhvr>
                                      <p:tavLst>
                                        <p:tav tm="0">
                                          <p:val>
                                            <p:strVal val="hidden"/>
                                          </p:val>
                                        </p:tav>
                                        <p:tav tm="50000">
                                          <p:val>
                                            <p:strVal val="visible"/>
                                          </p:val>
                                        </p:tav>
                                      </p:tavLst>
                                    </p:anim>
                                  </p:childTnLst>
                                </p:cTn>
                              </p:par>
                              <p:par>
                                <p:cTn id="45" presetID="35" presetClass="emph" presetSubtype="0" repeatCount="indefinite" fill="hold" nodeType="withEffect">
                                  <p:stCondLst>
                                    <p:cond delay="0"/>
                                  </p:stCondLst>
                                  <p:childTnLst>
                                    <p:anim calcmode="discrete" valueType="str">
                                      <p:cBhvr>
                                        <p:cTn id="46" dur="1000" fill="hold"/>
                                        <p:tgtEl>
                                          <p:spTgt spid="28"/>
                                        </p:tgtEl>
                                        <p:attrNameLst>
                                          <p:attrName>style.visibility</p:attrName>
                                        </p:attrNameLst>
                                      </p:cBhvr>
                                      <p:tavLst>
                                        <p:tav tm="0">
                                          <p:val>
                                            <p:strVal val="hidden"/>
                                          </p:val>
                                        </p:tav>
                                        <p:tav tm="50000">
                                          <p:val>
                                            <p:strVal val="visible"/>
                                          </p:val>
                                        </p:tav>
                                      </p:tavLst>
                                    </p:anim>
                                  </p:childTnLst>
                                </p:cTn>
                              </p:par>
                              <p:par>
                                <p:cTn id="47" presetID="35" presetClass="emph" presetSubtype="0" repeatCount="indefinite" fill="hold" nodeType="withEffect">
                                  <p:stCondLst>
                                    <p:cond delay="0"/>
                                  </p:stCondLst>
                                  <p:childTnLst>
                                    <p:anim calcmode="discrete" valueType="str">
                                      <p:cBhvr>
                                        <p:cTn id="48" dur="1000" fill="hold"/>
                                        <p:tgtEl>
                                          <p:spTgt spid="27"/>
                                        </p:tgtEl>
                                        <p:attrNameLst>
                                          <p:attrName>style.visibility</p:attrName>
                                        </p:attrNameLst>
                                      </p:cBhvr>
                                      <p:tavLst>
                                        <p:tav tm="0">
                                          <p:val>
                                            <p:strVal val="hidden"/>
                                          </p:val>
                                        </p:tav>
                                        <p:tav tm="50000">
                                          <p:val>
                                            <p:strVal val="visible"/>
                                          </p:val>
                                        </p:tav>
                                      </p:tavLst>
                                    </p:anim>
                                  </p:childTnLst>
                                </p:cTn>
                              </p:par>
                              <p:par>
                                <p:cTn id="49" presetID="35" presetClass="emph" presetSubtype="0" repeatCount="indefinite" fill="hold" nodeType="withEffect">
                                  <p:stCondLst>
                                    <p:cond delay="0"/>
                                  </p:stCondLst>
                                  <p:childTnLst>
                                    <p:anim calcmode="discrete" valueType="str">
                                      <p:cBhvr>
                                        <p:cTn id="50" dur="1000" fill="hold"/>
                                        <p:tgtEl>
                                          <p:spTgt spid="26"/>
                                        </p:tgtEl>
                                        <p:attrNameLst>
                                          <p:attrName>style.visibility</p:attrName>
                                        </p:attrNameLst>
                                      </p:cBhvr>
                                      <p:tavLst>
                                        <p:tav tm="0">
                                          <p:val>
                                            <p:strVal val="hidden"/>
                                          </p:val>
                                        </p:tav>
                                        <p:tav tm="50000">
                                          <p:val>
                                            <p:strVal val="visible"/>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42" presetClass="entr" presetSubtype="0"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9" presetClass="entr" presetSubtype="0" fill="hold" grpId="0" nodeType="clickEffect">
                                  <p:stCondLst>
                                    <p:cond delay="0"/>
                                  </p:stCondLst>
                                  <p:childTnLst>
                                    <p:set>
                                      <p:cBhvr>
                                        <p:cTn id="67" dur="1" fill="hold">
                                          <p:stCondLst>
                                            <p:cond delay="0"/>
                                          </p:stCondLst>
                                        </p:cTn>
                                        <p:tgtEl>
                                          <p:spTgt spid="2"/>
                                        </p:tgtEl>
                                        <p:attrNameLst>
                                          <p:attrName>style.visibility</p:attrName>
                                        </p:attrNameLst>
                                      </p:cBhvr>
                                      <p:to>
                                        <p:strVal val="visible"/>
                                      </p:to>
                                    </p:set>
                                    <p:anim calcmode="lin" valueType="num">
                                      <p:cBhvr>
                                        <p:cTn id="68" dur="1000" fill="hold"/>
                                        <p:tgtEl>
                                          <p:spTgt spid="2"/>
                                        </p:tgtEl>
                                        <p:attrNameLst>
                                          <p:attrName>ppt_x</p:attrName>
                                        </p:attrNameLst>
                                      </p:cBhvr>
                                      <p:tavLst>
                                        <p:tav tm="0">
                                          <p:val>
                                            <p:strVal val="#ppt_x-.2"/>
                                          </p:val>
                                        </p:tav>
                                        <p:tav tm="100000">
                                          <p:val>
                                            <p:strVal val="#ppt_x"/>
                                          </p:val>
                                        </p:tav>
                                      </p:tavLst>
                                    </p:anim>
                                    <p:anim calcmode="lin" valueType="num">
                                      <p:cBhvr>
                                        <p:cTn id="69"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7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0" numSld="999">
                <p:cTn id="71" repeatCount="indefinite" fill="hold" display="0">
                  <p:stCondLst>
                    <p:cond delay="indefinite"/>
                  </p:stCondLst>
                  <p:endCondLst>
                    <p:cond evt="onStopAudio" delay="0">
                      <p:tgtEl>
                        <p:sldTgt/>
                      </p:tgtEl>
                    </p:cond>
                  </p:endCondLst>
                </p:cTn>
                <p:tgtEl>
                  <p:spTgt spid="31"/>
                </p:tgtEl>
              </p:cMediaNode>
            </p:audio>
          </p:childTnLst>
        </p:cTn>
      </p:par>
    </p:tnLst>
    <p:bldLst>
      <p:bldP spid="13" grpId="0" bldLvl="0"/>
      <p:bldP spid="14" grpId="0" bldLvl="0" animBg="1"/>
      <p:bldP spid="2" grpId="0" bldLvl="0" animBg="1"/>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b="61111"/>
          <a:stretch>
            <a:fillRect/>
          </a:stretch>
        </p:blipFill>
        <p:spPr>
          <a:xfrm>
            <a:off x="0" y="51023"/>
            <a:ext cx="12281552" cy="6755954"/>
          </a:xfrm>
          <a:prstGeom prst="rect">
            <a:avLst/>
          </a:prstGeom>
        </p:spPr>
      </p:pic>
      <p:pic>
        <p:nvPicPr>
          <p:cNvPr id="29" name="图片 2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10000" r="100000">
                        <a14:backgroundMark x1="15636" y1="14424" x2="25364" y2="50909"/>
                        <a14:backgroundMark x1="37636" y1="27333" x2="32000" y2="667"/>
                        <a14:backgroundMark x1="41636" y1="1758" x2="41636" y2="1576"/>
                        <a14:backgroundMark x1="69000" y1="17576" x2="67364" y2="242"/>
                        <a14:backgroundMark x1="97000" y1="1333" x2="99636" y2="6000"/>
                      </a14:backgroundRemoval>
                    </a14:imgEffect>
                  </a14:imgLayer>
                </a14:imgProps>
              </a:ext>
              <a:ext uri="{28A0092B-C50C-407E-A947-70E740481C1C}">
                <a14:useLocalDpi xmlns:a14="http://schemas.microsoft.com/office/drawing/2010/main" val="0"/>
              </a:ext>
            </a:extLst>
          </a:blip>
          <a:srcRect l="34658"/>
          <a:stretch>
            <a:fillRect/>
          </a:stretch>
        </p:blipFill>
        <p:spPr>
          <a:xfrm flipH="1">
            <a:off x="0" y="0"/>
            <a:ext cx="2987040" cy="6858000"/>
          </a:xfrm>
          <a:prstGeom prst="rect">
            <a:avLst/>
          </a:prstGeom>
        </p:spPr>
      </p:pic>
      <p:pic>
        <p:nvPicPr>
          <p:cNvPr id="30" name="图片 29"/>
          <p:cNvPicPr>
            <a:picLocks noChangeAspect="1"/>
          </p:cNvPicPr>
          <p:nvPr/>
        </p:nvPicPr>
        <p:blipFill rotWithShape="1">
          <a:blip r:embed="rId7">
            <a:extLst>
              <a:ext uri="{28A0092B-C50C-407E-A947-70E740481C1C}">
                <a14:useLocalDpi xmlns:a14="http://schemas.microsoft.com/office/drawing/2010/main" val="0"/>
              </a:ext>
            </a:extLst>
          </a:blip>
          <a:srcRect l="13529" t="25011" r="80441" b="66584"/>
          <a:stretch>
            <a:fillRect/>
          </a:stretch>
        </p:blipFill>
        <p:spPr>
          <a:xfrm rot="3447075" flipV="1">
            <a:off x="1323927" y="2120164"/>
            <a:ext cx="735106" cy="532656"/>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13529" t="25011" r="80441" b="66584"/>
          <a:stretch>
            <a:fillRect/>
          </a:stretch>
        </p:blipFill>
        <p:spPr>
          <a:xfrm rot="6639583">
            <a:off x="572815" y="990368"/>
            <a:ext cx="953610" cy="747776"/>
          </a:xfrm>
          <a:prstGeom prst="rect">
            <a:avLst/>
          </a:prstGeom>
        </p:spPr>
      </p:pic>
      <p:pic>
        <p:nvPicPr>
          <p:cNvPr id="32" name="图片 31"/>
          <p:cNvPicPr>
            <a:picLocks noChangeAspect="1"/>
          </p:cNvPicPr>
          <p:nvPr/>
        </p:nvPicPr>
        <p:blipFill rotWithShape="1">
          <a:blip r:embed="rId7">
            <a:extLst>
              <a:ext uri="{28A0092B-C50C-407E-A947-70E740481C1C}">
                <a14:useLocalDpi xmlns:a14="http://schemas.microsoft.com/office/drawing/2010/main" val="0"/>
              </a:ext>
            </a:extLst>
          </a:blip>
          <a:srcRect l="13529" t="25011" r="80441" b="66584"/>
          <a:stretch>
            <a:fillRect/>
          </a:stretch>
        </p:blipFill>
        <p:spPr>
          <a:xfrm>
            <a:off x="1941559" y="-105575"/>
            <a:ext cx="594414" cy="466112"/>
          </a:xfrm>
          <a:prstGeom prst="rect">
            <a:avLst/>
          </a:prstGeom>
        </p:spPr>
      </p:pic>
      <p:pic>
        <p:nvPicPr>
          <p:cNvPr id="33" name="图片 32"/>
          <p:cNvPicPr>
            <a:picLocks noChangeAspect="1"/>
          </p:cNvPicPr>
          <p:nvPr/>
        </p:nvPicPr>
        <p:blipFill rotWithShape="1">
          <a:blip r:embed="rId7" cstate="print">
            <a:extLst>
              <a:ext uri="{28A0092B-C50C-407E-A947-70E740481C1C}">
                <a14:useLocalDpi xmlns:a14="http://schemas.microsoft.com/office/drawing/2010/main" val="0"/>
              </a:ext>
            </a:extLst>
          </a:blip>
          <a:srcRect l="13529" t="25011" r="80441" b="66584"/>
          <a:stretch>
            <a:fillRect/>
          </a:stretch>
        </p:blipFill>
        <p:spPr>
          <a:xfrm>
            <a:off x="391408" y="86946"/>
            <a:ext cx="482001" cy="377963"/>
          </a:xfrm>
          <a:prstGeom prst="rect">
            <a:avLst/>
          </a:prstGeom>
        </p:spPr>
      </p:pic>
      <p:grpSp>
        <p:nvGrpSpPr>
          <p:cNvPr id="12" name="组合 11"/>
          <p:cNvGrpSpPr/>
          <p:nvPr/>
        </p:nvGrpSpPr>
        <p:grpSpPr>
          <a:xfrm>
            <a:off x="-152402" y="4703362"/>
            <a:ext cx="12969241" cy="3036734"/>
            <a:chOff x="-152402" y="4703362"/>
            <a:chExt cx="12969241" cy="3036734"/>
          </a:xfrm>
        </p:grpSpPr>
        <p:pic>
          <p:nvPicPr>
            <p:cNvPr id="7" name="图片 6"/>
            <p:cNvPicPr>
              <a:picLocks noChangeAspect="1"/>
            </p:cNvPicPr>
            <p:nvPr/>
          </p:nvPicPr>
          <p:blipFill>
            <a:blip r:embed="rId8"/>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a:off x="1346835" y="121920"/>
            <a:ext cx="5189220" cy="645160"/>
          </a:xfrm>
          <a:prstGeom prst="rect">
            <a:avLst/>
          </a:prstGeom>
          <a:blipFill>
            <a:blip r:embed="rId9"/>
          </a:blipFill>
        </p:spPr>
        <p:style>
          <a:lnRef idx="0">
            <a:schemeClr val="accent5"/>
          </a:lnRef>
          <a:fillRef idx="3">
            <a:schemeClr val="accent5"/>
          </a:fillRef>
          <a:effectRef idx="3">
            <a:schemeClr val="accent5"/>
          </a:effectRef>
          <a:fontRef idx="minor">
            <a:schemeClr val="lt1"/>
          </a:fontRef>
        </p:style>
        <p:txBody>
          <a:bodyPr wrap="square" rtlCol="0">
            <a:spAutoFit/>
          </a:bodyPr>
          <a:lstStyle/>
          <a:p>
            <a:pPr marL="571500" indent="-571500">
              <a:buFont typeface="Wingdings" panose="05000000000000000000" charset="0"/>
              <a:buChar char="v"/>
            </a:pPr>
            <a:r>
              <a:rPr lang="en-US" altLang="zh-CN" sz="3600" b="1" dirty="0">
                <a:solidFill>
                  <a:srgbClr val="FFFF00"/>
                </a:solidFill>
                <a:effectLst>
                  <a:outerShdw blurRad="38100" dist="38100" dir="2700000" algn="tl">
                    <a:srgbClr val="000000">
                      <a:alpha val="43137"/>
                    </a:srgbClr>
                  </a:outerShdw>
                </a:effectLst>
                <a:latin typeface="Arabia" panose="00000400000000000000" charset="0"/>
                <a:ea typeface="海派腔调奶油简" panose="02010600030101010101" pitchFamily="50" charset="-122"/>
                <a:cs typeface="Arabia" panose="00000400000000000000" charset="0"/>
              </a:rPr>
              <a:t>YÊU CẦU CẦN ĐẠT </a:t>
            </a:r>
          </a:p>
        </p:txBody>
      </p:sp>
      <p:pic>
        <p:nvPicPr>
          <p:cNvPr id="14" name="图片 13"/>
          <p:cNvPicPr>
            <a:picLocks noChangeAspect="1"/>
          </p:cNvPicPr>
          <p:nvPr/>
        </p:nvPicPr>
        <p:blipFill rotWithShape="1">
          <a:blip r:embed="rId10" cstate="print">
            <a:extLst>
              <a:ext uri="{28A0092B-C50C-407E-A947-70E740481C1C}">
                <a14:useLocalDpi xmlns:a14="http://schemas.microsoft.com/office/drawing/2010/main" val="0"/>
              </a:ext>
            </a:extLst>
          </a:blip>
          <a:srcRect l="41544" t="10413" r="20071" b="63452"/>
          <a:stretch>
            <a:fillRect/>
          </a:stretch>
        </p:blipFill>
        <p:spPr>
          <a:xfrm>
            <a:off x="10026664" y="50576"/>
            <a:ext cx="1861033" cy="1792341"/>
          </a:xfrm>
          <a:prstGeom prst="rect">
            <a:avLst/>
          </a:prstGeom>
        </p:spPr>
      </p:pic>
      <p:grpSp>
        <p:nvGrpSpPr>
          <p:cNvPr id="18" name="组合 17"/>
          <p:cNvGrpSpPr/>
          <p:nvPr/>
        </p:nvGrpSpPr>
        <p:grpSpPr>
          <a:xfrm>
            <a:off x="1737360" y="2929890"/>
            <a:ext cx="9944735" cy="575310"/>
            <a:chOff x="5208462" y="1915102"/>
            <a:chExt cx="4332288" cy="328527"/>
          </a:xfrm>
          <a:solidFill>
            <a:srgbClr val="FFFF00"/>
          </a:solidFill>
        </p:grpSpPr>
        <p:sp>
          <p:nvSpPr>
            <p:cNvPr id="16" name="Freeform 7"/>
            <p:cNvSpPr/>
            <p:nvPr/>
          </p:nvSpPr>
          <p:spPr bwMode="auto">
            <a:xfrm>
              <a:off x="5208462" y="1915102"/>
              <a:ext cx="4332288" cy="328527"/>
            </a:xfrm>
            <a:custGeom>
              <a:avLst/>
              <a:gdLst>
                <a:gd name="T0" fmla="*/ 2729 w 2729"/>
                <a:gd name="T1" fmla="*/ 261 h 261"/>
                <a:gd name="T2" fmla="*/ 0 w 2729"/>
                <a:gd name="T3" fmla="*/ 261 h 261"/>
                <a:gd name="T4" fmla="*/ 89 w 2729"/>
                <a:gd name="T5" fmla="*/ 133 h 261"/>
                <a:gd name="T6" fmla="*/ 0 w 2729"/>
                <a:gd name="T7" fmla="*/ 0 h 261"/>
                <a:gd name="T8" fmla="*/ 2729 w 2729"/>
                <a:gd name="T9" fmla="*/ 0 h 261"/>
                <a:gd name="T10" fmla="*/ 2655 w 2729"/>
                <a:gd name="T11" fmla="*/ 128 h 261"/>
                <a:gd name="T12" fmla="*/ 2729 w 2729"/>
                <a:gd name="T13" fmla="*/ 261 h 261"/>
              </a:gdLst>
              <a:ahLst/>
              <a:cxnLst>
                <a:cxn ang="0">
                  <a:pos x="T0" y="T1"/>
                </a:cxn>
                <a:cxn ang="0">
                  <a:pos x="T2" y="T3"/>
                </a:cxn>
                <a:cxn ang="0">
                  <a:pos x="T4" y="T5"/>
                </a:cxn>
                <a:cxn ang="0">
                  <a:pos x="T6" y="T7"/>
                </a:cxn>
                <a:cxn ang="0">
                  <a:pos x="T8" y="T9"/>
                </a:cxn>
                <a:cxn ang="0">
                  <a:pos x="T10" y="T11"/>
                </a:cxn>
                <a:cxn ang="0">
                  <a:pos x="T12" y="T13"/>
                </a:cxn>
              </a:cxnLst>
              <a:rect l="0" t="0" r="r" b="b"/>
              <a:pathLst>
                <a:path w="2729" h="261">
                  <a:moveTo>
                    <a:pt x="2729" y="261"/>
                  </a:moveTo>
                  <a:lnTo>
                    <a:pt x="0" y="261"/>
                  </a:lnTo>
                  <a:lnTo>
                    <a:pt x="89" y="133"/>
                  </a:lnTo>
                  <a:lnTo>
                    <a:pt x="0" y="0"/>
                  </a:lnTo>
                  <a:lnTo>
                    <a:pt x="2729" y="0"/>
                  </a:lnTo>
                  <a:lnTo>
                    <a:pt x="2655" y="128"/>
                  </a:lnTo>
                  <a:lnTo>
                    <a:pt x="2729" y="261"/>
                  </a:lnTo>
                  <a:close/>
                </a:path>
              </a:pathLst>
            </a:custGeom>
            <a:grpFill/>
            <a:ln>
              <a:noFill/>
            </a:ln>
          </p:spPr>
          <p:txBody>
            <a:bodyPr vert="horz" wrap="square" lIns="91440" tIns="45720" rIns="91440" bIns="45720" numCol="1" anchor="t" anchorCtr="0" compatLnSpc="1"/>
            <a:lstStyle/>
            <a:p>
              <a:endParaRPr lang="zh-CN" altLang="en-US" b="1" dirty="0">
                <a:gradFill>
                  <a:gsLst>
                    <a:gs pos="0">
                      <a:srgbClr val="012D86"/>
                    </a:gs>
                    <a:gs pos="100000">
                      <a:srgbClr val="0E2557"/>
                    </a:gs>
                  </a:gsLst>
                  <a:lin scaled="0"/>
                </a:gradFill>
                <a:effectLst>
                  <a:outerShdw blurRad="38100" dist="38100" dir="2700000" algn="tl">
                    <a:srgbClr val="000000">
                      <a:alpha val="43137"/>
                    </a:srgbClr>
                  </a:outerShdw>
                </a:effectLst>
                <a:cs typeface="+mn-ea"/>
                <a:sym typeface="+mn-lt"/>
              </a:endParaRPr>
            </a:p>
          </p:txBody>
        </p:sp>
        <p:sp>
          <p:nvSpPr>
            <p:cNvPr id="17" name="文本框 16"/>
            <p:cNvSpPr txBox="1"/>
            <p:nvPr/>
          </p:nvSpPr>
          <p:spPr>
            <a:xfrm>
              <a:off x="5341613" y="1948100"/>
              <a:ext cx="4066265" cy="262894"/>
            </a:xfrm>
            <a:prstGeom prst="rect">
              <a:avLst/>
            </a:prstGeom>
            <a:grpFill/>
          </p:spPr>
          <p:txBody>
            <a:bodyPr wrap="square" rtlCol="0">
              <a:spAutoFit/>
            </a:bodyPr>
            <a:lstStyle/>
            <a:p>
              <a:pPr marL="342900" indent="-342900">
                <a:buFont typeface="Wingdings" panose="05000000000000000000" charset="0"/>
                <a:buChar char="Ø"/>
              </a:pPr>
              <a:r>
                <a:rPr lang="en-US" altLang="zh-CN" sz="2400" b="1" dirty="0">
                  <a:gradFill>
                    <a:gsLst>
                      <a:gs pos="0">
                        <a:srgbClr val="007BD3"/>
                      </a:gs>
                      <a:gs pos="100000">
                        <a:srgbClr val="034373"/>
                      </a:gs>
                    </a:gsLst>
                    <a:lin scaled="0"/>
                  </a:gra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Thiết kế được bộ trang phục với họa tiết dân tộc thiểu số </a:t>
              </a:r>
            </a:p>
          </p:txBody>
        </p:sp>
      </p:grpSp>
      <p:grpSp>
        <p:nvGrpSpPr>
          <p:cNvPr id="19" name="组合 18"/>
          <p:cNvGrpSpPr/>
          <p:nvPr/>
        </p:nvGrpSpPr>
        <p:grpSpPr>
          <a:xfrm>
            <a:off x="1456055" y="3624580"/>
            <a:ext cx="10431780" cy="1006475"/>
            <a:chOff x="5208462" y="1730176"/>
            <a:chExt cx="4332288" cy="647264"/>
          </a:xfrm>
        </p:grpSpPr>
        <p:sp>
          <p:nvSpPr>
            <p:cNvPr id="20" name="Freeform 7"/>
            <p:cNvSpPr/>
            <p:nvPr/>
          </p:nvSpPr>
          <p:spPr bwMode="auto">
            <a:xfrm>
              <a:off x="5208462" y="1730176"/>
              <a:ext cx="4332288" cy="647264"/>
            </a:xfrm>
            <a:custGeom>
              <a:avLst/>
              <a:gdLst>
                <a:gd name="T0" fmla="*/ 2729 w 2729"/>
                <a:gd name="T1" fmla="*/ 261 h 261"/>
                <a:gd name="T2" fmla="*/ 0 w 2729"/>
                <a:gd name="T3" fmla="*/ 261 h 261"/>
                <a:gd name="T4" fmla="*/ 89 w 2729"/>
                <a:gd name="T5" fmla="*/ 133 h 261"/>
                <a:gd name="T6" fmla="*/ 0 w 2729"/>
                <a:gd name="T7" fmla="*/ 0 h 261"/>
                <a:gd name="T8" fmla="*/ 2729 w 2729"/>
                <a:gd name="T9" fmla="*/ 0 h 261"/>
                <a:gd name="T10" fmla="*/ 2655 w 2729"/>
                <a:gd name="T11" fmla="*/ 128 h 261"/>
                <a:gd name="T12" fmla="*/ 2729 w 2729"/>
                <a:gd name="T13" fmla="*/ 261 h 261"/>
              </a:gdLst>
              <a:ahLst/>
              <a:cxnLst>
                <a:cxn ang="0">
                  <a:pos x="T0" y="T1"/>
                </a:cxn>
                <a:cxn ang="0">
                  <a:pos x="T2" y="T3"/>
                </a:cxn>
                <a:cxn ang="0">
                  <a:pos x="T4" y="T5"/>
                </a:cxn>
                <a:cxn ang="0">
                  <a:pos x="T6" y="T7"/>
                </a:cxn>
                <a:cxn ang="0">
                  <a:pos x="T8" y="T9"/>
                </a:cxn>
                <a:cxn ang="0">
                  <a:pos x="T10" y="T11"/>
                </a:cxn>
                <a:cxn ang="0">
                  <a:pos x="T12" y="T13"/>
                </a:cxn>
              </a:cxnLst>
              <a:rect l="0" t="0" r="r" b="b"/>
              <a:pathLst>
                <a:path w="2729" h="261">
                  <a:moveTo>
                    <a:pt x="2729" y="261"/>
                  </a:moveTo>
                  <a:lnTo>
                    <a:pt x="0" y="261"/>
                  </a:lnTo>
                  <a:lnTo>
                    <a:pt x="89" y="133"/>
                  </a:lnTo>
                  <a:lnTo>
                    <a:pt x="0" y="0"/>
                  </a:lnTo>
                  <a:lnTo>
                    <a:pt x="2729" y="0"/>
                  </a:lnTo>
                  <a:lnTo>
                    <a:pt x="2655" y="128"/>
                  </a:lnTo>
                  <a:lnTo>
                    <a:pt x="2729" y="261"/>
                  </a:lnTo>
                  <a:close/>
                </a:path>
              </a:pathLst>
            </a:custGeom>
            <a:solidFill>
              <a:schemeClr val="bg1"/>
            </a:solidFill>
            <a:ln>
              <a:noFill/>
            </a:ln>
          </p:spPr>
          <p:txBody>
            <a:bodyPr vert="horz" wrap="square" lIns="91440" tIns="45720" rIns="91440" bIns="45720" numCol="1" anchor="t" anchorCtr="0" compatLnSpc="1"/>
            <a:lstStyle/>
            <a:p>
              <a:r>
                <a:rPr lang="zh-CN" altLang="en-US" b="1">
                  <a:solidFill>
                    <a:schemeClr val="bg1"/>
                  </a:solidFill>
                  <a:cs typeface="+mn-ea"/>
                  <a:sym typeface="+mn-lt"/>
                </a:rPr>
                <a:t>单击添加目录内容</a:t>
              </a:r>
              <a:endParaRPr lang="zh-CN" altLang="en-US" b="1" dirty="0">
                <a:solidFill>
                  <a:schemeClr val="bg1"/>
                </a:solidFill>
                <a:cs typeface="+mn-ea"/>
                <a:sym typeface="+mn-lt"/>
              </a:endParaRPr>
            </a:p>
          </p:txBody>
        </p:sp>
        <p:sp>
          <p:nvSpPr>
            <p:cNvPr id="21" name="文本框 20"/>
            <p:cNvSpPr txBox="1"/>
            <p:nvPr/>
          </p:nvSpPr>
          <p:spPr>
            <a:xfrm>
              <a:off x="5373218" y="1822876"/>
              <a:ext cx="4036383" cy="533738"/>
            </a:xfrm>
            <a:prstGeom prst="rect">
              <a:avLst/>
            </a:prstGeom>
            <a:noFill/>
          </p:spPr>
          <p:txBody>
            <a:bodyPr wrap="square" rtlCol="0">
              <a:spAutoFit/>
              <a:scene3d>
                <a:camera prst="orthographicFront"/>
                <a:lightRig rig="threePt" dir="t"/>
              </a:scene3d>
            </a:bodyPr>
            <a:lstStyle/>
            <a:p>
              <a:pPr marL="342900" indent="-342900">
                <a:buFont typeface="Wingdings" panose="05000000000000000000" charset="0"/>
                <a:buChar char="Ø"/>
              </a:pPr>
              <a:r>
                <a:rPr lang="en-US" altLang="zh-CN" sz="24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Có ý tưởng và chia sẻ cách thiết kế thời trang từ những họa tiết dân tộc thiểu số.</a:t>
              </a:r>
            </a:p>
          </p:txBody>
        </p:sp>
      </p:grpSp>
      <p:grpSp>
        <p:nvGrpSpPr>
          <p:cNvPr id="22" name="组合 21"/>
          <p:cNvGrpSpPr/>
          <p:nvPr/>
        </p:nvGrpSpPr>
        <p:grpSpPr>
          <a:xfrm>
            <a:off x="1268730" y="4751070"/>
            <a:ext cx="10788015" cy="1142365"/>
            <a:chOff x="4971719" y="1730176"/>
            <a:chExt cx="4637014" cy="631126"/>
          </a:xfrm>
        </p:grpSpPr>
        <p:sp>
          <p:nvSpPr>
            <p:cNvPr id="23" name="Freeform 7"/>
            <p:cNvSpPr/>
            <p:nvPr/>
          </p:nvSpPr>
          <p:spPr bwMode="auto">
            <a:xfrm>
              <a:off x="4971719" y="1730176"/>
              <a:ext cx="4637014" cy="631126"/>
            </a:xfrm>
            <a:custGeom>
              <a:avLst/>
              <a:gdLst>
                <a:gd name="T0" fmla="*/ 2729 w 2729"/>
                <a:gd name="T1" fmla="*/ 261 h 261"/>
                <a:gd name="T2" fmla="*/ 0 w 2729"/>
                <a:gd name="T3" fmla="*/ 261 h 261"/>
                <a:gd name="T4" fmla="*/ 89 w 2729"/>
                <a:gd name="T5" fmla="*/ 133 h 261"/>
                <a:gd name="T6" fmla="*/ 0 w 2729"/>
                <a:gd name="T7" fmla="*/ 0 h 261"/>
                <a:gd name="T8" fmla="*/ 2729 w 2729"/>
                <a:gd name="T9" fmla="*/ 0 h 261"/>
                <a:gd name="T10" fmla="*/ 2655 w 2729"/>
                <a:gd name="T11" fmla="*/ 128 h 261"/>
                <a:gd name="T12" fmla="*/ 2729 w 2729"/>
                <a:gd name="T13" fmla="*/ 261 h 261"/>
              </a:gdLst>
              <a:ahLst/>
              <a:cxnLst>
                <a:cxn ang="0">
                  <a:pos x="T0" y="T1"/>
                </a:cxn>
                <a:cxn ang="0">
                  <a:pos x="T2" y="T3"/>
                </a:cxn>
                <a:cxn ang="0">
                  <a:pos x="T4" y="T5"/>
                </a:cxn>
                <a:cxn ang="0">
                  <a:pos x="T6" y="T7"/>
                </a:cxn>
                <a:cxn ang="0">
                  <a:pos x="T8" y="T9"/>
                </a:cxn>
                <a:cxn ang="0">
                  <a:pos x="T10" y="T11"/>
                </a:cxn>
                <a:cxn ang="0">
                  <a:pos x="T12" y="T13"/>
                </a:cxn>
              </a:cxnLst>
              <a:rect l="0" t="0" r="r" b="b"/>
              <a:pathLst>
                <a:path w="2729" h="261">
                  <a:moveTo>
                    <a:pt x="2729" y="261"/>
                  </a:moveTo>
                  <a:lnTo>
                    <a:pt x="0" y="261"/>
                  </a:lnTo>
                  <a:lnTo>
                    <a:pt x="89" y="133"/>
                  </a:lnTo>
                  <a:lnTo>
                    <a:pt x="0" y="0"/>
                  </a:lnTo>
                  <a:lnTo>
                    <a:pt x="2729" y="0"/>
                  </a:lnTo>
                  <a:lnTo>
                    <a:pt x="2655" y="128"/>
                  </a:lnTo>
                  <a:lnTo>
                    <a:pt x="2729" y="261"/>
                  </a:lnTo>
                  <a:close/>
                </a:path>
              </a:pathLst>
            </a:custGeom>
            <a:solidFill>
              <a:schemeClr val="bg1"/>
            </a:solidFill>
            <a:ln>
              <a:noFill/>
            </a:ln>
          </p:spPr>
          <p:txBody>
            <a:bodyPr vert="horz" wrap="square" lIns="91440" tIns="45720" rIns="91440" bIns="45720" numCol="1" anchor="t" anchorCtr="0" compatLnSpc="1">
              <a:scene3d>
                <a:camera prst="orthographicFront"/>
                <a:lightRig rig="threePt" dir="t"/>
              </a:scene3d>
            </a:bodyPr>
            <a:lstStyle/>
            <a:p>
              <a:endParaRPr lang="zh-CN" altLang="en-US" b="1" dirty="0">
                <a:solidFill>
                  <a:schemeClr val="tx1"/>
                </a:solidFill>
                <a:effectLst>
                  <a:outerShdw blurRad="38100" dist="19050" dir="2700000" algn="tl" rotWithShape="0">
                    <a:schemeClr val="dk1">
                      <a:alpha val="40000"/>
                    </a:schemeClr>
                  </a:outerShdw>
                </a:effectLst>
                <a:cs typeface="+mn-ea"/>
                <a:sym typeface="+mn-lt"/>
              </a:endParaRPr>
            </a:p>
          </p:txBody>
        </p:sp>
        <p:sp>
          <p:nvSpPr>
            <p:cNvPr id="24" name="文本框 23"/>
            <p:cNvSpPr txBox="1"/>
            <p:nvPr/>
          </p:nvSpPr>
          <p:spPr>
            <a:xfrm>
              <a:off x="5173696" y="1823143"/>
              <a:ext cx="4362434" cy="458522"/>
            </a:xfrm>
            <a:prstGeom prst="rect">
              <a:avLst/>
            </a:prstGeom>
            <a:noFill/>
          </p:spPr>
          <p:txBody>
            <a:bodyPr wrap="square" rtlCol="0">
              <a:spAutoFit/>
              <a:scene3d>
                <a:camera prst="orthographicFront"/>
                <a:lightRig rig="threePt" dir="t"/>
              </a:scene3d>
            </a:bodyPr>
            <a:lstStyle/>
            <a:p>
              <a:pPr marL="342900" indent="-342900">
                <a:buFont typeface="Wingdings" panose="05000000000000000000" charset="0"/>
                <a:buChar char="Ø"/>
              </a:pPr>
              <a:r>
                <a:rPr lang="en-US" altLang="zh-CN" sz="24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Chỉ ra được trách nhiệm của cá nhân tc bảo tồn, phát triển di sản văn hóa dân tộc trong cuộc sống và trong học tập sáng tạo </a:t>
              </a:r>
            </a:p>
          </p:txBody>
        </p:sp>
      </p:grpSp>
      <p:grpSp>
        <p:nvGrpSpPr>
          <p:cNvPr id="25" name="组合 24"/>
          <p:cNvGrpSpPr/>
          <p:nvPr/>
        </p:nvGrpSpPr>
        <p:grpSpPr>
          <a:xfrm>
            <a:off x="1826260" y="929005"/>
            <a:ext cx="9808210" cy="1896745"/>
            <a:chOff x="5208146" y="1730176"/>
            <a:chExt cx="4741910" cy="860043"/>
          </a:xfrm>
        </p:grpSpPr>
        <p:sp>
          <p:nvSpPr>
            <p:cNvPr id="26" name="Freeform 7"/>
            <p:cNvSpPr/>
            <p:nvPr/>
          </p:nvSpPr>
          <p:spPr bwMode="auto">
            <a:xfrm>
              <a:off x="5208146" y="1730176"/>
              <a:ext cx="4741910" cy="860043"/>
            </a:xfrm>
            <a:custGeom>
              <a:avLst/>
              <a:gdLst>
                <a:gd name="T0" fmla="*/ 2729 w 2729"/>
                <a:gd name="T1" fmla="*/ 261 h 261"/>
                <a:gd name="T2" fmla="*/ 0 w 2729"/>
                <a:gd name="T3" fmla="*/ 261 h 261"/>
                <a:gd name="T4" fmla="*/ 89 w 2729"/>
                <a:gd name="T5" fmla="*/ 133 h 261"/>
                <a:gd name="T6" fmla="*/ 0 w 2729"/>
                <a:gd name="T7" fmla="*/ 0 h 261"/>
                <a:gd name="T8" fmla="*/ 2729 w 2729"/>
                <a:gd name="T9" fmla="*/ 0 h 261"/>
                <a:gd name="T10" fmla="*/ 2655 w 2729"/>
                <a:gd name="T11" fmla="*/ 128 h 261"/>
                <a:gd name="T12" fmla="*/ 2729 w 2729"/>
                <a:gd name="T13" fmla="*/ 261 h 261"/>
              </a:gdLst>
              <a:ahLst/>
              <a:cxnLst>
                <a:cxn ang="0">
                  <a:pos x="T0" y="T1"/>
                </a:cxn>
                <a:cxn ang="0">
                  <a:pos x="T2" y="T3"/>
                </a:cxn>
                <a:cxn ang="0">
                  <a:pos x="T4" y="T5"/>
                </a:cxn>
                <a:cxn ang="0">
                  <a:pos x="T6" y="T7"/>
                </a:cxn>
                <a:cxn ang="0">
                  <a:pos x="T8" y="T9"/>
                </a:cxn>
                <a:cxn ang="0">
                  <a:pos x="T10" y="T11"/>
                </a:cxn>
                <a:cxn ang="0">
                  <a:pos x="T12" y="T13"/>
                </a:cxn>
              </a:cxnLst>
              <a:rect l="0" t="0" r="r" b="b"/>
              <a:pathLst>
                <a:path w="2729" h="261">
                  <a:moveTo>
                    <a:pt x="2729" y="261"/>
                  </a:moveTo>
                  <a:lnTo>
                    <a:pt x="0" y="261"/>
                  </a:lnTo>
                  <a:lnTo>
                    <a:pt x="89" y="133"/>
                  </a:lnTo>
                  <a:lnTo>
                    <a:pt x="0" y="0"/>
                  </a:lnTo>
                  <a:lnTo>
                    <a:pt x="2729" y="0"/>
                  </a:lnTo>
                  <a:lnTo>
                    <a:pt x="2655" y="128"/>
                  </a:lnTo>
                  <a:lnTo>
                    <a:pt x="2729" y="261"/>
                  </a:lnTo>
                  <a:close/>
                </a:path>
              </a:pathLst>
            </a:custGeom>
            <a:solidFill>
              <a:schemeClr val="bg1"/>
            </a:solidFill>
            <a:ln>
              <a:noFill/>
            </a:ln>
          </p:spPr>
          <p:txBody>
            <a:bodyPr vert="horz" wrap="square" lIns="91440" tIns="45720" rIns="91440" bIns="45720" numCol="1" anchor="t" anchorCtr="0" compatLnSpc="1"/>
            <a:lstStyle/>
            <a:p>
              <a:r>
                <a:rPr lang="zh-CN" altLang="en-US" b="1">
                  <a:solidFill>
                    <a:schemeClr val="bg1"/>
                  </a:solidFill>
                  <a:cs typeface="+mn-ea"/>
                  <a:sym typeface="+mn-lt"/>
                </a:rPr>
                <a:t>单击添加目录内容</a:t>
              </a:r>
              <a:endParaRPr lang="zh-CN" altLang="en-US" b="1" dirty="0">
                <a:solidFill>
                  <a:schemeClr val="bg1"/>
                </a:solidFill>
                <a:cs typeface="+mn-ea"/>
                <a:sym typeface="+mn-lt"/>
              </a:endParaRPr>
            </a:p>
          </p:txBody>
        </p:sp>
        <p:sp>
          <p:nvSpPr>
            <p:cNvPr id="27" name="文本框 26"/>
            <p:cNvSpPr txBox="1"/>
            <p:nvPr/>
          </p:nvSpPr>
          <p:spPr>
            <a:xfrm>
              <a:off x="5349937" y="1822789"/>
              <a:ext cx="4497507" cy="711184"/>
            </a:xfrm>
            <a:prstGeom prst="rect">
              <a:avLst/>
            </a:prstGeom>
            <a:noFill/>
          </p:spPr>
          <p:txBody>
            <a:bodyPr wrap="square" rtlCol="0">
              <a:spAutoFit/>
              <a:scene3d>
                <a:camera prst="orthographicFront"/>
                <a:lightRig rig="threePt" dir="t"/>
              </a:scene3d>
            </a:bodyPr>
            <a:lstStyle/>
            <a:p>
              <a:pPr marL="342900" indent="-342900">
                <a:buFont typeface="Wingdings" panose="05000000000000000000" charset="0"/>
                <a:buChar char="Ø"/>
              </a:pPr>
              <a:r>
                <a:rPr lang="en-US" altLang="zh-CN" sz="3200" b="1" dirty="0">
                  <a:solidFill>
                    <a:schemeClr val="tx1"/>
                  </a:solidFill>
                  <a:effectLst>
                    <a:outerShdw blurRad="38100" dist="19050" dir="2700000" algn="tl" rotWithShape="0">
                      <a:schemeClr val="dk1">
                        <a:alpha val="40000"/>
                      </a:schemeClr>
                    </a:outerShdw>
                  </a:effectLst>
                  <a:latin typeface="Architecture" panose="020B0500000000000000" charset="0"/>
                  <a:ea typeface="Microsoft YaHei" panose="020B0503020204020204" pitchFamily="34" charset="-122"/>
                  <a:cs typeface="Architecture" panose="020B0500000000000000" charset="0"/>
                </a:rPr>
                <a:t>Nhận biết được vẻ đẹp của họa tiết dân tộc, màu sắc hài hòa trong một sản phẩm thời trang. Nêu được cách tạo hình và thiết kế sản phẩm thới trang trang trí họa tiết dân tộc thiểu số.</a:t>
              </a: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1000" fill="hold"/>
                                        <p:tgtEl>
                                          <p:spTgt spid="25"/>
                                        </p:tgtEl>
                                        <p:attrNameLst>
                                          <p:attrName>ppt_x</p:attrName>
                                        </p:attrNameLst>
                                      </p:cBhvr>
                                      <p:tavLst>
                                        <p:tav tm="0">
                                          <p:val>
                                            <p:strVal val="#ppt_x-.2"/>
                                          </p:val>
                                        </p:tav>
                                        <p:tav tm="100000">
                                          <p:val>
                                            <p:strVal val="#ppt_x"/>
                                          </p:val>
                                        </p:tav>
                                      </p:tavLst>
                                    </p:anim>
                                    <p:anim calcmode="lin" valueType="num">
                                      <p:cBhvr>
                                        <p:cTn id="15"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ppt_x</p:attrName>
                                        </p:attrNameLst>
                                      </p:cBhvr>
                                      <p:tavLst>
                                        <p:tav tm="0">
                                          <p:val>
                                            <p:strVal val="#ppt_x-.2"/>
                                          </p:val>
                                        </p:tav>
                                        <p:tav tm="100000">
                                          <p:val>
                                            <p:strVal val="#ppt_x"/>
                                          </p:val>
                                        </p:tav>
                                      </p:tavLst>
                                    </p:anim>
                                    <p:anim calcmode="lin" valueType="num">
                                      <p:cBhvr>
                                        <p:cTn id="22"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ppt_x</p:attrName>
                                        </p:attrNameLst>
                                      </p:cBhvr>
                                      <p:tavLst>
                                        <p:tav tm="0">
                                          <p:val>
                                            <p:strVal val="#ppt_x-.2"/>
                                          </p:val>
                                        </p:tav>
                                        <p:tav tm="100000">
                                          <p:val>
                                            <p:strVal val="#ppt_x"/>
                                          </p:val>
                                        </p:tav>
                                      </p:tavLst>
                                    </p:anim>
                                    <p:anim calcmode="lin" valueType="num">
                                      <p:cBhvr>
                                        <p:cTn id="29"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ppt_x</p:attrName>
                                        </p:attrNameLst>
                                      </p:cBhvr>
                                      <p:tavLst>
                                        <p:tav tm="0">
                                          <p:val>
                                            <p:strVal val="#ppt_x-.2"/>
                                          </p:val>
                                        </p:tav>
                                        <p:tav tm="100000">
                                          <p:val>
                                            <p:strVal val="#ppt_x"/>
                                          </p:val>
                                        </p:tav>
                                      </p:tavLst>
                                    </p:anim>
                                    <p:anim calcmode="lin" valueType="num">
                                      <p:cBhvr>
                                        <p:cTn id="36"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800"/>
            <a:ext cx="12192000" cy="6858000"/>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b="61111"/>
          <a:stretch>
            <a:fillRect/>
          </a:stretch>
        </p:blipFill>
        <p:spPr>
          <a:xfrm>
            <a:off x="25497" y="-52859"/>
            <a:ext cx="12281552" cy="6755954"/>
          </a:xfrm>
          <a:prstGeom prst="rect">
            <a:avLst/>
          </a:prstGeom>
        </p:spPr>
      </p:pic>
      <p:pic>
        <p:nvPicPr>
          <p:cNvPr id="13" name="图片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10000" r="100000">
                        <a14:backgroundMark x1="15636" y1="14424" x2="25364" y2="50909"/>
                        <a14:backgroundMark x1="37636" y1="27333" x2="32000" y2="667"/>
                        <a14:backgroundMark x1="41636" y1="1758" x2="41636" y2="1576"/>
                        <a14:backgroundMark x1="69000" y1="17576" x2="67364" y2="242"/>
                        <a14:backgroundMark x1="97000" y1="1333" x2="99636" y2="6000"/>
                      </a14:backgroundRemoval>
                    </a14:imgEffect>
                  </a14:imgLayer>
                </a14:imgProps>
              </a:ext>
              <a:ext uri="{28A0092B-C50C-407E-A947-70E740481C1C}">
                <a14:useLocalDpi xmlns:a14="http://schemas.microsoft.com/office/drawing/2010/main" val="0"/>
              </a:ext>
            </a:extLst>
          </a:blip>
          <a:srcRect l="34658"/>
          <a:stretch>
            <a:fillRect/>
          </a:stretch>
        </p:blipFill>
        <p:spPr>
          <a:xfrm flipH="1">
            <a:off x="0" y="0"/>
            <a:ext cx="2987040" cy="6858000"/>
          </a:xfrm>
          <a:prstGeom prst="rect">
            <a:avLst/>
          </a:prstGeom>
        </p:spPr>
      </p:pic>
      <p:pic>
        <p:nvPicPr>
          <p:cNvPr id="3" name="图片 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885" b="98545" l="9949" r="98285">
                        <a14:foregroundMark x1="78988" y1="61552" x2="71098" y2="97817"/>
                        <a14:foregroundMark x1="94854" y1="60582" x2="92453" y2="97089"/>
                        <a14:foregroundMark x1="98285" y1="59612" x2="97256" y2="98059"/>
                        <a14:foregroundMark x1="90051" y1="53548" x2="90051" y2="53548"/>
                        <a14:foregroundMark x1="73499" y1="63736" x2="24614" y2="98545"/>
                        <a14:backgroundMark x1="56261" y1="49363" x2="12264" y2="96847"/>
                        <a14:backgroundMark x1="18096" y1="94906" x2="61835" y2="56216"/>
                        <a14:backgroundMark x1="65952" y1="16313" x2="65952" y2="53305"/>
                        <a14:backgroundMark x1="28731" y1="89266" x2="56261" y2="69557"/>
                        <a14:backgroundMark x1="46312" y1="79563" x2="52830" y2="76410"/>
                        <a14:backgroundMark x1="51801" y1="77380" x2="51115" y2="80776"/>
                      </a14:backgroundRemoval>
                    </a14:imgEffect>
                  </a14:imgLayer>
                </a14:imgProps>
              </a:ext>
              <a:ext uri="{28A0092B-C50C-407E-A947-70E740481C1C}">
                <a14:useLocalDpi xmlns:a14="http://schemas.microsoft.com/office/drawing/2010/main" val="0"/>
              </a:ext>
            </a:extLst>
          </a:blip>
          <a:srcRect t="46228"/>
          <a:stretch>
            <a:fillRect/>
          </a:stretch>
        </p:blipFill>
        <p:spPr>
          <a:xfrm>
            <a:off x="7763885" y="3489960"/>
            <a:ext cx="4428115" cy="3368040"/>
          </a:xfrm>
          <a:prstGeom prst="rect">
            <a:avLst/>
          </a:prstGeom>
        </p:spPr>
      </p:pic>
      <p:sp>
        <p:nvSpPr>
          <p:cNvPr id="5" name="任意多边形 4"/>
          <p:cNvSpPr/>
          <p:nvPr/>
        </p:nvSpPr>
        <p:spPr>
          <a:xfrm>
            <a:off x="0" y="5463539"/>
            <a:ext cx="9446542" cy="1394461"/>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rotWithShape="1">
          <a:blip r:embed="rId9" cstate="print">
            <a:extLst>
              <a:ext uri="{28A0092B-C50C-407E-A947-70E740481C1C}">
                <a14:useLocalDpi xmlns:a14="http://schemas.microsoft.com/office/drawing/2010/main" val="0"/>
              </a:ext>
            </a:extLst>
          </a:blip>
          <a:srcRect l="41544" t="10413" r="20071" b="63452"/>
          <a:stretch>
            <a:fillRect/>
          </a:stretch>
        </p:blipFill>
        <p:spPr>
          <a:xfrm>
            <a:off x="9834925" y="355396"/>
            <a:ext cx="1861033" cy="1792341"/>
          </a:xfrm>
          <a:prstGeom prst="rect">
            <a:avLst/>
          </a:prstGeom>
        </p:spPr>
      </p:pic>
      <p:pic>
        <p:nvPicPr>
          <p:cNvPr id="8" name="图片 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backgroundMark x1="50000" y1="64485" x2="85091" y2="20121"/>
                        <a14:backgroundMark x1="45727" y1="69091" x2="49727" y2="63879"/>
                      </a14:backgroundRemoval>
                    </a14:imgEffect>
                  </a14:imgLayer>
                </a14:imgProps>
              </a:ext>
              <a:ext uri="{28A0092B-C50C-407E-A947-70E740481C1C}">
                <a14:useLocalDpi xmlns:a14="http://schemas.microsoft.com/office/drawing/2010/main" val="0"/>
              </a:ext>
            </a:extLst>
          </a:blip>
          <a:srcRect l="-3029" t="50125" r="45683" b="1056"/>
          <a:stretch>
            <a:fillRect/>
          </a:stretch>
        </p:blipFill>
        <p:spPr>
          <a:xfrm rot="1663073">
            <a:off x="10143490" y="4008755"/>
            <a:ext cx="1947545" cy="2487930"/>
          </a:xfrm>
          <a:prstGeom prst="rect">
            <a:avLst/>
          </a:prstGeom>
        </p:spPr>
      </p:pic>
      <p:pic>
        <p:nvPicPr>
          <p:cNvPr id="9" name="图片 8"/>
          <p:cNvPicPr>
            <a:picLocks noChangeAspect="1"/>
          </p:cNvPicPr>
          <p:nvPr/>
        </p:nvPicPr>
        <p:blipFill rotWithShape="1">
          <a:blip r:embed="rId12">
            <a:extLst>
              <a:ext uri="{28A0092B-C50C-407E-A947-70E740481C1C}">
                <a14:useLocalDpi xmlns:a14="http://schemas.microsoft.com/office/drawing/2010/main" val="0"/>
              </a:ext>
            </a:extLst>
          </a:blip>
          <a:srcRect l="13529" t="25011" r="80441" b="66584"/>
          <a:stretch>
            <a:fillRect/>
          </a:stretch>
        </p:blipFill>
        <p:spPr>
          <a:xfrm rot="3447075" flipV="1">
            <a:off x="1323927" y="2120164"/>
            <a:ext cx="735106" cy="532656"/>
          </a:xfrm>
          <a:prstGeom prst="rect">
            <a:avLst/>
          </a:prstGeom>
        </p:spPr>
      </p:pic>
      <p:pic>
        <p:nvPicPr>
          <p:cNvPr id="10" name="图片 9"/>
          <p:cNvPicPr>
            <a:picLocks noChangeAspect="1"/>
          </p:cNvPicPr>
          <p:nvPr/>
        </p:nvPicPr>
        <p:blipFill rotWithShape="1">
          <a:blip r:embed="rId12">
            <a:extLst>
              <a:ext uri="{28A0092B-C50C-407E-A947-70E740481C1C}">
                <a14:useLocalDpi xmlns:a14="http://schemas.microsoft.com/office/drawing/2010/main" val="0"/>
              </a:ext>
            </a:extLst>
          </a:blip>
          <a:srcRect l="13529" t="25011" r="80441" b="66584"/>
          <a:stretch>
            <a:fillRect/>
          </a:stretch>
        </p:blipFill>
        <p:spPr>
          <a:xfrm rot="6639583">
            <a:off x="572815" y="990368"/>
            <a:ext cx="953610" cy="747776"/>
          </a:xfrm>
          <a:prstGeom prst="rect">
            <a:avLst/>
          </a:prstGeom>
        </p:spPr>
      </p:pic>
      <p:pic>
        <p:nvPicPr>
          <p:cNvPr id="11" name="图片 10"/>
          <p:cNvPicPr>
            <a:picLocks noChangeAspect="1"/>
          </p:cNvPicPr>
          <p:nvPr/>
        </p:nvPicPr>
        <p:blipFill rotWithShape="1">
          <a:blip r:embed="rId12">
            <a:extLst>
              <a:ext uri="{28A0092B-C50C-407E-A947-70E740481C1C}">
                <a14:useLocalDpi xmlns:a14="http://schemas.microsoft.com/office/drawing/2010/main" val="0"/>
              </a:ext>
            </a:extLst>
          </a:blip>
          <a:srcRect l="13529" t="25011" r="80441" b="66584"/>
          <a:stretch>
            <a:fillRect/>
          </a:stretch>
        </p:blipFill>
        <p:spPr>
          <a:xfrm>
            <a:off x="1941559" y="-105575"/>
            <a:ext cx="594414" cy="466112"/>
          </a:xfrm>
          <a:prstGeom prst="rect">
            <a:avLst/>
          </a:prstGeom>
        </p:spPr>
      </p:pic>
      <p:pic>
        <p:nvPicPr>
          <p:cNvPr id="12" name="图片 11"/>
          <p:cNvPicPr>
            <a:picLocks noChangeAspect="1"/>
          </p:cNvPicPr>
          <p:nvPr/>
        </p:nvPicPr>
        <p:blipFill rotWithShape="1">
          <a:blip r:embed="rId12" cstate="print">
            <a:extLst>
              <a:ext uri="{28A0092B-C50C-407E-A947-70E740481C1C}">
                <a14:useLocalDpi xmlns:a14="http://schemas.microsoft.com/office/drawing/2010/main" val="0"/>
              </a:ext>
            </a:extLst>
          </a:blip>
          <a:srcRect l="13529" t="25011" r="80441" b="66584"/>
          <a:stretch>
            <a:fillRect/>
          </a:stretch>
        </p:blipFill>
        <p:spPr>
          <a:xfrm>
            <a:off x="391408" y="86946"/>
            <a:ext cx="482001" cy="377963"/>
          </a:xfrm>
          <a:prstGeom prst="rect">
            <a:avLst/>
          </a:prstGeom>
        </p:spPr>
      </p:pic>
      <p:sp>
        <p:nvSpPr>
          <p:cNvPr id="33" name="Double Wave 32"/>
          <p:cNvSpPr/>
          <p:nvPr/>
        </p:nvSpPr>
        <p:spPr>
          <a:xfrm>
            <a:off x="1074420" y="868680"/>
            <a:ext cx="10132695" cy="963930"/>
          </a:xfrm>
          <a:prstGeom prst="doubleWave">
            <a:avLst/>
          </a:prstGeom>
          <a:blipFill>
            <a:blip r:embed="rId13"/>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1.Quan sát - nhận thức về hình thức bộ trang phục.</a:t>
            </a:r>
            <a:r>
              <a:rPr lang="en-US" sz="2400">
                <a:latin typeface="Times New Roman" panose="02020603050405020304" pitchFamily="18" charset="0"/>
                <a:cs typeface="Times New Roman" panose="02020603050405020304" pitchFamily="18" charset="0"/>
              </a:rPr>
              <a:t> </a:t>
            </a:r>
            <a:r>
              <a:rPr lang="en-US" sz="2400">
                <a:latin typeface="Arabia" panose="00000400000000000000" charset="0"/>
                <a:cs typeface="Arabia" panose="00000400000000000000" charset="0"/>
              </a:rPr>
              <a:t> -</a:t>
            </a:r>
          </a:p>
        </p:txBody>
      </p:sp>
      <p:sp>
        <p:nvSpPr>
          <p:cNvPr id="34" name="文本框 10"/>
          <p:cNvSpPr txBox="1"/>
          <p:nvPr/>
        </p:nvSpPr>
        <p:spPr>
          <a:xfrm>
            <a:off x="1346835" y="121920"/>
            <a:ext cx="5189220" cy="645160"/>
          </a:xfrm>
          <a:prstGeom prst="rect">
            <a:avLst/>
          </a:prstGeom>
          <a:blipFill>
            <a:blip r:embed="rId14"/>
          </a:blipFill>
        </p:spPr>
        <p:style>
          <a:lnRef idx="0">
            <a:schemeClr val="accent5"/>
          </a:lnRef>
          <a:fillRef idx="3">
            <a:schemeClr val="accent5"/>
          </a:fillRef>
          <a:effectRef idx="3">
            <a:schemeClr val="accent5"/>
          </a:effectRef>
          <a:fontRef idx="minor">
            <a:schemeClr val="lt1"/>
          </a:fontRef>
        </p:style>
        <p:txBody>
          <a:bodyPr wrap="square" rtlCol="0">
            <a:spAutoFit/>
          </a:bodyPr>
          <a:lstStyle/>
          <a:p>
            <a:pPr marL="571500" indent="-571500">
              <a:buFont typeface="Wingdings" panose="05000000000000000000" charset="0"/>
              <a:buChar char="v"/>
            </a:pPr>
            <a:r>
              <a:rPr lang="en-US" altLang="zh-CN" sz="3600" b="1" dirty="0">
                <a:solidFill>
                  <a:srgbClr val="FFFF00"/>
                </a:solidFill>
                <a:effectLst>
                  <a:outerShdw blurRad="38100" dist="38100" dir="2700000" algn="tl">
                    <a:srgbClr val="000000">
                      <a:alpha val="43137"/>
                    </a:srgbClr>
                  </a:outerShdw>
                </a:effectLst>
                <a:latin typeface="Arabia" panose="00000400000000000000" charset="0"/>
                <a:ea typeface="海派腔调奶油简" panose="02010600030101010101" pitchFamily="50" charset="-122"/>
                <a:cs typeface="Arabia" panose="00000400000000000000" charset="0"/>
              </a:rPr>
              <a:t>CẤU TRÚC BÀI HỌC  </a:t>
            </a:r>
          </a:p>
        </p:txBody>
      </p:sp>
      <p:sp>
        <p:nvSpPr>
          <p:cNvPr id="35" name="Double Wave 34"/>
          <p:cNvSpPr/>
          <p:nvPr/>
        </p:nvSpPr>
        <p:spPr>
          <a:xfrm>
            <a:off x="1417955" y="2034540"/>
            <a:ext cx="10132695" cy="932815"/>
          </a:xfrm>
          <a:prstGeom prst="doubleWave">
            <a:avLst/>
          </a:prstGeom>
          <a:blipFill>
            <a:blip r:embed="rId15"/>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Cách tạo hình và thiết kế một bộ trang phục. </a:t>
            </a:r>
          </a:p>
        </p:txBody>
      </p:sp>
      <p:sp>
        <p:nvSpPr>
          <p:cNvPr id="36" name="Double Wave 35"/>
          <p:cNvSpPr/>
          <p:nvPr/>
        </p:nvSpPr>
        <p:spPr>
          <a:xfrm>
            <a:off x="539115" y="3080385"/>
            <a:ext cx="11652885" cy="1005840"/>
          </a:xfrm>
          <a:prstGeom prst="doubleWave">
            <a:avLst/>
          </a:prstGeom>
          <a:blipFill>
            <a:blip r:embed="rId16"/>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Tạo</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thiết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bộ</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trang</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phục</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họa</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tộc</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thiểu</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37" name="Double Wave 36"/>
          <p:cNvSpPr/>
          <p:nvPr/>
        </p:nvSpPr>
        <p:spPr>
          <a:xfrm>
            <a:off x="873125" y="4271010"/>
            <a:ext cx="9239885" cy="1008380"/>
          </a:xfrm>
          <a:prstGeom prst="doubleWave">
            <a:avLst/>
          </a:prstGeom>
          <a:blipFill>
            <a:blip r:embed="rId17"/>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Trưng bày sản phẩm và chia sẻ </a:t>
            </a:r>
          </a:p>
        </p:txBody>
      </p:sp>
      <p:sp>
        <p:nvSpPr>
          <p:cNvPr id="38" name="Double Wave 37"/>
          <p:cNvSpPr/>
          <p:nvPr/>
        </p:nvSpPr>
        <p:spPr>
          <a:xfrm>
            <a:off x="190922" y="5652087"/>
            <a:ext cx="12001077" cy="1011555"/>
          </a:xfrm>
          <a:prstGeom prst="doubleWave">
            <a:avLst/>
          </a:prstGeom>
          <a:blipFill>
            <a:blip r:embed="rId14"/>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ứng</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họa</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tộc</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thiểu</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cuộc</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sống</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4" name="Oval 3"/>
          <p:cNvSpPr/>
          <p:nvPr/>
        </p:nvSpPr>
        <p:spPr>
          <a:xfrm>
            <a:off x="273251" y="868045"/>
            <a:ext cx="892810" cy="894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7" name="Oval 6"/>
          <p:cNvSpPr/>
          <p:nvPr/>
        </p:nvSpPr>
        <p:spPr>
          <a:xfrm>
            <a:off x="454025" y="4307840"/>
            <a:ext cx="892810" cy="894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p>
        </p:txBody>
      </p:sp>
      <p:sp>
        <p:nvSpPr>
          <p:cNvPr id="14" name="Oval 13"/>
          <p:cNvSpPr/>
          <p:nvPr/>
        </p:nvSpPr>
        <p:spPr>
          <a:xfrm>
            <a:off x="181610" y="3152140"/>
            <a:ext cx="892810" cy="894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p>
        </p:txBody>
      </p:sp>
      <p:sp>
        <p:nvSpPr>
          <p:cNvPr id="15" name="Oval 14"/>
          <p:cNvSpPr/>
          <p:nvPr/>
        </p:nvSpPr>
        <p:spPr>
          <a:xfrm>
            <a:off x="963930" y="2072005"/>
            <a:ext cx="892810" cy="894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sp>
        <p:nvSpPr>
          <p:cNvPr id="16" name="Oval 15"/>
          <p:cNvSpPr/>
          <p:nvPr/>
        </p:nvSpPr>
        <p:spPr>
          <a:xfrm>
            <a:off x="-54997" y="5652087"/>
            <a:ext cx="892810" cy="894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25E-6 -5.18519E-6 L -0.07006 -0.00904 L -0.19011 -0.12223 L -0.42123 -0.07339 " pathEditMode="relative" ptsTypes="AAAA">
                                      <p:cBhvr>
                                        <p:cTn id="6" dur="2000" fill="hold"/>
                                        <p:tgtEl>
                                          <p:spTgt spid="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1000" fill="hold"/>
                                        <p:tgtEl>
                                          <p:spTgt spid="34"/>
                                        </p:tgtEl>
                                        <p:attrNameLst>
                                          <p:attrName>ppt_x</p:attrName>
                                        </p:attrNameLst>
                                      </p:cBhvr>
                                      <p:tavLst>
                                        <p:tav tm="0">
                                          <p:val>
                                            <p:strVal val="#ppt_x-.2"/>
                                          </p:val>
                                        </p:tav>
                                        <p:tav tm="100000">
                                          <p:val>
                                            <p:strVal val="#ppt_x"/>
                                          </p:val>
                                        </p:tav>
                                      </p:tavLst>
                                    </p:anim>
                                    <p:anim calcmode="lin" valueType="num">
                                      <p:cBhvr>
                                        <p:cTn id="12"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13" dur="10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3"/>
                                        </p:tgtEl>
                                        <p:attrNameLst>
                                          <p:attrName>style.visibility</p:attrName>
                                        </p:attrNameLst>
                                      </p:cBhvr>
                                      <p:to>
                                        <p:strVal val="visible"/>
                                      </p:to>
                                    </p:set>
                                    <p:anim calcmode="discrete" valueType="clr">
                                      <p:cBhvr override="childStyle">
                                        <p:cTn id="18" dur="80"/>
                                        <p:tgtEl>
                                          <p:spTgt spid="3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3"/>
                                        </p:tgtEl>
                                        <p:attrNameLst>
                                          <p:attrName>fillcolor</p:attrName>
                                        </p:attrNameLst>
                                      </p:cBhvr>
                                      <p:tavLst>
                                        <p:tav tm="0">
                                          <p:val>
                                            <p:clrVal>
                                              <a:schemeClr val="accent2"/>
                                            </p:clrVal>
                                          </p:val>
                                        </p:tav>
                                        <p:tav tm="50000">
                                          <p:val>
                                            <p:clrVal>
                                              <a:schemeClr val="hlink"/>
                                            </p:clrVal>
                                          </p:val>
                                        </p:tav>
                                      </p:tavLst>
                                    </p:anim>
                                    <p:set>
                                      <p:cBhvr>
                                        <p:cTn id="20" dur="80"/>
                                        <p:tgtEl>
                                          <p:spTgt spid="33"/>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35"/>
                                        </p:tgtEl>
                                        <p:attrNameLst>
                                          <p:attrName>style.visibility</p:attrName>
                                        </p:attrNameLst>
                                      </p:cBhvr>
                                      <p:to>
                                        <p:strVal val="visible"/>
                                      </p:to>
                                    </p:set>
                                    <p:anim calcmode="discrete" valueType="clr">
                                      <p:cBhvr override="childStyle">
                                        <p:cTn id="25" dur="80"/>
                                        <p:tgtEl>
                                          <p:spTgt spid="3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35"/>
                                        </p:tgtEl>
                                        <p:attrNameLst>
                                          <p:attrName>fillcolor</p:attrName>
                                        </p:attrNameLst>
                                      </p:cBhvr>
                                      <p:tavLst>
                                        <p:tav tm="0">
                                          <p:val>
                                            <p:clrVal>
                                              <a:schemeClr val="accent2"/>
                                            </p:clrVal>
                                          </p:val>
                                        </p:tav>
                                        <p:tav tm="50000">
                                          <p:val>
                                            <p:clrVal>
                                              <a:schemeClr val="hlink"/>
                                            </p:clrVal>
                                          </p:val>
                                        </p:tav>
                                      </p:tavLst>
                                    </p:anim>
                                    <p:set>
                                      <p:cBhvr>
                                        <p:cTn id="27" dur="80"/>
                                        <p:tgtEl>
                                          <p:spTgt spid="35"/>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36"/>
                                        </p:tgtEl>
                                        <p:attrNameLst>
                                          <p:attrName>style.visibility</p:attrName>
                                        </p:attrNameLst>
                                      </p:cBhvr>
                                      <p:to>
                                        <p:strVal val="visible"/>
                                      </p:to>
                                    </p:set>
                                    <p:anim calcmode="discrete" valueType="clr">
                                      <p:cBhvr override="childStyle">
                                        <p:cTn id="32" dur="80"/>
                                        <p:tgtEl>
                                          <p:spTgt spid="36"/>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36"/>
                                        </p:tgtEl>
                                        <p:attrNameLst>
                                          <p:attrName>fillcolor</p:attrName>
                                        </p:attrNameLst>
                                      </p:cBhvr>
                                      <p:tavLst>
                                        <p:tav tm="0">
                                          <p:val>
                                            <p:clrVal>
                                              <a:schemeClr val="accent2"/>
                                            </p:clrVal>
                                          </p:val>
                                        </p:tav>
                                        <p:tav tm="50000">
                                          <p:val>
                                            <p:clrVal>
                                              <a:schemeClr val="hlink"/>
                                            </p:clrVal>
                                          </p:val>
                                        </p:tav>
                                      </p:tavLst>
                                    </p:anim>
                                    <p:set>
                                      <p:cBhvr>
                                        <p:cTn id="34" dur="80"/>
                                        <p:tgtEl>
                                          <p:spTgt spid="36"/>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37"/>
                                        </p:tgtEl>
                                        <p:attrNameLst>
                                          <p:attrName>style.visibility</p:attrName>
                                        </p:attrNameLst>
                                      </p:cBhvr>
                                      <p:to>
                                        <p:strVal val="visible"/>
                                      </p:to>
                                    </p:set>
                                    <p:anim calcmode="discrete" valueType="clr">
                                      <p:cBhvr override="childStyle">
                                        <p:cTn id="39"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37"/>
                                        </p:tgtEl>
                                        <p:attrNameLst>
                                          <p:attrName>fillcolor</p:attrName>
                                        </p:attrNameLst>
                                      </p:cBhvr>
                                      <p:tavLst>
                                        <p:tav tm="0">
                                          <p:val>
                                            <p:clrVal>
                                              <a:schemeClr val="accent2"/>
                                            </p:clrVal>
                                          </p:val>
                                        </p:tav>
                                        <p:tav tm="50000">
                                          <p:val>
                                            <p:clrVal>
                                              <a:schemeClr val="hlink"/>
                                            </p:clrVal>
                                          </p:val>
                                        </p:tav>
                                      </p:tavLst>
                                    </p:anim>
                                    <p:set>
                                      <p:cBhvr>
                                        <p:cTn id="41" dur="80"/>
                                        <p:tgtEl>
                                          <p:spTgt spid="37"/>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38"/>
                                        </p:tgtEl>
                                        <p:attrNameLst>
                                          <p:attrName>style.visibility</p:attrName>
                                        </p:attrNameLst>
                                      </p:cBhvr>
                                      <p:to>
                                        <p:strVal val="visible"/>
                                      </p:to>
                                    </p:set>
                                    <p:anim calcmode="discrete" valueType="clr">
                                      <p:cBhvr override="childStyle">
                                        <p:cTn id="46"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38"/>
                                        </p:tgtEl>
                                        <p:attrNameLst>
                                          <p:attrName>fillcolor</p:attrName>
                                        </p:attrNameLst>
                                      </p:cBhvr>
                                      <p:tavLst>
                                        <p:tav tm="0">
                                          <p:val>
                                            <p:clrVal>
                                              <a:schemeClr val="accent2"/>
                                            </p:clrVal>
                                          </p:val>
                                        </p:tav>
                                        <p:tav tm="50000">
                                          <p:val>
                                            <p:clrVal>
                                              <a:schemeClr val="hlink"/>
                                            </p:clrVal>
                                          </p:val>
                                        </p:tav>
                                      </p:tavLst>
                                    </p:anim>
                                    <p:set>
                                      <p:cBhvr>
                                        <p:cTn id="48" dur="80"/>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2402" y="0"/>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358140" y="480060"/>
              <a:ext cx="2456103" cy="769620"/>
              <a:chOff x="358140" y="480060"/>
              <a:chExt cx="2456103" cy="76962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 y="480060"/>
                <a:ext cx="769620" cy="769620"/>
              </a:xfrm>
              <a:prstGeom prst="rect">
                <a:avLst/>
              </a:prstGeom>
            </p:spPr>
          </p:pic>
          <p:sp>
            <p:nvSpPr>
              <p:cNvPr id="8" name="文本框 7"/>
              <p:cNvSpPr txBox="1"/>
              <p:nvPr/>
            </p:nvSpPr>
            <p:spPr>
              <a:xfrm>
                <a:off x="1127760" y="634037"/>
                <a:ext cx="1686483" cy="461665"/>
              </a:xfrm>
              <a:prstGeom prst="rect">
                <a:avLst/>
              </a:prstGeom>
              <a:noFill/>
            </p:spPr>
            <p:txBody>
              <a:bodyPr wrap="square" rtlCol="0">
                <a:spAutoFit/>
              </a:bodyPr>
              <a:lstStyle/>
              <a:p>
                <a:r>
                  <a:rPr lang="zh-CN" altLang="en-US" sz="2400" b="1" dirty="0">
                    <a:solidFill>
                      <a:srgbClr val="FFC000"/>
                    </a:solidFill>
                    <a:latin typeface="Microsoft YaHei" panose="020B0503020204020204" pitchFamily="34" charset="-122"/>
                    <a:ea typeface="Microsoft YaHei" panose="020B0503020204020204" pitchFamily="34" charset="-122"/>
                  </a:rPr>
                  <a:t>活动主题</a:t>
                </a:r>
              </a:p>
            </p:txBody>
          </p:sp>
        </p:grpSp>
      </p:grpSp>
      <p:pic>
        <p:nvPicPr>
          <p:cNvPr id="137" name="图片 136"/>
          <p:cNvPicPr>
            <a:picLocks noChangeAspect="1"/>
          </p:cNvPicPr>
          <p:nvPr/>
        </p:nvPicPr>
        <p:blipFill rotWithShape="1">
          <a:blip r:embed="rId6" cstate="print">
            <a:extLst>
              <a:ext uri="{28A0092B-C50C-407E-A947-70E740481C1C}">
                <a14:useLocalDpi xmlns:a14="http://schemas.microsoft.com/office/drawing/2010/main" val="0"/>
              </a:ext>
            </a:extLst>
          </a:blip>
          <a:srcRect b="61111"/>
          <a:stretch>
            <a:fillRect/>
          </a:stretch>
        </p:blipFill>
        <p:spPr>
          <a:xfrm>
            <a:off x="127000" y="157703"/>
            <a:ext cx="12281552" cy="6755954"/>
          </a:xfrm>
          <a:prstGeom prst="rect">
            <a:avLst/>
          </a:prstGeom>
        </p:spPr>
      </p:pic>
      <p:grpSp>
        <p:nvGrpSpPr>
          <p:cNvPr id="109" name="组合 108"/>
          <p:cNvGrpSpPr/>
          <p:nvPr/>
        </p:nvGrpSpPr>
        <p:grpSpPr>
          <a:xfrm>
            <a:off x="6243320" y="1603375"/>
            <a:ext cx="4328795" cy="4764062"/>
            <a:chOff x="1389942" y="1192852"/>
            <a:chExt cx="3065705" cy="3675094"/>
          </a:xfrm>
        </p:grpSpPr>
        <p:sp>
          <p:nvSpPr>
            <p:cNvPr id="110" name="椭圆 109"/>
            <p:cNvSpPr/>
            <p:nvPr/>
          </p:nvSpPr>
          <p:spPr>
            <a:xfrm>
              <a:off x="1389942" y="1530719"/>
              <a:ext cx="3065705" cy="3172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11" name="Group 27"/>
            <p:cNvGrpSpPr>
              <a:grpSpLocks noChangeAspect="1"/>
            </p:cNvGrpSpPr>
            <p:nvPr/>
          </p:nvGrpSpPr>
          <p:grpSpPr bwMode="auto">
            <a:xfrm>
              <a:off x="2389114" y="1192852"/>
              <a:ext cx="1095142" cy="1039946"/>
              <a:chOff x="5446" y="1624"/>
              <a:chExt cx="873" cy="829"/>
            </a:xfrm>
          </p:grpSpPr>
          <p:sp>
            <p:nvSpPr>
              <p:cNvPr id="113" name="AutoShape 26"/>
              <p:cNvSpPr>
                <a:spLocks noChangeAspect="1" noChangeArrowheads="1" noTextEdit="1"/>
              </p:cNvSpPr>
              <p:nvPr/>
            </p:nvSpPr>
            <p:spPr bwMode="auto">
              <a:xfrm>
                <a:off x="5448" y="1624"/>
                <a:ext cx="871" cy="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 name="Freeform 29"/>
              <p:cNvSpPr/>
              <p:nvPr/>
            </p:nvSpPr>
            <p:spPr bwMode="auto">
              <a:xfrm>
                <a:off x="5881" y="1626"/>
                <a:ext cx="436" cy="827"/>
              </a:xfrm>
              <a:custGeom>
                <a:avLst/>
                <a:gdLst>
                  <a:gd name="T0" fmla="*/ 133 w 436"/>
                  <a:gd name="T1" fmla="*/ 272 h 827"/>
                  <a:gd name="T2" fmla="*/ 0 w 436"/>
                  <a:gd name="T3" fmla="*/ 0 h 827"/>
                  <a:gd name="T4" fmla="*/ 0 w 436"/>
                  <a:gd name="T5" fmla="*/ 0 h 827"/>
                  <a:gd name="T6" fmla="*/ 0 w 436"/>
                  <a:gd name="T7" fmla="*/ 686 h 827"/>
                  <a:gd name="T8" fmla="*/ 0 w 436"/>
                  <a:gd name="T9" fmla="*/ 686 h 827"/>
                  <a:gd name="T10" fmla="*/ 269 w 436"/>
                  <a:gd name="T11" fmla="*/ 827 h 827"/>
                  <a:gd name="T12" fmla="*/ 217 w 436"/>
                  <a:gd name="T13" fmla="*/ 529 h 827"/>
                  <a:gd name="T14" fmla="*/ 436 w 436"/>
                  <a:gd name="T15" fmla="*/ 317 h 827"/>
                  <a:gd name="T16" fmla="*/ 133 w 436"/>
                  <a:gd name="T17" fmla="*/ 272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827">
                    <a:moveTo>
                      <a:pt x="133" y="272"/>
                    </a:moveTo>
                    <a:lnTo>
                      <a:pt x="0" y="0"/>
                    </a:lnTo>
                    <a:lnTo>
                      <a:pt x="0" y="0"/>
                    </a:lnTo>
                    <a:lnTo>
                      <a:pt x="0" y="686"/>
                    </a:lnTo>
                    <a:lnTo>
                      <a:pt x="0" y="686"/>
                    </a:lnTo>
                    <a:lnTo>
                      <a:pt x="269" y="827"/>
                    </a:lnTo>
                    <a:lnTo>
                      <a:pt x="217" y="529"/>
                    </a:lnTo>
                    <a:lnTo>
                      <a:pt x="436" y="317"/>
                    </a:lnTo>
                    <a:lnTo>
                      <a:pt x="133" y="272"/>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 name="Freeform 30"/>
              <p:cNvSpPr/>
              <p:nvPr/>
            </p:nvSpPr>
            <p:spPr bwMode="auto">
              <a:xfrm>
                <a:off x="5881" y="2084"/>
                <a:ext cx="269" cy="369"/>
              </a:xfrm>
              <a:custGeom>
                <a:avLst/>
                <a:gdLst>
                  <a:gd name="T0" fmla="*/ 0 w 269"/>
                  <a:gd name="T1" fmla="*/ 0 h 369"/>
                  <a:gd name="T2" fmla="*/ 0 w 269"/>
                  <a:gd name="T3" fmla="*/ 228 h 369"/>
                  <a:gd name="T4" fmla="*/ 0 w 269"/>
                  <a:gd name="T5" fmla="*/ 228 h 369"/>
                  <a:gd name="T6" fmla="*/ 269 w 269"/>
                  <a:gd name="T7" fmla="*/ 369 h 369"/>
                  <a:gd name="T8" fmla="*/ 269 w 269"/>
                  <a:gd name="T9" fmla="*/ 369 h 369"/>
                  <a:gd name="T10" fmla="*/ 0 w 269"/>
                  <a:gd name="T11" fmla="*/ 0 h 369"/>
                </a:gdLst>
                <a:ahLst/>
                <a:cxnLst>
                  <a:cxn ang="0">
                    <a:pos x="T0" y="T1"/>
                  </a:cxn>
                  <a:cxn ang="0">
                    <a:pos x="T2" y="T3"/>
                  </a:cxn>
                  <a:cxn ang="0">
                    <a:pos x="T4" y="T5"/>
                  </a:cxn>
                  <a:cxn ang="0">
                    <a:pos x="T6" y="T7"/>
                  </a:cxn>
                  <a:cxn ang="0">
                    <a:pos x="T8" y="T9"/>
                  </a:cxn>
                  <a:cxn ang="0">
                    <a:pos x="T10" y="T11"/>
                  </a:cxn>
                </a:cxnLst>
                <a:rect l="0" t="0" r="r" b="b"/>
                <a:pathLst>
                  <a:path w="269" h="369">
                    <a:moveTo>
                      <a:pt x="0" y="0"/>
                    </a:moveTo>
                    <a:lnTo>
                      <a:pt x="0" y="228"/>
                    </a:lnTo>
                    <a:lnTo>
                      <a:pt x="0" y="228"/>
                    </a:lnTo>
                    <a:lnTo>
                      <a:pt x="269" y="369"/>
                    </a:lnTo>
                    <a:lnTo>
                      <a:pt x="269" y="369"/>
                    </a:lnTo>
                    <a:lnTo>
                      <a:pt x="0" y="0"/>
                    </a:lnTo>
                    <a:close/>
                  </a:path>
                </a:pathLst>
              </a:custGeom>
              <a:solidFill>
                <a:srgbClr val="E4B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 name="Freeform 31"/>
              <p:cNvSpPr/>
              <p:nvPr/>
            </p:nvSpPr>
            <p:spPr bwMode="auto">
              <a:xfrm>
                <a:off x="5446" y="1626"/>
                <a:ext cx="435" cy="827"/>
              </a:xfrm>
              <a:custGeom>
                <a:avLst/>
                <a:gdLst>
                  <a:gd name="T0" fmla="*/ 299 w 435"/>
                  <a:gd name="T1" fmla="*/ 272 h 827"/>
                  <a:gd name="T2" fmla="*/ 435 w 435"/>
                  <a:gd name="T3" fmla="*/ 0 h 827"/>
                  <a:gd name="T4" fmla="*/ 435 w 435"/>
                  <a:gd name="T5" fmla="*/ 0 h 827"/>
                  <a:gd name="T6" fmla="*/ 435 w 435"/>
                  <a:gd name="T7" fmla="*/ 686 h 827"/>
                  <a:gd name="T8" fmla="*/ 435 w 435"/>
                  <a:gd name="T9" fmla="*/ 686 h 827"/>
                  <a:gd name="T10" fmla="*/ 166 w 435"/>
                  <a:gd name="T11" fmla="*/ 827 h 827"/>
                  <a:gd name="T12" fmla="*/ 216 w 435"/>
                  <a:gd name="T13" fmla="*/ 529 h 827"/>
                  <a:gd name="T14" fmla="*/ 0 w 435"/>
                  <a:gd name="T15" fmla="*/ 317 h 827"/>
                  <a:gd name="T16" fmla="*/ 299 w 435"/>
                  <a:gd name="T17" fmla="*/ 272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5" h="827">
                    <a:moveTo>
                      <a:pt x="299" y="272"/>
                    </a:moveTo>
                    <a:lnTo>
                      <a:pt x="435" y="0"/>
                    </a:lnTo>
                    <a:lnTo>
                      <a:pt x="435" y="0"/>
                    </a:lnTo>
                    <a:lnTo>
                      <a:pt x="435" y="686"/>
                    </a:lnTo>
                    <a:lnTo>
                      <a:pt x="435" y="686"/>
                    </a:lnTo>
                    <a:lnTo>
                      <a:pt x="166" y="827"/>
                    </a:lnTo>
                    <a:lnTo>
                      <a:pt x="216" y="529"/>
                    </a:lnTo>
                    <a:lnTo>
                      <a:pt x="0" y="317"/>
                    </a:lnTo>
                    <a:lnTo>
                      <a:pt x="299" y="272"/>
                    </a:lnTo>
                    <a:close/>
                  </a:path>
                </a:pathLst>
              </a:custGeom>
              <a:solidFill>
                <a:srgbClr val="E4B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 name="Freeform 32"/>
              <p:cNvSpPr/>
              <p:nvPr/>
            </p:nvSpPr>
            <p:spPr bwMode="auto">
              <a:xfrm>
                <a:off x="5612" y="2084"/>
                <a:ext cx="269" cy="369"/>
              </a:xfrm>
              <a:custGeom>
                <a:avLst/>
                <a:gdLst>
                  <a:gd name="T0" fmla="*/ 269 w 269"/>
                  <a:gd name="T1" fmla="*/ 0 h 369"/>
                  <a:gd name="T2" fmla="*/ 269 w 269"/>
                  <a:gd name="T3" fmla="*/ 228 h 369"/>
                  <a:gd name="T4" fmla="*/ 269 w 269"/>
                  <a:gd name="T5" fmla="*/ 228 h 369"/>
                  <a:gd name="T6" fmla="*/ 0 w 269"/>
                  <a:gd name="T7" fmla="*/ 369 h 369"/>
                  <a:gd name="T8" fmla="*/ 0 w 269"/>
                  <a:gd name="T9" fmla="*/ 369 h 369"/>
                  <a:gd name="T10" fmla="*/ 269 w 269"/>
                  <a:gd name="T11" fmla="*/ 0 h 369"/>
                </a:gdLst>
                <a:ahLst/>
                <a:cxnLst>
                  <a:cxn ang="0">
                    <a:pos x="T0" y="T1"/>
                  </a:cxn>
                  <a:cxn ang="0">
                    <a:pos x="T2" y="T3"/>
                  </a:cxn>
                  <a:cxn ang="0">
                    <a:pos x="T4" y="T5"/>
                  </a:cxn>
                  <a:cxn ang="0">
                    <a:pos x="T6" y="T7"/>
                  </a:cxn>
                  <a:cxn ang="0">
                    <a:pos x="T8" y="T9"/>
                  </a:cxn>
                  <a:cxn ang="0">
                    <a:pos x="T10" y="T11"/>
                  </a:cxn>
                </a:cxnLst>
                <a:rect l="0" t="0" r="r" b="b"/>
                <a:pathLst>
                  <a:path w="269" h="369">
                    <a:moveTo>
                      <a:pt x="269" y="0"/>
                    </a:moveTo>
                    <a:lnTo>
                      <a:pt x="269" y="228"/>
                    </a:lnTo>
                    <a:lnTo>
                      <a:pt x="269" y="228"/>
                    </a:lnTo>
                    <a:lnTo>
                      <a:pt x="0" y="369"/>
                    </a:lnTo>
                    <a:lnTo>
                      <a:pt x="0" y="369"/>
                    </a:lnTo>
                    <a:lnTo>
                      <a:pt x="269"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 name="Freeform 33"/>
              <p:cNvSpPr/>
              <p:nvPr/>
            </p:nvSpPr>
            <p:spPr bwMode="auto">
              <a:xfrm>
                <a:off x="5881" y="1626"/>
                <a:ext cx="436" cy="451"/>
              </a:xfrm>
              <a:custGeom>
                <a:avLst/>
                <a:gdLst>
                  <a:gd name="T0" fmla="*/ 298 w 436"/>
                  <a:gd name="T1" fmla="*/ 451 h 451"/>
                  <a:gd name="T2" fmla="*/ 436 w 436"/>
                  <a:gd name="T3" fmla="*/ 317 h 451"/>
                  <a:gd name="T4" fmla="*/ 133 w 436"/>
                  <a:gd name="T5" fmla="*/ 272 h 451"/>
                  <a:gd name="T6" fmla="*/ 0 w 436"/>
                  <a:gd name="T7" fmla="*/ 0 h 451"/>
                  <a:gd name="T8" fmla="*/ 0 w 436"/>
                  <a:gd name="T9" fmla="*/ 0 h 451"/>
                  <a:gd name="T10" fmla="*/ 0 w 436"/>
                  <a:gd name="T11" fmla="*/ 451 h 451"/>
                  <a:gd name="T12" fmla="*/ 298 w 436"/>
                  <a:gd name="T13" fmla="*/ 451 h 451"/>
                </a:gdLst>
                <a:ahLst/>
                <a:cxnLst>
                  <a:cxn ang="0">
                    <a:pos x="T0" y="T1"/>
                  </a:cxn>
                  <a:cxn ang="0">
                    <a:pos x="T2" y="T3"/>
                  </a:cxn>
                  <a:cxn ang="0">
                    <a:pos x="T4" y="T5"/>
                  </a:cxn>
                  <a:cxn ang="0">
                    <a:pos x="T6" y="T7"/>
                  </a:cxn>
                  <a:cxn ang="0">
                    <a:pos x="T8" y="T9"/>
                  </a:cxn>
                  <a:cxn ang="0">
                    <a:pos x="T10" y="T11"/>
                  </a:cxn>
                  <a:cxn ang="0">
                    <a:pos x="T12" y="T13"/>
                  </a:cxn>
                </a:cxnLst>
                <a:rect l="0" t="0" r="r" b="b"/>
                <a:pathLst>
                  <a:path w="436" h="451">
                    <a:moveTo>
                      <a:pt x="298" y="451"/>
                    </a:moveTo>
                    <a:lnTo>
                      <a:pt x="436" y="317"/>
                    </a:lnTo>
                    <a:lnTo>
                      <a:pt x="133" y="272"/>
                    </a:lnTo>
                    <a:lnTo>
                      <a:pt x="0" y="0"/>
                    </a:lnTo>
                    <a:lnTo>
                      <a:pt x="0" y="0"/>
                    </a:lnTo>
                    <a:lnTo>
                      <a:pt x="0" y="451"/>
                    </a:lnTo>
                    <a:lnTo>
                      <a:pt x="298" y="451"/>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 name="Freeform 34"/>
              <p:cNvSpPr/>
              <p:nvPr/>
            </p:nvSpPr>
            <p:spPr bwMode="auto">
              <a:xfrm>
                <a:off x="5881" y="1626"/>
                <a:ext cx="133" cy="458"/>
              </a:xfrm>
              <a:custGeom>
                <a:avLst/>
                <a:gdLst>
                  <a:gd name="T0" fmla="*/ 133 w 133"/>
                  <a:gd name="T1" fmla="*/ 272 h 458"/>
                  <a:gd name="T2" fmla="*/ 133 w 133"/>
                  <a:gd name="T3" fmla="*/ 272 h 458"/>
                  <a:gd name="T4" fmla="*/ 0 w 133"/>
                  <a:gd name="T5" fmla="*/ 0 h 458"/>
                  <a:gd name="T6" fmla="*/ 0 w 133"/>
                  <a:gd name="T7" fmla="*/ 0 h 458"/>
                  <a:gd name="T8" fmla="*/ 0 w 133"/>
                  <a:gd name="T9" fmla="*/ 458 h 458"/>
                  <a:gd name="T10" fmla="*/ 133 w 133"/>
                  <a:gd name="T11" fmla="*/ 272 h 458"/>
                </a:gdLst>
                <a:ahLst/>
                <a:cxnLst>
                  <a:cxn ang="0">
                    <a:pos x="T0" y="T1"/>
                  </a:cxn>
                  <a:cxn ang="0">
                    <a:pos x="T2" y="T3"/>
                  </a:cxn>
                  <a:cxn ang="0">
                    <a:pos x="T4" y="T5"/>
                  </a:cxn>
                  <a:cxn ang="0">
                    <a:pos x="T6" y="T7"/>
                  </a:cxn>
                  <a:cxn ang="0">
                    <a:pos x="T8" y="T9"/>
                  </a:cxn>
                  <a:cxn ang="0">
                    <a:pos x="T10" y="T11"/>
                  </a:cxn>
                </a:cxnLst>
                <a:rect l="0" t="0" r="r" b="b"/>
                <a:pathLst>
                  <a:path w="133" h="458">
                    <a:moveTo>
                      <a:pt x="133" y="272"/>
                    </a:moveTo>
                    <a:lnTo>
                      <a:pt x="133" y="272"/>
                    </a:lnTo>
                    <a:lnTo>
                      <a:pt x="0" y="0"/>
                    </a:lnTo>
                    <a:lnTo>
                      <a:pt x="0" y="0"/>
                    </a:lnTo>
                    <a:lnTo>
                      <a:pt x="0" y="458"/>
                    </a:lnTo>
                    <a:lnTo>
                      <a:pt x="133" y="272"/>
                    </a:lnTo>
                    <a:close/>
                  </a:path>
                </a:pathLst>
              </a:custGeom>
              <a:solidFill>
                <a:srgbClr val="E4B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 name="Freeform 35"/>
              <p:cNvSpPr/>
              <p:nvPr/>
            </p:nvSpPr>
            <p:spPr bwMode="auto">
              <a:xfrm>
                <a:off x="5881" y="1943"/>
                <a:ext cx="436" cy="212"/>
              </a:xfrm>
              <a:custGeom>
                <a:avLst/>
                <a:gdLst>
                  <a:gd name="T0" fmla="*/ 436 w 436"/>
                  <a:gd name="T1" fmla="*/ 0 h 212"/>
                  <a:gd name="T2" fmla="*/ 0 w 436"/>
                  <a:gd name="T3" fmla="*/ 141 h 212"/>
                  <a:gd name="T4" fmla="*/ 217 w 436"/>
                  <a:gd name="T5" fmla="*/ 212 h 212"/>
                  <a:gd name="T6" fmla="*/ 436 w 436"/>
                  <a:gd name="T7" fmla="*/ 0 h 212"/>
                  <a:gd name="T8" fmla="*/ 436 w 436"/>
                  <a:gd name="T9" fmla="*/ 0 h 212"/>
                </a:gdLst>
                <a:ahLst/>
                <a:cxnLst>
                  <a:cxn ang="0">
                    <a:pos x="T0" y="T1"/>
                  </a:cxn>
                  <a:cxn ang="0">
                    <a:pos x="T2" y="T3"/>
                  </a:cxn>
                  <a:cxn ang="0">
                    <a:pos x="T4" y="T5"/>
                  </a:cxn>
                  <a:cxn ang="0">
                    <a:pos x="T6" y="T7"/>
                  </a:cxn>
                  <a:cxn ang="0">
                    <a:pos x="T8" y="T9"/>
                  </a:cxn>
                </a:cxnLst>
                <a:rect l="0" t="0" r="r" b="b"/>
                <a:pathLst>
                  <a:path w="436" h="212">
                    <a:moveTo>
                      <a:pt x="436" y="0"/>
                    </a:moveTo>
                    <a:lnTo>
                      <a:pt x="0" y="141"/>
                    </a:lnTo>
                    <a:lnTo>
                      <a:pt x="217" y="212"/>
                    </a:lnTo>
                    <a:lnTo>
                      <a:pt x="436" y="0"/>
                    </a:lnTo>
                    <a:lnTo>
                      <a:pt x="436" y="0"/>
                    </a:lnTo>
                    <a:close/>
                  </a:path>
                </a:pathLst>
              </a:custGeom>
              <a:solidFill>
                <a:srgbClr val="E4B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 name="Freeform 36"/>
              <p:cNvSpPr/>
              <p:nvPr/>
            </p:nvSpPr>
            <p:spPr bwMode="auto">
              <a:xfrm>
                <a:off x="5446" y="1626"/>
                <a:ext cx="435" cy="460"/>
              </a:xfrm>
              <a:custGeom>
                <a:avLst/>
                <a:gdLst>
                  <a:gd name="T0" fmla="*/ 435 w 435"/>
                  <a:gd name="T1" fmla="*/ 460 h 460"/>
                  <a:gd name="T2" fmla="*/ 435 w 435"/>
                  <a:gd name="T3" fmla="*/ 0 h 460"/>
                  <a:gd name="T4" fmla="*/ 435 w 435"/>
                  <a:gd name="T5" fmla="*/ 0 h 460"/>
                  <a:gd name="T6" fmla="*/ 299 w 435"/>
                  <a:gd name="T7" fmla="*/ 272 h 460"/>
                  <a:gd name="T8" fmla="*/ 0 w 435"/>
                  <a:gd name="T9" fmla="*/ 317 h 460"/>
                  <a:gd name="T10" fmla="*/ 145 w 435"/>
                  <a:gd name="T11" fmla="*/ 460 h 460"/>
                  <a:gd name="T12" fmla="*/ 435 w 435"/>
                  <a:gd name="T13" fmla="*/ 460 h 460"/>
                </a:gdLst>
                <a:ahLst/>
                <a:cxnLst>
                  <a:cxn ang="0">
                    <a:pos x="T0" y="T1"/>
                  </a:cxn>
                  <a:cxn ang="0">
                    <a:pos x="T2" y="T3"/>
                  </a:cxn>
                  <a:cxn ang="0">
                    <a:pos x="T4" y="T5"/>
                  </a:cxn>
                  <a:cxn ang="0">
                    <a:pos x="T6" y="T7"/>
                  </a:cxn>
                  <a:cxn ang="0">
                    <a:pos x="T8" y="T9"/>
                  </a:cxn>
                  <a:cxn ang="0">
                    <a:pos x="T10" y="T11"/>
                  </a:cxn>
                  <a:cxn ang="0">
                    <a:pos x="T12" y="T13"/>
                  </a:cxn>
                </a:cxnLst>
                <a:rect l="0" t="0" r="r" b="b"/>
                <a:pathLst>
                  <a:path w="435" h="460">
                    <a:moveTo>
                      <a:pt x="435" y="460"/>
                    </a:moveTo>
                    <a:lnTo>
                      <a:pt x="435" y="0"/>
                    </a:lnTo>
                    <a:lnTo>
                      <a:pt x="435" y="0"/>
                    </a:lnTo>
                    <a:lnTo>
                      <a:pt x="299" y="272"/>
                    </a:lnTo>
                    <a:lnTo>
                      <a:pt x="0" y="317"/>
                    </a:lnTo>
                    <a:lnTo>
                      <a:pt x="145" y="460"/>
                    </a:lnTo>
                    <a:lnTo>
                      <a:pt x="435" y="460"/>
                    </a:lnTo>
                    <a:close/>
                  </a:path>
                </a:pathLst>
              </a:custGeom>
              <a:solidFill>
                <a:srgbClr val="E4B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 name="Freeform 37"/>
              <p:cNvSpPr/>
              <p:nvPr/>
            </p:nvSpPr>
            <p:spPr bwMode="auto">
              <a:xfrm>
                <a:off x="5745" y="1626"/>
                <a:ext cx="136" cy="458"/>
              </a:xfrm>
              <a:custGeom>
                <a:avLst/>
                <a:gdLst>
                  <a:gd name="T0" fmla="*/ 0 w 136"/>
                  <a:gd name="T1" fmla="*/ 272 h 458"/>
                  <a:gd name="T2" fmla="*/ 0 w 136"/>
                  <a:gd name="T3" fmla="*/ 272 h 458"/>
                  <a:gd name="T4" fmla="*/ 136 w 136"/>
                  <a:gd name="T5" fmla="*/ 0 h 458"/>
                  <a:gd name="T6" fmla="*/ 136 w 136"/>
                  <a:gd name="T7" fmla="*/ 0 h 458"/>
                  <a:gd name="T8" fmla="*/ 136 w 136"/>
                  <a:gd name="T9" fmla="*/ 458 h 458"/>
                  <a:gd name="T10" fmla="*/ 0 w 136"/>
                  <a:gd name="T11" fmla="*/ 272 h 458"/>
                </a:gdLst>
                <a:ahLst/>
                <a:cxnLst>
                  <a:cxn ang="0">
                    <a:pos x="T0" y="T1"/>
                  </a:cxn>
                  <a:cxn ang="0">
                    <a:pos x="T2" y="T3"/>
                  </a:cxn>
                  <a:cxn ang="0">
                    <a:pos x="T4" y="T5"/>
                  </a:cxn>
                  <a:cxn ang="0">
                    <a:pos x="T6" y="T7"/>
                  </a:cxn>
                  <a:cxn ang="0">
                    <a:pos x="T8" y="T9"/>
                  </a:cxn>
                  <a:cxn ang="0">
                    <a:pos x="T10" y="T11"/>
                  </a:cxn>
                </a:cxnLst>
                <a:rect l="0" t="0" r="r" b="b"/>
                <a:pathLst>
                  <a:path w="136" h="458">
                    <a:moveTo>
                      <a:pt x="0" y="272"/>
                    </a:moveTo>
                    <a:lnTo>
                      <a:pt x="0" y="272"/>
                    </a:lnTo>
                    <a:lnTo>
                      <a:pt x="136" y="0"/>
                    </a:lnTo>
                    <a:lnTo>
                      <a:pt x="136" y="0"/>
                    </a:lnTo>
                    <a:lnTo>
                      <a:pt x="136" y="458"/>
                    </a:lnTo>
                    <a:lnTo>
                      <a:pt x="0" y="272"/>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 name="Freeform 38"/>
              <p:cNvSpPr/>
              <p:nvPr/>
            </p:nvSpPr>
            <p:spPr bwMode="auto">
              <a:xfrm>
                <a:off x="5446" y="1943"/>
                <a:ext cx="435" cy="212"/>
              </a:xfrm>
              <a:custGeom>
                <a:avLst/>
                <a:gdLst>
                  <a:gd name="T0" fmla="*/ 0 w 435"/>
                  <a:gd name="T1" fmla="*/ 0 h 212"/>
                  <a:gd name="T2" fmla="*/ 435 w 435"/>
                  <a:gd name="T3" fmla="*/ 141 h 212"/>
                  <a:gd name="T4" fmla="*/ 216 w 435"/>
                  <a:gd name="T5" fmla="*/ 212 h 212"/>
                  <a:gd name="T6" fmla="*/ 0 w 435"/>
                  <a:gd name="T7" fmla="*/ 0 h 212"/>
                  <a:gd name="T8" fmla="*/ 0 w 435"/>
                  <a:gd name="T9" fmla="*/ 0 h 212"/>
                </a:gdLst>
                <a:ahLst/>
                <a:cxnLst>
                  <a:cxn ang="0">
                    <a:pos x="T0" y="T1"/>
                  </a:cxn>
                  <a:cxn ang="0">
                    <a:pos x="T2" y="T3"/>
                  </a:cxn>
                  <a:cxn ang="0">
                    <a:pos x="T4" y="T5"/>
                  </a:cxn>
                  <a:cxn ang="0">
                    <a:pos x="T6" y="T7"/>
                  </a:cxn>
                  <a:cxn ang="0">
                    <a:pos x="T8" y="T9"/>
                  </a:cxn>
                </a:cxnLst>
                <a:rect l="0" t="0" r="r" b="b"/>
                <a:pathLst>
                  <a:path w="435" h="212">
                    <a:moveTo>
                      <a:pt x="0" y="0"/>
                    </a:moveTo>
                    <a:lnTo>
                      <a:pt x="435" y="141"/>
                    </a:lnTo>
                    <a:lnTo>
                      <a:pt x="216" y="212"/>
                    </a:lnTo>
                    <a:lnTo>
                      <a:pt x="0" y="0"/>
                    </a:lnTo>
                    <a:lnTo>
                      <a:pt x="0"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 name="Freeform 39"/>
              <p:cNvSpPr/>
              <p:nvPr/>
            </p:nvSpPr>
            <p:spPr bwMode="auto">
              <a:xfrm>
                <a:off x="5715" y="1807"/>
                <a:ext cx="28" cy="29"/>
              </a:xfrm>
              <a:custGeom>
                <a:avLst/>
                <a:gdLst>
                  <a:gd name="T0" fmla="*/ 14 w 28"/>
                  <a:gd name="T1" fmla="*/ 0 h 29"/>
                  <a:gd name="T2" fmla="*/ 16 w 28"/>
                  <a:gd name="T3" fmla="*/ 10 h 29"/>
                  <a:gd name="T4" fmla="*/ 28 w 28"/>
                  <a:gd name="T5" fmla="*/ 10 h 29"/>
                  <a:gd name="T6" fmla="*/ 19 w 28"/>
                  <a:gd name="T7" fmla="*/ 17 h 29"/>
                  <a:gd name="T8" fmla="*/ 23 w 28"/>
                  <a:gd name="T9" fmla="*/ 29 h 29"/>
                  <a:gd name="T10" fmla="*/ 14 w 28"/>
                  <a:gd name="T11" fmla="*/ 22 h 29"/>
                  <a:gd name="T12" fmla="*/ 4 w 28"/>
                  <a:gd name="T13" fmla="*/ 29 h 29"/>
                  <a:gd name="T14" fmla="*/ 7 w 28"/>
                  <a:gd name="T15" fmla="*/ 17 h 29"/>
                  <a:gd name="T16" fmla="*/ 0 w 28"/>
                  <a:gd name="T17" fmla="*/ 10 h 29"/>
                  <a:gd name="T18" fmla="*/ 9 w 28"/>
                  <a:gd name="T19" fmla="*/ 10 h 29"/>
                  <a:gd name="T20" fmla="*/ 14 w 28"/>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9">
                    <a:moveTo>
                      <a:pt x="14" y="0"/>
                    </a:moveTo>
                    <a:lnTo>
                      <a:pt x="16" y="10"/>
                    </a:lnTo>
                    <a:lnTo>
                      <a:pt x="28" y="10"/>
                    </a:lnTo>
                    <a:lnTo>
                      <a:pt x="19" y="17"/>
                    </a:lnTo>
                    <a:lnTo>
                      <a:pt x="23" y="29"/>
                    </a:lnTo>
                    <a:lnTo>
                      <a:pt x="14" y="22"/>
                    </a:lnTo>
                    <a:lnTo>
                      <a:pt x="4" y="29"/>
                    </a:lnTo>
                    <a:lnTo>
                      <a:pt x="7" y="17"/>
                    </a:lnTo>
                    <a:lnTo>
                      <a:pt x="0" y="10"/>
                    </a:lnTo>
                    <a:lnTo>
                      <a:pt x="9" y="10"/>
                    </a:lnTo>
                    <a:lnTo>
                      <a:pt x="14"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 name="Freeform 40"/>
              <p:cNvSpPr/>
              <p:nvPr/>
            </p:nvSpPr>
            <p:spPr bwMode="auto">
              <a:xfrm>
                <a:off x="6162" y="2167"/>
                <a:ext cx="28" cy="29"/>
              </a:xfrm>
              <a:custGeom>
                <a:avLst/>
                <a:gdLst>
                  <a:gd name="T0" fmla="*/ 14 w 28"/>
                  <a:gd name="T1" fmla="*/ 0 h 29"/>
                  <a:gd name="T2" fmla="*/ 19 w 28"/>
                  <a:gd name="T3" fmla="*/ 12 h 29"/>
                  <a:gd name="T4" fmla="*/ 28 w 28"/>
                  <a:gd name="T5" fmla="*/ 12 h 29"/>
                  <a:gd name="T6" fmla="*/ 21 w 28"/>
                  <a:gd name="T7" fmla="*/ 19 h 29"/>
                  <a:gd name="T8" fmla="*/ 24 w 28"/>
                  <a:gd name="T9" fmla="*/ 29 h 29"/>
                  <a:gd name="T10" fmla="*/ 14 w 28"/>
                  <a:gd name="T11" fmla="*/ 24 h 29"/>
                  <a:gd name="T12" fmla="*/ 5 w 28"/>
                  <a:gd name="T13" fmla="*/ 29 h 29"/>
                  <a:gd name="T14" fmla="*/ 9 w 28"/>
                  <a:gd name="T15" fmla="*/ 19 h 29"/>
                  <a:gd name="T16" fmla="*/ 0 w 28"/>
                  <a:gd name="T17" fmla="*/ 12 h 29"/>
                  <a:gd name="T18" fmla="*/ 12 w 28"/>
                  <a:gd name="T19" fmla="*/ 12 h 29"/>
                  <a:gd name="T20" fmla="*/ 14 w 28"/>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9">
                    <a:moveTo>
                      <a:pt x="14" y="0"/>
                    </a:moveTo>
                    <a:lnTo>
                      <a:pt x="19" y="12"/>
                    </a:lnTo>
                    <a:lnTo>
                      <a:pt x="28" y="12"/>
                    </a:lnTo>
                    <a:lnTo>
                      <a:pt x="21" y="19"/>
                    </a:lnTo>
                    <a:lnTo>
                      <a:pt x="24" y="29"/>
                    </a:lnTo>
                    <a:lnTo>
                      <a:pt x="14" y="24"/>
                    </a:lnTo>
                    <a:lnTo>
                      <a:pt x="5" y="29"/>
                    </a:lnTo>
                    <a:lnTo>
                      <a:pt x="9" y="19"/>
                    </a:lnTo>
                    <a:lnTo>
                      <a:pt x="0" y="12"/>
                    </a:lnTo>
                    <a:lnTo>
                      <a:pt x="12" y="12"/>
                    </a:lnTo>
                    <a:lnTo>
                      <a:pt x="14"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 name="Freeform 41"/>
              <p:cNvSpPr/>
              <p:nvPr/>
            </p:nvSpPr>
            <p:spPr bwMode="auto">
              <a:xfrm>
                <a:off x="5662" y="1841"/>
                <a:ext cx="22" cy="19"/>
              </a:xfrm>
              <a:custGeom>
                <a:avLst/>
                <a:gdLst>
                  <a:gd name="T0" fmla="*/ 10 w 22"/>
                  <a:gd name="T1" fmla="*/ 0 h 19"/>
                  <a:gd name="T2" fmla="*/ 12 w 22"/>
                  <a:gd name="T3" fmla="*/ 7 h 19"/>
                  <a:gd name="T4" fmla="*/ 22 w 22"/>
                  <a:gd name="T5" fmla="*/ 7 h 19"/>
                  <a:gd name="T6" fmla="*/ 14 w 22"/>
                  <a:gd name="T7" fmla="*/ 12 h 19"/>
                  <a:gd name="T8" fmla="*/ 17 w 22"/>
                  <a:gd name="T9" fmla="*/ 19 h 19"/>
                  <a:gd name="T10" fmla="*/ 10 w 22"/>
                  <a:gd name="T11" fmla="*/ 14 h 19"/>
                  <a:gd name="T12" fmla="*/ 5 w 22"/>
                  <a:gd name="T13" fmla="*/ 19 h 19"/>
                  <a:gd name="T14" fmla="*/ 7 w 22"/>
                  <a:gd name="T15" fmla="*/ 12 h 19"/>
                  <a:gd name="T16" fmla="*/ 0 w 22"/>
                  <a:gd name="T17" fmla="*/ 7 h 19"/>
                  <a:gd name="T18" fmla="*/ 7 w 22"/>
                  <a:gd name="T19" fmla="*/ 7 h 19"/>
                  <a:gd name="T20" fmla="*/ 10 w 22"/>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9">
                    <a:moveTo>
                      <a:pt x="10" y="0"/>
                    </a:moveTo>
                    <a:lnTo>
                      <a:pt x="12" y="7"/>
                    </a:lnTo>
                    <a:lnTo>
                      <a:pt x="22" y="7"/>
                    </a:lnTo>
                    <a:lnTo>
                      <a:pt x="14" y="12"/>
                    </a:lnTo>
                    <a:lnTo>
                      <a:pt x="17" y="19"/>
                    </a:lnTo>
                    <a:lnTo>
                      <a:pt x="10" y="14"/>
                    </a:lnTo>
                    <a:lnTo>
                      <a:pt x="5" y="19"/>
                    </a:lnTo>
                    <a:lnTo>
                      <a:pt x="7" y="12"/>
                    </a:lnTo>
                    <a:lnTo>
                      <a:pt x="0" y="7"/>
                    </a:lnTo>
                    <a:lnTo>
                      <a:pt x="7" y="7"/>
                    </a:lnTo>
                    <a:lnTo>
                      <a:pt x="10"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 name="Freeform 42"/>
              <p:cNvSpPr/>
              <p:nvPr/>
            </p:nvSpPr>
            <p:spPr bwMode="auto">
              <a:xfrm>
                <a:off x="6207" y="2170"/>
                <a:ext cx="19" cy="19"/>
              </a:xfrm>
              <a:custGeom>
                <a:avLst/>
                <a:gdLst>
                  <a:gd name="T0" fmla="*/ 10 w 19"/>
                  <a:gd name="T1" fmla="*/ 0 h 19"/>
                  <a:gd name="T2" fmla="*/ 12 w 19"/>
                  <a:gd name="T3" fmla="*/ 7 h 19"/>
                  <a:gd name="T4" fmla="*/ 19 w 19"/>
                  <a:gd name="T5" fmla="*/ 7 h 19"/>
                  <a:gd name="T6" fmla="*/ 14 w 19"/>
                  <a:gd name="T7" fmla="*/ 11 h 19"/>
                  <a:gd name="T8" fmla="*/ 17 w 19"/>
                  <a:gd name="T9" fmla="*/ 19 h 19"/>
                  <a:gd name="T10" fmla="*/ 10 w 19"/>
                  <a:gd name="T11" fmla="*/ 14 h 19"/>
                  <a:gd name="T12" fmla="*/ 2 w 19"/>
                  <a:gd name="T13" fmla="*/ 19 h 19"/>
                  <a:gd name="T14" fmla="*/ 5 w 19"/>
                  <a:gd name="T15" fmla="*/ 11 h 19"/>
                  <a:gd name="T16" fmla="*/ 0 w 19"/>
                  <a:gd name="T17" fmla="*/ 7 h 19"/>
                  <a:gd name="T18" fmla="*/ 7 w 19"/>
                  <a:gd name="T19" fmla="*/ 7 h 19"/>
                  <a:gd name="T20" fmla="*/ 10 w 19"/>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9">
                    <a:moveTo>
                      <a:pt x="10" y="0"/>
                    </a:moveTo>
                    <a:lnTo>
                      <a:pt x="12" y="7"/>
                    </a:lnTo>
                    <a:lnTo>
                      <a:pt x="19" y="7"/>
                    </a:lnTo>
                    <a:lnTo>
                      <a:pt x="14" y="11"/>
                    </a:lnTo>
                    <a:lnTo>
                      <a:pt x="17" y="19"/>
                    </a:lnTo>
                    <a:lnTo>
                      <a:pt x="10" y="14"/>
                    </a:lnTo>
                    <a:lnTo>
                      <a:pt x="2" y="19"/>
                    </a:lnTo>
                    <a:lnTo>
                      <a:pt x="5" y="11"/>
                    </a:lnTo>
                    <a:lnTo>
                      <a:pt x="0" y="7"/>
                    </a:lnTo>
                    <a:lnTo>
                      <a:pt x="7" y="7"/>
                    </a:lnTo>
                    <a:lnTo>
                      <a:pt x="10"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 name="Freeform 43"/>
              <p:cNvSpPr/>
              <p:nvPr/>
            </p:nvSpPr>
            <p:spPr bwMode="auto">
              <a:xfrm>
                <a:off x="5686" y="1767"/>
                <a:ext cx="17" cy="14"/>
              </a:xfrm>
              <a:custGeom>
                <a:avLst/>
                <a:gdLst>
                  <a:gd name="T0" fmla="*/ 10 w 17"/>
                  <a:gd name="T1" fmla="*/ 0 h 14"/>
                  <a:gd name="T2" fmla="*/ 10 w 17"/>
                  <a:gd name="T3" fmla="*/ 5 h 14"/>
                  <a:gd name="T4" fmla="*/ 17 w 17"/>
                  <a:gd name="T5" fmla="*/ 5 h 14"/>
                  <a:gd name="T6" fmla="*/ 12 w 17"/>
                  <a:gd name="T7" fmla="*/ 7 h 14"/>
                  <a:gd name="T8" fmla="*/ 14 w 17"/>
                  <a:gd name="T9" fmla="*/ 14 h 14"/>
                  <a:gd name="T10" fmla="*/ 10 w 17"/>
                  <a:gd name="T11" fmla="*/ 9 h 14"/>
                  <a:gd name="T12" fmla="*/ 5 w 17"/>
                  <a:gd name="T13" fmla="*/ 14 h 14"/>
                  <a:gd name="T14" fmla="*/ 5 w 17"/>
                  <a:gd name="T15" fmla="*/ 7 h 14"/>
                  <a:gd name="T16" fmla="*/ 0 w 17"/>
                  <a:gd name="T17" fmla="*/ 5 h 14"/>
                  <a:gd name="T18" fmla="*/ 7 w 17"/>
                  <a:gd name="T19" fmla="*/ 5 h 14"/>
                  <a:gd name="T20" fmla="*/ 10 w 17"/>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4">
                    <a:moveTo>
                      <a:pt x="10" y="0"/>
                    </a:moveTo>
                    <a:lnTo>
                      <a:pt x="10" y="5"/>
                    </a:lnTo>
                    <a:lnTo>
                      <a:pt x="17" y="5"/>
                    </a:lnTo>
                    <a:lnTo>
                      <a:pt x="12" y="7"/>
                    </a:lnTo>
                    <a:lnTo>
                      <a:pt x="14" y="14"/>
                    </a:lnTo>
                    <a:lnTo>
                      <a:pt x="10" y="9"/>
                    </a:lnTo>
                    <a:lnTo>
                      <a:pt x="5" y="14"/>
                    </a:lnTo>
                    <a:lnTo>
                      <a:pt x="5" y="7"/>
                    </a:lnTo>
                    <a:lnTo>
                      <a:pt x="0" y="5"/>
                    </a:lnTo>
                    <a:lnTo>
                      <a:pt x="7" y="5"/>
                    </a:lnTo>
                    <a:lnTo>
                      <a:pt x="10"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 name="Freeform 44"/>
              <p:cNvSpPr/>
              <p:nvPr/>
            </p:nvSpPr>
            <p:spPr bwMode="auto">
              <a:xfrm>
                <a:off x="5638" y="1769"/>
                <a:ext cx="17" cy="15"/>
              </a:xfrm>
              <a:custGeom>
                <a:avLst/>
                <a:gdLst>
                  <a:gd name="T0" fmla="*/ 8 w 17"/>
                  <a:gd name="T1" fmla="*/ 0 h 15"/>
                  <a:gd name="T2" fmla="*/ 10 w 17"/>
                  <a:gd name="T3" fmla="*/ 5 h 15"/>
                  <a:gd name="T4" fmla="*/ 17 w 17"/>
                  <a:gd name="T5" fmla="*/ 5 h 15"/>
                  <a:gd name="T6" fmla="*/ 12 w 17"/>
                  <a:gd name="T7" fmla="*/ 7 h 15"/>
                  <a:gd name="T8" fmla="*/ 12 w 17"/>
                  <a:gd name="T9" fmla="*/ 15 h 15"/>
                  <a:gd name="T10" fmla="*/ 8 w 17"/>
                  <a:gd name="T11" fmla="*/ 10 h 15"/>
                  <a:gd name="T12" fmla="*/ 3 w 17"/>
                  <a:gd name="T13" fmla="*/ 15 h 15"/>
                  <a:gd name="T14" fmla="*/ 5 w 17"/>
                  <a:gd name="T15" fmla="*/ 7 h 15"/>
                  <a:gd name="T16" fmla="*/ 0 w 17"/>
                  <a:gd name="T17" fmla="*/ 5 h 15"/>
                  <a:gd name="T18" fmla="*/ 8 w 17"/>
                  <a:gd name="T19" fmla="*/ 5 h 15"/>
                  <a:gd name="T20" fmla="*/ 8 w 17"/>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5">
                    <a:moveTo>
                      <a:pt x="8" y="0"/>
                    </a:moveTo>
                    <a:lnTo>
                      <a:pt x="10" y="5"/>
                    </a:lnTo>
                    <a:lnTo>
                      <a:pt x="17" y="5"/>
                    </a:lnTo>
                    <a:lnTo>
                      <a:pt x="12" y="7"/>
                    </a:lnTo>
                    <a:lnTo>
                      <a:pt x="12" y="15"/>
                    </a:lnTo>
                    <a:lnTo>
                      <a:pt x="8" y="10"/>
                    </a:lnTo>
                    <a:lnTo>
                      <a:pt x="3" y="15"/>
                    </a:lnTo>
                    <a:lnTo>
                      <a:pt x="5" y="7"/>
                    </a:lnTo>
                    <a:lnTo>
                      <a:pt x="0" y="5"/>
                    </a:lnTo>
                    <a:lnTo>
                      <a:pt x="8" y="5"/>
                    </a:lnTo>
                    <a:lnTo>
                      <a:pt x="8"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 name="Freeform 45"/>
              <p:cNvSpPr/>
              <p:nvPr/>
            </p:nvSpPr>
            <p:spPr bwMode="auto">
              <a:xfrm>
                <a:off x="5662" y="1800"/>
                <a:ext cx="17" cy="15"/>
              </a:xfrm>
              <a:custGeom>
                <a:avLst/>
                <a:gdLst>
                  <a:gd name="T0" fmla="*/ 7 w 17"/>
                  <a:gd name="T1" fmla="*/ 0 h 15"/>
                  <a:gd name="T2" fmla="*/ 10 w 17"/>
                  <a:gd name="T3" fmla="*/ 5 h 15"/>
                  <a:gd name="T4" fmla="*/ 17 w 17"/>
                  <a:gd name="T5" fmla="*/ 5 h 15"/>
                  <a:gd name="T6" fmla="*/ 12 w 17"/>
                  <a:gd name="T7" fmla="*/ 10 h 15"/>
                  <a:gd name="T8" fmla="*/ 12 w 17"/>
                  <a:gd name="T9" fmla="*/ 15 h 15"/>
                  <a:gd name="T10" fmla="*/ 7 w 17"/>
                  <a:gd name="T11" fmla="*/ 12 h 15"/>
                  <a:gd name="T12" fmla="*/ 3 w 17"/>
                  <a:gd name="T13" fmla="*/ 15 h 15"/>
                  <a:gd name="T14" fmla="*/ 5 w 17"/>
                  <a:gd name="T15" fmla="*/ 10 h 15"/>
                  <a:gd name="T16" fmla="*/ 0 w 17"/>
                  <a:gd name="T17" fmla="*/ 5 h 15"/>
                  <a:gd name="T18" fmla="*/ 7 w 17"/>
                  <a:gd name="T19" fmla="*/ 5 h 15"/>
                  <a:gd name="T20" fmla="*/ 7 w 17"/>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5">
                    <a:moveTo>
                      <a:pt x="7" y="0"/>
                    </a:moveTo>
                    <a:lnTo>
                      <a:pt x="10" y="5"/>
                    </a:lnTo>
                    <a:lnTo>
                      <a:pt x="17" y="5"/>
                    </a:lnTo>
                    <a:lnTo>
                      <a:pt x="12" y="10"/>
                    </a:lnTo>
                    <a:lnTo>
                      <a:pt x="12" y="15"/>
                    </a:lnTo>
                    <a:lnTo>
                      <a:pt x="7" y="12"/>
                    </a:lnTo>
                    <a:lnTo>
                      <a:pt x="3" y="15"/>
                    </a:lnTo>
                    <a:lnTo>
                      <a:pt x="5" y="10"/>
                    </a:lnTo>
                    <a:lnTo>
                      <a:pt x="0" y="5"/>
                    </a:lnTo>
                    <a:lnTo>
                      <a:pt x="7" y="5"/>
                    </a:lnTo>
                    <a:lnTo>
                      <a:pt x="7"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 name="Freeform 46"/>
              <p:cNvSpPr/>
              <p:nvPr/>
            </p:nvSpPr>
            <p:spPr bwMode="auto">
              <a:xfrm>
                <a:off x="6183" y="2129"/>
                <a:ext cx="15" cy="14"/>
              </a:xfrm>
              <a:custGeom>
                <a:avLst/>
                <a:gdLst>
                  <a:gd name="T0" fmla="*/ 7 w 15"/>
                  <a:gd name="T1" fmla="*/ 0 h 14"/>
                  <a:gd name="T2" fmla="*/ 10 w 15"/>
                  <a:gd name="T3" fmla="*/ 5 h 14"/>
                  <a:gd name="T4" fmla="*/ 15 w 15"/>
                  <a:gd name="T5" fmla="*/ 5 h 14"/>
                  <a:gd name="T6" fmla="*/ 10 w 15"/>
                  <a:gd name="T7" fmla="*/ 7 h 14"/>
                  <a:gd name="T8" fmla="*/ 12 w 15"/>
                  <a:gd name="T9" fmla="*/ 14 h 14"/>
                  <a:gd name="T10" fmla="*/ 7 w 15"/>
                  <a:gd name="T11" fmla="*/ 10 h 14"/>
                  <a:gd name="T12" fmla="*/ 3 w 15"/>
                  <a:gd name="T13" fmla="*/ 14 h 14"/>
                  <a:gd name="T14" fmla="*/ 5 w 15"/>
                  <a:gd name="T15" fmla="*/ 7 h 14"/>
                  <a:gd name="T16" fmla="*/ 0 w 15"/>
                  <a:gd name="T17" fmla="*/ 5 h 14"/>
                  <a:gd name="T18" fmla="*/ 5 w 15"/>
                  <a:gd name="T19" fmla="*/ 5 h 14"/>
                  <a:gd name="T20" fmla="*/ 7 w 15"/>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4">
                    <a:moveTo>
                      <a:pt x="7" y="0"/>
                    </a:moveTo>
                    <a:lnTo>
                      <a:pt x="10" y="5"/>
                    </a:lnTo>
                    <a:lnTo>
                      <a:pt x="15" y="5"/>
                    </a:lnTo>
                    <a:lnTo>
                      <a:pt x="10" y="7"/>
                    </a:lnTo>
                    <a:lnTo>
                      <a:pt x="12" y="14"/>
                    </a:lnTo>
                    <a:lnTo>
                      <a:pt x="7" y="10"/>
                    </a:lnTo>
                    <a:lnTo>
                      <a:pt x="3" y="14"/>
                    </a:lnTo>
                    <a:lnTo>
                      <a:pt x="5" y="7"/>
                    </a:lnTo>
                    <a:lnTo>
                      <a:pt x="0" y="5"/>
                    </a:lnTo>
                    <a:lnTo>
                      <a:pt x="5" y="5"/>
                    </a:lnTo>
                    <a:lnTo>
                      <a:pt x="7"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 name="Freeform 47"/>
              <p:cNvSpPr/>
              <p:nvPr/>
            </p:nvSpPr>
            <p:spPr bwMode="auto">
              <a:xfrm>
                <a:off x="6140" y="2155"/>
                <a:ext cx="17" cy="15"/>
              </a:xfrm>
              <a:custGeom>
                <a:avLst/>
                <a:gdLst>
                  <a:gd name="T0" fmla="*/ 10 w 17"/>
                  <a:gd name="T1" fmla="*/ 0 h 15"/>
                  <a:gd name="T2" fmla="*/ 10 w 17"/>
                  <a:gd name="T3" fmla="*/ 7 h 15"/>
                  <a:gd name="T4" fmla="*/ 17 w 17"/>
                  <a:gd name="T5" fmla="*/ 7 h 15"/>
                  <a:gd name="T6" fmla="*/ 12 w 17"/>
                  <a:gd name="T7" fmla="*/ 10 h 15"/>
                  <a:gd name="T8" fmla="*/ 15 w 17"/>
                  <a:gd name="T9" fmla="*/ 15 h 15"/>
                  <a:gd name="T10" fmla="*/ 10 w 17"/>
                  <a:gd name="T11" fmla="*/ 12 h 15"/>
                  <a:gd name="T12" fmla="*/ 5 w 17"/>
                  <a:gd name="T13" fmla="*/ 15 h 15"/>
                  <a:gd name="T14" fmla="*/ 5 w 17"/>
                  <a:gd name="T15" fmla="*/ 10 h 15"/>
                  <a:gd name="T16" fmla="*/ 0 w 17"/>
                  <a:gd name="T17" fmla="*/ 7 h 15"/>
                  <a:gd name="T18" fmla="*/ 8 w 17"/>
                  <a:gd name="T19" fmla="*/ 7 h 15"/>
                  <a:gd name="T20" fmla="*/ 10 w 17"/>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5">
                    <a:moveTo>
                      <a:pt x="10" y="0"/>
                    </a:moveTo>
                    <a:lnTo>
                      <a:pt x="10" y="7"/>
                    </a:lnTo>
                    <a:lnTo>
                      <a:pt x="17" y="7"/>
                    </a:lnTo>
                    <a:lnTo>
                      <a:pt x="12" y="10"/>
                    </a:lnTo>
                    <a:lnTo>
                      <a:pt x="15" y="15"/>
                    </a:lnTo>
                    <a:lnTo>
                      <a:pt x="10" y="12"/>
                    </a:lnTo>
                    <a:lnTo>
                      <a:pt x="5" y="15"/>
                    </a:lnTo>
                    <a:lnTo>
                      <a:pt x="5" y="10"/>
                    </a:lnTo>
                    <a:lnTo>
                      <a:pt x="0" y="7"/>
                    </a:lnTo>
                    <a:lnTo>
                      <a:pt x="8" y="7"/>
                    </a:lnTo>
                    <a:lnTo>
                      <a:pt x="10"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 name="Freeform 48"/>
              <p:cNvSpPr/>
              <p:nvPr/>
            </p:nvSpPr>
            <p:spPr bwMode="auto">
              <a:xfrm>
                <a:off x="6136" y="2203"/>
                <a:ext cx="14" cy="14"/>
              </a:xfrm>
              <a:custGeom>
                <a:avLst/>
                <a:gdLst>
                  <a:gd name="T0" fmla="*/ 7 w 14"/>
                  <a:gd name="T1" fmla="*/ 0 h 14"/>
                  <a:gd name="T2" fmla="*/ 9 w 14"/>
                  <a:gd name="T3" fmla="*/ 5 h 14"/>
                  <a:gd name="T4" fmla="*/ 14 w 14"/>
                  <a:gd name="T5" fmla="*/ 5 h 14"/>
                  <a:gd name="T6" fmla="*/ 9 w 14"/>
                  <a:gd name="T7" fmla="*/ 7 h 14"/>
                  <a:gd name="T8" fmla="*/ 12 w 14"/>
                  <a:gd name="T9" fmla="*/ 14 h 14"/>
                  <a:gd name="T10" fmla="*/ 7 w 14"/>
                  <a:gd name="T11" fmla="*/ 9 h 14"/>
                  <a:gd name="T12" fmla="*/ 2 w 14"/>
                  <a:gd name="T13" fmla="*/ 14 h 14"/>
                  <a:gd name="T14" fmla="*/ 4 w 14"/>
                  <a:gd name="T15" fmla="*/ 7 h 14"/>
                  <a:gd name="T16" fmla="*/ 0 w 14"/>
                  <a:gd name="T17" fmla="*/ 5 h 14"/>
                  <a:gd name="T18" fmla="*/ 4 w 14"/>
                  <a:gd name="T19" fmla="*/ 5 h 14"/>
                  <a:gd name="T20" fmla="*/ 7 w 14"/>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4">
                    <a:moveTo>
                      <a:pt x="7" y="0"/>
                    </a:moveTo>
                    <a:lnTo>
                      <a:pt x="9" y="5"/>
                    </a:lnTo>
                    <a:lnTo>
                      <a:pt x="14" y="5"/>
                    </a:lnTo>
                    <a:lnTo>
                      <a:pt x="9" y="7"/>
                    </a:lnTo>
                    <a:lnTo>
                      <a:pt x="12" y="14"/>
                    </a:lnTo>
                    <a:lnTo>
                      <a:pt x="7" y="9"/>
                    </a:lnTo>
                    <a:lnTo>
                      <a:pt x="2" y="14"/>
                    </a:lnTo>
                    <a:lnTo>
                      <a:pt x="4" y="7"/>
                    </a:lnTo>
                    <a:lnTo>
                      <a:pt x="0" y="5"/>
                    </a:lnTo>
                    <a:lnTo>
                      <a:pt x="4" y="5"/>
                    </a:lnTo>
                    <a:lnTo>
                      <a:pt x="7"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 name="Freeform 49"/>
              <p:cNvSpPr/>
              <p:nvPr/>
            </p:nvSpPr>
            <p:spPr bwMode="auto">
              <a:xfrm>
                <a:off x="6176" y="2205"/>
                <a:ext cx="14" cy="15"/>
              </a:xfrm>
              <a:custGeom>
                <a:avLst/>
                <a:gdLst>
                  <a:gd name="T0" fmla="*/ 7 w 14"/>
                  <a:gd name="T1" fmla="*/ 0 h 15"/>
                  <a:gd name="T2" fmla="*/ 10 w 14"/>
                  <a:gd name="T3" fmla="*/ 5 h 15"/>
                  <a:gd name="T4" fmla="*/ 14 w 14"/>
                  <a:gd name="T5" fmla="*/ 5 h 15"/>
                  <a:gd name="T6" fmla="*/ 12 w 14"/>
                  <a:gd name="T7" fmla="*/ 10 h 15"/>
                  <a:gd name="T8" fmla="*/ 12 w 14"/>
                  <a:gd name="T9" fmla="*/ 15 h 15"/>
                  <a:gd name="T10" fmla="*/ 7 w 14"/>
                  <a:gd name="T11" fmla="*/ 12 h 15"/>
                  <a:gd name="T12" fmla="*/ 3 w 14"/>
                  <a:gd name="T13" fmla="*/ 15 h 15"/>
                  <a:gd name="T14" fmla="*/ 5 w 14"/>
                  <a:gd name="T15" fmla="*/ 10 h 15"/>
                  <a:gd name="T16" fmla="*/ 0 w 14"/>
                  <a:gd name="T17" fmla="*/ 5 h 15"/>
                  <a:gd name="T18" fmla="*/ 7 w 14"/>
                  <a:gd name="T19" fmla="*/ 5 h 15"/>
                  <a:gd name="T20" fmla="*/ 7 w 14"/>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5">
                    <a:moveTo>
                      <a:pt x="7" y="0"/>
                    </a:moveTo>
                    <a:lnTo>
                      <a:pt x="10" y="5"/>
                    </a:lnTo>
                    <a:lnTo>
                      <a:pt x="14" y="5"/>
                    </a:lnTo>
                    <a:lnTo>
                      <a:pt x="12" y="10"/>
                    </a:lnTo>
                    <a:lnTo>
                      <a:pt x="12" y="15"/>
                    </a:lnTo>
                    <a:lnTo>
                      <a:pt x="7" y="12"/>
                    </a:lnTo>
                    <a:lnTo>
                      <a:pt x="3" y="15"/>
                    </a:lnTo>
                    <a:lnTo>
                      <a:pt x="5" y="10"/>
                    </a:lnTo>
                    <a:lnTo>
                      <a:pt x="0" y="5"/>
                    </a:lnTo>
                    <a:lnTo>
                      <a:pt x="7" y="5"/>
                    </a:lnTo>
                    <a:lnTo>
                      <a:pt x="7"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12" name="矩形 111"/>
            <p:cNvSpPr/>
            <p:nvPr/>
          </p:nvSpPr>
          <p:spPr>
            <a:xfrm>
              <a:off x="1788839" y="2233523"/>
              <a:ext cx="2262964" cy="2634423"/>
            </a:xfrm>
            <a:prstGeom prst="rect">
              <a:avLst/>
            </a:prstGeom>
          </p:spPr>
          <p:txBody>
            <a:bodyPr wrap="square">
              <a:spAutoFit/>
            </a:bodyPr>
            <a:lstStyle/>
            <a:p>
              <a:pPr algn="ctr">
                <a:lnSpc>
                  <a:spcPct val="150000"/>
                </a:lnSpc>
              </a:pPr>
              <a:r>
                <a:rPr lang="vi-VN"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Nhóm </a:t>
              </a:r>
              <a:r>
                <a:rPr lang="en-US"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3 + 4</a:t>
              </a:r>
              <a:r>
                <a:rPr lang="vi-VN"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 Q</a:t>
              </a:r>
              <a:r>
                <a:rPr lang="en-US"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uan sát hình </a:t>
              </a:r>
              <a:r>
                <a:rPr lang="vi-VN"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nhận biết vị trí v</a:t>
              </a:r>
              <a:r>
                <a:rPr lang="vi-VN" altLang="en-US"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sym typeface="+mn-ea"/>
                </a:rPr>
                <a:t>à</a:t>
              </a:r>
              <a:r>
                <a:rPr lang="vi-VN"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m</a:t>
              </a:r>
              <a:r>
                <a:rPr lang="vi-VN" altLang="en-US"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sym typeface="+mn-ea"/>
                </a:rPr>
                <a:t>à</a:t>
              </a:r>
              <a:r>
                <a:rPr lang="vi-VN"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u sắc họa tiết trang phục dân tộc v</a:t>
              </a:r>
              <a:r>
                <a:rPr lang="vi-VN" altLang="en-US"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sym typeface="+mn-ea"/>
                </a:rPr>
                <a:t>à</a:t>
              </a:r>
              <a:r>
                <a:rPr lang="vi-VN"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thời trang hiện đại</a:t>
              </a:r>
              <a:r>
                <a:rPr lang="en-US" altLang="vi-VN"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a:t>
              </a:r>
              <a:endParaRPr lang="en-US" altLang="en-US" sz="2400" b="1" dirty="0">
                <a:effectLst>
                  <a:outerShdw blurRad="38100" dist="38100" dir="2700000" algn="tl">
                    <a:srgbClr val="000000">
                      <a:alpha val="43137"/>
                    </a:srgbClr>
                  </a:outerShdw>
                </a:effectLst>
                <a:latin typeface="Arial" panose="020B0604020202020204" pitchFamily="34" charset="0"/>
              </a:endParaRPr>
            </a:p>
            <a:p>
              <a:pPr algn="ctr">
                <a:lnSpc>
                  <a:spcPct val="150000"/>
                </a:lnSpc>
              </a:pPr>
              <a:endParaRPr lang="zh-CN" altLang="en-US" sz="2400" b="1" dirty="0">
                <a:solidFill>
                  <a:schemeClr val="tx1">
                    <a:lumMod val="85000"/>
                    <a:lumOff val="15000"/>
                  </a:scheme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mn-ea"/>
                <a:sym typeface="+mn-lt"/>
              </a:endParaRPr>
            </a:p>
          </p:txBody>
        </p:sp>
      </p:grpSp>
      <p:pic>
        <p:nvPicPr>
          <p:cNvPr id="135" name="图片 134"/>
          <p:cNvPicPr>
            <a:picLocks noChangeAspect="1"/>
          </p:cNvPicPr>
          <p:nvPr/>
        </p:nvPicPr>
        <p:blipFill rotWithShape="1">
          <a:blip r:embed="rId7" cstate="print">
            <a:extLst>
              <a:ext uri="{28A0092B-C50C-407E-A947-70E740481C1C}">
                <a14:useLocalDpi xmlns:a14="http://schemas.microsoft.com/office/drawing/2010/main" val="0"/>
              </a:ext>
            </a:extLst>
          </a:blip>
          <a:srcRect b="69333"/>
          <a:stretch>
            <a:fillRect/>
          </a:stretch>
        </p:blipFill>
        <p:spPr>
          <a:xfrm rot="954392">
            <a:off x="7572299" y="472132"/>
            <a:ext cx="4571355" cy="2103120"/>
          </a:xfrm>
          <a:prstGeom prst="rect">
            <a:avLst/>
          </a:prstGeom>
        </p:spPr>
      </p:pic>
      <p:grpSp>
        <p:nvGrpSpPr>
          <p:cNvPr id="34" name="组合 19"/>
          <p:cNvGrpSpPr/>
          <p:nvPr/>
        </p:nvGrpSpPr>
        <p:grpSpPr>
          <a:xfrm>
            <a:off x="973455" y="157480"/>
            <a:ext cx="8877935" cy="962025"/>
            <a:chOff x="837954" y="2344480"/>
            <a:chExt cx="9464675" cy="860425"/>
          </a:xfrm>
        </p:grpSpPr>
        <p:sp>
          <p:nvSpPr>
            <p:cNvPr id="35" name="上凸带形 17"/>
            <p:cNvSpPr/>
            <p:nvPr/>
          </p:nvSpPr>
          <p:spPr>
            <a:xfrm>
              <a:off x="837954" y="2344480"/>
              <a:ext cx="9464675" cy="860425"/>
            </a:xfrm>
            <a:prstGeom prst="ribbon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18"/>
            <p:cNvSpPr txBox="1"/>
            <p:nvPr/>
          </p:nvSpPr>
          <p:spPr>
            <a:xfrm>
              <a:off x="3554484" y="2414330"/>
              <a:ext cx="4194810" cy="466844"/>
            </a:xfrm>
            <a:prstGeom prst="rect">
              <a:avLst/>
            </a:prstGeom>
            <a:noFill/>
          </p:spPr>
          <p:txBody>
            <a:bodyPr wrap="square" rtlCol="0">
              <a:spAutoFit/>
            </a:bodyPr>
            <a:lstStyle/>
            <a:p>
              <a:pPr algn="ctr"/>
              <a:r>
                <a:rPr lang="en-US" altLang="zh-CN" sz="2800" b="1" dirty="0">
                  <a:ln w="22225">
                    <a:solidFill>
                      <a:schemeClr val="accent2"/>
                    </a:solidFill>
                    <a:prstDash val="solid"/>
                  </a:ln>
                  <a:solidFill>
                    <a:schemeClr val="accent2">
                      <a:lumMod val="40000"/>
                      <a:lumOff val="60000"/>
                    </a:schemeClr>
                  </a:solidFill>
                  <a:effectLst/>
                  <a:latin typeface="Microsoft YaHei" panose="020B0503020204020204" pitchFamily="34" charset="-122"/>
                  <a:ea typeface="Microsoft YaHei" panose="020B0503020204020204" pitchFamily="34" charset="-122"/>
                </a:rPr>
                <a:t>HOẠT ĐỘNG NHÓM</a:t>
              </a:r>
              <a:r>
                <a:rPr lang="en-US" altLang="zh-CN" sz="2800" b="1" dirty="0">
                  <a:solidFill>
                    <a:srgbClr val="FFC000"/>
                  </a:solidFill>
                  <a:latin typeface="Microsoft YaHei" panose="020B0503020204020204" pitchFamily="34" charset="-122"/>
                  <a:ea typeface="Microsoft YaHei" panose="020B0503020204020204" pitchFamily="34" charset="-122"/>
                </a:rPr>
                <a:t> </a:t>
              </a:r>
            </a:p>
          </p:txBody>
        </p:sp>
      </p:grpSp>
      <p:grpSp>
        <p:nvGrpSpPr>
          <p:cNvPr id="37" name="组合 108"/>
          <p:cNvGrpSpPr/>
          <p:nvPr/>
        </p:nvGrpSpPr>
        <p:grpSpPr>
          <a:xfrm>
            <a:off x="1422400" y="1285240"/>
            <a:ext cx="4328795" cy="5287645"/>
            <a:chOff x="1389942" y="1192852"/>
            <a:chExt cx="3065705" cy="4174213"/>
          </a:xfrm>
        </p:grpSpPr>
        <p:sp>
          <p:nvSpPr>
            <p:cNvPr id="38" name="椭圆 109"/>
            <p:cNvSpPr/>
            <p:nvPr/>
          </p:nvSpPr>
          <p:spPr>
            <a:xfrm>
              <a:off x="1389942" y="1530719"/>
              <a:ext cx="3065705" cy="3299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39" name="Group 27"/>
            <p:cNvGrpSpPr>
              <a:grpSpLocks noChangeAspect="1"/>
            </p:cNvGrpSpPr>
            <p:nvPr/>
          </p:nvGrpSpPr>
          <p:grpSpPr bwMode="auto">
            <a:xfrm>
              <a:off x="2389114" y="1192852"/>
              <a:ext cx="1095142" cy="1039946"/>
              <a:chOff x="5446" y="1624"/>
              <a:chExt cx="873" cy="829"/>
            </a:xfrm>
          </p:grpSpPr>
          <p:sp>
            <p:nvSpPr>
              <p:cNvPr id="40" name="AutoShape 26"/>
              <p:cNvSpPr>
                <a:spLocks noChangeAspect="1" noChangeArrowheads="1" noTextEdit="1"/>
              </p:cNvSpPr>
              <p:nvPr/>
            </p:nvSpPr>
            <p:spPr bwMode="auto">
              <a:xfrm>
                <a:off x="5448" y="1624"/>
                <a:ext cx="871" cy="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 name="Freeform 29"/>
              <p:cNvSpPr/>
              <p:nvPr/>
            </p:nvSpPr>
            <p:spPr bwMode="auto">
              <a:xfrm>
                <a:off x="5881" y="1626"/>
                <a:ext cx="436" cy="827"/>
              </a:xfrm>
              <a:custGeom>
                <a:avLst/>
                <a:gdLst>
                  <a:gd name="T0" fmla="*/ 133 w 436"/>
                  <a:gd name="T1" fmla="*/ 272 h 827"/>
                  <a:gd name="T2" fmla="*/ 0 w 436"/>
                  <a:gd name="T3" fmla="*/ 0 h 827"/>
                  <a:gd name="T4" fmla="*/ 0 w 436"/>
                  <a:gd name="T5" fmla="*/ 0 h 827"/>
                  <a:gd name="T6" fmla="*/ 0 w 436"/>
                  <a:gd name="T7" fmla="*/ 686 h 827"/>
                  <a:gd name="T8" fmla="*/ 0 w 436"/>
                  <a:gd name="T9" fmla="*/ 686 h 827"/>
                  <a:gd name="T10" fmla="*/ 269 w 436"/>
                  <a:gd name="T11" fmla="*/ 827 h 827"/>
                  <a:gd name="T12" fmla="*/ 217 w 436"/>
                  <a:gd name="T13" fmla="*/ 529 h 827"/>
                  <a:gd name="T14" fmla="*/ 436 w 436"/>
                  <a:gd name="T15" fmla="*/ 317 h 827"/>
                  <a:gd name="T16" fmla="*/ 133 w 436"/>
                  <a:gd name="T17" fmla="*/ 272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827">
                    <a:moveTo>
                      <a:pt x="133" y="272"/>
                    </a:moveTo>
                    <a:lnTo>
                      <a:pt x="0" y="0"/>
                    </a:lnTo>
                    <a:lnTo>
                      <a:pt x="0" y="0"/>
                    </a:lnTo>
                    <a:lnTo>
                      <a:pt x="0" y="686"/>
                    </a:lnTo>
                    <a:lnTo>
                      <a:pt x="0" y="686"/>
                    </a:lnTo>
                    <a:lnTo>
                      <a:pt x="269" y="827"/>
                    </a:lnTo>
                    <a:lnTo>
                      <a:pt x="217" y="529"/>
                    </a:lnTo>
                    <a:lnTo>
                      <a:pt x="436" y="317"/>
                    </a:lnTo>
                    <a:lnTo>
                      <a:pt x="133" y="272"/>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 name="Freeform 30"/>
              <p:cNvSpPr/>
              <p:nvPr/>
            </p:nvSpPr>
            <p:spPr bwMode="auto">
              <a:xfrm>
                <a:off x="5881" y="2084"/>
                <a:ext cx="269" cy="369"/>
              </a:xfrm>
              <a:custGeom>
                <a:avLst/>
                <a:gdLst>
                  <a:gd name="T0" fmla="*/ 0 w 269"/>
                  <a:gd name="T1" fmla="*/ 0 h 369"/>
                  <a:gd name="T2" fmla="*/ 0 w 269"/>
                  <a:gd name="T3" fmla="*/ 228 h 369"/>
                  <a:gd name="T4" fmla="*/ 0 w 269"/>
                  <a:gd name="T5" fmla="*/ 228 h 369"/>
                  <a:gd name="T6" fmla="*/ 269 w 269"/>
                  <a:gd name="T7" fmla="*/ 369 h 369"/>
                  <a:gd name="T8" fmla="*/ 269 w 269"/>
                  <a:gd name="T9" fmla="*/ 369 h 369"/>
                  <a:gd name="T10" fmla="*/ 0 w 269"/>
                  <a:gd name="T11" fmla="*/ 0 h 369"/>
                </a:gdLst>
                <a:ahLst/>
                <a:cxnLst>
                  <a:cxn ang="0">
                    <a:pos x="T0" y="T1"/>
                  </a:cxn>
                  <a:cxn ang="0">
                    <a:pos x="T2" y="T3"/>
                  </a:cxn>
                  <a:cxn ang="0">
                    <a:pos x="T4" y="T5"/>
                  </a:cxn>
                  <a:cxn ang="0">
                    <a:pos x="T6" y="T7"/>
                  </a:cxn>
                  <a:cxn ang="0">
                    <a:pos x="T8" y="T9"/>
                  </a:cxn>
                  <a:cxn ang="0">
                    <a:pos x="T10" y="T11"/>
                  </a:cxn>
                </a:cxnLst>
                <a:rect l="0" t="0" r="r" b="b"/>
                <a:pathLst>
                  <a:path w="269" h="369">
                    <a:moveTo>
                      <a:pt x="0" y="0"/>
                    </a:moveTo>
                    <a:lnTo>
                      <a:pt x="0" y="228"/>
                    </a:lnTo>
                    <a:lnTo>
                      <a:pt x="0" y="228"/>
                    </a:lnTo>
                    <a:lnTo>
                      <a:pt x="269" y="369"/>
                    </a:lnTo>
                    <a:lnTo>
                      <a:pt x="269" y="369"/>
                    </a:lnTo>
                    <a:lnTo>
                      <a:pt x="0" y="0"/>
                    </a:lnTo>
                    <a:close/>
                  </a:path>
                </a:pathLst>
              </a:custGeom>
              <a:solidFill>
                <a:srgbClr val="E4B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 name="Freeform 31"/>
              <p:cNvSpPr/>
              <p:nvPr/>
            </p:nvSpPr>
            <p:spPr bwMode="auto">
              <a:xfrm>
                <a:off x="5446" y="1626"/>
                <a:ext cx="435" cy="827"/>
              </a:xfrm>
              <a:custGeom>
                <a:avLst/>
                <a:gdLst>
                  <a:gd name="T0" fmla="*/ 299 w 435"/>
                  <a:gd name="T1" fmla="*/ 272 h 827"/>
                  <a:gd name="T2" fmla="*/ 435 w 435"/>
                  <a:gd name="T3" fmla="*/ 0 h 827"/>
                  <a:gd name="T4" fmla="*/ 435 w 435"/>
                  <a:gd name="T5" fmla="*/ 0 h 827"/>
                  <a:gd name="T6" fmla="*/ 435 w 435"/>
                  <a:gd name="T7" fmla="*/ 686 h 827"/>
                  <a:gd name="T8" fmla="*/ 435 w 435"/>
                  <a:gd name="T9" fmla="*/ 686 h 827"/>
                  <a:gd name="T10" fmla="*/ 166 w 435"/>
                  <a:gd name="T11" fmla="*/ 827 h 827"/>
                  <a:gd name="T12" fmla="*/ 216 w 435"/>
                  <a:gd name="T13" fmla="*/ 529 h 827"/>
                  <a:gd name="T14" fmla="*/ 0 w 435"/>
                  <a:gd name="T15" fmla="*/ 317 h 827"/>
                  <a:gd name="T16" fmla="*/ 299 w 435"/>
                  <a:gd name="T17" fmla="*/ 272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5" h="827">
                    <a:moveTo>
                      <a:pt x="299" y="272"/>
                    </a:moveTo>
                    <a:lnTo>
                      <a:pt x="435" y="0"/>
                    </a:lnTo>
                    <a:lnTo>
                      <a:pt x="435" y="0"/>
                    </a:lnTo>
                    <a:lnTo>
                      <a:pt x="435" y="686"/>
                    </a:lnTo>
                    <a:lnTo>
                      <a:pt x="435" y="686"/>
                    </a:lnTo>
                    <a:lnTo>
                      <a:pt x="166" y="827"/>
                    </a:lnTo>
                    <a:lnTo>
                      <a:pt x="216" y="529"/>
                    </a:lnTo>
                    <a:lnTo>
                      <a:pt x="0" y="317"/>
                    </a:lnTo>
                    <a:lnTo>
                      <a:pt x="299" y="272"/>
                    </a:lnTo>
                    <a:close/>
                  </a:path>
                </a:pathLst>
              </a:custGeom>
              <a:solidFill>
                <a:srgbClr val="E4B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 name="Freeform 32"/>
              <p:cNvSpPr/>
              <p:nvPr/>
            </p:nvSpPr>
            <p:spPr bwMode="auto">
              <a:xfrm>
                <a:off x="5612" y="2084"/>
                <a:ext cx="269" cy="369"/>
              </a:xfrm>
              <a:custGeom>
                <a:avLst/>
                <a:gdLst>
                  <a:gd name="T0" fmla="*/ 269 w 269"/>
                  <a:gd name="T1" fmla="*/ 0 h 369"/>
                  <a:gd name="T2" fmla="*/ 269 w 269"/>
                  <a:gd name="T3" fmla="*/ 228 h 369"/>
                  <a:gd name="T4" fmla="*/ 269 w 269"/>
                  <a:gd name="T5" fmla="*/ 228 h 369"/>
                  <a:gd name="T6" fmla="*/ 0 w 269"/>
                  <a:gd name="T7" fmla="*/ 369 h 369"/>
                  <a:gd name="T8" fmla="*/ 0 w 269"/>
                  <a:gd name="T9" fmla="*/ 369 h 369"/>
                  <a:gd name="T10" fmla="*/ 269 w 269"/>
                  <a:gd name="T11" fmla="*/ 0 h 369"/>
                </a:gdLst>
                <a:ahLst/>
                <a:cxnLst>
                  <a:cxn ang="0">
                    <a:pos x="T0" y="T1"/>
                  </a:cxn>
                  <a:cxn ang="0">
                    <a:pos x="T2" y="T3"/>
                  </a:cxn>
                  <a:cxn ang="0">
                    <a:pos x="T4" y="T5"/>
                  </a:cxn>
                  <a:cxn ang="0">
                    <a:pos x="T6" y="T7"/>
                  </a:cxn>
                  <a:cxn ang="0">
                    <a:pos x="T8" y="T9"/>
                  </a:cxn>
                  <a:cxn ang="0">
                    <a:pos x="T10" y="T11"/>
                  </a:cxn>
                </a:cxnLst>
                <a:rect l="0" t="0" r="r" b="b"/>
                <a:pathLst>
                  <a:path w="269" h="369">
                    <a:moveTo>
                      <a:pt x="269" y="0"/>
                    </a:moveTo>
                    <a:lnTo>
                      <a:pt x="269" y="228"/>
                    </a:lnTo>
                    <a:lnTo>
                      <a:pt x="269" y="228"/>
                    </a:lnTo>
                    <a:lnTo>
                      <a:pt x="0" y="369"/>
                    </a:lnTo>
                    <a:lnTo>
                      <a:pt x="0" y="369"/>
                    </a:lnTo>
                    <a:lnTo>
                      <a:pt x="269"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 name="Freeform 33"/>
              <p:cNvSpPr/>
              <p:nvPr/>
            </p:nvSpPr>
            <p:spPr bwMode="auto">
              <a:xfrm>
                <a:off x="5881" y="1626"/>
                <a:ext cx="436" cy="451"/>
              </a:xfrm>
              <a:custGeom>
                <a:avLst/>
                <a:gdLst>
                  <a:gd name="T0" fmla="*/ 298 w 436"/>
                  <a:gd name="T1" fmla="*/ 451 h 451"/>
                  <a:gd name="T2" fmla="*/ 436 w 436"/>
                  <a:gd name="T3" fmla="*/ 317 h 451"/>
                  <a:gd name="T4" fmla="*/ 133 w 436"/>
                  <a:gd name="T5" fmla="*/ 272 h 451"/>
                  <a:gd name="T6" fmla="*/ 0 w 436"/>
                  <a:gd name="T7" fmla="*/ 0 h 451"/>
                  <a:gd name="T8" fmla="*/ 0 w 436"/>
                  <a:gd name="T9" fmla="*/ 0 h 451"/>
                  <a:gd name="T10" fmla="*/ 0 w 436"/>
                  <a:gd name="T11" fmla="*/ 451 h 451"/>
                  <a:gd name="T12" fmla="*/ 298 w 436"/>
                  <a:gd name="T13" fmla="*/ 451 h 451"/>
                </a:gdLst>
                <a:ahLst/>
                <a:cxnLst>
                  <a:cxn ang="0">
                    <a:pos x="T0" y="T1"/>
                  </a:cxn>
                  <a:cxn ang="0">
                    <a:pos x="T2" y="T3"/>
                  </a:cxn>
                  <a:cxn ang="0">
                    <a:pos x="T4" y="T5"/>
                  </a:cxn>
                  <a:cxn ang="0">
                    <a:pos x="T6" y="T7"/>
                  </a:cxn>
                  <a:cxn ang="0">
                    <a:pos x="T8" y="T9"/>
                  </a:cxn>
                  <a:cxn ang="0">
                    <a:pos x="T10" y="T11"/>
                  </a:cxn>
                  <a:cxn ang="0">
                    <a:pos x="T12" y="T13"/>
                  </a:cxn>
                </a:cxnLst>
                <a:rect l="0" t="0" r="r" b="b"/>
                <a:pathLst>
                  <a:path w="436" h="451">
                    <a:moveTo>
                      <a:pt x="298" y="451"/>
                    </a:moveTo>
                    <a:lnTo>
                      <a:pt x="436" y="317"/>
                    </a:lnTo>
                    <a:lnTo>
                      <a:pt x="133" y="272"/>
                    </a:lnTo>
                    <a:lnTo>
                      <a:pt x="0" y="0"/>
                    </a:lnTo>
                    <a:lnTo>
                      <a:pt x="0" y="0"/>
                    </a:lnTo>
                    <a:lnTo>
                      <a:pt x="0" y="451"/>
                    </a:lnTo>
                    <a:lnTo>
                      <a:pt x="298" y="451"/>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 name="Freeform 34"/>
              <p:cNvSpPr/>
              <p:nvPr/>
            </p:nvSpPr>
            <p:spPr bwMode="auto">
              <a:xfrm>
                <a:off x="5881" y="1626"/>
                <a:ext cx="133" cy="458"/>
              </a:xfrm>
              <a:custGeom>
                <a:avLst/>
                <a:gdLst>
                  <a:gd name="T0" fmla="*/ 133 w 133"/>
                  <a:gd name="T1" fmla="*/ 272 h 458"/>
                  <a:gd name="T2" fmla="*/ 133 w 133"/>
                  <a:gd name="T3" fmla="*/ 272 h 458"/>
                  <a:gd name="T4" fmla="*/ 0 w 133"/>
                  <a:gd name="T5" fmla="*/ 0 h 458"/>
                  <a:gd name="T6" fmla="*/ 0 w 133"/>
                  <a:gd name="T7" fmla="*/ 0 h 458"/>
                  <a:gd name="T8" fmla="*/ 0 w 133"/>
                  <a:gd name="T9" fmla="*/ 458 h 458"/>
                  <a:gd name="T10" fmla="*/ 133 w 133"/>
                  <a:gd name="T11" fmla="*/ 272 h 458"/>
                </a:gdLst>
                <a:ahLst/>
                <a:cxnLst>
                  <a:cxn ang="0">
                    <a:pos x="T0" y="T1"/>
                  </a:cxn>
                  <a:cxn ang="0">
                    <a:pos x="T2" y="T3"/>
                  </a:cxn>
                  <a:cxn ang="0">
                    <a:pos x="T4" y="T5"/>
                  </a:cxn>
                  <a:cxn ang="0">
                    <a:pos x="T6" y="T7"/>
                  </a:cxn>
                  <a:cxn ang="0">
                    <a:pos x="T8" y="T9"/>
                  </a:cxn>
                  <a:cxn ang="0">
                    <a:pos x="T10" y="T11"/>
                  </a:cxn>
                </a:cxnLst>
                <a:rect l="0" t="0" r="r" b="b"/>
                <a:pathLst>
                  <a:path w="133" h="458">
                    <a:moveTo>
                      <a:pt x="133" y="272"/>
                    </a:moveTo>
                    <a:lnTo>
                      <a:pt x="133" y="272"/>
                    </a:lnTo>
                    <a:lnTo>
                      <a:pt x="0" y="0"/>
                    </a:lnTo>
                    <a:lnTo>
                      <a:pt x="0" y="0"/>
                    </a:lnTo>
                    <a:lnTo>
                      <a:pt x="0" y="458"/>
                    </a:lnTo>
                    <a:lnTo>
                      <a:pt x="133" y="272"/>
                    </a:lnTo>
                    <a:close/>
                  </a:path>
                </a:pathLst>
              </a:custGeom>
              <a:solidFill>
                <a:srgbClr val="E4B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 name="Freeform 35"/>
              <p:cNvSpPr/>
              <p:nvPr/>
            </p:nvSpPr>
            <p:spPr bwMode="auto">
              <a:xfrm>
                <a:off x="5881" y="1943"/>
                <a:ext cx="436" cy="212"/>
              </a:xfrm>
              <a:custGeom>
                <a:avLst/>
                <a:gdLst>
                  <a:gd name="T0" fmla="*/ 436 w 436"/>
                  <a:gd name="T1" fmla="*/ 0 h 212"/>
                  <a:gd name="T2" fmla="*/ 0 w 436"/>
                  <a:gd name="T3" fmla="*/ 141 h 212"/>
                  <a:gd name="T4" fmla="*/ 217 w 436"/>
                  <a:gd name="T5" fmla="*/ 212 h 212"/>
                  <a:gd name="T6" fmla="*/ 436 w 436"/>
                  <a:gd name="T7" fmla="*/ 0 h 212"/>
                  <a:gd name="T8" fmla="*/ 436 w 436"/>
                  <a:gd name="T9" fmla="*/ 0 h 212"/>
                </a:gdLst>
                <a:ahLst/>
                <a:cxnLst>
                  <a:cxn ang="0">
                    <a:pos x="T0" y="T1"/>
                  </a:cxn>
                  <a:cxn ang="0">
                    <a:pos x="T2" y="T3"/>
                  </a:cxn>
                  <a:cxn ang="0">
                    <a:pos x="T4" y="T5"/>
                  </a:cxn>
                  <a:cxn ang="0">
                    <a:pos x="T6" y="T7"/>
                  </a:cxn>
                  <a:cxn ang="0">
                    <a:pos x="T8" y="T9"/>
                  </a:cxn>
                </a:cxnLst>
                <a:rect l="0" t="0" r="r" b="b"/>
                <a:pathLst>
                  <a:path w="436" h="212">
                    <a:moveTo>
                      <a:pt x="436" y="0"/>
                    </a:moveTo>
                    <a:lnTo>
                      <a:pt x="0" y="141"/>
                    </a:lnTo>
                    <a:lnTo>
                      <a:pt x="217" y="212"/>
                    </a:lnTo>
                    <a:lnTo>
                      <a:pt x="436" y="0"/>
                    </a:lnTo>
                    <a:lnTo>
                      <a:pt x="436" y="0"/>
                    </a:lnTo>
                    <a:close/>
                  </a:path>
                </a:pathLst>
              </a:custGeom>
              <a:solidFill>
                <a:srgbClr val="E4B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 name="Freeform 36"/>
              <p:cNvSpPr/>
              <p:nvPr/>
            </p:nvSpPr>
            <p:spPr bwMode="auto">
              <a:xfrm>
                <a:off x="5446" y="1626"/>
                <a:ext cx="435" cy="460"/>
              </a:xfrm>
              <a:custGeom>
                <a:avLst/>
                <a:gdLst>
                  <a:gd name="T0" fmla="*/ 435 w 435"/>
                  <a:gd name="T1" fmla="*/ 460 h 460"/>
                  <a:gd name="T2" fmla="*/ 435 w 435"/>
                  <a:gd name="T3" fmla="*/ 0 h 460"/>
                  <a:gd name="T4" fmla="*/ 435 w 435"/>
                  <a:gd name="T5" fmla="*/ 0 h 460"/>
                  <a:gd name="T6" fmla="*/ 299 w 435"/>
                  <a:gd name="T7" fmla="*/ 272 h 460"/>
                  <a:gd name="T8" fmla="*/ 0 w 435"/>
                  <a:gd name="T9" fmla="*/ 317 h 460"/>
                  <a:gd name="T10" fmla="*/ 145 w 435"/>
                  <a:gd name="T11" fmla="*/ 460 h 460"/>
                  <a:gd name="T12" fmla="*/ 435 w 435"/>
                  <a:gd name="T13" fmla="*/ 460 h 460"/>
                </a:gdLst>
                <a:ahLst/>
                <a:cxnLst>
                  <a:cxn ang="0">
                    <a:pos x="T0" y="T1"/>
                  </a:cxn>
                  <a:cxn ang="0">
                    <a:pos x="T2" y="T3"/>
                  </a:cxn>
                  <a:cxn ang="0">
                    <a:pos x="T4" y="T5"/>
                  </a:cxn>
                  <a:cxn ang="0">
                    <a:pos x="T6" y="T7"/>
                  </a:cxn>
                  <a:cxn ang="0">
                    <a:pos x="T8" y="T9"/>
                  </a:cxn>
                  <a:cxn ang="0">
                    <a:pos x="T10" y="T11"/>
                  </a:cxn>
                  <a:cxn ang="0">
                    <a:pos x="T12" y="T13"/>
                  </a:cxn>
                </a:cxnLst>
                <a:rect l="0" t="0" r="r" b="b"/>
                <a:pathLst>
                  <a:path w="435" h="460">
                    <a:moveTo>
                      <a:pt x="435" y="460"/>
                    </a:moveTo>
                    <a:lnTo>
                      <a:pt x="435" y="0"/>
                    </a:lnTo>
                    <a:lnTo>
                      <a:pt x="435" y="0"/>
                    </a:lnTo>
                    <a:lnTo>
                      <a:pt x="299" y="272"/>
                    </a:lnTo>
                    <a:lnTo>
                      <a:pt x="0" y="317"/>
                    </a:lnTo>
                    <a:lnTo>
                      <a:pt x="145" y="460"/>
                    </a:lnTo>
                    <a:lnTo>
                      <a:pt x="435" y="460"/>
                    </a:lnTo>
                    <a:close/>
                  </a:path>
                </a:pathLst>
              </a:custGeom>
              <a:solidFill>
                <a:srgbClr val="E4B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 name="Freeform 37"/>
              <p:cNvSpPr/>
              <p:nvPr/>
            </p:nvSpPr>
            <p:spPr bwMode="auto">
              <a:xfrm>
                <a:off x="5745" y="1626"/>
                <a:ext cx="136" cy="458"/>
              </a:xfrm>
              <a:custGeom>
                <a:avLst/>
                <a:gdLst>
                  <a:gd name="T0" fmla="*/ 0 w 136"/>
                  <a:gd name="T1" fmla="*/ 272 h 458"/>
                  <a:gd name="T2" fmla="*/ 0 w 136"/>
                  <a:gd name="T3" fmla="*/ 272 h 458"/>
                  <a:gd name="T4" fmla="*/ 136 w 136"/>
                  <a:gd name="T5" fmla="*/ 0 h 458"/>
                  <a:gd name="T6" fmla="*/ 136 w 136"/>
                  <a:gd name="T7" fmla="*/ 0 h 458"/>
                  <a:gd name="T8" fmla="*/ 136 w 136"/>
                  <a:gd name="T9" fmla="*/ 458 h 458"/>
                  <a:gd name="T10" fmla="*/ 0 w 136"/>
                  <a:gd name="T11" fmla="*/ 272 h 458"/>
                </a:gdLst>
                <a:ahLst/>
                <a:cxnLst>
                  <a:cxn ang="0">
                    <a:pos x="T0" y="T1"/>
                  </a:cxn>
                  <a:cxn ang="0">
                    <a:pos x="T2" y="T3"/>
                  </a:cxn>
                  <a:cxn ang="0">
                    <a:pos x="T4" y="T5"/>
                  </a:cxn>
                  <a:cxn ang="0">
                    <a:pos x="T6" y="T7"/>
                  </a:cxn>
                  <a:cxn ang="0">
                    <a:pos x="T8" y="T9"/>
                  </a:cxn>
                  <a:cxn ang="0">
                    <a:pos x="T10" y="T11"/>
                  </a:cxn>
                </a:cxnLst>
                <a:rect l="0" t="0" r="r" b="b"/>
                <a:pathLst>
                  <a:path w="136" h="458">
                    <a:moveTo>
                      <a:pt x="0" y="272"/>
                    </a:moveTo>
                    <a:lnTo>
                      <a:pt x="0" y="272"/>
                    </a:lnTo>
                    <a:lnTo>
                      <a:pt x="136" y="0"/>
                    </a:lnTo>
                    <a:lnTo>
                      <a:pt x="136" y="0"/>
                    </a:lnTo>
                    <a:lnTo>
                      <a:pt x="136" y="458"/>
                    </a:lnTo>
                    <a:lnTo>
                      <a:pt x="0" y="272"/>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 name="Freeform 38"/>
              <p:cNvSpPr/>
              <p:nvPr/>
            </p:nvSpPr>
            <p:spPr bwMode="auto">
              <a:xfrm>
                <a:off x="5446" y="1943"/>
                <a:ext cx="435" cy="212"/>
              </a:xfrm>
              <a:custGeom>
                <a:avLst/>
                <a:gdLst>
                  <a:gd name="T0" fmla="*/ 0 w 435"/>
                  <a:gd name="T1" fmla="*/ 0 h 212"/>
                  <a:gd name="T2" fmla="*/ 435 w 435"/>
                  <a:gd name="T3" fmla="*/ 141 h 212"/>
                  <a:gd name="T4" fmla="*/ 216 w 435"/>
                  <a:gd name="T5" fmla="*/ 212 h 212"/>
                  <a:gd name="T6" fmla="*/ 0 w 435"/>
                  <a:gd name="T7" fmla="*/ 0 h 212"/>
                  <a:gd name="T8" fmla="*/ 0 w 435"/>
                  <a:gd name="T9" fmla="*/ 0 h 212"/>
                </a:gdLst>
                <a:ahLst/>
                <a:cxnLst>
                  <a:cxn ang="0">
                    <a:pos x="T0" y="T1"/>
                  </a:cxn>
                  <a:cxn ang="0">
                    <a:pos x="T2" y="T3"/>
                  </a:cxn>
                  <a:cxn ang="0">
                    <a:pos x="T4" y="T5"/>
                  </a:cxn>
                  <a:cxn ang="0">
                    <a:pos x="T6" y="T7"/>
                  </a:cxn>
                  <a:cxn ang="0">
                    <a:pos x="T8" y="T9"/>
                  </a:cxn>
                </a:cxnLst>
                <a:rect l="0" t="0" r="r" b="b"/>
                <a:pathLst>
                  <a:path w="435" h="212">
                    <a:moveTo>
                      <a:pt x="0" y="0"/>
                    </a:moveTo>
                    <a:lnTo>
                      <a:pt x="435" y="141"/>
                    </a:lnTo>
                    <a:lnTo>
                      <a:pt x="216" y="212"/>
                    </a:lnTo>
                    <a:lnTo>
                      <a:pt x="0" y="0"/>
                    </a:lnTo>
                    <a:lnTo>
                      <a:pt x="0"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 name="Freeform 39"/>
              <p:cNvSpPr/>
              <p:nvPr/>
            </p:nvSpPr>
            <p:spPr bwMode="auto">
              <a:xfrm>
                <a:off x="5715" y="1807"/>
                <a:ext cx="28" cy="29"/>
              </a:xfrm>
              <a:custGeom>
                <a:avLst/>
                <a:gdLst>
                  <a:gd name="T0" fmla="*/ 14 w 28"/>
                  <a:gd name="T1" fmla="*/ 0 h 29"/>
                  <a:gd name="T2" fmla="*/ 16 w 28"/>
                  <a:gd name="T3" fmla="*/ 10 h 29"/>
                  <a:gd name="T4" fmla="*/ 28 w 28"/>
                  <a:gd name="T5" fmla="*/ 10 h 29"/>
                  <a:gd name="T6" fmla="*/ 19 w 28"/>
                  <a:gd name="T7" fmla="*/ 17 h 29"/>
                  <a:gd name="T8" fmla="*/ 23 w 28"/>
                  <a:gd name="T9" fmla="*/ 29 h 29"/>
                  <a:gd name="T10" fmla="*/ 14 w 28"/>
                  <a:gd name="T11" fmla="*/ 22 h 29"/>
                  <a:gd name="T12" fmla="*/ 4 w 28"/>
                  <a:gd name="T13" fmla="*/ 29 h 29"/>
                  <a:gd name="T14" fmla="*/ 7 w 28"/>
                  <a:gd name="T15" fmla="*/ 17 h 29"/>
                  <a:gd name="T16" fmla="*/ 0 w 28"/>
                  <a:gd name="T17" fmla="*/ 10 h 29"/>
                  <a:gd name="T18" fmla="*/ 9 w 28"/>
                  <a:gd name="T19" fmla="*/ 10 h 29"/>
                  <a:gd name="T20" fmla="*/ 14 w 28"/>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9">
                    <a:moveTo>
                      <a:pt x="14" y="0"/>
                    </a:moveTo>
                    <a:lnTo>
                      <a:pt x="16" y="10"/>
                    </a:lnTo>
                    <a:lnTo>
                      <a:pt x="28" y="10"/>
                    </a:lnTo>
                    <a:lnTo>
                      <a:pt x="19" y="17"/>
                    </a:lnTo>
                    <a:lnTo>
                      <a:pt x="23" y="29"/>
                    </a:lnTo>
                    <a:lnTo>
                      <a:pt x="14" y="22"/>
                    </a:lnTo>
                    <a:lnTo>
                      <a:pt x="4" y="29"/>
                    </a:lnTo>
                    <a:lnTo>
                      <a:pt x="7" y="17"/>
                    </a:lnTo>
                    <a:lnTo>
                      <a:pt x="0" y="10"/>
                    </a:lnTo>
                    <a:lnTo>
                      <a:pt x="9" y="10"/>
                    </a:lnTo>
                    <a:lnTo>
                      <a:pt x="14"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 name="Freeform 40"/>
              <p:cNvSpPr/>
              <p:nvPr/>
            </p:nvSpPr>
            <p:spPr bwMode="auto">
              <a:xfrm>
                <a:off x="6162" y="2167"/>
                <a:ext cx="28" cy="29"/>
              </a:xfrm>
              <a:custGeom>
                <a:avLst/>
                <a:gdLst>
                  <a:gd name="T0" fmla="*/ 14 w 28"/>
                  <a:gd name="T1" fmla="*/ 0 h 29"/>
                  <a:gd name="T2" fmla="*/ 19 w 28"/>
                  <a:gd name="T3" fmla="*/ 12 h 29"/>
                  <a:gd name="T4" fmla="*/ 28 w 28"/>
                  <a:gd name="T5" fmla="*/ 12 h 29"/>
                  <a:gd name="T6" fmla="*/ 21 w 28"/>
                  <a:gd name="T7" fmla="*/ 19 h 29"/>
                  <a:gd name="T8" fmla="*/ 24 w 28"/>
                  <a:gd name="T9" fmla="*/ 29 h 29"/>
                  <a:gd name="T10" fmla="*/ 14 w 28"/>
                  <a:gd name="T11" fmla="*/ 24 h 29"/>
                  <a:gd name="T12" fmla="*/ 5 w 28"/>
                  <a:gd name="T13" fmla="*/ 29 h 29"/>
                  <a:gd name="T14" fmla="*/ 9 w 28"/>
                  <a:gd name="T15" fmla="*/ 19 h 29"/>
                  <a:gd name="T16" fmla="*/ 0 w 28"/>
                  <a:gd name="T17" fmla="*/ 12 h 29"/>
                  <a:gd name="T18" fmla="*/ 12 w 28"/>
                  <a:gd name="T19" fmla="*/ 12 h 29"/>
                  <a:gd name="T20" fmla="*/ 14 w 28"/>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9">
                    <a:moveTo>
                      <a:pt x="14" y="0"/>
                    </a:moveTo>
                    <a:lnTo>
                      <a:pt x="19" y="12"/>
                    </a:lnTo>
                    <a:lnTo>
                      <a:pt x="28" y="12"/>
                    </a:lnTo>
                    <a:lnTo>
                      <a:pt x="21" y="19"/>
                    </a:lnTo>
                    <a:lnTo>
                      <a:pt x="24" y="29"/>
                    </a:lnTo>
                    <a:lnTo>
                      <a:pt x="14" y="24"/>
                    </a:lnTo>
                    <a:lnTo>
                      <a:pt x="5" y="29"/>
                    </a:lnTo>
                    <a:lnTo>
                      <a:pt x="9" y="19"/>
                    </a:lnTo>
                    <a:lnTo>
                      <a:pt x="0" y="12"/>
                    </a:lnTo>
                    <a:lnTo>
                      <a:pt x="12" y="12"/>
                    </a:lnTo>
                    <a:lnTo>
                      <a:pt x="14"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 name="Freeform 41"/>
              <p:cNvSpPr/>
              <p:nvPr/>
            </p:nvSpPr>
            <p:spPr bwMode="auto">
              <a:xfrm>
                <a:off x="5662" y="1841"/>
                <a:ext cx="22" cy="19"/>
              </a:xfrm>
              <a:custGeom>
                <a:avLst/>
                <a:gdLst>
                  <a:gd name="T0" fmla="*/ 10 w 22"/>
                  <a:gd name="T1" fmla="*/ 0 h 19"/>
                  <a:gd name="T2" fmla="*/ 12 w 22"/>
                  <a:gd name="T3" fmla="*/ 7 h 19"/>
                  <a:gd name="T4" fmla="*/ 22 w 22"/>
                  <a:gd name="T5" fmla="*/ 7 h 19"/>
                  <a:gd name="T6" fmla="*/ 14 w 22"/>
                  <a:gd name="T7" fmla="*/ 12 h 19"/>
                  <a:gd name="T8" fmla="*/ 17 w 22"/>
                  <a:gd name="T9" fmla="*/ 19 h 19"/>
                  <a:gd name="T10" fmla="*/ 10 w 22"/>
                  <a:gd name="T11" fmla="*/ 14 h 19"/>
                  <a:gd name="T12" fmla="*/ 5 w 22"/>
                  <a:gd name="T13" fmla="*/ 19 h 19"/>
                  <a:gd name="T14" fmla="*/ 7 w 22"/>
                  <a:gd name="T15" fmla="*/ 12 h 19"/>
                  <a:gd name="T16" fmla="*/ 0 w 22"/>
                  <a:gd name="T17" fmla="*/ 7 h 19"/>
                  <a:gd name="T18" fmla="*/ 7 w 22"/>
                  <a:gd name="T19" fmla="*/ 7 h 19"/>
                  <a:gd name="T20" fmla="*/ 10 w 22"/>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9">
                    <a:moveTo>
                      <a:pt x="10" y="0"/>
                    </a:moveTo>
                    <a:lnTo>
                      <a:pt x="12" y="7"/>
                    </a:lnTo>
                    <a:lnTo>
                      <a:pt x="22" y="7"/>
                    </a:lnTo>
                    <a:lnTo>
                      <a:pt x="14" y="12"/>
                    </a:lnTo>
                    <a:lnTo>
                      <a:pt x="17" y="19"/>
                    </a:lnTo>
                    <a:lnTo>
                      <a:pt x="10" y="14"/>
                    </a:lnTo>
                    <a:lnTo>
                      <a:pt x="5" y="19"/>
                    </a:lnTo>
                    <a:lnTo>
                      <a:pt x="7" y="12"/>
                    </a:lnTo>
                    <a:lnTo>
                      <a:pt x="0" y="7"/>
                    </a:lnTo>
                    <a:lnTo>
                      <a:pt x="7" y="7"/>
                    </a:lnTo>
                    <a:lnTo>
                      <a:pt x="10"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 name="Freeform 42"/>
              <p:cNvSpPr/>
              <p:nvPr/>
            </p:nvSpPr>
            <p:spPr bwMode="auto">
              <a:xfrm>
                <a:off x="6207" y="2170"/>
                <a:ext cx="19" cy="19"/>
              </a:xfrm>
              <a:custGeom>
                <a:avLst/>
                <a:gdLst>
                  <a:gd name="T0" fmla="*/ 10 w 19"/>
                  <a:gd name="T1" fmla="*/ 0 h 19"/>
                  <a:gd name="T2" fmla="*/ 12 w 19"/>
                  <a:gd name="T3" fmla="*/ 7 h 19"/>
                  <a:gd name="T4" fmla="*/ 19 w 19"/>
                  <a:gd name="T5" fmla="*/ 7 h 19"/>
                  <a:gd name="T6" fmla="*/ 14 w 19"/>
                  <a:gd name="T7" fmla="*/ 11 h 19"/>
                  <a:gd name="T8" fmla="*/ 17 w 19"/>
                  <a:gd name="T9" fmla="*/ 19 h 19"/>
                  <a:gd name="T10" fmla="*/ 10 w 19"/>
                  <a:gd name="T11" fmla="*/ 14 h 19"/>
                  <a:gd name="T12" fmla="*/ 2 w 19"/>
                  <a:gd name="T13" fmla="*/ 19 h 19"/>
                  <a:gd name="T14" fmla="*/ 5 w 19"/>
                  <a:gd name="T15" fmla="*/ 11 h 19"/>
                  <a:gd name="T16" fmla="*/ 0 w 19"/>
                  <a:gd name="T17" fmla="*/ 7 h 19"/>
                  <a:gd name="T18" fmla="*/ 7 w 19"/>
                  <a:gd name="T19" fmla="*/ 7 h 19"/>
                  <a:gd name="T20" fmla="*/ 10 w 19"/>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9">
                    <a:moveTo>
                      <a:pt x="10" y="0"/>
                    </a:moveTo>
                    <a:lnTo>
                      <a:pt x="12" y="7"/>
                    </a:lnTo>
                    <a:lnTo>
                      <a:pt x="19" y="7"/>
                    </a:lnTo>
                    <a:lnTo>
                      <a:pt x="14" y="11"/>
                    </a:lnTo>
                    <a:lnTo>
                      <a:pt x="17" y="19"/>
                    </a:lnTo>
                    <a:lnTo>
                      <a:pt x="10" y="14"/>
                    </a:lnTo>
                    <a:lnTo>
                      <a:pt x="2" y="19"/>
                    </a:lnTo>
                    <a:lnTo>
                      <a:pt x="5" y="11"/>
                    </a:lnTo>
                    <a:lnTo>
                      <a:pt x="0" y="7"/>
                    </a:lnTo>
                    <a:lnTo>
                      <a:pt x="7" y="7"/>
                    </a:lnTo>
                    <a:lnTo>
                      <a:pt x="10"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 name="Freeform 43"/>
              <p:cNvSpPr/>
              <p:nvPr/>
            </p:nvSpPr>
            <p:spPr bwMode="auto">
              <a:xfrm>
                <a:off x="5686" y="1767"/>
                <a:ext cx="17" cy="14"/>
              </a:xfrm>
              <a:custGeom>
                <a:avLst/>
                <a:gdLst>
                  <a:gd name="T0" fmla="*/ 10 w 17"/>
                  <a:gd name="T1" fmla="*/ 0 h 14"/>
                  <a:gd name="T2" fmla="*/ 10 w 17"/>
                  <a:gd name="T3" fmla="*/ 5 h 14"/>
                  <a:gd name="T4" fmla="*/ 17 w 17"/>
                  <a:gd name="T5" fmla="*/ 5 h 14"/>
                  <a:gd name="T6" fmla="*/ 12 w 17"/>
                  <a:gd name="T7" fmla="*/ 7 h 14"/>
                  <a:gd name="T8" fmla="*/ 14 w 17"/>
                  <a:gd name="T9" fmla="*/ 14 h 14"/>
                  <a:gd name="T10" fmla="*/ 10 w 17"/>
                  <a:gd name="T11" fmla="*/ 9 h 14"/>
                  <a:gd name="T12" fmla="*/ 5 w 17"/>
                  <a:gd name="T13" fmla="*/ 14 h 14"/>
                  <a:gd name="T14" fmla="*/ 5 w 17"/>
                  <a:gd name="T15" fmla="*/ 7 h 14"/>
                  <a:gd name="T16" fmla="*/ 0 w 17"/>
                  <a:gd name="T17" fmla="*/ 5 h 14"/>
                  <a:gd name="T18" fmla="*/ 7 w 17"/>
                  <a:gd name="T19" fmla="*/ 5 h 14"/>
                  <a:gd name="T20" fmla="*/ 10 w 17"/>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4">
                    <a:moveTo>
                      <a:pt x="10" y="0"/>
                    </a:moveTo>
                    <a:lnTo>
                      <a:pt x="10" y="5"/>
                    </a:lnTo>
                    <a:lnTo>
                      <a:pt x="17" y="5"/>
                    </a:lnTo>
                    <a:lnTo>
                      <a:pt x="12" y="7"/>
                    </a:lnTo>
                    <a:lnTo>
                      <a:pt x="14" y="14"/>
                    </a:lnTo>
                    <a:lnTo>
                      <a:pt x="10" y="9"/>
                    </a:lnTo>
                    <a:lnTo>
                      <a:pt x="5" y="14"/>
                    </a:lnTo>
                    <a:lnTo>
                      <a:pt x="5" y="7"/>
                    </a:lnTo>
                    <a:lnTo>
                      <a:pt x="0" y="5"/>
                    </a:lnTo>
                    <a:lnTo>
                      <a:pt x="7" y="5"/>
                    </a:lnTo>
                    <a:lnTo>
                      <a:pt x="10"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 name="Freeform 44"/>
              <p:cNvSpPr/>
              <p:nvPr/>
            </p:nvSpPr>
            <p:spPr bwMode="auto">
              <a:xfrm>
                <a:off x="5638" y="1769"/>
                <a:ext cx="17" cy="15"/>
              </a:xfrm>
              <a:custGeom>
                <a:avLst/>
                <a:gdLst>
                  <a:gd name="T0" fmla="*/ 8 w 17"/>
                  <a:gd name="T1" fmla="*/ 0 h 15"/>
                  <a:gd name="T2" fmla="*/ 10 w 17"/>
                  <a:gd name="T3" fmla="*/ 5 h 15"/>
                  <a:gd name="T4" fmla="*/ 17 w 17"/>
                  <a:gd name="T5" fmla="*/ 5 h 15"/>
                  <a:gd name="T6" fmla="*/ 12 w 17"/>
                  <a:gd name="T7" fmla="*/ 7 h 15"/>
                  <a:gd name="T8" fmla="*/ 12 w 17"/>
                  <a:gd name="T9" fmla="*/ 15 h 15"/>
                  <a:gd name="T10" fmla="*/ 8 w 17"/>
                  <a:gd name="T11" fmla="*/ 10 h 15"/>
                  <a:gd name="T12" fmla="*/ 3 w 17"/>
                  <a:gd name="T13" fmla="*/ 15 h 15"/>
                  <a:gd name="T14" fmla="*/ 5 w 17"/>
                  <a:gd name="T15" fmla="*/ 7 h 15"/>
                  <a:gd name="T16" fmla="*/ 0 w 17"/>
                  <a:gd name="T17" fmla="*/ 5 h 15"/>
                  <a:gd name="T18" fmla="*/ 8 w 17"/>
                  <a:gd name="T19" fmla="*/ 5 h 15"/>
                  <a:gd name="T20" fmla="*/ 8 w 17"/>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5">
                    <a:moveTo>
                      <a:pt x="8" y="0"/>
                    </a:moveTo>
                    <a:lnTo>
                      <a:pt x="10" y="5"/>
                    </a:lnTo>
                    <a:lnTo>
                      <a:pt x="17" y="5"/>
                    </a:lnTo>
                    <a:lnTo>
                      <a:pt x="12" y="7"/>
                    </a:lnTo>
                    <a:lnTo>
                      <a:pt x="12" y="15"/>
                    </a:lnTo>
                    <a:lnTo>
                      <a:pt x="8" y="10"/>
                    </a:lnTo>
                    <a:lnTo>
                      <a:pt x="3" y="15"/>
                    </a:lnTo>
                    <a:lnTo>
                      <a:pt x="5" y="7"/>
                    </a:lnTo>
                    <a:lnTo>
                      <a:pt x="0" y="5"/>
                    </a:lnTo>
                    <a:lnTo>
                      <a:pt x="8" y="5"/>
                    </a:lnTo>
                    <a:lnTo>
                      <a:pt x="8"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 name="Freeform 45"/>
              <p:cNvSpPr/>
              <p:nvPr/>
            </p:nvSpPr>
            <p:spPr bwMode="auto">
              <a:xfrm>
                <a:off x="5662" y="1800"/>
                <a:ext cx="17" cy="15"/>
              </a:xfrm>
              <a:custGeom>
                <a:avLst/>
                <a:gdLst>
                  <a:gd name="T0" fmla="*/ 7 w 17"/>
                  <a:gd name="T1" fmla="*/ 0 h 15"/>
                  <a:gd name="T2" fmla="*/ 10 w 17"/>
                  <a:gd name="T3" fmla="*/ 5 h 15"/>
                  <a:gd name="T4" fmla="*/ 17 w 17"/>
                  <a:gd name="T5" fmla="*/ 5 h 15"/>
                  <a:gd name="T6" fmla="*/ 12 w 17"/>
                  <a:gd name="T7" fmla="*/ 10 h 15"/>
                  <a:gd name="T8" fmla="*/ 12 w 17"/>
                  <a:gd name="T9" fmla="*/ 15 h 15"/>
                  <a:gd name="T10" fmla="*/ 7 w 17"/>
                  <a:gd name="T11" fmla="*/ 12 h 15"/>
                  <a:gd name="T12" fmla="*/ 3 w 17"/>
                  <a:gd name="T13" fmla="*/ 15 h 15"/>
                  <a:gd name="T14" fmla="*/ 5 w 17"/>
                  <a:gd name="T15" fmla="*/ 10 h 15"/>
                  <a:gd name="T16" fmla="*/ 0 w 17"/>
                  <a:gd name="T17" fmla="*/ 5 h 15"/>
                  <a:gd name="T18" fmla="*/ 7 w 17"/>
                  <a:gd name="T19" fmla="*/ 5 h 15"/>
                  <a:gd name="T20" fmla="*/ 7 w 17"/>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5">
                    <a:moveTo>
                      <a:pt x="7" y="0"/>
                    </a:moveTo>
                    <a:lnTo>
                      <a:pt x="10" y="5"/>
                    </a:lnTo>
                    <a:lnTo>
                      <a:pt x="17" y="5"/>
                    </a:lnTo>
                    <a:lnTo>
                      <a:pt x="12" y="10"/>
                    </a:lnTo>
                    <a:lnTo>
                      <a:pt x="12" y="15"/>
                    </a:lnTo>
                    <a:lnTo>
                      <a:pt x="7" y="12"/>
                    </a:lnTo>
                    <a:lnTo>
                      <a:pt x="3" y="15"/>
                    </a:lnTo>
                    <a:lnTo>
                      <a:pt x="5" y="10"/>
                    </a:lnTo>
                    <a:lnTo>
                      <a:pt x="0" y="5"/>
                    </a:lnTo>
                    <a:lnTo>
                      <a:pt x="7" y="5"/>
                    </a:lnTo>
                    <a:lnTo>
                      <a:pt x="7"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 name="Freeform 46"/>
              <p:cNvSpPr/>
              <p:nvPr/>
            </p:nvSpPr>
            <p:spPr bwMode="auto">
              <a:xfrm>
                <a:off x="6183" y="2129"/>
                <a:ext cx="15" cy="14"/>
              </a:xfrm>
              <a:custGeom>
                <a:avLst/>
                <a:gdLst>
                  <a:gd name="T0" fmla="*/ 7 w 15"/>
                  <a:gd name="T1" fmla="*/ 0 h 14"/>
                  <a:gd name="T2" fmla="*/ 10 w 15"/>
                  <a:gd name="T3" fmla="*/ 5 h 14"/>
                  <a:gd name="T4" fmla="*/ 15 w 15"/>
                  <a:gd name="T5" fmla="*/ 5 h 14"/>
                  <a:gd name="T6" fmla="*/ 10 w 15"/>
                  <a:gd name="T7" fmla="*/ 7 h 14"/>
                  <a:gd name="T8" fmla="*/ 12 w 15"/>
                  <a:gd name="T9" fmla="*/ 14 h 14"/>
                  <a:gd name="T10" fmla="*/ 7 w 15"/>
                  <a:gd name="T11" fmla="*/ 10 h 14"/>
                  <a:gd name="T12" fmla="*/ 3 w 15"/>
                  <a:gd name="T13" fmla="*/ 14 h 14"/>
                  <a:gd name="T14" fmla="*/ 5 w 15"/>
                  <a:gd name="T15" fmla="*/ 7 h 14"/>
                  <a:gd name="T16" fmla="*/ 0 w 15"/>
                  <a:gd name="T17" fmla="*/ 5 h 14"/>
                  <a:gd name="T18" fmla="*/ 5 w 15"/>
                  <a:gd name="T19" fmla="*/ 5 h 14"/>
                  <a:gd name="T20" fmla="*/ 7 w 15"/>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4">
                    <a:moveTo>
                      <a:pt x="7" y="0"/>
                    </a:moveTo>
                    <a:lnTo>
                      <a:pt x="10" y="5"/>
                    </a:lnTo>
                    <a:lnTo>
                      <a:pt x="15" y="5"/>
                    </a:lnTo>
                    <a:lnTo>
                      <a:pt x="10" y="7"/>
                    </a:lnTo>
                    <a:lnTo>
                      <a:pt x="12" y="14"/>
                    </a:lnTo>
                    <a:lnTo>
                      <a:pt x="7" y="10"/>
                    </a:lnTo>
                    <a:lnTo>
                      <a:pt x="3" y="14"/>
                    </a:lnTo>
                    <a:lnTo>
                      <a:pt x="5" y="7"/>
                    </a:lnTo>
                    <a:lnTo>
                      <a:pt x="0" y="5"/>
                    </a:lnTo>
                    <a:lnTo>
                      <a:pt x="5" y="5"/>
                    </a:lnTo>
                    <a:lnTo>
                      <a:pt x="7"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47"/>
              <p:cNvSpPr/>
              <p:nvPr/>
            </p:nvSpPr>
            <p:spPr bwMode="auto">
              <a:xfrm>
                <a:off x="6140" y="2155"/>
                <a:ext cx="17" cy="15"/>
              </a:xfrm>
              <a:custGeom>
                <a:avLst/>
                <a:gdLst>
                  <a:gd name="T0" fmla="*/ 10 w 17"/>
                  <a:gd name="T1" fmla="*/ 0 h 15"/>
                  <a:gd name="T2" fmla="*/ 10 w 17"/>
                  <a:gd name="T3" fmla="*/ 7 h 15"/>
                  <a:gd name="T4" fmla="*/ 17 w 17"/>
                  <a:gd name="T5" fmla="*/ 7 h 15"/>
                  <a:gd name="T6" fmla="*/ 12 w 17"/>
                  <a:gd name="T7" fmla="*/ 10 h 15"/>
                  <a:gd name="T8" fmla="*/ 15 w 17"/>
                  <a:gd name="T9" fmla="*/ 15 h 15"/>
                  <a:gd name="T10" fmla="*/ 10 w 17"/>
                  <a:gd name="T11" fmla="*/ 12 h 15"/>
                  <a:gd name="T12" fmla="*/ 5 w 17"/>
                  <a:gd name="T13" fmla="*/ 15 h 15"/>
                  <a:gd name="T14" fmla="*/ 5 w 17"/>
                  <a:gd name="T15" fmla="*/ 10 h 15"/>
                  <a:gd name="T16" fmla="*/ 0 w 17"/>
                  <a:gd name="T17" fmla="*/ 7 h 15"/>
                  <a:gd name="T18" fmla="*/ 8 w 17"/>
                  <a:gd name="T19" fmla="*/ 7 h 15"/>
                  <a:gd name="T20" fmla="*/ 10 w 17"/>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5">
                    <a:moveTo>
                      <a:pt x="10" y="0"/>
                    </a:moveTo>
                    <a:lnTo>
                      <a:pt x="10" y="7"/>
                    </a:lnTo>
                    <a:lnTo>
                      <a:pt x="17" y="7"/>
                    </a:lnTo>
                    <a:lnTo>
                      <a:pt x="12" y="10"/>
                    </a:lnTo>
                    <a:lnTo>
                      <a:pt x="15" y="15"/>
                    </a:lnTo>
                    <a:lnTo>
                      <a:pt x="10" y="12"/>
                    </a:lnTo>
                    <a:lnTo>
                      <a:pt x="5" y="15"/>
                    </a:lnTo>
                    <a:lnTo>
                      <a:pt x="5" y="10"/>
                    </a:lnTo>
                    <a:lnTo>
                      <a:pt x="0" y="7"/>
                    </a:lnTo>
                    <a:lnTo>
                      <a:pt x="8" y="7"/>
                    </a:lnTo>
                    <a:lnTo>
                      <a:pt x="10"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 name="Freeform 48"/>
              <p:cNvSpPr/>
              <p:nvPr/>
            </p:nvSpPr>
            <p:spPr bwMode="auto">
              <a:xfrm>
                <a:off x="6136" y="2203"/>
                <a:ext cx="14" cy="14"/>
              </a:xfrm>
              <a:custGeom>
                <a:avLst/>
                <a:gdLst>
                  <a:gd name="T0" fmla="*/ 7 w 14"/>
                  <a:gd name="T1" fmla="*/ 0 h 14"/>
                  <a:gd name="T2" fmla="*/ 9 w 14"/>
                  <a:gd name="T3" fmla="*/ 5 h 14"/>
                  <a:gd name="T4" fmla="*/ 14 w 14"/>
                  <a:gd name="T5" fmla="*/ 5 h 14"/>
                  <a:gd name="T6" fmla="*/ 9 w 14"/>
                  <a:gd name="T7" fmla="*/ 7 h 14"/>
                  <a:gd name="T8" fmla="*/ 12 w 14"/>
                  <a:gd name="T9" fmla="*/ 14 h 14"/>
                  <a:gd name="T10" fmla="*/ 7 w 14"/>
                  <a:gd name="T11" fmla="*/ 9 h 14"/>
                  <a:gd name="T12" fmla="*/ 2 w 14"/>
                  <a:gd name="T13" fmla="*/ 14 h 14"/>
                  <a:gd name="T14" fmla="*/ 4 w 14"/>
                  <a:gd name="T15" fmla="*/ 7 h 14"/>
                  <a:gd name="T16" fmla="*/ 0 w 14"/>
                  <a:gd name="T17" fmla="*/ 5 h 14"/>
                  <a:gd name="T18" fmla="*/ 4 w 14"/>
                  <a:gd name="T19" fmla="*/ 5 h 14"/>
                  <a:gd name="T20" fmla="*/ 7 w 14"/>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4">
                    <a:moveTo>
                      <a:pt x="7" y="0"/>
                    </a:moveTo>
                    <a:lnTo>
                      <a:pt x="9" y="5"/>
                    </a:lnTo>
                    <a:lnTo>
                      <a:pt x="14" y="5"/>
                    </a:lnTo>
                    <a:lnTo>
                      <a:pt x="9" y="7"/>
                    </a:lnTo>
                    <a:lnTo>
                      <a:pt x="12" y="14"/>
                    </a:lnTo>
                    <a:lnTo>
                      <a:pt x="7" y="9"/>
                    </a:lnTo>
                    <a:lnTo>
                      <a:pt x="2" y="14"/>
                    </a:lnTo>
                    <a:lnTo>
                      <a:pt x="4" y="7"/>
                    </a:lnTo>
                    <a:lnTo>
                      <a:pt x="0" y="5"/>
                    </a:lnTo>
                    <a:lnTo>
                      <a:pt x="4" y="5"/>
                    </a:lnTo>
                    <a:lnTo>
                      <a:pt x="7"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 name="Freeform 49"/>
              <p:cNvSpPr/>
              <p:nvPr/>
            </p:nvSpPr>
            <p:spPr bwMode="auto">
              <a:xfrm>
                <a:off x="6176" y="2205"/>
                <a:ext cx="14" cy="15"/>
              </a:xfrm>
              <a:custGeom>
                <a:avLst/>
                <a:gdLst>
                  <a:gd name="T0" fmla="*/ 7 w 14"/>
                  <a:gd name="T1" fmla="*/ 0 h 15"/>
                  <a:gd name="T2" fmla="*/ 10 w 14"/>
                  <a:gd name="T3" fmla="*/ 5 h 15"/>
                  <a:gd name="T4" fmla="*/ 14 w 14"/>
                  <a:gd name="T5" fmla="*/ 5 h 15"/>
                  <a:gd name="T6" fmla="*/ 12 w 14"/>
                  <a:gd name="T7" fmla="*/ 10 h 15"/>
                  <a:gd name="T8" fmla="*/ 12 w 14"/>
                  <a:gd name="T9" fmla="*/ 15 h 15"/>
                  <a:gd name="T10" fmla="*/ 7 w 14"/>
                  <a:gd name="T11" fmla="*/ 12 h 15"/>
                  <a:gd name="T12" fmla="*/ 3 w 14"/>
                  <a:gd name="T13" fmla="*/ 15 h 15"/>
                  <a:gd name="T14" fmla="*/ 5 w 14"/>
                  <a:gd name="T15" fmla="*/ 10 h 15"/>
                  <a:gd name="T16" fmla="*/ 0 w 14"/>
                  <a:gd name="T17" fmla="*/ 5 h 15"/>
                  <a:gd name="T18" fmla="*/ 7 w 14"/>
                  <a:gd name="T19" fmla="*/ 5 h 15"/>
                  <a:gd name="T20" fmla="*/ 7 w 14"/>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5">
                    <a:moveTo>
                      <a:pt x="7" y="0"/>
                    </a:moveTo>
                    <a:lnTo>
                      <a:pt x="10" y="5"/>
                    </a:lnTo>
                    <a:lnTo>
                      <a:pt x="14" y="5"/>
                    </a:lnTo>
                    <a:lnTo>
                      <a:pt x="12" y="10"/>
                    </a:lnTo>
                    <a:lnTo>
                      <a:pt x="12" y="15"/>
                    </a:lnTo>
                    <a:lnTo>
                      <a:pt x="7" y="12"/>
                    </a:lnTo>
                    <a:lnTo>
                      <a:pt x="3" y="15"/>
                    </a:lnTo>
                    <a:lnTo>
                      <a:pt x="5" y="10"/>
                    </a:lnTo>
                    <a:lnTo>
                      <a:pt x="0" y="5"/>
                    </a:lnTo>
                    <a:lnTo>
                      <a:pt x="7" y="5"/>
                    </a:lnTo>
                    <a:lnTo>
                      <a:pt x="7"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62" name="矩形 111"/>
            <p:cNvSpPr/>
            <p:nvPr/>
          </p:nvSpPr>
          <p:spPr>
            <a:xfrm>
              <a:off x="1788839" y="2233523"/>
              <a:ext cx="2262964" cy="3133542"/>
            </a:xfrm>
            <a:prstGeom prst="rect">
              <a:avLst/>
            </a:prstGeom>
          </p:spPr>
          <p:txBody>
            <a:bodyPr wrap="square">
              <a:spAutoFit/>
            </a:bodyPr>
            <a:lstStyle/>
            <a:p>
              <a:pPr algn="ctr">
                <a:lnSpc>
                  <a:spcPct val="150000"/>
                </a:lnSpc>
              </a:pPr>
              <a:r>
                <a:rPr lang="vi-VN"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Nhóm 1 + 2 : Q</a:t>
              </a:r>
              <a:r>
                <a:rPr lang="en-US"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uan sát hình để </a:t>
              </a:r>
              <a:r>
                <a:rPr lang="vi-VN"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tìm </a:t>
              </a:r>
              <a:r>
                <a:rPr lang="en-US"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các loại trang phục v</a:t>
              </a:r>
              <a:r>
                <a:rPr lang="en-US" altLang="en-US"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sym typeface="+mn-ea"/>
                </a:rPr>
                <a:t>à</a:t>
              </a:r>
              <a:r>
                <a:rPr lang="en-US"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các kiểu dáng, cách trang trí họa tiết dân tộc?</a:t>
              </a:r>
              <a:endParaRPr lang="en-US" altLang="en-US" sz="2400" b="1" dirty="0">
                <a:effectLst>
                  <a:outerShdw blurRad="38100" dist="38100" dir="2700000" algn="tl">
                    <a:srgbClr val="000000">
                      <a:alpha val="43137"/>
                    </a:srgbClr>
                  </a:outerShdw>
                </a:effectLst>
                <a:latin typeface="Arial" panose="020B0604020202020204" pitchFamily="34" charset="0"/>
              </a:endParaRPr>
            </a:p>
            <a:p>
              <a:pPr algn="ctr">
                <a:lnSpc>
                  <a:spcPct val="150000"/>
                </a:lnSpc>
              </a:pPr>
              <a:endParaRPr lang="zh-CN" altLang="en-US" sz="2400" b="1" dirty="0">
                <a:solidFill>
                  <a:schemeClr val="tx1">
                    <a:lumMod val="85000"/>
                    <a:lumOff val="15000"/>
                  </a:scheme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mn-ea"/>
                <a:sym typeface="+mn-lt"/>
              </a:endParaRPr>
            </a:p>
            <a:p>
              <a:pPr algn="ctr">
                <a:lnSpc>
                  <a:spcPct val="150000"/>
                </a:lnSpc>
              </a:pPr>
              <a:endParaRPr lang="zh-CN" altLang="en-US" sz="2400" b="1" dirty="0">
                <a:solidFill>
                  <a:schemeClr val="tx1">
                    <a:lumMod val="85000"/>
                    <a:lumOff val="15000"/>
                  </a:scheme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ppt_x</p:attrName>
                                        </p:attrNameLst>
                                      </p:cBhvr>
                                      <p:tavLst>
                                        <p:tav tm="0">
                                          <p:val>
                                            <p:strVal val="#ppt_x-.2"/>
                                          </p:val>
                                        </p:tav>
                                        <p:tav tm="100000">
                                          <p:val>
                                            <p:strVal val="#ppt_x"/>
                                          </p:val>
                                        </p:tav>
                                      </p:tavLst>
                                    </p:anim>
                                    <p:anim calcmode="lin" valueType="num">
                                      <p:cBhvr>
                                        <p:cTn id="8"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1000" fill="hold"/>
                                        <p:tgtEl>
                                          <p:spTgt spid="37"/>
                                        </p:tgtEl>
                                        <p:attrNameLst>
                                          <p:attrName>ppt_x</p:attrName>
                                        </p:attrNameLst>
                                      </p:cBhvr>
                                      <p:tavLst>
                                        <p:tav tm="0">
                                          <p:val>
                                            <p:strVal val="#ppt_x-.2"/>
                                          </p:val>
                                        </p:tav>
                                        <p:tav tm="100000">
                                          <p:val>
                                            <p:strVal val="#ppt_x"/>
                                          </p:val>
                                        </p:tav>
                                      </p:tavLst>
                                    </p:anim>
                                    <p:anim calcmode="lin" valueType="num">
                                      <p:cBhvr>
                                        <p:cTn id="15" dur="1000" fill="hold"/>
                                        <p:tgtEl>
                                          <p:spTgt spid="3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09"/>
                                        </p:tgtEl>
                                        <p:attrNameLst>
                                          <p:attrName>style.visibility</p:attrName>
                                        </p:attrNameLst>
                                      </p:cBhvr>
                                      <p:to>
                                        <p:strVal val="visible"/>
                                      </p:to>
                                    </p:set>
                                    <p:anim calcmode="lin" valueType="num">
                                      <p:cBhvr>
                                        <p:cTn id="21" dur="1000" fill="hold"/>
                                        <p:tgtEl>
                                          <p:spTgt spid="109"/>
                                        </p:tgtEl>
                                        <p:attrNameLst>
                                          <p:attrName>ppt_x</p:attrName>
                                        </p:attrNameLst>
                                      </p:cBhvr>
                                      <p:tavLst>
                                        <p:tav tm="0">
                                          <p:val>
                                            <p:strVal val="#ppt_x-.2"/>
                                          </p:val>
                                        </p:tav>
                                        <p:tav tm="100000">
                                          <p:val>
                                            <p:strVal val="#ppt_x"/>
                                          </p:val>
                                        </p:tav>
                                      </p:tavLst>
                                    </p:anim>
                                    <p:anim calcmode="lin" valueType="num">
                                      <p:cBhvr>
                                        <p:cTn id="22" dur="1000" fill="hold"/>
                                        <p:tgtEl>
                                          <p:spTgt spid="109"/>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2402" y="0"/>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358140" y="480060"/>
              <a:ext cx="2456103" cy="769620"/>
              <a:chOff x="358140" y="480060"/>
              <a:chExt cx="2456103" cy="76962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 y="480060"/>
                <a:ext cx="769620" cy="769620"/>
              </a:xfrm>
              <a:prstGeom prst="rect">
                <a:avLst/>
              </a:prstGeom>
            </p:spPr>
          </p:pic>
          <p:sp>
            <p:nvSpPr>
              <p:cNvPr id="8" name="文本框 7"/>
              <p:cNvSpPr txBox="1"/>
              <p:nvPr/>
            </p:nvSpPr>
            <p:spPr>
              <a:xfrm>
                <a:off x="1127760" y="634037"/>
                <a:ext cx="1686483" cy="461665"/>
              </a:xfrm>
              <a:prstGeom prst="rect">
                <a:avLst/>
              </a:prstGeom>
              <a:noFill/>
            </p:spPr>
            <p:txBody>
              <a:bodyPr wrap="square" rtlCol="0">
                <a:spAutoFit/>
              </a:bodyPr>
              <a:lstStyle/>
              <a:p>
                <a:r>
                  <a:rPr lang="zh-CN" altLang="en-US" sz="2400" b="1" dirty="0">
                    <a:solidFill>
                      <a:srgbClr val="FFC000"/>
                    </a:solidFill>
                    <a:latin typeface="Microsoft YaHei" panose="020B0503020204020204" pitchFamily="34" charset="-122"/>
                    <a:ea typeface="Microsoft YaHei" panose="020B0503020204020204" pitchFamily="34" charset="-122"/>
                  </a:rPr>
                  <a:t>活动主题</a:t>
                </a:r>
              </a:p>
            </p:txBody>
          </p:sp>
        </p:grpSp>
      </p:grpSp>
      <p:pic>
        <p:nvPicPr>
          <p:cNvPr id="97" name="图片 96"/>
          <p:cNvPicPr>
            <a:picLocks noChangeAspect="1"/>
          </p:cNvPicPr>
          <p:nvPr/>
        </p:nvPicPr>
        <p:blipFill rotWithShape="1">
          <a:blip r:embed="rId6" cstate="print">
            <a:extLst>
              <a:ext uri="{28A0092B-C50C-407E-A947-70E740481C1C}">
                <a14:useLocalDpi xmlns:a14="http://schemas.microsoft.com/office/drawing/2010/main" val="0"/>
              </a:ext>
            </a:extLst>
          </a:blip>
          <a:srcRect b="61111"/>
          <a:stretch>
            <a:fillRect/>
          </a:stretch>
        </p:blipFill>
        <p:spPr>
          <a:xfrm>
            <a:off x="0" y="223"/>
            <a:ext cx="12281552" cy="6755954"/>
          </a:xfrm>
          <a:prstGeom prst="rect">
            <a:avLst/>
          </a:prstGeom>
        </p:spPr>
      </p:pic>
      <p:grpSp>
        <p:nvGrpSpPr>
          <p:cNvPr id="96" name="组合 95"/>
          <p:cNvGrpSpPr/>
          <p:nvPr/>
        </p:nvGrpSpPr>
        <p:grpSpPr>
          <a:xfrm>
            <a:off x="8023097" y="0"/>
            <a:ext cx="4062380" cy="3780363"/>
            <a:chOff x="8023097" y="0"/>
            <a:chExt cx="4062380" cy="3780363"/>
          </a:xfrm>
        </p:grpSpPr>
        <p:grpSp>
          <p:nvGrpSpPr>
            <p:cNvPr id="11" name="组合 2"/>
            <p:cNvGrpSpPr/>
            <p:nvPr/>
          </p:nvGrpSpPr>
          <p:grpSpPr bwMode="auto">
            <a:xfrm>
              <a:off x="9446541" y="0"/>
              <a:ext cx="1357361" cy="2977843"/>
              <a:chOff x="3119439" y="3175"/>
              <a:chExt cx="1270000" cy="2786063"/>
            </a:xfrm>
          </p:grpSpPr>
          <p:sp>
            <p:nvSpPr>
              <p:cNvPr id="12" name="Freeform 391"/>
              <p:cNvSpPr/>
              <p:nvPr/>
            </p:nvSpPr>
            <p:spPr bwMode="auto">
              <a:xfrm>
                <a:off x="3794126" y="909638"/>
                <a:ext cx="369888" cy="368300"/>
              </a:xfrm>
              <a:custGeom>
                <a:avLst/>
                <a:gdLst>
                  <a:gd name="T0" fmla="*/ 369888 w 233"/>
                  <a:gd name="T1" fmla="*/ 265113 h 232"/>
                  <a:gd name="T2" fmla="*/ 104775 w 233"/>
                  <a:gd name="T3" fmla="*/ 0 h 232"/>
                  <a:gd name="T4" fmla="*/ 0 w 233"/>
                  <a:gd name="T5" fmla="*/ 103188 h 232"/>
                  <a:gd name="T6" fmla="*/ 266700 w 233"/>
                  <a:gd name="T7" fmla="*/ 368300 h 232"/>
                  <a:gd name="T8" fmla="*/ 369888 w 233"/>
                  <a:gd name="T9" fmla="*/ 265113 h 232"/>
                  <a:gd name="T10" fmla="*/ 0 60000 65536"/>
                  <a:gd name="T11" fmla="*/ 0 60000 65536"/>
                  <a:gd name="T12" fmla="*/ 0 60000 65536"/>
                  <a:gd name="T13" fmla="*/ 0 60000 65536"/>
                  <a:gd name="T14" fmla="*/ 0 60000 65536"/>
                  <a:gd name="T15" fmla="*/ 0 w 233"/>
                  <a:gd name="T16" fmla="*/ 0 h 232"/>
                  <a:gd name="T17" fmla="*/ 233 w 233"/>
                  <a:gd name="T18" fmla="*/ 232 h 232"/>
                </a:gdLst>
                <a:ahLst/>
                <a:cxnLst>
                  <a:cxn ang="T10">
                    <a:pos x="T0" y="T1"/>
                  </a:cxn>
                  <a:cxn ang="T11">
                    <a:pos x="T2" y="T3"/>
                  </a:cxn>
                  <a:cxn ang="T12">
                    <a:pos x="T4" y="T5"/>
                  </a:cxn>
                  <a:cxn ang="T13">
                    <a:pos x="T6" y="T7"/>
                  </a:cxn>
                  <a:cxn ang="T14">
                    <a:pos x="T8" y="T9"/>
                  </a:cxn>
                </a:cxnLst>
                <a:rect l="T15" t="T16" r="T17" b="T18"/>
                <a:pathLst>
                  <a:path w="233" h="232">
                    <a:moveTo>
                      <a:pt x="233" y="167"/>
                    </a:moveTo>
                    <a:lnTo>
                      <a:pt x="66" y="0"/>
                    </a:lnTo>
                    <a:lnTo>
                      <a:pt x="0" y="65"/>
                    </a:lnTo>
                    <a:lnTo>
                      <a:pt x="168" y="232"/>
                    </a:lnTo>
                    <a:lnTo>
                      <a:pt x="233" y="167"/>
                    </a:lnTo>
                    <a:close/>
                  </a:path>
                </a:pathLst>
              </a:custGeom>
              <a:solidFill>
                <a:srgbClr val="CF291D"/>
              </a:solidFill>
              <a:ln w="9525">
                <a:noFill/>
                <a:miter lim="800000"/>
              </a:ln>
            </p:spPr>
            <p:txBody>
              <a:bodyPr/>
              <a:lstStyle/>
              <a:p>
                <a:endParaRPr lang="zh-CN" altLang="en-US">
                  <a:cs typeface="+mn-ea"/>
                  <a:sym typeface="+mn-lt"/>
                </a:endParaRPr>
              </a:p>
            </p:txBody>
          </p:sp>
          <p:sp>
            <p:nvSpPr>
              <p:cNvPr id="13" name="Freeform 392"/>
              <p:cNvSpPr/>
              <p:nvPr/>
            </p:nvSpPr>
            <p:spPr bwMode="auto">
              <a:xfrm>
                <a:off x="3819526" y="909638"/>
                <a:ext cx="344488" cy="342900"/>
              </a:xfrm>
              <a:custGeom>
                <a:avLst/>
                <a:gdLst>
                  <a:gd name="T0" fmla="*/ 344488 w 217"/>
                  <a:gd name="T1" fmla="*/ 265113 h 216"/>
                  <a:gd name="T2" fmla="*/ 79375 w 217"/>
                  <a:gd name="T3" fmla="*/ 0 h 216"/>
                  <a:gd name="T4" fmla="*/ 0 w 217"/>
                  <a:gd name="T5" fmla="*/ 80963 h 216"/>
                  <a:gd name="T6" fmla="*/ 266700 w 217"/>
                  <a:gd name="T7" fmla="*/ 342900 h 216"/>
                  <a:gd name="T8" fmla="*/ 344488 w 217"/>
                  <a:gd name="T9" fmla="*/ 265113 h 216"/>
                  <a:gd name="T10" fmla="*/ 0 60000 65536"/>
                  <a:gd name="T11" fmla="*/ 0 60000 65536"/>
                  <a:gd name="T12" fmla="*/ 0 60000 65536"/>
                  <a:gd name="T13" fmla="*/ 0 60000 65536"/>
                  <a:gd name="T14" fmla="*/ 0 60000 65536"/>
                  <a:gd name="T15" fmla="*/ 0 w 217"/>
                  <a:gd name="T16" fmla="*/ 0 h 216"/>
                  <a:gd name="T17" fmla="*/ 217 w 217"/>
                  <a:gd name="T18" fmla="*/ 216 h 216"/>
                </a:gdLst>
                <a:ahLst/>
                <a:cxnLst>
                  <a:cxn ang="T10">
                    <a:pos x="T0" y="T1"/>
                  </a:cxn>
                  <a:cxn ang="T11">
                    <a:pos x="T2" y="T3"/>
                  </a:cxn>
                  <a:cxn ang="T12">
                    <a:pos x="T4" y="T5"/>
                  </a:cxn>
                  <a:cxn ang="T13">
                    <a:pos x="T6" y="T7"/>
                  </a:cxn>
                  <a:cxn ang="T14">
                    <a:pos x="T8" y="T9"/>
                  </a:cxn>
                </a:cxnLst>
                <a:rect l="T15" t="T16" r="T17" b="T18"/>
                <a:pathLst>
                  <a:path w="217" h="216">
                    <a:moveTo>
                      <a:pt x="217" y="167"/>
                    </a:moveTo>
                    <a:lnTo>
                      <a:pt x="50" y="0"/>
                    </a:lnTo>
                    <a:lnTo>
                      <a:pt x="0" y="51"/>
                    </a:lnTo>
                    <a:lnTo>
                      <a:pt x="168" y="216"/>
                    </a:lnTo>
                    <a:lnTo>
                      <a:pt x="217" y="167"/>
                    </a:lnTo>
                    <a:close/>
                  </a:path>
                </a:pathLst>
              </a:custGeom>
              <a:solidFill>
                <a:srgbClr val="F03E32"/>
              </a:solidFill>
              <a:ln w="9525">
                <a:noFill/>
                <a:miter lim="800000"/>
              </a:ln>
            </p:spPr>
            <p:txBody>
              <a:bodyPr/>
              <a:lstStyle/>
              <a:p>
                <a:endParaRPr lang="zh-CN" altLang="en-US">
                  <a:cs typeface="+mn-ea"/>
                  <a:sym typeface="+mn-lt"/>
                </a:endParaRPr>
              </a:p>
            </p:txBody>
          </p:sp>
          <p:sp>
            <p:nvSpPr>
              <p:cNvPr id="14" name="Freeform 393"/>
              <p:cNvSpPr/>
              <p:nvPr/>
            </p:nvSpPr>
            <p:spPr bwMode="auto">
              <a:xfrm>
                <a:off x="3756026" y="869950"/>
                <a:ext cx="161925" cy="161925"/>
              </a:xfrm>
              <a:custGeom>
                <a:avLst/>
                <a:gdLst>
                  <a:gd name="T0" fmla="*/ 49282 w 69"/>
                  <a:gd name="T1" fmla="*/ 154885 h 69"/>
                  <a:gd name="T2" fmla="*/ 152538 w 69"/>
                  <a:gd name="T3" fmla="*/ 51628 h 69"/>
                  <a:gd name="T4" fmla="*/ 152538 w 69"/>
                  <a:gd name="T5" fmla="*/ 30508 h 69"/>
                  <a:gd name="T6" fmla="*/ 105603 w 69"/>
                  <a:gd name="T7" fmla="*/ 7040 h 69"/>
                  <a:gd name="T8" fmla="*/ 7040 w 69"/>
                  <a:gd name="T9" fmla="*/ 107950 h 69"/>
                  <a:gd name="T10" fmla="*/ 30508 w 69"/>
                  <a:gd name="T11" fmla="*/ 154885 h 69"/>
                  <a:gd name="T12" fmla="*/ 49282 w 69"/>
                  <a:gd name="T13" fmla="*/ 154885 h 69"/>
                  <a:gd name="T14" fmla="*/ 0 60000 65536"/>
                  <a:gd name="T15" fmla="*/ 0 60000 65536"/>
                  <a:gd name="T16" fmla="*/ 0 60000 65536"/>
                  <a:gd name="T17" fmla="*/ 0 60000 65536"/>
                  <a:gd name="T18" fmla="*/ 0 60000 65536"/>
                  <a:gd name="T19" fmla="*/ 0 60000 65536"/>
                  <a:gd name="T20" fmla="*/ 0 60000 65536"/>
                  <a:gd name="T21" fmla="*/ 0 w 69"/>
                  <a:gd name="T22" fmla="*/ 0 h 69"/>
                  <a:gd name="T23" fmla="*/ 69 w 69"/>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9">
                    <a:moveTo>
                      <a:pt x="21" y="66"/>
                    </a:moveTo>
                    <a:cubicBezTo>
                      <a:pt x="30" y="49"/>
                      <a:pt x="51" y="29"/>
                      <a:pt x="65" y="22"/>
                    </a:cubicBezTo>
                    <a:cubicBezTo>
                      <a:pt x="69" y="20"/>
                      <a:pt x="67" y="15"/>
                      <a:pt x="65" y="13"/>
                    </a:cubicBezTo>
                    <a:cubicBezTo>
                      <a:pt x="59" y="6"/>
                      <a:pt x="52" y="0"/>
                      <a:pt x="45" y="3"/>
                    </a:cubicBezTo>
                    <a:cubicBezTo>
                      <a:pt x="28" y="12"/>
                      <a:pt x="11" y="29"/>
                      <a:pt x="3" y="46"/>
                    </a:cubicBezTo>
                    <a:cubicBezTo>
                      <a:pt x="0" y="53"/>
                      <a:pt x="7" y="60"/>
                      <a:pt x="13" y="66"/>
                    </a:cubicBezTo>
                    <a:cubicBezTo>
                      <a:pt x="16" y="68"/>
                      <a:pt x="20" y="69"/>
                      <a:pt x="21" y="66"/>
                    </a:cubicBezTo>
                    <a:close/>
                  </a:path>
                </a:pathLst>
              </a:custGeom>
              <a:solidFill>
                <a:srgbClr val="E6E6E6"/>
              </a:solidFill>
              <a:ln w="9525">
                <a:noFill/>
                <a:miter lim="800000"/>
              </a:ln>
            </p:spPr>
            <p:txBody>
              <a:bodyPr/>
              <a:lstStyle/>
              <a:p>
                <a:endParaRPr lang="zh-CN" altLang="en-US">
                  <a:cs typeface="+mn-ea"/>
                  <a:sym typeface="+mn-lt"/>
                </a:endParaRPr>
              </a:p>
            </p:txBody>
          </p:sp>
          <p:sp>
            <p:nvSpPr>
              <p:cNvPr id="15" name="Freeform 394"/>
              <p:cNvSpPr/>
              <p:nvPr/>
            </p:nvSpPr>
            <p:spPr bwMode="auto">
              <a:xfrm>
                <a:off x="3671889" y="784225"/>
                <a:ext cx="215900" cy="203200"/>
              </a:xfrm>
              <a:custGeom>
                <a:avLst/>
                <a:gdLst>
                  <a:gd name="T0" fmla="*/ 166618 w 92"/>
                  <a:gd name="T1" fmla="*/ 60726 h 87"/>
                  <a:gd name="T2" fmla="*/ 100910 w 92"/>
                  <a:gd name="T3" fmla="*/ 51384 h 87"/>
                  <a:gd name="T4" fmla="*/ 28161 w 92"/>
                  <a:gd name="T5" fmla="*/ 53720 h 87"/>
                  <a:gd name="T6" fmla="*/ 98563 w 92"/>
                  <a:gd name="T7" fmla="*/ 184515 h 87"/>
                  <a:gd name="T8" fmla="*/ 166618 w 92"/>
                  <a:gd name="T9" fmla="*/ 60726 h 87"/>
                  <a:gd name="T10" fmla="*/ 0 60000 65536"/>
                  <a:gd name="T11" fmla="*/ 0 60000 65536"/>
                  <a:gd name="T12" fmla="*/ 0 60000 65536"/>
                  <a:gd name="T13" fmla="*/ 0 60000 65536"/>
                  <a:gd name="T14" fmla="*/ 0 60000 65536"/>
                  <a:gd name="T15" fmla="*/ 0 w 92"/>
                  <a:gd name="T16" fmla="*/ 0 h 87"/>
                  <a:gd name="T17" fmla="*/ 92 w 92"/>
                  <a:gd name="T18" fmla="*/ 87 h 87"/>
                </a:gdLst>
                <a:ahLst/>
                <a:cxnLst>
                  <a:cxn ang="T10">
                    <a:pos x="T0" y="T1"/>
                  </a:cxn>
                  <a:cxn ang="T11">
                    <a:pos x="T2" y="T3"/>
                  </a:cxn>
                  <a:cxn ang="T12">
                    <a:pos x="T4" y="T5"/>
                  </a:cxn>
                  <a:cxn ang="T13">
                    <a:pos x="T6" y="T7"/>
                  </a:cxn>
                  <a:cxn ang="T14">
                    <a:pos x="T8" y="T9"/>
                  </a:cxn>
                </a:cxnLst>
                <a:rect l="T15" t="T16" r="T17" b="T18"/>
                <a:pathLst>
                  <a:path w="92" h="87">
                    <a:moveTo>
                      <a:pt x="71" y="26"/>
                    </a:moveTo>
                    <a:cubicBezTo>
                      <a:pt x="60" y="6"/>
                      <a:pt x="44" y="0"/>
                      <a:pt x="43" y="22"/>
                    </a:cubicBezTo>
                    <a:cubicBezTo>
                      <a:pt x="37" y="14"/>
                      <a:pt x="16" y="14"/>
                      <a:pt x="12" y="23"/>
                    </a:cubicBezTo>
                    <a:cubicBezTo>
                      <a:pt x="0" y="54"/>
                      <a:pt x="10" y="64"/>
                      <a:pt x="42" y="79"/>
                    </a:cubicBezTo>
                    <a:cubicBezTo>
                      <a:pt x="60" y="87"/>
                      <a:pt x="92" y="61"/>
                      <a:pt x="71" y="26"/>
                    </a:cubicBezTo>
                    <a:close/>
                  </a:path>
                </a:pathLst>
              </a:custGeom>
              <a:solidFill>
                <a:srgbClr val="333333"/>
              </a:solidFill>
              <a:ln w="9525">
                <a:noFill/>
                <a:miter lim="800000"/>
              </a:ln>
            </p:spPr>
            <p:txBody>
              <a:bodyPr/>
              <a:lstStyle/>
              <a:p>
                <a:endParaRPr lang="zh-CN" altLang="en-US">
                  <a:cs typeface="+mn-ea"/>
                  <a:sym typeface="+mn-lt"/>
                </a:endParaRPr>
              </a:p>
            </p:txBody>
          </p:sp>
          <p:sp>
            <p:nvSpPr>
              <p:cNvPr id="16" name="Freeform 395"/>
              <p:cNvSpPr/>
              <p:nvPr/>
            </p:nvSpPr>
            <p:spPr bwMode="auto">
              <a:xfrm>
                <a:off x="3752851" y="865188"/>
                <a:ext cx="160338" cy="160338"/>
              </a:xfrm>
              <a:custGeom>
                <a:avLst/>
                <a:gdLst>
                  <a:gd name="T0" fmla="*/ 48799 w 69"/>
                  <a:gd name="T1" fmla="*/ 153264 h 68"/>
                  <a:gd name="T2" fmla="*/ 148719 w 69"/>
                  <a:gd name="T3" fmla="*/ 49516 h 68"/>
                  <a:gd name="T4" fmla="*/ 151043 w 69"/>
                  <a:gd name="T5" fmla="*/ 28295 h 68"/>
                  <a:gd name="T6" fmla="*/ 104568 w 69"/>
                  <a:gd name="T7" fmla="*/ 7074 h 68"/>
                  <a:gd name="T8" fmla="*/ 6971 w 69"/>
                  <a:gd name="T9" fmla="*/ 108464 h 68"/>
                  <a:gd name="T10" fmla="*/ 27885 w 69"/>
                  <a:gd name="T11" fmla="*/ 153264 h 68"/>
                  <a:gd name="T12" fmla="*/ 48799 w 69"/>
                  <a:gd name="T13" fmla="*/ 153264 h 68"/>
                  <a:gd name="T14" fmla="*/ 0 60000 65536"/>
                  <a:gd name="T15" fmla="*/ 0 60000 65536"/>
                  <a:gd name="T16" fmla="*/ 0 60000 65536"/>
                  <a:gd name="T17" fmla="*/ 0 60000 65536"/>
                  <a:gd name="T18" fmla="*/ 0 60000 65536"/>
                  <a:gd name="T19" fmla="*/ 0 60000 65536"/>
                  <a:gd name="T20" fmla="*/ 0 60000 65536"/>
                  <a:gd name="T21" fmla="*/ 0 w 69"/>
                  <a:gd name="T22" fmla="*/ 0 h 68"/>
                  <a:gd name="T23" fmla="*/ 69 w 69"/>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8">
                    <a:moveTo>
                      <a:pt x="21" y="65"/>
                    </a:moveTo>
                    <a:cubicBezTo>
                      <a:pt x="30" y="48"/>
                      <a:pt x="51" y="28"/>
                      <a:pt x="64" y="21"/>
                    </a:cubicBezTo>
                    <a:cubicBezTo>
                      <a:pt x="69" y="19"/>
                      <a:pt x="67" y="15"/>
                      <a:pt x="65" y="12"/>
                    </a:cubicBezTo>
                    <a:cubicBezTo>
                      <a:pt x="59" y="6"/>
                      <a:pt x="52" y="0"/>
                      <a:pt x="45" y="3"/>
                    </a:cubicBezTo>
                    <a:cubicBezTo>
                      <a:pt x="28" y="12"/>
                      <a:pt x="11" y="29"/>
                      <a:pt x="3" y="46"/>
                    </a:cubicBezTo>
                    <a:cubicBezTo>
                      <a:pt x="0" y="53"/>
                      <a:pt x="6" y="60"/>
                      <a:pt x="12" y="65"/>
                    </a:cubicBezTo>
                    <a:cubicBezTo>
                      <a:pt x="15" y="68"/>
                      <a:pt x="19" y="68"/>
                      <a:pt x="21"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17" name="Freeform 396"/>
              <p:cNvSpPr/>
              <p:nvPr/>
            </p:nvSpPr>
            <p:spPr bwMode="auto">
              <a:xfrm>
                <a:off x="3409951" y="1476375"/>
                <a:ext cx="231775" cy="234950"/>
              </a:xfrm>
              <a:custGeom>
                <a:avLst/>
                <a:gdLst>
                  <a:gd name="T0" fmla="*/ 142811 w 99"/>
                  <a:gd name="T1" fmla="*/ 35242 h 100"/>
                  <a:gd name="T2" fmla="*/ 67894 w 99"/>
                  <a:gd name="T3" fmla="*/ 9398 h 100"/>
                  <a:gd name="T4" fmla="*/ 32776 w 99"/>
                  <a:gd name="T5" fmla="*/ 140970 h 100"/>
                  <a:gd name="T6" fmla="*/ 175587 w 99"/>
                  <a:gd name="T7" fmla="*/ 206756 h 100"/>
                  <a:gd name="T8" fmla="*/ 142811 w 99"/>
                  <a:gd name="T9" fmla="*/ 35242 h 100"/>
                  <a:gd name="T10" fmla="*/ 0 60000 65536"/>
                  <a:gd name="T11" fmla="*/ 0 60000 65536"/>
                  <a:gd name="T12" fmla="*/ 0 60000 65536"/>
                  <a:gd name="T13" fmla="*/ 0 60000 65536"/>
                  <a:gd name="T14" fmla="*/ 0 60000 65536"/>
                  <a:gd name="T15" fmla="*/ 0 w 99"/>
                  <a:gd name="T16" fmla="*/ 0 h 100"/>
                  <a:gd name="T17" fmla="*/ 99 w 99"/>
                  <a:gd name="T18" fmla="*/ 100 h 100"/>
                </a:gdLst>
                <a:ahLst/>
                <a:cxnLst>
                  <a:cxn ang="T10">
                    <a:pos x="T0" y="T1"/>
                  </a:cxn>
                  <a:cxn ang="T11">
                    <a:pos x="T2" y="T3"/>
                  </a:cxn>
                  <a:cxn ang="T12">
                    <a:pos x="T4" y="T5"/>
                  </a:cxn>
                  <a:cxn ang="T13">
                    <a:pos x="T6" y="T7"/>
                  </a:cxn>
                  <a:cxn ang="T14">
                    <a:pos x="T8" y="T9"/>
                  </a:cxn>
                </a:cxnLst>
                <a:rect l="T15" t="T16" r="T17" b="T18"/>
                <a:pathLst>
                  <a:path w="99" h="100">
                    <a:moveTo>
                      <a:pt x="61" y="15"/>
                    </a:moveTo>
                    <a:cubicBezTo>
                      <a:pt x="54" y="15"/>
                      <a:pt x="45" y="0"/>
                      <a:pt x="29" y="4"/>
                    </a:cubicBezTo>
                    <a:cubicBezTo>
                      <a:pt x="14" y="7"/>
                      <a:pt x="0" y="17"/>
                      <a:pt x="14" y="60"/>
                    </a:cubicBezTo>
                    <a:cubicBezTo>
                      <a:pt x="27" y="100"/>
                      <a:pt x="52" y="100"/>
                      <a:pt x="75" y="88"/>
                    </a:cubicBezTo>
                    <a:cubicBezTo>
                      <a:pt x="99" y="76"/>
                      <a:pt x="85" y="15"/>
                      <a:pt x="61" y="15"/>
                    </a:cubicBezTo>
                    <a:close/>
                  </a:path>
                </a:pathLst>
              </a:custGeom>
              <a:solidFill>
                <a:srgbClr val="333333"/>
              </a:solidFill>
              <a:ln w="9525">
                <a:noFill/>
                <a:miter lim="800000"/>
              </a:ln>
            </p:spPr>
            <p:txBody>
              <a:bodyPr/>
              <a:lstStyle/>
              <a:p>
                <a:endParaRPr lang="zh-CN" altLang="en-US">
                  <a:cs typeface="+mn-ea"/>
                  <a:sym typeface="+mn-lt"/>
                </a:endParaRPr>
              </a:p>
            </p:txBody>
          </p:sp>
          <p:sp>
            <p:nvSpPr>
              <p:cNvPr id="18" name="Freeform 397"/>
              <p:cNvSpPr/>
              <p:nvPr/>
            </p:nvSpPr>
            <p:spPr bwMode="auto">
              <a:xfrm>
                <a:off x="3444876" y="1500188"/>
                <a:ext cx="82550" cy="104775"/>
              </a:xfrm>
              <a:custGeom>
                <a:avLst/>
                <a:gdLst>
                  <a:gd name="T0" fmla="*/ 77833 w 35"/>
                  <a:gd name="T1" fmla="*/ 46567 h 45"/>
                  <a:gd name="T2" fmla="*/ 47171 w 35"/>
                  <a:gd name="T3" fmla="*/ 100118 h 45"/>
                  <a:gd name="T4" fmla="*/ 4717 w 35"/>
                  <a:gd name="T5" fmla="*/ 58208 h 45"/>
                  <a:gd name="T6" fmla="*/ 35379 w 35"/>
                  <a:gd name="T7" fmla="*/ 4657 h 45"/>
                  <a:gd name="T8" fmla="*/ 77833 w 35"/>
                  <a:gd name="T9" fmla="*/ 46567 h 45"/>
                  <a:gd name="T10" fmla="*/ 0 60000 65536"/>
                  <a:gd name="T11" fmla="*/ 0 60000 65536"/>
                  <a:gd name="T12" fmla="*/ 0 60000 65536"/>
                  <a:gd name="T13" fmla="*/ 0 60000 65536"/>
                  <a:gd name="T14" fmla="*/ 0 60000 65536"/>
                  <a:gd name="T15" fmla="*/ 0 w 35"/>
                  <a:gd name="T16" fmla="*/ 0 h 45"/>
                  <a:gd name="T17" fmla="*/ 35 w 35"/>
                  <a:gd name="T18" fmla="*/ 45 h 45"/>
                </a:gdLst>
                <a:ahLst/>
                <a:cxnLst>
                  <a:cxn ang="T10">
                    <a:pos x="T0" y="T1"/>
                  </a:cxn>
                  <a:cxn ang="T11">
                    <a:pos x="T2" y="T3"/>
                  </a:cxn>
                  <a:cxn ang="T12">
                    <a:pos x="T4" y="T5"/>
                  </a:cxn>
                  <a:cxn ang="T13">
                    <a:pos x="T6" y="T7"/>
                  </a:cxn>
                  <a:cxn ang="T14">
                    <a:pos x="T8" y="T9"/>
                  </a:cxn>
                </a:cxnLst>
                <a:rect l="T15" t="T16" r="T17" b="T18"/>
                <a:pathLst>
                  <a:path w="35" h="45">
                    <a:moveTo>
                      <a:pt x="33" y="20"/>
                    </a:moveTo>
                    <a:cubicBezTo>
                      <a:pt x="35" y="31"/>
                      <a:pt x="29" y="42"/>
                      <a:pt x="20" y="43"/>
                    </a:cubicBezTo>
                    <a:cubicBezTo>
                      <a:pt x="11" y="45"/>
                      <a:pt x="3" y="37"/>
                      <a:pt x="2" y="25"/>
                    </a:cubicBezTo>
                    <a:cubicBezTo>
                      <a:pt x="0" y="14"/>
                      <a:pt x="6" y="3"/>
                      <a:pt x="15" y="2"/>
                    </a:cubicBezTo>
                    <a:cubicBezTo>
                      <a:pt x="23" y="0"/>
                      <a:pt x="32" y="8"/>
                      <a:pt x="33" y="20"/>
                    </a:cubicBezTo>
                    <a:close/>
                  </a:path>
                </a:pathLst>
              </a:custGeom>
              <a:solidFill>
                <a:srgbClr val="4D4D4D"/>
              </a:solidFill>
              <a:ln w="9525">
                <a:noFill/>
                <a:miter lim="800000"/>
              </a:ln>
            </p:spPr>
            <p:txBody>
              <a:bodyPr/>
              <a:lstStyle/>
              <a:p>
                <a:endParaRPr lang="zh-CN" altLang="en-US">
                  <a:cs typeface="+mn-ea"/>
                  <a:sym typeface="+mn-lt"/>
                </a:endParaRPr>
              </a:p>
            </p:txBody>
          </p:sp>
          <p:sp>
            <p:nvSpPr>
              <p:cNvPr id="19" name="Freeform 398"/>
              <p:cNvSpPr/>
              <p:nvPr/>
            </p:nvSpPr>
            <p:spPr bwMode="auto">
              <a:xfrm>
                <a:off x="3602039" y="1412875"/>
                <a:ext cx="477838" cy="257175"/>
              </a:xfrm>
              <a:custGeom>
                <a:avLst/>
                <a:gdLst>
                  <a:gd name="T0" fmla="*/ 444500 w 301"/>
                  <a:gd name="T1" fmla="*/ 0 h 162"/>
                  <a:gd name="T2" fmla="*/ 0 w 301"/>
                  <a:gd name="T3" fmla="*/ 82550 h 162"/>
                  <a:gd name="T4" fmla="*/ 30163 w 301"/>
                  <a:gd name="T5" fmla="*/ 257175 h 162"/>
                  <a:gd name="T6" fmla="*/ 477838 w 301"/>
                  <a:gd name="T7" fmla="*/ 176212 h 162"/>
                  <a:gd name="T8" fmla="*/ 444500 w 301"/>
                  <a:gd name="T9" fmla="*/ 0 h 162"/>
                  <a:gd name="T10" fmla="*/ 0 60000 65536"/>
                  <a:gd name="T11" fmla="*/ 0 60000 65536"/>
                  <a:gd name="T12" fmla="*/ 0 60000 65536"/>
                  <a:gd name="T13" fmla="*/ 0 60000 65536"/>
                  <a:gd name="T14" fmla="*/ 0 60000 65536"/>
                  <a:gd name="T15" fmla="*/ 0 w 301"/>
                  <a:gd name="T16" fmla="*/ 0 h 162"/>
                  <a:gd name="T17" fmla="*/ 301 w 301"/>
                  <a:gd name="T18" fmla="*/ 162 h 162"/>
                </a:gdLst>
                <a:ahLst/>
                <a:cxnLst>
                  <a:cxn ang="T10">
                    <a:pos x="T0" y="T1"/>
                  </a:cxn>
                  <a:cxn ang="T11">
                    <a:pos x="T2" y="T3"/>
                  </a:cxn>
                  <a:cxn ang="T12">
                    <a:pos x="T4" y="T5"/>
                  </a:cxn>
                  <a:cxn ang="T13">
                    <a:pos x="T6" y="T7"/>
                  </a:cxn>
                  <a:cxn ang="T14">
                    <a:pos x="T8" y="T9"/>
                  </a:cxn>
                </a:cxnLst>
                <a:rect l="T15" t="T16" r="T17" b="T18"/>
                <a:pathLst>
                  <a:path w="301" h="162">
                    <a:moveTo>
                      <a:pt x="280" y="0"/>
                    </a:moveTo>
                    <a:lnTo>
                      <a:pt x="0" y="52"/>
                    </a:lnTo>
                    <a:lnTo>
                      <a:pt x="19" y="162"/>
                    </a:lnTo>
                    <a:lnTo>
                      <a:pt x="301" y="111"/>
                    </a:lnTo>
                    <a:lnTo>
                      <a:pt x="280" y="0"/>
                    </a:lnTo>
                    <a:close/>
                  </a:path>
                </a:pathLst>
              </a:custGeom>
              <a:solidFill>
                <a:srgbClr val="F03E32"/>
              </a:solidFill>
              <a:ln w="9525">
                <a:noFill/>
                <a:miter lim="800000"/>
              </a:ln>
            </p:spPr>
            <p:txBody>
              <a:bodyPr/>
              <a:lstStyle/>
              <a:p>
                <a:endParaRPr lang="zh-CN" altLang="en-US">
                  <a:cs typeface="+mn-ea"/>
                  <a:sym typeface="+mn-lt"/>
                </a:endParaRPr>
              </a:p>
            </p:txBody>
          </p:sp>
          <p:sp>
            <p:nvSpPr>
              <p:cNvPr id="20" name="Freeform 399"/>
              <p:cNvSpPr/>
              <p:nvPr/>
            </p:nvSpPr>
            <p:spPr bwMode="auto">
              <a:xfrm>
                <a:off x="3602039" y="1487488"/>
                <a:ext cx="77788" cy="182563"/>
              </a:xfrm>
              <a:custGeom>
                <a:avLst/>
                <a:gdLst>
                  <a:gd name="T0" fmla="*/ 47144 w 33"/>
                  <a:gd name="T1" fmla="*/ 0 h 78"/>
                  <a:gd name="T2" fmla="*/ 0 w 33"/>
                  <a:gd name="T3" fmla="*/ 7022 h 78"/>
                  <a:gd name="T4" fmla="*/ 30644 w 33"/>
                  <a:gd name="T5" fmla="*/ 182563 h 78"/>
                  <a:gd name="T6" fmla="*/ 77788 w 33"/>
                  <a:gd name="T7" fmla="*/ 173201 h 78"/>
                  <a:gd name="T8" fmla="*/ 77788 w 33"/>
                  <a:gd name="T9" fmla="*/ 173201 h 78"/>
                  <a:gd name="T10" fmla="*/ 44787 w 33"/>
                  <a:gd name="T11" fmla="*/ 0 h 78"/>
                  <a:gd name="T12" fmla="*/ 47144 w 33"/>
                  <a:gd name="T13" fmla="*/ 0 h 78"/>
                  <a:gd name="T14" fmla="*/ 0 60000 65536"/>
                  <a:gd name="T15" fmla="*/ 0 60000 65536"/>
                  <a:gd name="T16" fmla="*/ 0 60000 65536"/>
                  <a:gd name="T17" fmla="*/ 0 60000 65536"/>
                  <a:gd name="T18" fmla="*/ 0 60000 65536"/>
                  <a:gd name="T19" fmla="*/ 0 60000 65536"/>
                  <a:gd name="T20" fmla="*/ 0 60000 65536"/>
                  <a:gd name="T21" fmla="*/ 0 w 33"/>
                  <a:gd name="T22" fmla="*/ 0 h 78"/>
                  <a:gd name="T23" fmla="*/ 33 w 33"/>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78">
                    <a:moveTo>
                      <a:pt x="20" y="0"/>
                    </a:moveTo>
                    <a:cubicBezTo>
                      <a:pt x="0" y="3"/>
                      <a:pt x="0" y="3"/>
                      <a:pt x="0" y="3"/>
                    </a:cubicBezTo>
                    <a:cubicBezTo>
                      <a:pt x="13" y="78"/>
                      <a:pt x="13" y="78"/>
                      <a:pt x="13" y="78"/>
                    </a:cubicBezTo>
                    <a:cubicBezTo>
                      <a:pt x="33" y="74"/>
                      <a:pt x="33" y="74"/>
                      <a:pt x="33" y="74"/>
                    </a:cubicBezTo>
                    <a:cubicBezTo>
                      <a:pt x="33" y="74"/>
                      <a:pt x="33" y="74"/>
                      <a:pt x="33" y="74"/>
                    </a:cubicBezTo>
                    <a:cubicBezTo>
                      <a:pt x="23" y="53"/>
                      <a:pt x="17" y="18"/>
                      <a:pt x="19" y="0"/>
                    </a:cubicBezTo>
                    <a:cubicBezTo>
                      <a:pt x="20" y="0"/>
                      <a:pt x="20" y="0"/>
                      <a:pt x="20" y="0"/>
                    </a:cubicBezTo>
                    <a:close/>
                  </a:path>
                </a:pathLst>
              </a:custGeom>
              <a:solidFill>
                <a:srgbClr val="CF291D"/>
              </a:solidFill>
              <a:ln w="9525">
                <a:noFill/>
                <a:miter lim="800000"/>
              </a:ln>
            </p:spPr>
            <p:txBody>
              <a:bodyPr/>
              <a:lstStyle/>
              <a:p>
                <a:endParaRPr lang="zh-CN" altLang="en-US">
                  <a:cs typeface="+mn-ea"/>
                  <a:sym typeface="+mn-lt"/>
                </a:endParaRPr>
              </a:p>
            </p:txBody>
          </p:sp>
          <p:sp>
            <p:nvSpPr>
              <p:cNvPr id="21" name="Freeform 400"/>
              <p:cNvSpPr/>
              <p:nvPr/>
            </p:nvSpPr>
            <p:spPr bwMode="auto">
              <a:xfrm>
                <a:off x="3536951" y="1479550"/>
                <a:ext cx="119063" cy="214313"/>
              </a:xfrm>
              <a:custGeom>
                <a:avLst/>
                <a:gdLst>
                  <a:gd name="T0" fmla="*/ 114394 w 51"/>
                  <a:gd name="T1" fmla="*/ 186359 h 92"/>
                  <a:gd name="T2" fmla="*/ 84044 w 51"/>
                  <a:gd name="T3" fmla="*/ 13977 h 92"/>
                  <a:gd name="T4" fmla="*/ 63033 w 51"/>
                  <a:gd name="T5" fmla="*/ 0 h 92"/>
                  <a:gd name="T6" fmla="*/ 9338 w 51"/>
                  <a:gd name="T7" fmla="*/ 30283 h 92"/>
                  <a:gd name="T8" fmla="*/ 39688 w 51"/>
                  <a:gd name="T9" fmla="*/ 198007 h 92"/>
                  <a:gd name="T10" fmla="*/ 100386 w 51"/>
                  <a:gd name="T11" fmla="*/ 207325 h 92"/>
                  <a:gd name="T12" fmla="*/ 114394 w 51"/>
                  <a:gd name="T13" fmla="*/ 186359 h 92"/>
                  <a:gd name="T14" fmla="*/ 0 60000 65536"/>
                  <a:gd name="T15" fmla="*/ 0 60000 65536"/>
                  <a:gd name="T16" fmla="*/ 0 60000 65536"/>
                  <a:gd name="T17" fmla="*/ 0 60000 65536"/>
                  <a:gd name="T18" fmla="*/ 0 60000 65536"/>
                  <a:gd name="T19" fmla="*/ 0 60000 65536"/>
                  <a:gd name="T20" fmla="*/ 0 60000 65536"/>
                  <a:gd name="T21" fmla="*/ 0 w 51"/>
                  <a:gd name="T22" fmla="*/ 0 h 92"/>
                  <a:gd name="T23" fmla="*/ 51 w 51"/>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92">
                    <a:moveTo>
                      <a:pt x="49" y="80"/>
                    </a:moveTo>
                    <a:cubicBezTo>
                      <a:pt x="39" y="59"/>
                      <a:pt x="33" y="25"/>
                      <a:pt x="36" y="6"/>
                    </a:cubicBezTo>
                    <a:cubicBezTo>
                      <a:pt x="36" y="1"/>
                      <a:pt x="31" y="0"/>
                      <a:pt x="27" y="0"/>
                    </a:cubicBezTo>
                    <a:cubicBezTo>
                      <a:pt x="16" y="2"/>
                      <a:pt x="5" y="4"/>
                      <a:pt x="4" y="13"/>
                    </a:cubicBezTo>
                    <a:cubicBezTo>
                      <a:pt x="0" y="36"/>
                      <a:pt x="5" y="65"/>
                      <a:pt x="17" y="85"/>
                    </a:cubicBezTo>
                    <a:cubicBezTo>
                      <a:pt x="22" y="92"/>
                      <a:pt x="33" y="91"/>
                      <a:pt x="43" y="89"/>
                    </a:cubicBezTo>
                    <a:cubicBezTo>
                      <a:pt x="48" y="88"/>
                      <a:pt x="51" y="84"/>
                      <a:pt x="49" y="80"/>
                    </a:cubicBezTo>
                    <a:close/>
                  </a:path>
                </a:pathLst>
              </a:custGeom>
              <a:solidFill>
                <a:srgbClr val="E6E6E6"/>
              </a:solidFill>
              <a:ln w="9525">
                <a:noFill/>
                <a:miter lim="800000"/>
              </a:ln>
            </p:spPr>
            <p:txBody>
              <a:bodyPr/>
              <a:lstStyle/>
              <a:p>
                <a:endParaRPr lang="zh-CN" altLang="en-US">
                  <a:cs typeface="+mn-ea"/>
                  <a:sym typeface="+mn-lt"/>
                </a:endParaRPr>
              </a:p>
            </p:txBody>
          </p:sp>
          <p:sp>
            <p:nvSpPr>
              <p:cNvPr id="22" name="Freeform 401"/>
              <p:cNvSpPr/>
              <p:nvPr/>
            </p:nvSpPr>
            <p:spPr bwMode="auto">
              <a:xfrm>
                <a:off x="3551239" y="1476375"/>
                <a:ext cx="115888" cy="215900"/>
              </a:xfrm>
              <a:custGeom>
                <a:avLst/>
                <a:gdLst>
                  <a:gd name="T0" fmla="*/ 111252 w 50"/>
                  <a:gd name="T1" fmla="*/ 187739 h 92"/>
                  <a:gd name="T2" fmla="*/ 81122 w 50"/>
                  <a:gd name="T3" fmla="*/ 14080 h 92"/>
                  <a:gd name="T4" fmla="*/ 60262 w 50"/>
                  <a:gd name="T5" fmla="*/ 0 h 92"/>
                  <a:gd name="T6" fmla="*/ 9271 w 50"/>
                  <a:gd name="T7" fmla="*/ 30508 h 92"/>
                  <a:gd name="T8" fmla="*/ 39402 w 50"/>
                  <a:gd name="T9" fmla="*/ 199473 h 92"/>
                  <a:gd name="T10" fmla="*/ 97346 w 50"/>
                  <a:gd name="T11" fmla="*/ 208860 h 92"/>
                  <a:gd name="T12" fmla="*/ 111252 w 50"/>
                  <a:gd name="T13" fmla="*/ 187739 h 92"/>
                  <a:gd name="T14" fmla="*/ 0 60000 65536"/>
                  <a:gd name="T15" fmla="*/ 0 60000 65536"/>
                  <a:gd name="T16" fmla="*/ 0 60000 65536"/>
                  <a:gd name="T17" fmla="*/ 0 60000 65536"/>
                  <a:gd name="T18" fmla="*/ 0 60000 65536"/>
                  <a:gd name="T19" fmla="*/ 0 60000 65536"/>
                  <a:gd name="T20" fmla="*/ 0 60000 65536"/>
                  <a:gd name="T21" fmla="*/ 0 w 50"/>
                  <a:gd name="T22" fmla="*/ 0 h 92"/>
                  <a:gd name="T23" fmla="*/ 50 w 50"/>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92">
                    <a:moveTo>
                      <a:pt x="48" y="80"/>
                    </a:moveTo>
                    <a:cubicBezTo>
                      <a:pt x="38" y="59"/>
                      <a:pt x="32" y="24"/>
                      <a:pt x="35" y="6"/>
                    </a:cubicBezTo>
                    <a:cubicBezTo>
                      <a:pt x="35" y="1"/>
                      <a:pt x="30" y="0"/>
                      <a:pt x="26" y="0"/>
                    </a:cubicBezTo>
                    <a:cubicBezTo>
                      <a:pt x="16" y="2"/>
                      <a:pt x="5" y="4"/>
                      <a:pt x="4" y="13"/>
                    </a:cubicBezTo>
                    <a:cubicBezTo>
                      <a:pt x="0" y="37"/>
                      <a:pt x="6" y="65"/>
                      <a:pt x="17" y="85"/>
                    </a:cubicBezTo>
                    <a:cubicBezTo>
                      <a:pt x="22" y="92"/>
                      <a:pt x="33" y="91"/>
                      <a:pt x="42" y="89"/>
                    </a:cubicBezTo>
                    <a:cubicBezTo>
                      <a:pt x="47" y="88"/>
                      <a:pt x="50" y="84"/>
                      <a:pt x="48" y="80"/>
                    </a:cubicBezTo>
                    <a:close/>
                  </a:path>
                </a:pathLst>
              </a:custGeom>
              <a:solidFill>
                <a:srgbClr val="FFFFFF"/>
              </a:solidFill>
              <a:ln w="9525">
                <a:noFill/>
                <a:miter lim="800000"/>
              </a:ln>
            </p:spPr>
            <p:txBody>
              <a:bodyPr/>
              <a:lstStyle/>
              <a:p>
                <a:endParaRPr lang="zh-CN" altLang="en-US">
                  <a:cs typeface="+mn-ea"/>
                  <a:sym typeface="+mn-lt"/>
                </a:endParaRPr>
              </a:p>
            </p:txBody>
          </p:sp>
          <p:sp>
            <p:nvSpPr>
              <p:cNvPr id="23" name="Oval 402"/>
              <p:cNvSpPr>
                <a:spLocks noChangeArrowheads="1"/>
              </p:cNvSpPr>
              <p:nvPr/>
            </p:nvSpPr>
            <p:spPr bwMode="auto">
              <a:xfrm>
                <a:off x="3119439" y="1541463"/>
                <a:ext cx="1247775" cy="1247775"/>
              </a:xfrm>
              <a:prstGeom prst="ellipse">
                <a:avLst/>
              </a:prstGeom>
              <a:solidFill>
                <a:srgbClr val="FFC000"/>
              </a:solidFill>
              <a:ln w="9525">
                <a:noFill/>
                <a:round/>
              </a:ln>
            </p:spPr>
            <p:txBody>
              <a:bodyPr/>
              <a:lstStyle/>
              <a:p>
                <a:endParaRPr lang="zh-CN" altLang="en-US">
                  <a:cs typeface="+mn-ea"/>
                  <a:sym typeface="+mn-lt"/>
                </a:endParaRPr>
              </a:p>
            </p:txBody>
          </p:sp>
          <p:sp>
            <p:nvSpPr>
              <p:cNvPr id="24" name="Rectangle 403"/>
              <p:cNvSpPr>
                <a:spLocks noChangeArrowheads="1"/>
              </p:cNvSpPr>
              <p:nvPr/>
            </p:nvSpPr>
            <p:spPr bwMode="auto">
              <a:xfrm>
                <a:off x="3626075" y="1376053"/>
                <a:ext cx="233164" cy="177966"/>
              </a:xfrm>
              <a:prstGeom prst="rect">
                <a:avLst/>
              </a:prstGeom>
              <a:solidFill>
                <a:schemeClr val="tx1">
                  <a:lumMod val="75000"/>
                  <a:lumOff val="2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25" name="Freeform 404"/>
              <p:cNvSpPr>
                <a:spLocks noEditPoints="1"/>
              </p:cNvSpPr>
              <p:nvPr/>
            </p:nvSpPr>
            <p:spPr bwMode="auto">
              <a:xfrm>
                <a:off x="3601890" y="1139800"/>
                <a:ext cx="284014" cy="282761"/>
              </a:xfrm>
              <a:custGeom>
                <a:avLst/>
                <a:gdLst>
                  <a:gd name="T0" fmla="*/ 60 w 121"/>
                  <a:gd name="T1" fmla="*/ 0 h 121"/>
                  <a:gd name="T2" fmla="*/ 103 w 121"/>
                  <a:gd name="T3" fmla="*/ 18 h 121"/>
                  <a:gd name="T4" fmla="*/ 121 w 121"/>
                  <a:gd name="T5" fmla="*/ 61 h 121"/>
                  <a:gd name="T6" fmla="*/ 103 w 121"/>
                  <a:gd name="T7" fmla="*/ 103 h 121"/>
                  <a:gd name="T8" fmla="*/ 60 w 121"/>
                  <a:gd name="T9" fmla="*/ 121 h 121"/>
                  <a:gd name="T10" fmla="*/ 60 w 121"/>
                  <a:gd name="T11" fmla="*/ 91 h 121"/>
                  <a:gd name="T12" fmla="*/ 82 w 121"/>
                  <a:gd name="T13" fmla="*/ 82 h 121"/>
                  <a:gd name="T14" fmla="*/ 91 w 121"/>
                  <a:gd name="T15" fmla="*/ 61 h 121"/>
                  <a:gd name="T16" fmla="*/ 82 w 121"/>
                  <a:gd name="T17" fmla="*/ 39 h 121"/>
                  <a:gd name="T18" fmla="*/ 60 w 121"/>
                  <a:gd name="T19" fmla="*/ 30 h 121"/>
                  <a:gd name="T20" fmla="*/ 60 w 121"/>
                  <a:gd name="T21" fmla="*/ 0 h 121"/>
                  <a:gd name="T22" fmla="*/ 60 w 121"/>
                  <a:gd name="T23" fmla="*/ 121 h 121"/>
                  <a:gd name="T24" fmla="*/ 17 w 121"/>
                  <a:gd name="T25" fmla="*/ 104 h 121"/>
                  <a:gd name="T26" fmla="*/ 0 w 121"/>
                  <a:gd name="T27" fmla="*/ 61 h 121"/>
                  <a:gd name="T28" fmla="*/ 17 w 121"/>
                  <a:gd name="T29" fmla="*/ 18 h 121"/>
                  <a:gd name="T30" fmla="*/ 60 w 121"/>
                  <a:gd name="T31" fmla="*/ 0 h 121"/>
                  <a:gd name="T32" fmla="*/ 60 w 121"/>
                  <a:gd name="T33" fmla="*/ 30 h 121"/>
                  <a:gd name="T34" fmla="*/ 39 w 121"/>
                  <a:gd name="T35" fmla="*/ 39 h 121"/>
                  <a:gd name="T36" fmla="*/ 30 w 121"/>
                  <a:gd name="T37" fmla="*/ 61 h 121"/>
                  <a:gd name="T38" fmla="*/ 39 w 121"/>
                  <a:gd name="T39" fmla="*/ 82 h 121"/>
                  <a:gd name="T40" fmla="*/ 60 w 121"/>
                  <a:gd name="T41" fmla="*/ 91 h 121"/>
                  <a:gd name="T42" fmla="*/ 60 w 121"/>
                  <a:gd name="T4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121">
                    <a:moveTo>
                      <a:pt x="60" y="0"/>
                    </a:moveTo>
                    <a:cubicBezTo>
                      <a:pt x="77" y="0"/>
                      <a:pt x="92" y="7"/>
                      <a:pt x="103" y="18"/>
                    </a:cubicBezTo>
                    <a:cubicBezTo>
                      <a:pt x="114" y="29"/>
                      <a:pt x="121" y="44"/>
                      <a:pt x="121" y="61"/>
                    </a:cubicBezTo>
                    <a:cubicBezTo>
                      <a:pt x="121" y="77"/>
                      <a:pt x="114" y="93"/>
                      <a:pt x="103" y="103"/>
                    </a:cubicBezTo>
                    <a:cubicBezTo>
                      <a:pt x="92" y="114"/>
                      <a:pt x="77" y="121"/>
                      <a:pt x="60" y="121"/>
                    </a:cubicBezTo>
                    <a:cubicBezTo>
                      <a:pt x="60" y="91"/>
                      <a:pt x="60" y="91"/>
                      <a:pt x="60" y="91"/>
                    </a:cubicBezTo>
                    <a:cubicBezTo>
                      <a:pt x="69" y="91"/>
                      <a:pt x="76" y="88"/>
                      <a:pt x="82" y="82"/>
                    </a:cubicBezTo>
                    <a:cubicBezTo>
                      <a:pt x="87" y="77"/>
                      <a:pt x="91" y="69"/>
                      <a:pt x="91" y="61"/>
                    </a:cubicBezTo>
                    <a:cubicBezTo>
                      <a:pt x="91" y="52"/>
                      <a:pt x="87" y="45"/>
                      <a:pt x="82" y="39"/>
                    </a:cubicBezTo>
                    <a:cubicBezTo>
                      <a:pt x="76" y="34"/>
                      <a:pt x="69" y="30"/>
                      <a:pt x="60" y="30"/>
                    </a:cubicBezTo>
                    <a:lnTo>
                      <a:pt x="60" y="0"/>
                    </a:lnTo>
                    <a:close/>
                    <a:moveTo>
                      <a:pt x="60" y="121"/>
                    </a:moveTo>
                    <a:cubicBezTo>
                      <a:pt x="43" y="121"/>
                      <a:pt x="28" y="114"/>
                      <a:pt x="17" y="104"/>
                    </a:cubicBezTo>
                    <a:cubicBezTo>
                      <a:pt x="6" y="93"/>
                      <a:pt x="0" y="77"/>
                      <a:pt x="0" y="61"/>
                    </a:cubicBezTo>
                    <a:cubicBezTo>
                      <a:pt x="0" y="44"/>
                      <a:pt x="6" y="29"/>
                      <a:pt x="17" y="18"/>
                    </a:cubicBezTo>
                    <a:cubicBezTo>
                      <a:pt x="28" y="7"/>
                      <a:pt x="43" y="0"/>
                      <a:pt x="60" y="0"/>
                    </a:cubicBezTo>
                    <a:cubicBezTo>
                      <a:pt x="60" y="30"/>
                      <a:pt x="60" y="30"/>
                      <a:pt x="60" y="30"/>
                    </a:cubicBezTo>
                    <a:cubicBezTo>
                      <a:pt x="52" y="30"/>
                      <a:pt x="44" y="34"/>
                      <a:pt x="39" y="39"/>
                    </a:cubicBezTo>
                    <a:cubicBezTo>
                      <a:pt x="33" y="45"/>
                      <a:pt x="30" y="52"/>
                      <a:pt x="30" y="61"/>
                    </a:cubicBezTo>
                    <a:cubicBezTo>
                      <a:pt x="30" y="69"/>
                      <a:pt x="33" y="77"/>
                      <a:pt x="39" y="82"/>
                    </a:cubicBezTo>
                    <a:cubicBezTo>
                      <a:pt x="44" y="88"/>
                      <a:pt x="52" y="91"/>
                      <a:pt x="60" y="91"/>
                    </a:cubicBezTo>
                    <a:lnTo>
                      <a:pt x="60" y="121"/>
                    </a:lnTo>
                    <a:close/>
                  </a:path>
                </a:pathLst>
              </a:custGeom>
              <a:solidFill>
                <a:schemeClr val="bg1">
                  <a:lumMod val="50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26" name="Rectangle 405"/>
              <p:cNvSpPr>
                <a:spLocks noChangeArrowheads="1"/>
              </p:cNvSpPr>
              <p:nvPr/>
            </p:nvSpPr>
            <p:spPr bwMode="auto">
              <a:xfrm>
                <a:off x="3729014" y="3175"/>
                <a:ext cx="27285" cy="1171350"/>
              </a:xfrm>
              <a:prstGeom prst="rect">
                <a:avLst/>
              </a:prstGeom>
              <a:solidFill>
                <a:schemeClr val="bg1">
                  <a:lumMod val="9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27" name="Freeform 407"/>
              <p:cNvSpPr/>
              <p:nvPr/>
            </p:nvSpPr>
            <p:spPr bwMode="auto">
              <a:xfrm>
                <a:off x="3902076" y="768350"/>
                <a:ext cx="379413" cy="376238"/>
              </a:xfrm>
              <a:custGeom>
                <a:avLst/>
                <a:gdLst>
                  <a:gd name="T0" fmla="*/ 229521 w 162"/>
                  <a:gd name="T1" fmla="*/ 21032 h 161"/>
                  <a:gd name="T2" fmla="*/ 23421 w 162"/>
                  <a:gd name="T3" fmla="*/ 149560 h 161"/>
                  <a:gd name="T4" fmla="*/ 149892 w 162"/>
                  <a:gd name="T5" fmla="*/ 355206 h 161"/>
                  <a:gd name="T6" fmla="*/ 355992 w 162"/>
                  <a:gd name="T7" fmla="*/ 226678 h 161"/>
                  <a:gd name="T8" fmla="*/ 229521 w 162"/>
                  <a:gd name="T9" fmla="*/ 21032 h 161"/>
                  <a:gd name="T10" fmla="*/ 0 60000 65536"/>
                  <a:gd name="T11" fmla="*/ 0 60000 65536"/>
                  <a:gd name="T12" fmla="*/ 0 60000 65536"/>
                  <a:gd name="T13" fmla="*/ 0 60000 65536"/>
                  <a:gd name="T14" fmla="*/ 0 60000 65536"/>
                  <a:gd name="T15" fmla="*/ 0 w 162"/>
                  <a:gd name="T16" fmla="*/ 0 h 161"/>
                  <a:gd name="T17" fmla="*/ 162 w 162"/>
                  <a:gd name="T18" fmla="*/ 161 h 161"/>
                </a:gdLst>
                <a:ahLst/>
                <a:cxnLst>
                  <a:cxn ang="T10">
                    <a:pos x="T0" y="T1"/>
                  </a:cxn>
                  <a:cxn ang="T11">
                    <a:pos x="T2" y="T3"/>
                  </a:cxn>
                  <a:cxn ang="T12">
                    <a:pos x="T4" y="T5"/>
                  </a:cxn>
                  <a:cxn ang="T13">
                    <a:pos x="T6" y="T7"/>
                  </a:cxn>
                  <a:cxn ang="T14">
                    <a:pos x="T8" y="T9"/>
                  </a:cxn>
                </a:cxnLst>
                <a:rect l="T15" t="T16" r="T17" b="T18"/>
                <a:pathLst>
                  <a:path w="162" h="161">
                    <a:moveTo>
                      <a:pt x="98" y="9"/>
                    </a:moveTo>
                    <a:cubicBezTo>
                      <a:pt x="58" y="0"/>
                      <a:pt x="19" y="25"/>
                      <a:pt x="10" y="64"/>
                    </a:cubicBezTo>
                    <a:cubicBezTo>
                      <a:pt x="0" y="103"/>
                      <a:pt x="25" y="143"/>
                      <a:pt x="64" y="152"/>
                    </a:cubicBezTo>
                    <a:cubicBezTo>
                      <a:pt x="104" y="161"/>
                      <a:pt x="143" y="137"/>
                      <a:pt x="152" y="97"/>
                    </a:cubicBezTo>
                    <a:cubicBezTo>
                      <a:pt x="162" y="58"/>
                      <a:pt x="137" y="19"/>
                      <a:pt x="98" y="9"/>
                    </a:cubicBezTo>
                    <a:close/>
                  </a:path>
                </a:pathLst>
              </a:custGeom>
              <a:solidFill>
                <a:srgbClr val="FFFFFF"/>
              </a:solidFill>
              <a:ln w="9525">
                <a:noFill/>
                <a:miter lim="800000"/>
              </a:ln>
            </p:spPr>
            <p:txBody>
              <a:bodyPr/>
              <a:lstStyle/>
              <a:p>
                <a:endParaRPr lang="zh-CN" altLang="en-US">
                  <a:cs typeface="+mn-ea"/>
                  <a:sym typeface="+mn-lt"/>
                </a:endParaRPr>
              </a:p>
            </p:txBody>
          </p:sp>
          <p:sp>
            <p:nvSpPr>
              <p:cNvPr id="28" name="Freeform 412"/>
              <p:cNvSpPr/>
              <p:nvPr/>
            </p:nvSpPr>
            <p:spPr bwMode="auto">
              <a:xfrm>
                <a:off x="3627438" y="1652588"/>
                <a:ext cx="269875" cy="238125"/>
              </a:xfrm>
              <a:custGeom>
                <a:avLst/>
                <a:gdLst>
                  <a:gd name="T0" fmla="*/ 126724 w 115"/>
                  <a:gd name="T1" fmla="*/ 23346 h 102"/>
                  <a:gd name="T2" fmla="*/ 49282 w 115"/>
                  <a:gd name="T3" fmla="*/ 35018 h 102"/>
                  <a:gd name="T4" fmla="*/ 75096 w 115"/>
                  <a:gd name="T5" fmla="*/ 168088 h 102"/>
                  <a:gd name="T6" fmla="*/ 234674 w 115"/>
                  <a:gd name="T7" fmla="*/ 161085 h 102"/>
                  <a:gd name="T8" fmla="*/ 126724 w 115"/>
                  <a:gd name="T9" fmla="*/ 23346 h 102"/>
                  <a:gd name="T10" fmla="*/ 0 60000 65536"/>
                  <a:gd name="T11" fmla="*/ 0 60000 65536"/>
                  <a:gd name="T12" fmla="*/ 0 60000 65536"/>
                  <a:gd name="T13" fmla="*/ 0 60000 65536"/>
                  <a:gd name="T14" fmla="*/ 0 60000 65536"/>
                  <a:gd name="T15" fmla="*/ 0 w 115"/>
                  <a:gd name="T16" fmla="*/ 0 h 102"/>
                  <a:gd name="T17" fmla="*/ 115 w 115"/>
                  <a:gd name="T18" fmla="*/ 102 h 102"/>
                </a:gdLst>
                <a:ahLst/>
                <a:cxnLst>
                  <a:cxn ang="T10">
                    <a:pos x="T0" y="T1"/>
                  </a:cxn>
                  <a:cxn ang="T11">
                    <a:pos x="T2" y="T3"/>
                  </a:cxn>
                  <a:cxn ang="T12">
                    <a:pos x="T4" y="T5"/>
                  </a:cxn>
                  <a:cxn ang="T13">
                    <a:pos x="T6" y="T7"/>
                  </a:cxn>
                  <a:cxn ang="T14">
                    <a:pos x="T8" y="T9"/>
                  </a:cxn>
                </a:cxnLst>
                <a:rect l="T15" t="T16" r="T17" b="T18"/>
                <a:pathLst>
                  <a:path w="115" h="102">
                    <a:moveTo>
                      <a:pt x="54" y="10"/>
                    </a:moveTo>
                    <a:cubicBezTo>
                      <a:pt x="48" y="14"/>
                      <a:pt x="33" y="5"/>
                      <a:pt x="21" y="15"/>
                    </a:cubicBezTo>
                    <a:cubicBezTo>
                      <a:pt x="9" y="25"/>
                      <a:pt x="0" y="40"/>
                      <a:pt x="32" y="72"/>
                    </a:cubicBezTo>
                    <a:cubicBezTo>
                      <a:pt x="62" y="102"/>
                      <a:pt x="84" y="90"/>
                      <a:pt x="100" y="69"/>
                    </a:cubicBezTo>
                    <a:cubicBezTo>
                      <a:pt x="115" y="48"/>
                      <a:pt x="75" y="0"/>
                      <a:pt x="54" y="10"/>
                    </a:cubicBezTo>
                    <a:close/>
                  </a:path>
                </a:pathLst>
              </a:custGeom>
              <a:solidFill>
                <a:srgbClr val="333333"/>
              </a:solidFill>
              <a:ln w="9525">
                <a:noFill/>
                <a:miter lim="800000"/>
              </a:ln>
            </p:spPr>
            <p:txBody>
              <a:bodyPr/>
              <a:lstStyle/>
              <a:p>
                <a:endParaRPr lang="zh-CN" altLang="en-US">
                  <a:cs typeface="+mn-ea"/>
                  <a:sym typeface="+mn-lt"/>
                </a:endParaRPr>
              </a:p>
            </p:txBody>
          </p:sp>
          <p:sp>
            <p:nvSpPr>
              <p:cNvPr id="29" name="Freeform 413"/>
              <p:cNvSpPr/>
              <p:nvPr/>
            </p:nvSpPr>
            <p:spPr bwMode="auto">
              <a:xfrm>
                <a:off x="3667126" y="1692275"/>
                <a:ext cx="92075" cy="104775"/>
              </a:xfrm>
              <a:custGeom>
                <a:avLst/>
                <a:gdLst>
                  <a:gd name="T0" fmla="*/ 75549 w 39"/>
                  <a:gd name="T1" fmla="*/ 27940 h 45"/>
                  <a:gd name="T2" fmla="*/ 73188 w 39"/>
                  <a:gd name="T3" fmla="*/ 93133 h 45"/>
                  <a:gd name="T4" fmla="*/ 16526 w 39"/>
                  <a:gd name="T5" fmla="*/ 74507 h 45"/>
                  <a:gd name="T6" fmla="*/ 18887 w 39"/>
                  <a:gd name="T7" fmla="*/ 11642 h 45"/>
                  <a:gd name="T8" fmla="*/ 75549 w 39"/>
                  <a:gd name="T9" fmla="*/ 27940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32" y="12"/>
                    </a:moveTo>
                    <a:cubicBezTo>
                      <a:pt x="39" y="22"/>
                      <a:pt x="38" y="34"/>
                      <a:pt x="31" y="40"/>
                    </a:cubicBezTo>
                    <a:cubicBezTo>
                      <a:pt x="24" y="45"/>
                      <a:pt x="13" y="42"/>
                      <a:pt x="7" y="32"/>
                    </a:cubicBezTo>
                    <a:cubicBezTo>
                      <a:pt x="0" y="22"/>
                      <a:pt x="1" y="10"/>
                      <a:pt x="8" y="5"/>
                    </a:cubicBezTo>
                    <a:cubicBezTo>
                      <a:pt x="15" y="0"/>
                      <a:pt x="26" y="3"/>
                      <a:pt x="32" y="12"/>
                    </a:cubicBezTo>
                    <a:close/>
                  </a:path>
                </a:pathLst>
              </a:custGeom>
              <a:solidFill>
                <a:srgbClr val="4D4D4D"/>
              </a:solidFill>
              <a:ln w="9525">
                <a:noFill/>
                <a:miter lim="800000"/>
              </a:ln>
            </p:spPr>
            <p:txBody>
              <a:bodyPr/>
              <a:lstStyle/>
              <a:p>
                <a:endParaRPr lang="zh-CN" altLang="en-US">
                  <a:cs typeface="+mn-ea"/>
                  <a:sym typeface="+mn-lt"/>
                </a:endParaRPr>
              </a:p>
            </p:txBody>
          </p:sp>
          <p:sp>
            <p:nvSpPr>
              <p:cNvPr id="30" name="Freeform 414"/>
              <p:cNvSpPr/>
              <p:nvPr/>
            </p:nvSpPr>
            <p:spPr bwMode="auto">
              <a:xfrm>
                <a:off x="3792538" y="1368425"/>
                <a:ext cx="466725" cy="414338"/>
              </a:xfrm>
              <a:custGeom>
                <a:avLst/>
                <a:gdLst>
                  <a:gd name="T0" fmla="*/ 360362 w 294"/>
                  <a:gd name="T1" fmla="*/ 0 h 261"/>
                  <a:gd name="T2" fmla="*/ 0 w 294"/>
                  <a:gd name="T3" fmla="*/ 271463 h 261"/>
                  <a:gd name="T4" fmla="*/ 104775 w 294"/>
                  <a:gd name="T5" fmla="*/ 414338 h 261"/>
                  <a:gd name="T6" fmla="*/ 466725 w 294"/>
                  <a:gd name="T7" fmla="*/ 141288 h 261"/>
                  <a:gd name="T8" fmla="*/ 360362 w 294"/>
                  <a:gd name="T9" fmla="*/ 0 h 261"/>
                  <a:gd name="T10" fmla="*/ 0 60000 65536"/>
                  <a:gd name="T11" fmla="*/ 0 60000 65536"/>
                  <a:gd name="T12" fmla="*/ 0 60000 65536"/>
                  <a:gd name="T13" fmla="*/ 0 60000 65536"/>
                  <a:gd name="T14" fmla="*/ 0 60000 65536"/>
                  <a:gd name="T15" fmla="*/ 0 w 294"/>
                  <a:gd name="T16" fmla="*/ 0 h 261"/>
                  <a:gd name="T17" fmla="*/ 294 w 294"/>
                  <a:gd name="T18" fmla="*/ 261 h 261"/>
                </a:gdLst>
                <a:ahLst/>
                <a:cxnLst>
                  <a:cxn ang="T10">
                    <a:pos x="T0" y="T1"/>
                  </a:cxn>
                  <a:cxn ang="T11">
                    <a:pos x="T2" y="T3"/>
                  </a:cxn>
                  <a:cxn ang="T12">
                    <a:pos x="T4" y="T5"/>
                  </a:cxn>
                  <a:cxn ang="T13">
                    <a:pos x="T6" y="T7"/>
                  </a:cxn>
                  <a:cxn ang="T14">
                    <a:pos x="T8" y="T9"/>
                  </a:cxn>
                </a:cxnLst>
                <a:rect l="T15" t="T16" r="T17" b="T18"/>
                <a:pathLst>
                  <a:path w="294" h="261">
                    <a:moveTo>
                      <a:pt x="227" y="0"/>
                    </a:moveTo>
                    <a:lnTo>
                      <a:pt x="0" y="171"/>
                    </a:lnTo>
                    <a:lnTo>
                      <a:pt x="66" y="261"/>
                    </a:lnTo>
                    <a:lnTo>
                      <a:pt x="294" y="89"/>
                    </a:lnTo>
                    <a:lnTo>
                      <a:pt x="227" y="0"/>
                    </a:lnTo>
                    <a:close/>
                  </a:path>
                </a:pathLst>
              </a:custGeom>
              <a:solidFill>
                <a:srgbClr val="F03E32"/>
              </a:solidFill>
              <a:ln w="9525">
                <a:noFill/>
                <a:miter lim="800000"/>
              </a:ln>
            </p:spPr>
            <p:txBody>
              <a:bodyPr/>
              <a:lstStyle/>
              <a:p>
                <a:endParaRPr lang="zh-CN" altLang="en-US">
                  <a:cs typeface="+mn-ea"/>
                  <a:sym typeface="+mn-lt"/>
                </a:endParaRPr>
              </a:p>
            </p:txBody>
          </p:sp>
          <p:sp>
            <p:nvSpPr>
              <p:cNvPr id="31" name="Freeform 415"/>
              <p:cNvSpPr/>
              <p:nvPr/>
            </p:nvSpPr>
            <p:spPr bwMode="auto">
              <a:xfrm>
                <a:off x="3792538" y="1612900"/>
                <a:ext cx="144463" cy="169863"/>
              </a:xfrm>
              <a:custGeom>
                <a:avLst/>
                <a:gdLst>
                  <a:gd name="T0" fmla="*/ 37281 w 62"/>
                  <a:gd name="T1" fmla="*/ 0 h 73"/>
                  <a:gd name="T2" fmla="*/ 0 w 62"/>
                  <a:gd name="T3" fmla="*/ 27923 h 73"/>
                  <a:gd name="T4" fmla="*/ 104852 w 62"/>
                  <a:gd name="T5" fmla="*/ 169863 h 73"/>
                  <a:gd name="T6" fmla="*/ 144463 w 62"/>
                  <a:gd name="T7" fmla="*/ 141940 h 73"/>
                  <a:gd name="T8" fmla="*/ 142133 w 62"/>
                  <a:gd name="T9" fmla="*/ 139613 h 73"/>
                  <a:gd name="T10" fmla="*/ 37281 w 62"/>
                  <a:gd name="T11" fmla="*/ 2327 h 73"/>
                  <a:gd name="T12" fmla="*/ 37281 w 62"/>
                  <a:gd name="T13" fmla="*/ 0 h 73"/>
                  <a:gd name="T14" fmla="*/ 0 60000 65536"/>
                  <a:gd name="T15" fmla="*/ 0 60000 65536"/>
                  <a:gd name="T16" fmla="*/ 0 60000 65536"/>
                  <a:gd name="T17" fmla="*/ 0 60000 65536"/>
                  <a:gd name="T18" fmla="*/ 0 60000 65536"/>
                  <a:gd name="T19" fmla="*/ 0 60000 65536"/>
                  <a:gd name="T20" fmla="*/ 0 60000 65536"/>
                  <a:gd name="T21" fmla="*/ 0 w 62"/>
                  <a:gd name="T22" fmla="*/ 0 h 73"/>
                  <a:gd name="T23" fmla="*/ 62 w 62"/>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3">
                    <a:moveTo>
                      <a:pt x="16" y="0"/>
                    </a:moveTo>
                    <a:cubicBezTo>
                      <a:pt x="0" y="12"/>
                      <a:pt x="0" y="12"/>
                      <a:pt x="0" y="12"/>
                    </a:cubicBezTo>
                    <a:cubicBezTo>
                      <a:pt x="45" y="73"/>
                      <a:pt x="45" y="73"/>
                      <a:pt x="45" y="73"/>
                    </a:cubicBezTo>
                    <a:cubicBezTo>
                      <a:pt x="62" y="61"/>
                      <a:pt x="62" y="61"/>
                      <a:pt x="62" y="61"/>
                    </a:cubicBezTo>
                    <a:cubicBezTo>
                      <a:pt x="61" y="61"/>
                      <a:pt x="61" y="60"/>
                      <a:pt x="61" y="60"/>
                    </a:cubicBezTo>
                    <a:cubicBezTo>
                      <a:pt x="43" y="46"/>
                      <a:pt x="22" y="18"/>
                      <a:pt x="16" y="1"/>
                    </a:cubicBezTo>
                    <a:cubicBezTo>
                      <a:pt x="16" y="0"/>
                      <a:pt x="16" y="0"/>
                      <a:pt x="16" y="0"/>
                    </a:cubicBezTo>
                    <a:close/>
                  </a:path>
                </a:pathLst>
              </a:custGeom>
              <a:solidFill>
                <a:srgbClr val="CF291D"/>
              </a:solidFill>
              <a:ln w="9525">
                <a:noFill/>
                <a:miter lim="800000"/>
              </a:ln>
            </p:spPr>
            <p:txBody>
              <a:bodyPr/>
              <a:lstStyle/>
              <a:p>
                <a:endParaRPr lang="zh-CN" altLang="en-US">
                  <a:cs typeface="+mn-ea"/>
                  <a:sym typeface="+mn-lt"/>
                </a:endParaRPr>
              </a:p>
            </p:txBody>
          </p:sp>
          <p:sp>
            <p:nvSpPr>
              <p:cNvPr id="32" name="Freeform 416"/>
              <p:cNvSpPr/>
              <p:nvPr/>
            </p:nvSpPr>
            <p:spPr bwMode="auto">
              <a:xfrm>
                <a:off x="3743326" y="1619250"/>
                <a:ext cx="177800" cy="206375"/>
              </a:xfrm>
              <a:custGeom>
                <a:avLst/>
                <a:gdLst>
                  <a:gd name="T0" fmla="*/ 170782 w 76"/>
                  <a:gd name="T1" fmla="*/ 152436 h 88"/>
                  <a:gd name="T2" fmla="*/ 63166 w 76"/>
                  <a:gd name="T3" fmla="*/ 11726 h 88"/>
                  <a:gd name="T4" fmla="*/ 39771 w 76"/>
                  <a:gd name="T5" fmla="*/ 7036 h 88"/>
                  <a:gd name="T6" fmla="*/ 4679 w 76"/>
                  <a:gd name="T7" fmla="*/ 60974 h 88"/>
                  <a:gd name="T8" fmla="*/ 107616 w 76"/>
                  <a:gd name="T9" fmla="*/ 196994 h 88"/>
                  <a:gd name="T10" fmla="*/ 166103 w 76"/>
                  <a:gd name="T11" fmla="*/ 175888 h 88"/>
                  <a:gd name="T12" fmla="*/ 170782 w 76"/>
                  <a:gd name="T13" fmla="*/ 152436 h 88"/>
                  <a:gd name="T14" fmla="*/ 0 60000 65536"/>
                  <a:gd name="T15" fmla="*/ 0 60000 65536"/>
                  <a:gd name="T16" fmla="*/ 0 60000 65536"/>
                  <a:gd name="T17" fmla="*/ 0 60000 65536"/>
                  <a:gd name="T18" fmla="*/ 0 60000 65536"/>
                  <a:gd name="T19" fmla="*/ 0 60000 65536"/>
                  <a:gd name="T20" fmla="*/ 0 60000 65536"/>
                  <a:gd name="T21" fmla="*/ 0 w 76"/>
                  <a:gd name="T22" fmla="*/ 0 h 88"/>
                  <a:gd name="T23" fmla="*/ 76 w 76"/>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8">
                    <a:moveTo>
                      <a:pt x="73" y="65"/>
                    </a:moveTo>
                    <a:cubicBezTo>
                      <a:pt x="54" y="51"/>
                      <a:pt x="33" y="23"/>
                      <a:pt x="27" y="5"/>
                    </a:cubicBezTo>
                    <a:cubicBezTo>
                      <a:pt x="25" y="0"/>
                      <a:pt x="20" y="1"/>
                      <a:pt x="17" y="3"/>
                    </a:cubicBezTo>
                    <a:cubicBezTo>
                      <a:pt x="8" y="10"/>
                      <a:pt x="0" y="17"/>
                      <a:pt x="2" y="26"/>
                    </a:cubicBezTo>
                    <a:cubicBezTo>
                      <a:pt x="9" y="48"/>
                      <a:pt x="27" y="71"/>
                      <a:pt x="46" y="84"/>
                    </a:cubicBezTo>
                    <a:cubicBezTo>
                      <a:pt x="54" y="88"/>
                      <a:pt x="63" y="81"/>
                      <a:pt x="71" y="75"/>
                    </a:cubicBezTo>
                    <a:cubicBezTo>
                      <a:pt x="75" y="72"/>
                      <a:pt x="76" y="67"/>
                      <a:pt x="73" y="65"/>
                    </a:cubicBezTo>
                    <a:close/>
                  </a:path>
                </a:pathLst>
              </a:custGeom>
              <a:solidFill>
                <a:srgbClr val="E6E6E6"/>
              </a:solidFill>
              <a:ln w="9525">
                <a:noFill/>
                <a:miter lim="800000"/>
              </a:ln>
            </p:spPr>
            <p:txBody>
              <a:bodyPr/>
              <a:lstStyle/>
              <a:p>
                <a:endParaRPr lang="zh-CN" altLang="en-US">
                  <a:cs typeface="+mn-ea"/>
                  <a:sym typeface="+mn-lt"/>
                </a:endParaRPr>
              </a:p>
            </p:txBody>
          </p:sp>
          <p:sp>
            <p:nvSpPr>
              <p:cNvPr id="33" name="Freeform 417"/>
              <p:cNvSpPr/>
              <p:nvPr/>
            </p:nvSpPr>
            <p:spPr bwMode="auto">
              <a:xfrm>
                <a:off x="3752851" y="1612900"/>
                <a:ext cx="177800" cy="203200"/>
              </a:xfrm>
              <a:custGeom>
                <a:avLst/>
                <a:gdLst>
                  <a:gd name="T0" fmla="*/ 170782 w 76"/>
                  <a:gd name="T1" fmla="*/ 151816 h 87"/>
                  <a:gd name="T2" fmla="*/ 63166 w 76"/>
                  <a:gd name="T3" fmla="*/ 11678 h 87"/>
                  <a:gd name="T4" fmla="*/ 39771 w 76"/>
                  <a:gd name="T5" fmla="*/ 7007 h 87"/>
                  <a:gd name="T6" fmla="*/ 7018 w 76"/>
                  <a:gd name="T7" fmla="*/ 58391 h 87"/>
                  <a:gd name="T8" fmla="*/ 109955 w 76"/>
                  <a:gd name="T9" fmla="*/ 193857 h 87"/>
                  <a:gd name="T10" fmla="*/ 166103 w 76"/>
                  <a:gd name="T11" fmla="*/ 175172 h 87"/>
                  <a:gd name="T12" fmla="*/ 170782 w 76"/>
                  <a:gd name="T13" fmla="*/ 151816 h 87"/>
                  <a:gd name="T14" fmla="*/ 0 60000 65536"/>
                  <a:gd name="T15" fmla="*/ 0 60000 65536"/>
                  <a:gd name="T16" fmla="*/ 0 60000 65536"/>
                  <a:gd name="T17" fmla="*/ 0 60000 65536"/>
                  <a:gd name="T18" fmla="*/ 0 60000 65536"/>
                  <a:gd name="T19" fmla="*/ 0 60000 65536"/>
                  <a:gd name="T20" fmla="*/ 0 60000 65536"/>
                  <a:gd name="T21" fmla="*/ 0 w 76"/>
                  <a:gd name="T22" fmla="*/ 0 h 87"/>
                  <a:gd name="T23" fmla="*/ 76 w 76"/>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7">
                    <a:moveTo>
                      <a:pt x="73" y="65"/>
                    </a:moveTo>
                    <a:cubicBezTo>
                      <a:pt x="54" y="51"/>
                      <a:pt x="34" y="22"/>
                      <a:pt x="27" y="5"/>
                    </a:cubicBezTo>
                    <a:cubicBezTo>
                      <a:pt x="25" y="0"/>
                      <a:pt x="20" y="1"/>
                      <a:pt x="17" y="3"/>
                    </a:cubicBezTo>
                    <a:cubicBezTo>
                      <a:pt x="9" y="9"/>
                      <a:pt x="0" y="16"/>
                      <a:pt x="3" y="25"/>
                    </a:cubicBezTo>
                    <a:cubicBezTo>
                      <a:pt x="11" y="47"/>
                      <a:pt x="28" y="70"/>
                      <a:pt x="47" y="83"/>
                    </a:cubicBezTo>
                    <a:cubicBezTo>
                      <a:pt x="54" y="87"/>
                      <a:pt x="64" y="81"/>
                      <a:pt x="71" y="75"/>
                    </a:cubicBezTo>
                    <a:cubicBezTo>
                      <a:pt x="75" y="72"/>
                      <a:pt x="76" y="67"/>
                      <a:pt x="73"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34" name="Freeform 418"/>
              <p:cNvSpPr/>
              <p:nvPr/>
            </p:nvSpPr>
            <p:spPr bwMode="auto">
              <a:xfrm>
                <a:off x="3656013" y="1017588"/>
                <a:ext cx="617538" cy="600075"/>
              </a:xfrm>
              <a:custGeom>
                <a:avLst/>
                <a:gdLst>
                  <a:gd name="T0" fmla="*/ 269003 w 264"/>
                  <a:gd name="T1" fmla="*/ 0 h 256"/>
                  <a:gd name="T2" fmla="*/ 0 w 264"/>
                  <a:gd name="T3" fmla="*/ 461776 h 256"/>
                  <a:gd name="T4" fmla="*/ 594146 w 264"/>
                  <a:gd name="T5" fmla="*/ 600075 h 256"/>
                  <a:gd name="T6" fmla="*/ 547363 w 264"/>
                  <a:gd name="T7" fmla="*/ 65633 h 256"/>
                  <a:gd name="T8" fmla="*/ 269003 w 264"/>
                  <a:gd name="T9" fmla="*/ 0 h 256"/>
                  <a:gd name="T10" fmla="*/ 0 60000 65536"/>
                  <a:gd name="T11" fmla="*/ 0 60000 65536"/>
                  <a:gd name="T12" fmla="*/ 0 60000 65536"/>
                  <a:gd name="T13" fmla="*/ 0 60000 65536"/>
                  <a:gd name="T14" fmla="*/ 0 60000 65536"/>
                  <a:gd name="T15" fmla="*/ 0 w 264"/>
                  <a:gd name="T16" fmla="*/ 0 h 256"/>
                  <a:gd name="T17" fmla="*/ 264 w 264"/>
                  <a:gd name="T18" fmla="*/ 256 h 256"/>
                </a:gdLst>
                <a:ahLst/>
                <a:cxnLst>
                  <a:cxn ang="T10">
                    <a:pos x="T0" y="T1"/>
                  </a:cxn>
                  <a:cxn ang="T11">
                    <a:pos x="T2" y="T3"/>
                  </a:cxn>
                  <a:cxn ang="T12">
                    <a:pos x="T4" y="T5"/>
                  </a:cxn>
                  <a:cxn ang="T13">
                    <a:pos x="T6" y="T7"/>
                  </a:cxn>
                  <a:cxn ang="T14">
                    <a:pos x="T8" y="T9"/>
                  </a:cxn>
                </a:cxnLst>
                <a:rect l="T15" t="T16" r="T17" b="T18"/>
                <a:pathLst>
                  <a:path w="264" h="256">
                    <a:moveTo>
                      <a:pt x="115" y="0"/>
                    </a:moveTo>
                    <a:cubicBezTo>
                      <a:pt x="68" y="47"/>
                      <a:pt x="12" y="150"/>
                      <a:pt x="0" y="197"/>
                    </a:cubicBezTo>
                    <a:cubicBezTo>
                      <a:pt x="91" y="239"/>
                      <a:pt x="154" y="254"/>
                      <a:pt x="254" y="256"/>
                    </a:cubicBezTo>
                    <a:cubicBezTo>
                      <a:pt x="264" y="207"/>
                      <a:pt x="257" y="89"/>
                      <a:pt x="234" y="28"/>
                    </a:cubicBezTo>
                    <a:lnTo>
                      <a:pt x="115" y="0"/>
                    </a:lnTo>
                    <a:close/>
                  </a:path>
                </a:pathLst>
              </a:custGeom>
              <a:solidFill>
                <a:srgbClr val="F03E32"/>
              </a:solidFill>
              <a:ln w="9525">
                <a:noFill/>
                <a:miter lim="800000"/>
              </a:ln>
            </p:spPr>
            <p:txBody>
              <a:bodyPr/>
              <a:lstStyle/>
              <a:p>
                <a:endParaRPr lang="zh-CN" altLang="en-US">
                  <a:cs typeface="+mn-ea"/>
                  <a:sym typeface="+mn-lt"/>
                </a:endParaRPr>
              </a:p>
            </p:txBody>
          </p:sp>
          <p:sp>
            <p:nvSpPr>
              <p:cNvPr id="35" name="Freeform 419"/>
              <p:cNvSpPr/>
              <p:nvPr/>
            </p:nvSpPr>
            <p:spPr bwMode="auto">
              <a:xfrm>
                <a:off x="3694113" y="1296988"/>
                <a:ext cx="568325" cy="212725"/>
              </a:xfrm>
              <a:custGeom>
                <a:avLst/>
                <a:gdLst>
                  <a:gd name="T0" fmla="*/ 0 w 243"/>
                  <a:gd name="T1" fmla="*/ 79480 h 91"/>
                  <a:gd name="T2" fmla="*/ 163715 w 243"/>
                  <a:gd name="T3" fmla="*/ 149609 h 91"/>
                  <a:gd name="T4" fmla="*/ 175409 w 243"/>
                  <a:gd name="T5" fmla="*/ 161297 h 91"/>
                  <a:gd name="T6" fmla="*/ 247911 w 243"/>
                  <a:gd name="T7" fmla="*/ 182336 h 91"/>
                  <a:gd name="T8" fmla="*/ 264283 w 243"/>
                  <a:gd name="T9" fmla="*/ 175323 h 91"/>
                  <a:gd name="T10" fmla="*/ 565986 w 243"/>
                  <a:gd name="T11" fmla="*/ 212725 h 91"/>
                  <a:gd name="T12" fmla="*/ 565986 w 243"/>
                  <a:gd name="T13" fmla="*/ 123895 h 91"/>
                  <a:gd name="T14" fmla="*/ 285332 w 243"/>
                  <a:gd name="T15" fmla="*/ 86493 h 91"/>
                  <a:gd name="T16" fmla="*/ 273638 w 243"/>
                  <a:gd name="T17" fmla="*/ 74804 h 91"/>
                  <a:gd name="T18" fmla="*/ 201136 w 243"/>
                  <a:gd name="T19" fmla="*/ 53766 h 91"/>
                  <a:gd name="T20" fmla="*/ 184764 w 243"/>
                  <a:gd name="T21" fmla="*/ 60779 h 91"/>
                  <a:gd name="T22" fmla="*/ 39759 w 243"/>
                  <a:gd name="T23" fmla="*/ 0 h 91"/>
                  <a:gd name="T24" fmla="*/ 0 w 243"/>
                  <a:gd name="T25" fmla="*/ 7948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3"/>
                  <a:gd name="T40" fmla="*/ 0 h 91"/>
                  <a:gd name="T41" fmla="*/ 243 w 243"/>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3" h="91">
                    <a:moveTo>
                      <a:pt x="0" y="34"/>
                    </a:moveTo>
                    <a:cubicBezTo>
                      <a:pt x="35" y="50"/>
                      <a:pt x="45" y="53"/>
                      <a:pt x="70" y="64"/>
                    </a:cubicBezTo>
                    <a:cubicBezTo>
                      <a:pt x="70" y="66"/>
                      <a:pt x="72" y="69"/>
                      <a:pt x="75" y="69"/>
                    </a:cubicBezTo>
                    <a:cubicBezTo>
                      <a:pt x="106" y="78"/>
                      <a:pt x="106" y="78"/>
                      <a:pt x="106" y="78"/>
                    </a:cubicBezTo>
                    <a:cubicBezTo>
                      <a:pt x="109" y="79"/>
                      <a:pt x="112" y="77"/>
                      <a:pt x="113" y="75"/>
                    </a:cubicBezTo>
                    <a:cubicBezTo>
                      <a:pt x="150" y="83"/>
                      <a:pt x="204" y="89"/>
                      <a:pt x="242" y="91"/>
                    </a:cubicBezTo>
                    <a:cubicBezTo>
                      <a:pt x="243" y="79"/>
                      <a:pt x="242" y="66"/>
                      <a:pt x="242" y="53"/>
                    </a:cubicBezTo>
                    <a:cubicBezTo>
                      <a:pt x="208" y="52"/>
                      <a:pt x="151" y="43"/>
                      <a:pt x="122" y="37"/>
                    </a:cubicBezTo>
                    <a:cubicBezTo>
                      <a:pt x="122" y="35"/>
                      <a:pt x="120" y="32"/>
                      <a:pt x="117" y="32"/>
                    </a:cubicBezTo>
                    <a:cubicBezTo>
                      <a:pt x="86" y="23"/>
                      <a:pt x="86" y="23"/>
                      <a:pt x="86" y="23"/>
                    </a:cubicBezTo>
                    <a:cubicBezTo>
                      <a:pt x="83" y="23"/>
                      <a:pt x="80" y="24"/>
                      <a:pt x="79" y="26"/>
                    </a:cubicBezTo>
                    <a:cubicBezTo>
                      <a:pt x="50" y="18"/>
                      <a:pt x="48" y="14"/>
                      <a:pt x="17" y="0"/>
                    </a:cubicBezTo>
                    <a:cubicBezTo>
                      <a:pt x="11" y="12"/>
                      <a:pt x="5" y="23"/>
                      <a:pt x="0" y="34"/>
                    </a:cubicBezTo>
                    <a:close/>
                  </a:path>
                </a:pathLst>
              </a:custGeom>
              <a:solidFill>
                <a:srgbClr val="CF291D"/>
              </a:solidFill>
              <a:ln w="9525">
                <a:noFill/>
                <a:miter lim="800000"/>
              </a:ln>
            </p:spPr>
            <p:txBody>
              <a:bodyPr/>
              <a:lstStyle/>
              <a:p>
                <a:endParaRPr lang="zh-CN" altLang="en-US">
                  <a:cs typeface="+mn-ea"/>
                  <a:sym typeface="+mn-lt"/>
                </a:endParaRPr>
              </a:p>
            </p:txBody>
          </p:sp>
          <p:sp>
            <p:nvSpPr>
              <p:cNvPr id="36" name="Freeform 420"/>
              <p:cNvSpPr/>
              <p:nvPr/>
            </p:nvSpPr>
            <p:spPr bwMode="auto">
              <a:xfrm>
                <a:off x="3862388" y="1017588"/>
                <a:ext cx="365125" cy="212725"/>
              </a:xfrm>
              <a:custGeom>
                <a:avLst/>
                <a:gdLst>
                  <a:gd name="T0" fmla="*/ 318314 w 156"/>
                  <a:gd name="T1" fmla="*/ 130908 h 91"/>
                  <a:gd name="T2" fmla="*/ 318314 w 156"/>
                  <a:gd name="T3" fmla="*/ 130908 h 91"/>
                  <a:gd name="T4" fmla="*/ 318314 w 156"/>
                  <a:gd name="T5" fmla="*/ 130908 h 91"/>
                  <a:gd name="T6" fmla="*/ 318314 w 156"/>
                  <a:gd name="T7" fmla="*/ 130908 h 91"/>
                  <a:gd name="T8" fmla="*/ 318314 w 156"/>
                  <a:gd name="T9" fmla="*/ 130908 h 91"/>
                  <a:gd name="T10" fmla="*/ 318314 w 156"/>
                  <a:gd name="T11" fmla="*/ 130908 h 91"/>
                  <a:gd name="T12" fmla="*/ 318314 w 156"/>
                  <a:gd name="T13" fmla="*/ 130908 h 91"/>
                  <a:gd name="T14" fmla="*/ 318314 w 156"/>
                  <a:gd name="T15" fmla="*/ 130908 h 91"/>
                  <a:gd name="T16" fmla="*/ 318314 w 156"/>
                  <a:gd name="T17" fmla="*/ 130908 h 91"/>
                  <a:gd name="T18" fmla="*/ 318314 w 156"/>
                  <a:gd name="T19" fmla="*/ 130908 h 91"/>
                  <a:gd name="T20" fmla="*/ 318314 w 156"/>
                  <a:gd name="T21" fmla="*/ 130908 h 91"/>
                  <a:gd name="T22" fmla="*/ 318314 w 156"/>
                  <a:gd name="T23" fmla="*/ 130908 h 91"/>
                  <a:gd name="T24" fmla="*/ 315974 w 156"/>
                  <a:gd name="T25" fmla="*/ 130908 h 91"/>
                  <a:gd name="T26" fmla="*/ 315974 w 156"/>
                  <a:gd name="T27" fmla="*/ 142596 h 91"/>
                  <a:gd name="T28" fmla="*/ 292568 w 156"/>
                  <a:gd name="T29" fmla="*/ 179998 h 91"/>
                  <a:gd name="T30" fmla="*/ 292568 w 156"/>
                  <a:gd name="T31" fmla="*/ 182336 h 91"/>
                  <a:gd name="T32" fmla="*/ 292568 w 156"/>
                  <a:gd name="T33" fmla="*/ 182336 h 91"/>
                  <a:gd name="T34" fmla="*/ 290228 w 156"/>
                  <a:gd name="T35" fmla="*/ 182336 h 91"/>
                  <a:gd name="T36" fmla="*/ 290228 w 156"/>
                  <a:gd name="T37" fmla="*/ 184673 h 91"/>
                  <a:gd name="T38" fmla="*/ 290228 w 156"/>
                  <a:gd name="T39" fmla="*/ 184673 h 91"/>
                  <a:gd name="T40" fmla="*/ 290228 w 156"/>
                  <a:gd name="T41" fmla="*/ 187011 h 91"/>
                  <a:gd name="T42" fmla="*/ 287887 w 156"/>
                  <a:gd name="T43" fmla="*/ 187011 h 91"/>
                  <a:gd name="T44" fmla="*/ 287887 w 156"/>
                  <a:gd name="T45" fmla="*/ 187011 h 91"/>
                  <a:gd name="T46" fmla="*/ 287887 w 156"/>
                  <a:gd name="T47" fmla="*/ 189349 h 91"/>
                  <a:gd name="T48" fmla="*/ 287887 w 156"/>
                  <a:gd name="T49" fmla="*/ 189349 h 91"/>
                  <a:gd name="T50" fmla="*/ 287887 w 156"/>
                  <a:gd name="T51" fmla="*/ 189349 h 91"/>
                  <a:gd name="T52" fmla="*/ 287887 w 156"/>
                  <a:gd name="T53" fmla="*/ 189349 h 91"/>
                  <a:gd name="T54" fmla="*/ 212990 w 156"/>
                  <a:gd name="T55" fmla="*/ 194024 h 91"/>
                  <a:gd name="T56" fmla="*/ 65535 w 156"/>
                  <a:gd name="T57" fmla="*/ 137921 h 91"/>
                  <a:gd name="T58" fmla="*/ 65535 w 156"/>
                  <a:gd name="T59" fmla="*/ 137921 h 91"/>
                  <a:gd name="T60" fmla="*/ 65535 w 156"/>
                  <a:gd name="T61" fmla="*/ 137921 h 91"/>
                  <a:gd name="T62" fmla="*/ 65535 w 156"/>
                  <a:gd name="T63" fmla="*/ 137921 h 91"/>
                  <a:gd name="T64" fmla="*/ 65535 w 156"/>
                  <a:gd name="T65" fmla="*/ 135583 h 91"/>
                  <a:gd name="T66" fmla="*/ 65535 w 156"/>
                  <a:gd name="T67" fmla="*/ 135583 h 91"/>
                  <a:gd name="T68" fmla="*/ 65535 w 156"/>
                  <a:gd name="T69" fmla="*/ 135583 h 91"/>
                  <a:gd name="T70" fmla="*/ 65535 w 156"/>
                  <a:gd name="T71" fmla="*/ 133245 h 91"/>
                  <a:gd name="T72" fmla="*/ 65535 w 156"/>
                  <a:gd name="T73" fmla="*/ 133245 h 91"/>
                  <a:gd name="T74" fmla="*/ 65535 w 156"/>
                  <a:gd name="T75" fmla="*/ 130908 h 91"/>
                  <a:gd name="T76" fmla="*/ 65535 w 156"/>
                  <a:gd name="T77" fmla="*/ 130908 h 91"/>
                  <a:gd name="T78" fmla="*/ 65535 w 156"/>
                  <a:gd name="T79" fmla="*/ 128570 h 91"/>
                  <a:gd name="T80" fmla="*/ 65535 w 156"/>
                  <a:gd name="T81" fmla="*/ 128570 h 91"/>
                  <a:gd name="T82" fmla="*/ 65535 w 156"/>
                  <a:gd name="T83" fmla="*/ 126232 h 91"/>
                  <a:gd name="T84" fmla="*/ 23405 w 156"/>
                  <a:gd name="T85" fmla="*/ 56103 h 91"/>
                  <a:gd name="T86" fmla="*/ 21065 w 156"/>
                  <a:gd name="T87" fmla="*/ 56103 h 91"/>
                  <a:gd name="T88" fmla="*/ 21065 w 156"/>
                  <a:gd name="T89" fmla="*/ 56103 h 91"/>
                  <a:gd name="T90" fmla="*/ 21065 w 156"/>
                  <a:gd name="T91" fmla="*/ 56103 h 91"/>
                  <a:gd name="T92" fmla="*/ 21065 w 156"/>
                  <a:gd name="T93" fmla="*/ 56103 h 91"/>
                  <a:gd name="T94" fmla="*/ 18724 w 156"/>
                  <a:gd name="T95" fmla="*/ 56103 h 91"/>
                  <a:gd name="T96" fmla="*/ 18724 w 156"/>
                  <a:gd name="T97" fmla="*/ 56103 h 91"/>
                  <a:gd name="T98" fmla="*/ 18724 w 156"/>
                  <a:gd name="T99" fmla="*/ 56103 h 91"/>
                  <a:gd name="T100" fmla="*/ 18724 w 156"/>
                  <a:gd name="T101" fmla="*/ 56103 h 91"/>
                  <a:gd name="T102" fmla="*/ 18724 w 156"/>
                  <a:gd name="T103" fmla="*/ 53766 h 91"/>
                  <a:gd name="T104" fmla="*/ 18724 w 156"/>
                  <a:gd name="T105" fmla="*/ 53766 h 91"/>
                  <a:gd name="T106" fmla="*/ 16384 w 156"/>
                  <a:gd name="T107" fmla="*/ 53766 h 91"/>
                  <a:gd name="T108" fmla="*/ 16384 w 156"/>
                  <a:gd name="T109" fmla="*/ 53766 h 91"/>
                  <a:gd name="T110" fmla="*/ 16384 w 156"/>
                  <a:gd name="T111" fmla="*/ 53766 h 91"/>
                  <a:gd name="T112" fmla="*/ 16384 w 156"/>
                  <a:gd name="T113" fmla="*/ 53766 h 91"/>
                  <a:gd name="T114" fmla="*/ 51492 w 156"/>
                  <a:gd name="T115" fmla="*/ 30389 h 91"/>
                  <a:gd name="T116" fmla="*/ 306611 w 156"/>
                  <a:gd name="T117" fmla="*/ 86493 h 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91"/>
                  <a:gd name="T179" fmla="*/ 156 w 156"/>
                  <a:gd name="T180" fmla="*/ 91 h 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91">
                    <a:moveTo>
                      <a:pt x="156" y="43"/>
                    </a:moveTo>
                    <a:cubicBezTo>
                      <a:pt x="153" y="51"/>
                      <a:pt x="145" y="57"/>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6" y="58"/>
                      <a:pt x="136" y="55"/>
                      <a:pt x="135" y="61"/>
                    </a:cubicBezTo>
                    <a:cubicBezTo>
                      <a:pt x="133" y="68"/>
                      <a:pt x="136" y="80"/>
                      <a:pt x="130" y="79"/>
                    </a:cubicBezTo>
                    <a:cubicBezTo>
                      <a:pt x="124" y="77"/>
                      <a:pt x="127" y="78"/>
                      <a:pt x="125" y="77"/>
                    </a:cubicBezTo>
                    <a:cubicBezTo>
                      <a:pt x="125" y="77"/>
                      <a:pt x="125" y="77"/>
                      <a:pt x="125" y="77"/>
                    </a:cubicBezTo>
                    <a:cubicBezTo>
                      <a:pt x="125" y="77"/>
                      <a:pt x="125" y="77"/>
                      <a:pt x="125" y="77"/>
                    </a:cubicBezTo>
                    <a:cubicBezTo>
                      <a:pt x="125" y="77"/>
                      <a:pt x="125" y="77"/>
                      <a:pt x="125" y="77"/>
                    </a:cubicBezTo>
                    <a:cubicBezTo>
                      <a:pt x="125" y="77"/>
                      <a:pt x="125" y="77"/>
                      <a:pt x="125" y="77"/>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4" y="78"/>
                      <a:pt x="124" y="78"/>
                      <a:pt x="124" y="78"/>
                    </a:cubicBezTo>
                    <a:cubicBezTo>
                      <a:pt x="124" y="78"/>
                      <a:pt x="124" y="78"/>
                      <a:pt x="124" y="78"/>
                    </a:cubicBezTo>
                    <a:cubicBezTo>
                      <a:pt x="124" y="78"/>
                      <a:pt x="124" y="78"/>
                      <a:pt x="124" y="78"/>
                    </a:cubicBezTo>
                    <a:cubicBezTo>
                      <a:pt x="124" y="78"/>
                      <a:pt x="124" y="78"/>
                      <a:pt x="124" y="78"/>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2"/>
                      <a:pt x="123" y="82"/>
                      <a:pt x="123" y="82"/>
                    </a:cubicBezTo>
                    <a:cubicBezTo>
                      <a:pt x="118" y="88"/>
                      <a:pt x="110" y="91"/>
                      <a:pt x="102" y="89"/>
                    </a:cubicBezTo>
                    <a:cubicBezTo>
                      <a:pt x="97" y="88"/>
                      <a:pt x="93" y="86"/>
                      <a:pt x="91" y="83"/>
                    </a:cubicBezTo>
                    <a:cubicBezTo>
                      <a:pt x="86" y="88"/>
                      <a:pt x="79" y="91"/>
                      <a:pt x="71" y="89"/>
                    </a:cubicBezTo>
                    <a:cubicBezTo>
                      <a:pt x="63" y="87"/>
                      <a:pt x="58" y="82"/>
                      <a:pt x="56" y="75"/>
                    </a:cubicBezTo>
                    <a:cubicBezTo>
                      <a:pt x="52" y="76"/>
                      <a:pt x="48" y="77"/>
                      <a:pt x="43" y="76"/>
                    </a:cubicBezTo>
                    <a:cubicBezTo>
                      <a:pt x="35" y="74"/>
                      <a:pt x="29" y="67"/>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4"/>
                      <a:pt x="28" y="54"/>
                      <a:pt x="28" y="54"/>
                    </a:cubicBezTo>
                    <a:cubicBezTo>
                      <a:pt x="28" y="54"/>
                      <a:pt x="28" y="54"/>
                      <a:pt x="28" y="54"/>
                    </a:cubicBezTo>
                    <a:cubicBezTo>
                      <a:pt x="28" y="54"/>
                      <a:pt x="28" y="54"/>
                      <a:pt x="28" y="54"/>
                    </a:cubicBezTo>
                    <a:cubicBezTo>
                      <a:pt x="26" y="54"/>
                      <a:pt x="24" y="54"/>
                      <a:pt x="23" y="54"/>
                    </a:cubicBezTo>
                    <a:cubicBezTo>
                      <a:pt x="12" y="51"/>
                      <a:pt x="5" y="40"/>
                      <a:pt x="8" y="29"/>
                    </a:cubicBezTo>
                    <a:cubicBezTo>
                      <a:pt x="8" y="28"/>
                      <a:pt x="9" y="26"/>
                      <a:pt x="10" y="24"/>
                    </a:cubicBezTo>
                    <a:cubicBezTo>
                      <a:pt x="10" y="24"/>
                      <a:pt x="10" y="24"/>
                      <a:pt x="10" y="24"/>
                    </a:cubicBezTo>
                    <a:cubicBezTo>
                      <a:pt x="10" y="24"/>
                      <a:pt x="10" y="24"/>
                      <a:pt x="10" y="24"/>
                    </a:cubicBezTo>
                    <a:cubicBezTo>
                      <a:pt x="10" y="24"/>
                      <a:pt x="10" y="24"/>
                      <a:pt x="10"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4" y="21"/>
                      <a:pt x="2" y="19"/>
                      <a:pt x="0" y="16"/>
                    </a:cubicBezTo>
                    <a:cubicBezTo>
                      <a:pt x="8" y="17"/>
                      <a:pt x="21" y="18"/>
                      <a:pt x="22" y="13"/>
                    </a:cubicBezTo>
                    <a:cubicBezTo>
                      <a:pt x="19" y="8"/>
                      <a:pt x="19" y="8"/>
                      <a:pt x="19" y="8"/>
                    </a:cubicBezTo>
                    <a:cubicBezTo>
                      <a:pt x="22" y="5"/>
                      <a:pt x="25" y="2"/>
                      <a:pt x="27" y="0"/>
                    </a:cubicBezTo>
                    <a:cubicBezTo>
                      <a:pt x="127" y="25"/>
                      <a:pt x="127" y="25"/>
                      <a:pt x="127" y="25"/>
                    </a:cubicBezTo>
                    <a:cubicBezTo>
                      <a:pt x="128" y="29"/>
                      <a:pt x="130" y="33"/>
                      <a:pt x="131" y="37"/>
                    </a:cubicBezTo>
                    <a:lnTo>
                      <a:pt x="156" y="43"/>
                    </a:lnTo>
                    <a:close/>
                  </a:path>
                </a:pathLst>
              </a:custGeom>
              <a:solidFill>
                <a:srgbClr val="CF291D"/>
              </a:solidFill>
              <a:ln w="9525">
                <a:noFill/>
                <a:miter lim="800000"/>
              </a:ln>
            </p:spPr>
            <p:txBody>
              <a:bodyPr/>
              <a:lstStyle/>
              <a:p>
                <a:endParaRPr lang="zh-CN" altLang="en-US">
                  <a:cs typeface="+mn-ea"/>
                  <a:sym typeface="+mn-lt"/>
                </a:endParaRPr>
              </a:p>
            </p:txBody>
          </p:sp>
          <p:sp>
            <p:nvSpPr>
              <p:cNvPr id="37" name="Freeform 421"/>
              <p:cNvSpPr/>
              <p:nvPr/>
            </p:nvSpPr>
            <p:spPr bwMode="auto">
              <a:xfrm>
                <a:off x="3921126" y="681038"/>
                <a:ext cx="381000" cy="381000"/>
              </a:xfrm>
              <a:custGeom>
                <a:avLst/>
                <a:gdLst>
                  <a:gd name="T0" fmla="*/ 229067 w 163"/>
                  <a:gd name="T1" fmla="*/ 21037 h 163"/>
                  <a:gd name="T2" fmla="*/ 21037 w 163"/>
                  <a:gd name="T3" fmla="*/ 149595 h 163"/>
                  <a:gd name="T4" fmla="*/ 151933 w 163"/>
                  <a:gd name="T5" fmla="*/ 357626 h 163"/>
                  <a:gd name="T6" fmla="*/ 359963 w 163"/>
                  <a:gd name="T7" fmla="*/ 229067 h 163"/>
                  <a:gd name="T8" fmla="*/ 229067 w 163"/>
                  <a:gd name="T9" fmla="*/ 21037 h 163"/>
                  <a:gd name="T10" fmla="*/ 0 60000 65536"/>
                  <a:gd name="T11" fmla="*/ 0 60000 65536"/>
                  <a:gd name="T12" fmla="*/ 0 60000 65536"/>
                  <a:gd name="T13" fmla="*/ 0 60000 65536"/>
                  <a:gd name="T14" fmla="*/ 0 60000 65536"/>
                  <a:gd name="T15" fmla="*/ 0 w 163"/>
                  <a:gd name="T16" fmla="*/ 0 h 163"/>
                  <a:gd name="T17" fmla="*/ 163 w 163"/>
                  <a:gd name="T18" fmla="*/ 163 h 163"/>
                </a:gdLst>
                <a:ahLst/>
                <a:cxnLst>
                  <a:cxn ang="T10">
                    <a:pos x="T0" y="T1"/>
                  </a:cxn>
                  <a:cxn ang="T11">
                    <a:pos x="T2" y="T3"/>
                  </a:cxn>
                  <a:cxn ang="T12">
                    <a:pos x="T4" y="T5"/>
                  </a:cxn>
                  <a:cxn ang="T13">
                    <a:pos x="T6" y="T7"/>
                  </a:cxn>
                  <a:cxn ang="T14">
                    <a:pos x="T8" y="T9"/>
                  </a:cxn>
                </a:cxnLst>
                <a:rect l="T15" t="T16" r="T17" b="T18"/>
                <a:pathLst>
                  <a:path w="163" h="163">
                    <a:moveTo>
                      <a:pt x="98" y="9"/>
                    </a:moveTo>
                    <a:cubicBezTo>
                      <a:pt x="58" y="0"/>
                      <a:pt x="19" y="24"/>
                      <a:pt x="9" y="64"/>
                    </a:cubicBezTo>
                    <a:cubicBezTo>
                      <a:pt x="0" y="104"/>
                      <a:pt x="25" y="144"/>
                      <a:pt x="65" y="153"/>
                    </a:cubicBezTo>
                    <a:cubicBezTo>
                      <a:pt x="105" y="163"/>
                      <a:pt x="144" y="138"/>
                      <a:pt x="154" y="98"/>
                    </a:cubicBezTo>
                    <a:cubicBezTo>
                      <a:pt x="163" y="58"/>
                      <a:pt x="138" y="18"/>
                      <a:pt x="98" y="9"/>
                    </a:cubicBezTo>
                    <a:close/>
                  </a:path>
                </a:pathLst>
              </a:custGeom>
              <a:solidFill>
                <a:srgbClr val="F8C8B4"/>
              </a:solidFill>
              <a:ln w="9525">
                <a:noFill/>
                <a:miter lim="800000"/>
              </a:ln>
            </p:spPr>
            <p:txBody>
              <a:bodyPr/>
              <a:lstStyle/>
              <a:p>
                <a:endParaRPr lang="zh-CN" altLang="en-US">
                  <a:cs typeface="+mn-ea"/>
                  <a:sym typeface="+mn-lt"/>
                </a:endParaRPr>
              </a:p>
            </p:txBody>
          </p:sp>
          <p:sp>
            <p:nvSpPr>
              <p:cNvPr id="38" name="Freeform 422"/>
              <p:cNvSpPr/>
              <p:nvPr/>
            </p:nvSpPr>
            <p:spPr bwMode="auto">
              <a:xfrm>
                <a:off x="4179888" y="536575"/>
                <a:ext cx="160338" cy="158750"/>
              </a:xfrm>
              <a:custGeom>
                <a:avLst/>
                <a:gdLst>
                  <a:gd name="T0" fmla="*/ 117896 w 68"/>
                  <a:gd name="T1" fmla="*/ 18676 h 68"/>
                  <a:gd name="T2" fmla="*/ 18863 w 68"/>
                  <a:gd name="T3" fmla="*/ 42022 h 68"/>
                  <a:gd name="T4" fmla="*/ 42442 w 68"/>
                  <a:gd name="T5" fmla="*/ 137739 h 68"/>
                  <a:gd name="T6" fmla="*/ 141475 w 68"/>
                  <a:gd name="T7" fmla="*/ 116728 h 68"/>
                  <a:gd name="T8" fmla="*/ 117896 w 68"/>
                  <a:gd name="T9" fmla="*/ 18676 h 68"/>
                  <a:gd name="T10" fmla="*/ 0 60000 65536"/>
                  <a:gd name="T11" fmla="*/ 0 60000 65536"/>
                  <a:gd name="T12" fmla="*/ 0 60000 65536"/>
                  <a:gd name="T13" fmla="*/ 0 60000 65536"/>
                  <a:gd name="T14" fmla="*/ 0 60000 65536"/>
                  <a:gd name="T15" fmla="*/ 0 w 68"/>
                  <a:gd name="T16" fmla="*/ 0 h 68"/>
                  <a:gd name="T17" fmla="*/ 68 w 68"/>
                  <a:gd name="T18" fmla="*/ 68 h 68"/>
                </a:gdLst>
                <a:ahLst/>
                <a:cxnLst>
                  <a:cxn ang="T10">
                    <a:pos x="T0" y="T1"/>
                  </a:cxn>
                  <a:cxn ang="T11">
                    <a:pos x="T2" y="T3"/>
                  </a:cxn>
                  <a:cxn ang="T12">
                    <a:pos x="T4" y="T5"/>
                  </a:cxn>
                  <a:cxn ang="T13">
                    <a:pos x="T6" y="T7"/>
                  </a:cxn>
                  <a:cxn ang="T14">
                    <a:pos x="T8" y="T9"/>
                  </a:cxn>
                </a:cxnLst>
                <a:rect l="T15" t="T16" r="T17" b="T18"/>
                <a:pathLst>
                  <a:path w="68" h="68">
                    <a:moveTo>
                      <a:pt x="50" y="8"/>
                    </a:moveTo>
                    <a:cubicBezTo>
                      <a:pt x="36" y="0"/>
                      <a:pt x="17" y="4"/>
                      <a:pt x="8" y="18"/>
                    </a:cubicBezTo>
                    <a:cubicBezTo>
                      <a:pt x="0" y="32"/>
                      <a:pt x="4" y="51"/>
                      <a:pt x="18" y="59"/>
                    </a:cubicBezTo>
                    <a:cubicBezTo>
                      <a:pt x="32" y="68"/>
                      <a:pt x="51" y="64"/>
                      <a:pt x="60" y="50"/>
                    </a:cubicBezTo>
                    <a:cubicBezTo>
                      <a:pt x="68" y="35"/>
                      <a:pt x="64" y="17"/>
                      <a:pt x="50" y="8"/>
                    </a:cubicBezTo>
                    <a:close/>
                  </a:path>
                </a:pathLst>
              </a:custGeom>
              <a:solidFill>
                <a:srgbClr val="FFFFFF"/>
              </a:solidFill>
              <a:ln w="9525">
                <a:noFill/>
                <a:miter lim="800000"/>
              </a:ln>
            </p:spPr>
            <p:txBody>
              <a:bodyPr/>
              <a:lstStyle/>
              <a:p>
                <a:endParaRPr lang="zh-CN" altLang="en-US">
                  <a:cs typeface="+mn-ea"/>
                  <a:sym typeface="+mn-lt"/>
                </a:endParaRPr>
              </a:p>
            </p:txBody>
          </p:sp>
          <p:sp>
            <p:nvSpPr>
              <p:cNvPr id="39" name="Freeform 423"/>
              <p:cNvSpPr/>
              <p:nvPr/>
            </p:nvSpPr>
            <p:spPr bwMode="auto">
              <a:xfrm>
                <a:off x="4183063" y="596900"/>
                <a:ext cx="123825" cy="95250"/>
              </a:xfrm>
              <a:custGeom>
                <a:avLst/>
                <a:gdLst>
                  <a:gd name="T0" fmla="*/ 9345 w 53"/>
                  <a:gd name="T1" fmla="*/ 0 h 41"/>
                  <a:gd name="T2" fmla="*/ 39717 w 53"/>
                  <a:gd name="T3" fmla="*/ 76665 h 41"/>
                  <a:gd name="T4" fmla="*/ 123825 w 53"/>
                  <a:gd name="T5" fmla="*/ 69695 h 41"/>
                  <a:gd name="T6" fmla="*/ 70090 w 53"/>
                  <a:gd name="T7" fmla="*/ 27878 h 41"/>
                  <a:gd name="T8" fmla="*/ 9345 w 53"/>
                  <a:gd name="T9" fmla="*/ 0 h 41"/>
                  <a:gd name="T10" fmla="*/ 0 60000 65536"/>
                  <a:gd name="T11" fmla="*/ 0 60000 65536"/>
                  <a:gd name="T12" fmla="*/ 0 60000 65536"/>
                  <a:gd name="T13" fmla="*/ 0 60000 65536"/>
                  <a:gd name="T14" fmla="*/ 0 60000 65536"/>
                  <a:gd name="T15" fmla="*/ 0 w 53"/>
                  <a:gd name="T16" fmla="*/ 0 h 41"/>
                  <a:gd name="T17" fmla="*/ 53 w 53"/>
                  <a:gd name="T18" fmla="*/ 41 h 41"/>
                </a:gdLst>
                <a:ahLst/>
                <a:cxnLst>
                  <a:cxn ang="T10">
                    <a:pos x="T0" y="T1"/>
                  </a:cxn>
                  <a:cxn ang="T11">
                    <a:pos x="T2" y="T3"/>
                  </a:cxn>
                  <a:cxn ang="T12">
                    <a:pos x="T4" y="T5"/>
                  </a:cxn>
                  <a:cxn ang="T13">
                    <a:pos x="T6" y="T7"/>
                  </a:cxn>
                  <a:cxn ang="T14">
                    <a:pos x="T8" y="T9"/>
                  </a:cxn>
                </a:cxnLst>
                <a:rect l="T15" t="T16" r="T17" b="T18"/>
                <a:pathLst>
                  <a:path w="53" h="41">
                    <a:moveTo>
                      <a:pt x="4" y="0"/>
                    </a:moveTo>
                    <a:cubicBezTo>
                      <a:pt x="0" y="12"/>
                      <a:pt x="6" y="26"/>
                      <a:pt x="17" y="33"/>
                    </a:cubicBezTo>
                    <a:cubicBezTo>
                      <a:pt x="29" y="41"/>
                      <a:pt x="43" y="39"/>
                      <a:pt x="53" y="30"/>
                    </a:cubicBezTo>
                    <a:cubicBezTo>
                      <a:pt x="46" y="23"/>
                      <a:pt x="39" y="17"/>
                      <a:pt x="30" y="12"/>
                    </a:cubicBezTo>
                    <a:cubicBezTo>
                      <a:pt x="22" y="7"/>
                      <a:pt x="13" y="3"/>
                      <a:pt x="4" y="0"/>
                    </a:cubicBezTo>
                    <a:close/>
                  </a:path>
                </a:pathLst>
              </a:custGeom>
              <a:solidFill>
                <a:srgbClr val="E6E6E6"/>
              </a:solidFill>
              <a:ln w="9525">
                <a:noFill/>
                <a:miter lim="800000"/>
              </a:ln>
            </p:spPr>
            <p:txBody>
              <a:bodyPr/>
              <a:lstStyle/>
              <a:p>
                <a:endParaRPr lang="zh-CN" altLang="en-US">
                  <a:cs typeface="+mn-ea"/>
                  <a:sym typeface="+mn-lt"/>
                </a:endParaRPr>
              </a:p>
            </p:txBody>
          </p:sp>
          <p:sp>
            <p:nvSpPr>
              <p:cNvPr id="40" name="Freeform 424"/>
              <p:cNvSpPr/>
              <p:nvPr/>
            </p:nvSpPr>
            <p:spPr bwMode="auto">
              <a:xfrm>
                <a:off x="3943351" y="581025"/>
                <a:ext cx="409575" cy="292100"/>
              </a:xfrm>
              <a:custGeom>
                <a:avLst/>
                <a:gdLst>
                  <a:gd name="T0" fmla="*/ 248085 w 175"/>
                  <a:gd name="T1" fmla="*/ 30378 h 125"/>
                  <a:gd name="T2" fmla="*/ 4681 w 175"/>
                  <a:gd name="T3" fmla="*/ 161239 h 125"/>
                  <a:gd name="T4" fmla="*/ 0 w 175"/>
                  <a:gd name="T5" fmla="*/ 182270 h 125"/>
                  <a:gd name="T6" fmla="*/ 374469 w 175"/>
                  <a:gd name="T7" fmla="*/ 292100 h 125"/>
                  <a:gd name="T8" fmla="*/ 379149 w 175"/>
                  <a:gd name="T9" fmla="*/ 273406 h 125"/>
                  <a:gd name="T10" fmla="*/ 248085 w 175"/>
                  <a:gd name="T11" fmla="*/ 30378 h 125"/>
                  <a:gd name="T12" fmla="*/ 0 60000 65536"/>
                  <a:gd name="T13" fmla="*/ 0 60000 65536"/>
                  <a:gd name="T14" fmla="*/ 0 60000 65536"/>
                  <a:gd name="T15" fmla="*/ 0 60000 65536"/>
                  <a:gd name="T16" fmla="*/ 0 60000 65536"/>
                  <a:gd name="T17" fmla="*/ 0 60000 65536"/>
                  <a:gd name="T18" fmla="*/ 0 w 175"/>
                  <a:gd name="T19" fmla="*/ 0 h 125"/>
                  <a:gd name="T20" fmla="*/ 175 w 175"/>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75" h="125">
                    <a:moveTo>
                      <a:pt x="106" y="13"/>
                    </a:moveTo>
                    <a:cubicBezTo>
                      <a:pt x="62" y="0"/>
                      <a:pt x="15" y="25"/>
                      <a:pt x="2" y="69"/>
                    </a:cubicBezTo>
                    <a:cubicBezTo>
                      <a:pt x="1" y="72"/>
                      <a:pt x="1" y="75"/>
                      <a:pt x="0" y="78"/>
                    </a:cubicBezTo>
                    <a:cubicBezTo>
                      <a:pt x="54" y="83"/>
                      <a:pt x="112" y="100"/>
                      <a:pt x="160" y="125"/>
                    </a:cubicBezTo>
                    <a:cubicBezTo>
                      <a:pt x="161" y="122"/>
                      <a:pt x="161" y="120"/>
                      <a:pt x="162" y="117"/>
                    </a:cubicBezTo>
                    <a:cubicBezTo>
                      <a:pt x="175" y="73"/>
                      <a:pt x="150" y="26"/>
                      <a:pt x="106" y="13"/>
                    </a:cubicBezTo>
                    <a:close/>
                  </a:path>
                </a:pathLst>
              </a:custGeom>
              <a:solidFill>
                <a:srgbClr val="F03E32"/>
              </a:solidFill>
              <a:ln w="9525">
                <a:noFill/>
                <a:miter lim="800000"/>
              </a:ln>
            </p:spPr>
            <p:txBody>
              <a:bodyPr/>
              <a:lstStyle/>
              <a:p>
                <a:endParaRPr lang="zh-CN" altLang="en-US">
                  <a:cs typeface="+mn-ea"/>
                  <a:sym typeface="+mn-lt"/>
                </a:endParaRPr>
              </a:p>
            </p:txBody>
          </p:sp>
          <p:sp>
            <p:nvSpPr>
              <p:cNvPr id="41" name="Freeform 425"/>
              <p:cNvSpPr/>
              <p:nvPr/>
            </p:nvSpPr>
            <p:spPr bwMode="auto">
              <a:xfrm>
                <a:off x="3946526" y="641350"/>
                <a:ext cx="390525" cy="223838"/>
              </a:xfrm>
              <a:custGeom>
                <a:avLst/>
                <a:gdLst>
                  <a:gd name="T0" fmla="*/ 74831 w 167"/>
                  <a:gd name="T1" fmla="*/ 0 h 96"/>
                  <a:gd name="T2" fmla="*/ 2338 w 167"/>
                  <a:gd name="T3" fmla="*/ 100261 h 96"/>
                  <a:gd name="T4" fmla="*/ 0 w 167"/>
                  <a:gd name="T5" fmla="*/ 114251 h 96"/>
                  <a:gd name="T6" fmla="*/ 7015 w 167"/>
                  <a:gd name="T7" fmla="*/ 114251 h 96"/>
                  <a:gd name="T8" fmla="*/ 367140 w 167"/>
                  <a:gd name="T9" fmla="*/ 221506 h 96"/>
                  <a:gd name="T10" fmla="*/ 371817 w 167"/>
                  <a:gd name="T11" fmla="*/ 223838 h 96"/>
                  <a:gd name="T12" fmla="*/ 376494 w 167"/>
                  <a:gd name="T13" fmla="*/ 212180 h 96"/>
                  <a:gd name="T14" fmla="*/ 371817 w 167"/>
                  <a:gd name="T15" fmla="*/ 88603 h 96"/>
                  <a:gd name="T16" fmla="*/ 74831 w 167"/>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7"/>
                  <a:gd name="T28" fmla="*/ 0 h 96"/>
                  <a:gd name="T29" fmla="*/ 167 w 167"/>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7" h="96">
                    <a:moveTo>
                      <a:pt x="32" y="0"/>
                    </a:moveTo>
                    <a:cubicBezTo>
                      <a:pt x="18" y="10"/>
                      <a:pt x="7" y="25"/>
                      <a:pt x="1" y="43"/>
                    </a:cubicBezTo>
                    <a:cubicBezTo>
                      <a:pt x="1" y="45"/>
                      <a:pt x="0" y="47"/>
                      <a:pt x="0" y="49"/>
                    </a:cubicBezTo>
                    <a:cubicBezTo>
                      <a:pt x="1" y="49"/>
                      <a:pt x="2" y="49"/>
                      <a:pt x="3" y="49"/>
                    </a:cubicBezTo>
                    <a:cubicBezTo>
                      <a:pt x="54" y="45"/>
                      <a:pt x="125" y="70"/>
                      <a:pt x="157" y="95"/>
                    </a:cubicBezTo>
                    <a:cubicBezTo>
                      <a:pt x="158" y="95"/>
                      <a:pt x="159" y="96"/>
                      <a:pt x="159" y="96"/>
                    </a:cubicBezTo>
                    <a:cubicBezTo>
                      <a:pt x="160" y="95"/>
                      <a:pt x="161" y="93"/>
                      <a:pt x="161" y="91"/>
                    </a:cubicBezTo>
                    <a:cubicBezTo>
                      <a:pt x="167" y="73"/>
                      <a:pt x="166" y="54"/>
                      <a:pt x="159" y="38"/>
                    </a:cubicBezTo>
                    <a:cubicBezTo>
                      <a:pt x="123" y="14"/>
                      <a:pt x="74" y="0"/>
                      <a:pt x="32" y="0"/>
                    </a:cubicBezTo>
                    <a:close/>
                  </a:path>
                </a:pathLst>
              </a:custGeom>
              <a:solidFill>
                <a:srgbClr val="CF291D"/>
              </a:solidFill>
              <a:ln w="9525">
                <a:noFill/>
                <a:miter lim="800000"/>
              </a:ln>
            </p:spPr>
            <p:txBody>
              <a:bodyPr/>
              <a:lstStyle/>
              <a:p>
                <a:endParaRPr lang="zh-CN" altLang="en-US">
                  <a:cs typeface="+mn-ea"/>
                  <a:sym typeface="+mn-lt"/>
                </a:endParaRPr>
              </a:p>
            </p:txBody>
          </p:sp>
          <p:sp>
            <p:nvSpPr>
              <p:cNvPr id="42" name="Freeform 426"/>
              <p:cNvSpPr/>
              <p:nvPr/>
            </p:nvSpPr>
            <p:spPr bwMode="auto">
              <a:xfrm>
                <a:off x="4011613" y="808038"/>
                <a:ext cx="23813" cy="36513"/>
              </a:xfrm>
              <a:custGeom>
                <a:avLst/>
                <a:gdLst>
                  <a:gd name="T0" fmla="*/ 16669 w 10"/>
                  <a:gd name="T1" fmla="*/ 2282 h 16"/>
                  <a:gd name="T2" fmla="*/ 2381 w 10"/>
                  <a:gd name="T3" fmla="*/ 15974 h 16"/>
                  <a:gd name="T4" fmla="*/ 7144 w 10"/>
                  <a:gd name="T5" fmla="*/ 36513 h 16"/>
                  <a:gd name="T6" fmla="*/ 21432 w 10"/>
                  <a:gd name="T7" fmla="*/ 20539 h 16"/>
                  <a:gd name="T8" fmla="*/ 16669 w 10"/>
                  <a:gd name="T9" fmla="*/ 2282 h 16"/>
                  <a:gd name="T10" fmla="*/ 0 60000 65536"/>
                  <a:gd name="T11" fmla="*/ 0 60000 65536"/>
                  <a:gd name="T12" fmla="*/ 0 60000 65536"/>
                  <a:gd name="T13" fmla="*/ 0 60000 65536"/>
                  <a:gd name="T14" fmla="*/ 0 60000 65536"/>
                  <a:gd name="T15" fmla="*/ 0 w 10"/>
                  <a:gd name="T16" fmla="*/ 0 h 16"/>
                  <a:gd name="T17" fmla="*/ 10 w 10"/>
                  <a:gd name="T18" fmla="*/ 16 h 16"/>
                </a:gdLst>
                <a:ahLst/>
                <a:cxnLst>
                  <a:cxn ang="T10">
                    <a:pos x="T0" y="T1"/>
                  </a:cxn>
                  <a:cxn ang="T11">
                    <a:pos x="T2" y="T3"/>
                  </a:cxn>
                  <a:cxn ang="T12">
                    <a:pos x="T4" y="T5"/>
                  </a:cxn>
                  <a:cxn ang="T13">
                    <a:pos x="T6" y="T7"/>
                  </a:cxn>
                  <a:cxn ang="T14">
                    <a:pos x="T8" y="T9"/>
                  </a:cxn>
                </a:cxnLst>
                <a:rect l="T15" t="T16" r="T17" b="T18"/>
                <a:pathLst>
                  <a:path w="10" h="16">
                    <a:moveTo>
                      <a:pt x="7" y="1"/>
                    </a:moveTo>
                    <a:cubicBezTo>
                      <a:pt x="5" y="0"/>
                      <a:pt x="2" y="3"/>
                      <a:pt x="1" y="7"/>
                    </a:cubicBezTo>
                    <a:cubicBezTo>
                      <a:pt x="0" y="11"/>
                      <a:pt x="1" y="15"/>
                      <a:pt x="3" y="16"/>
                    </a:cubicBezTo>
                    <a:cubicBezTo>
                      <a:pt x="5" y="16"/>
                      <a:pt x="8" y="13"/>
                      <a:pt x="9" y="9"/>
                    </a:cubicBezTo>
                    <a:cubicBezTo>
                      <a:pt x="10" y="5"/>
                      <a:pt x="9" y="1"/>
                      <a:pt x="7" y="1"/>
                    </a:cubicBezTo>
                    <a:close/>
                  </a:path>
                </a:pathLst>
              </a:custGeom>
              <a:solidFill>
                <a:srgbClr val="333333"/>
              </a:solidFill>
              <a:ln w="9525">
                <a:noFill/>
                <a:miter lim="800000"/>
              </a:ln>
            </p:spPr>
            <p:txBody>
              <a:bodyPr/>
              <a:lstStyle/>
              <a:p>
                <a:endParaRPr lang="zh-CN" altLang="en-US">
                  <a:cs typeface="+mn-ea"/>
                  <a:sym typeface="+mn-lt"/>
                </a:endParaRPr>
              </a:p>
            </p:txBody>
          </p:sp>
          <p:sp>
            <p:nvSpPr>
              <p:cNvPr id="43" name="Freeform 427"/>
              <p:cNvSpPr/>
              <p:nvPr/>
            </p:nvSpPr>
            <p:spPr bwMode="auto">
              <a:xfrm>
                <a:off x="4130676" y="835025"/>
                <a:ext cx="22225" cy="38100"/>
              </a:xfrm>
              <a:custGeom>
                <a:avLst/>
                <a:gdLst>
                  <a:gd name="T0" fmla="*/ 14817 w 9"/>
                  <a:gd name="T1" fmla="*/ 2381 h 16"/>
                  <a:gd name="T2" fmla="*/ 2469 w 9"/>
                  <a:gd name="T3" fmla="*/ 16669 h 16"/>
                  <a:gd name="T4" fmla="*/ 7408 w 9"/>
                  <a:gd name="T5" fmla="*/ 35719 h 16"/>
                  <a:gd name="T6" fmla="*/ 19756 w 9"/>
                  <a:gd name="T7" fmla="*/ 21431 h 16"/>
                  <a:gd name="T8" fmla="*/ 14817 w 9"/>
                  <a:gd name="T9" fmla="*/ 2381 h 16"/>
                  <a:gd name="T10" fmla="*/ 0 60000 65536"/>
                  <a:gd name="T11" fmla="*/ 0 60000 65536"/>
                  <a:gd name="T12" fmla="*/ 0 60000 65536"/>
                  <a:gd name="T13" fmla="*/ 0 60000 65536"/>
                  <a:gd name="T14" fmla="*/ 0 60000 65536"/>
                  <a:gd name="T15" fmla="*/ 0 w 9"/>
                  <a:gd name="T16" fmla="*/ 0 h 16"/>
                  <a:gd name="T17" fmla="*/ 9 w 9"/>
                  <a:gd name="T18" fmla="*/ 16 h 16"/>
                </a:gdLst>
                <a:ahLst/>
                <a:cxnLst>
                  <a:cxn ang="T10">
                    <a:pos x="T0" y="T1"/>
                  </a:cxn>
                  <a:cxn ang="T11">
                    <a:pos x="T2" y="T3"/>
                  </a:cxn>
                  <a:cxn ang="T12">
                    <a:pos x="T4" y="T5"/>
                  </a:cxn>
                  <a:cxn ang="T13">
                    <a:pos x="T6" y="T7"/>
                  </a:cxn>
                  <a:cxn ang="T14">
                    <a:pos x="T8" y="T9"/>
                  </a:cxn>
                </a:cxnLst>
                <a:rect l="T15" t="T16" r="T17" b="T18"/>
                <a:pathLst>
                  <a:path w="9" h="16">
                    <a:moveTo>
                      <a:pt x="6" y="1"/>
                    </a:moveTo>
                    <a:cubicBezTo>
                      <a:pt x="4" y="0"/>
                      <a:pt x="2" y="3"/>
                      <a:pt x="1" y="7"/>
                    </a:cubicBezTo>
                    <a:cubicBezTo>
                      <a:pt x="0" y="11"/>
                      <a:pt x="1" y="15"/>
                      <a:pt x="3" y="15"/>
                    </a:cubicBezTo>
                    <a:cubicBezTo>
                      <a:pt x="5" y="16"/>
                      <a:pt x="7" y="13"/>
                      <a:pt x="8" y="9"/>
                    </a:cubicBezTo>
                    <a:cubicBezTo>
                      <a:pt x="9" y="5"/>
                      <a:pt x="8" y="1"/>
                      <a:pt x="6" y="1"/>
                    </a:cubicBezTo>
                    <a:close/>
                  </a:path>
                </a:pathLst>
              </a:custGeom>
              <a:solidFill>
                <a:srgbClr val="333333"/>
              </a:solidFill>
              <a:ln w="9525">
                <a:noFill/>
                <a:miter lim="800000"/>
              </a:ln>
            </p:spPr>
            <p:txBody>
              <a:bodyPr/>
              <a:lstStyle/>
              <a:p>
                <a:endParaRPr lang="zh-CN" altLang="en-US">
                  <a:cs typeface="+mn-ea"/>
                  <a:sym typeface="+mn-lt"/>
                </a:endParaRPr>
              </a:p>
            </p:txBody>
          </p:sp>
          <p:sp>
            <p:nvSpPr>
              <p:cNvPr id="44" name="Freeform 428"/>
              <p:cNvSpPr/>
              <p:nvPr/>
            </p:nvSpPr>
            <p:spPr bwMode="auto">
              <a:xfrm>
                <a:off x="3857626" y="803275"/>
                <a:ext cx="465138" cy="396875"/>
              </a:xfrm>
              <a:custGeom>
                <a:avLst/>
                <a:gdLst>
                  <a:gd name="T0" fmla="*/ 376318 w 199"/>
                  <a:gd name="T1" fmla="*/ 168088 h 170"/>
                  <a:gd name="T2" fmla="*/ 404366 w 199"/>
                  <a:gd name="T3" fmla="*/ 172757 h 170"/>
                  <a:gd name="T4" fmla="*/ 423065 w 199"/>
                  <a:gd name="T5" fmla="*/ 81710 h 170"/>
                  <a:gd name="T6" fmla="*/ 460463 w 199"/>
                  <a:gd name="T7" fmla="*/ 137739 h 170"/>
                  <a:gd name="T8" fmla="*/ 437089 w 199"/>
                  <a:gd name="T9" fmla="*/ 168088 h 170"/>
                  <a:gd name="T10" fmla="*/ 451114 w 199"/>
                  <a:gd name="T11" fmla="*/ 214779 h 170"/>
                  <a:gd name="T12" fmla="*/ 418390 w 199"/>
                  <a:gd name="T13" fmla="*/ 249798 h 170"/>
                  <a:gd name="T14" fmla="*/ 423065 w 199"/>
                  <a:gd name="T15" fmla="*/ 282482 h 170"/>
                  <a:gd name="T16" fmla="*/ 373980 w 199"/>
                  <a:gd name="T17" fmla="*/ 319835 h 170"/>
                  <a:gd name="T18" fmla="*/ 371643 w 199"/>
                  <a:gd name="T19" fmla="*/ 331507 h 170"/>
                  <a:gd name="T20" fmla="*/ 315546 w 199"/>
                  <a:gd name="T21" fmla="*/ 366526 h 170"/>
                  <a:gd name="T22" fmla="*/ 303859 w 199"/>
                  <a:gd name="T23" fmla="*/ 361857 h 170"/>
                  <a:gd name="T24" fmla="*/ 250099 w 199"/>
                  <a:gd name="T25" fmla="*/ 392206 h 170"/>
                  <a:gd name="T26" fmla="*/ 224388 w 199"/>
                  <a:gd name="T27" fmla="*/ 375864 h 170"/>
                  <a:gd name="T28" fmla="*/ 177641 w 199"/>
                  <a:gd name="T29" fmla="*/ 392206 h 170"/>
                  <a:gd name="T30" fmla="*/ 142580 w 199"/>
                  <a:gd name="T31" fmla="*/ 357188 h 170"/>
                  <a:gd name="T32" fmla="*/ 114531 w 199"/>
                  <a:gd name="T33" fmla="*/ 361857 h 170"/>
                  <a:gd name="T34" fmla="*/ 77133 w 199"/>
                  <a:gd name="T35" fmla="*/ 310496 h 170"/>
                  <a:gd name="T36" fmla="*/ 65447 w 199"/>
                  <a:gd name="T37" fmla="*/ 308162 h 170"/>
                  <a:gd name="T38" fmla="*/ 30386 w 199"/>
                  <a:gd name="T39" fmla="*/ 252132 h 170"/>
                  <a:gd name="T40" fmla="*/ 35061 w 199"/>
                  <a:gd name="T41" fmla="*/ 240460 h 170"/>
                  <a:gd name="T42" fmla="*/ 7012 w 199"/>
                  <a:gd name="T43" fmla="*/ 186765 h 170"/>
                  <a:gd name="T44" fmla="*/ 25711 w 199"/>
                  <a:gd name="T45" fmla="*/ 158750 h 170"/>
                  <a:gd name="T46" fmla="*/ 11687 w 199"/>
                  <a:gd name="T47" fmla="*/ 112059 h 170"/>
                  <a:gd name="T48" fmla="*/ 44410 w 199"/>
                  <a:gd name="T49" fmla="*/ 77040 h 170"/>
                  <a:gd name="T50" fmla="*/ 37398 w 199"/>
                  <a:gd name="T51" fmla="*/ 39688 h 170"/>
                  <a:gd name="T52" fmla="*/ 93495 w 199"/>
                  <a:gd name="T53" fmla="*/ 4669 h 170"/>
                  <a:gd name="T54" fmla="*/ 72459 w 199"/>
                  <a:gd name="T55" fmla="*/ 95717 h 170"/>
                  <a:gd name="T56" fmla="*/ 98170 w 199"/>
                  <a:gd name="T57" fmla="*/ 102721 h 170"/>
                  <a:gd name="T58" fmla="*/ 376318 w 199"/>
                  <a:gd name="T59" fmla="*/ 168088 h 1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9"/>
                  <a:gd name="T91" fmla="*/ 0 h 170"/>
                  <a:gd name="T92" fmla="*/ 199 w 199"/>
                  <a:gd name="T93" fmla="*/ 170 h 1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9" h="170">
                    <a:moveTo>
                      <a:pt x="161" y="72"/>
                    </a:moveTo>
                    <a:cubicBezTo>
                      <a:pt x="173" y="74"/>
                      <a:pt x="173" y="74"/>
                      <a:pt x="173" y="74"/>
                    </a:cubicBezTo>
                    <a:cubicBezTo>
                      <a:pt x="177" y="66"/>
                      <a:pt x="180" y="62"/>
                      <a:pt x="181" y="35"/>
                    </a:cubicBezTo>
                    <a:cubicBezTo>
                      <a:pt x="192" y="37"/>
                      <a:pt x="199" y="51"/>
                      <a:pt x="197" y="59"/>
                    </a:cubicBezTo>
                    <a:cubicBezTo>
                      <a:pt x="195" y="68"/>
                      <a:pt x="192" y="70"/>
                      <a:pt x="187" y="72"/>
                    </a:cubicBezTo>
                    <a:cubicBezTo>
                      <a:pt x="192" y="77"/>
                      <a:pt x="195" y="85"/>
                      <a:pt x="193" y="92"/>
                    </a:cubicBezTo>
                    <a:cubicBezTo>
                      <a:pt x="192" y="99"/>
                      <a:pt x="186" y="105"/>
                      <a:pt x="179" y="107"/>
                    </a:cubicBezTo>
                    <a:cubicBezTo>
                      <a:pt x="181" y="111"/>
                      <a:pt x="182" y="116"/>
                      <a:pt x="181" y="121"/>
                    </a:cubicBezTo>
                    <a:cubicBezTo>
                      <a:pt x="179" y="131"/>
                      <a:pt x="170" y="138"/>
                      <a:pt x="160" y="137"/>
                    </a:cubicBezTo>
                    <a:cubicBezTo>
                      <a:pt x="160" y="139"/>
                      <a:pt x="160" y="140"/>
                      <a:pt x="159" y="142"/>
                    </a:cubicBezTo>
                    <a:cubicBezTo>
                      <a:pt x="157" y="153"/>
                      <a:pt x="146" y="160"/>
                      <a:pt x="135" y="157"/>
                    </a:cubicBezTo>
                    <a:cubicBezTo>
                      <a:pt x="133" y="157"/>
                      <a:pt x="132" y="156"/>
                      <a:pt x="130" y="155"/>
                    </a:cubicBezTo>
                    <a:cubicBezTo>
                      <a:pt x="127" y="165"/>
                      <a:pt x="117" y="170"/>
                      <a:pt x="107" y="168"/>
                    </a:cubicBezTo>
                    <a:cubicBezTo>
                      <a:pt x="102" y="167"/>
                      <a:pt x="99" y="165"/>
                      <a:pt x="96" y="161"/>
                    </a:cubicBezTo>
                    <a:cubicBezTo>
                      <a:pt x="91" y="167"/>
                      <a:pt x="84" y="170"/>
                      <a:pt x="76" y="168"/>
                    </a:cubicBezTo>
                    <a:cubicBezTo>
                      <a:pt x="69" y="166"/>
                      <a:pt x="63" y="160"/>
                      <a:pt x="61" y="153"/>
                    </a:cubicBezTo>
                    <a:cubicBezTo>
                      <a:pt x="57" y="155"/>
                      <a:pt x="53" y="156"/>
                      <a:pt x="49" y="155"/>
                    </a:cubicBezTo>
                    <a:cubicBezTo>
                      <a:pt x="39" y="152"/>
                      <a:pt x="32" y="143"/>
                      <a:pt x="33" y="133"/>
                    </a:cubicBezTo>
                    <a:cubicBezTo>
                      <a:pt x="31" y="133"/>
                      <a:pt x="30" y="133"/>
                      <a:pt x="28" y="132"/>
                    </a:cubicBezTo>
                    <a:cubicBezTo>
                      <a:pt x="17" y="130"/>
                      <a:pt x="10" y="119"/>
                      <a:pt x="13" y="108"/>
                    </a:cubicBezTo>
                    <a:cubicBezTo>
                      <a:pt x="13" y="106"/>
                      <a:pt x="14" y="105"/>
                      <a:pt x="15" y="103"/>
                    </a:cubicBezTo>
                    <a:cubicBezTo>
                      <a:pt x="6" y="99"/>
                      <a:pt x="0" y="90"/>
                      <a:pt x="3" y="80"/>
                    </a:cubicBezTo>
                    <a:cubicBezTo>
                      <a:pt x="4" y="75"/>
                      <a:pt x="7" y="70"/>
                      <a:pt x="11" y="68"/>
                    </a:cubicBezTo>
                    <a:cubicBezTo>
                      <a:pt x="6" y="63"/>
                      <a:pt x="3" y="55"/>
                      <a:pt x="5" y="48"/>
                    </a:cubicBezTo>
                    <a:cubicBezTo>
                      <a:pt x="6" y="40"/>
                      <a:pt x="12" y="35"/>
                      <a:pt x="19" y="33"/>
                    </a:cubicBezTo>
                    <a:cubicBezTo>
                      <a:pt x="16" y="29"/>
                      <a:pt x="15" y="23"/>
                      <a:pt x="16" y="17"/>
                    </a:cubicBezTo>
                    <a:cubicBezTo>
                      <a:pt x="19" y="6"/>
                      <a:pt x="29" y="0"/>
                      <a:pt x="40" y="2"/>
                    </a:cubicBezTo>
                    <a:cubicBezTo>
                      <a:pt x="36" y="15"/>
                      <a:pt x="33" y="29"/>
                      <a:pt x="31" y="41"/>
                    </a:cubicBezTo>
                    <a:cubicBezTo>
                      <a:pt x="42" y="44"/>
                      <a:pt x="42" y="44"/>
                      <a:pt x="42" y="44"/>
                    </a:cubicBezTo>
                    <a:lnTo>
                      <a:pt x="161" y="72"/>
                    </a:lnTo>
                    <a:close/>
                  </a:path>
                </a:pathLst>
              </a:custGeom>
              <a:solidFill>
                <a:srgbClr val="E6E6E6"/>
              </a:solidFill>
              <a:ln w="9525">
                <a:noFill/>
                <a:miter lim="800000"/>
              </a:ln>
            </p:spPr>
            <p:txBody>
              <a:bodyPr/>
              <a:lstStyle/>
              <a:p>
                <a:endParaRPr lang="zh-CN" altLang="en-US">
                  <a:cs typeface="+mn-ea"/>
                  <a:sym typeface="+mn-lt"/>
                </a:endParaRPr>
              </a:p>
            </p:txBody>
          </p:sp>
          <p:sp>
            <p:nvSpPr>
              <p:cNvPr id="45" name="Freeform 429"/>
              <p:cNvSpPr/>
              <p:nvPr/>
            </p:nvSpPr>
            <p:spPr bwMode="auto">
              <a:xfrm>
                <a:off x="3863976" y="785813"/>
                <a:ext cx="461963" cy="377825"/>
              </a:xfrm>
              <a:custGeom>
                <a:avLst/>
                <a:gdLst>
                  <a:gd name="T0" fmla="*/ 377543 w 197"/>
                  <a:gd name="T1" fmla="*/ 161925 h 161"/>
                  <a:gd name="T2" fmla="*/ 403338 w 197"/>
                  <a:gd name="T3" fmla="*/ 168965 h 161"/>
                  <a:gd name="T4" fmla="*/ 422098 w 197"/>
                  <a:gd name="T5" fmla="*/ 82136 h 161"/>
                  <a:gd name="T6" fmla="*/ 459618 w 197"/>
                  <a:gd name="T7" fmla="*/ 136111 h 161"/>
                  <a:gd name="T8" fmla="*/ 436168 w 197"/>
                  <a:gd name="T9" fmla="*/ 164272 h 161"/>
                  <a:gd name="T10" fmla="*/ 452583 w 197"/>
                  <a:gd name="T11" fmla="*/ 208860 h 161"/>
                  <a:gd name="T12" fmla="*/ 419753 w 197"/>
                  <a:gd name="T13" fmla="*/ 239367 h 161"/>
                  <a:gd name="T14" fmla="*/ 424443 w 197"/>
                  <a:gd name="T15" fmla="*/ 272222 h 161"/>
                  <a:gd name="T16" fmla="*/ 375198 w 197"/>
                  <a:gd name="T17" fmla="*/ 305076 h 161"/>
                  <a:gd name="T18" fmla="*/ 375198 w 197"/>
                  <a:gd name="T19" fmla="*/ 316810 h 161"/>
                  <a:gd name="T20" fmla="*/ 318919 w 197"/>
                  <a:gd name="T21" fmla="*/ 349664 h 161"/>
                  <a:gd name="T22" fmla="*/ 307194 w 197"/>
                  <a:gd name="T23" fmla="*/ 344971 h 161"/>
                  <a:gd name="T24" fmla="*/ 253259 w 197"/>
                  <a:gd name="T25" fmla="*/ 373132 h 161"/>
                  <a:gd name="T26" fmla="*/ 227464 w 197"/>
                  <a:gd name="T27" fmla="*/ 356704 h 161"/>
                  <a:gd name="T28" fmla="*/ 180564 w 197"/>
                  <a:gd name="T29" fmla="*/ 370785 h 161"/>
                  <a:gd name="T30" fmla="*/ 145389 w 197"/>
                  <a:gd name="T31" fmla="*/ 337930 h 161"/>
                  <a:gd name="T32" fmla="*/ 114905 w 197"/>
                  <a:gd name="T33" fmla="*/ 340277 h 161"/>
                  <a:gd name="T34" fmla="*/ 79730 w 197"/>
                  <a:gd name="T35" fmla="*/ 290996 h 161"/>
                  <a:gd name="T36" fmla="*/ 65660 w 197"/>
                  <a:gd name="T37" fmla="*/ 290996 h 161"/>
                  <a:gd name="T38" fmla="*/ 30485 w 197"/>
                  <a:gd name="T39" fmla="*/ 237021 h 161"/>
                  <a:gd name="T40" fmla="*/ 35175 w 197"/>
                  <a:gd name="T41" fmla="*/ 225287 h 161"/>
                  <a:gd name="T42" fmla="*/ 4690 w 197"/>
                  <a:gd name="T43" fmla="*/ 173659 h 161"/>
                  <a:gd name="T44" fmla="*/ 25795 w 197"/>
                  <a:gd name="T45" fmla="*/ 147845 h 161"/>
                  <a:gd name="T46" fmla="*/ 9380 w 197"/>
                  <a:gd name="T47" fmla="*/ 103257 h 161"/>
                  <a:gd name="T48" fmla="*/ 42210 w 197"/>
                  <a:gd name="T49" fmla="*/ 72749 h 161"/>
                  <a:gd name="T50" fmla="*/ 35175 w 197"/>
                  <a:gd name="T51" fmla="*/ 37548 h 161"/>
                  <a:gd name="T52" fmla="*/ 91455 w 197"/>
                  <a:gd name="T53" fmla="*/ 4693 h 161"/>
                  <a:gd name="T54" fmla="*/ 70350 w 197"/>
                  <a:gd name="T55" fmla="*/ 91523 h 161"/>
                  <a:gd name="T56" fmla="*/ 98490 w 197"/>
                  <a:gd name="T57" fmla="*/ 96216 h 161"/>
                  <a:gd name="T58" fmla="*/ 377543 w 197"/>
                  <a:gd name="T59" fmla="*/ 161925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7"/>
                  <a:gd name="T91" fmla="*/ 0 h 161"/>
                  <a:gd name="T92" fmla="*/ 197 w 197"/>
                  <a:gd name="T93" fmla="*/ 161 h 1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7" h="161">
                    <a:moveTo>
                      <a:pt x="161" y="69"/>
                    </a:moveTo>
                    <a:cubicBezTo>
                      <a:pt x="172" y="72"/>
                      <a:pt x="172" y="72"/>
                      <a:pt x="172" y="72"/>
                    </a:cubicBezTo>
                    <a:cubicBezTo>
                      <a:pt x="176" y="64"/>
                      <a:pt x="179" y="60"/>
                      <a:pt x="180" y="35"/>
                    </a:cubicBezTo>
                    <a:cubicBezTo>
                      <a:pt x="191" y="37"/>
                      <a:pt x="197" y="50"/>
                      <a:pt x="196" y="58"/>
                    </a:cubicBezTo>
                    <a:cubicBezTo>
                      <a:pt x="194" y="66"/>
                      <a:pt x="191" y="68"/>
                      <a:pt x="186" y="70"/>
                    </a:cubicBezTo>
                    <a:cubicBezTo>
                      <a:pt x="192" y="74"/>
                      <a:pt x="194" y="82"/>
                      <a:pt x="193" y="89"/>
                    </a:cubicBezTo>
                    <a:cubicBezTo>
                      <a:pt x="191" y="95"/>
                      <a:pt x="186" y="101"/>
                      <a:pt x="179" y="102"/>
                    </a:cubicBezTo>
                    <a:cubicBezTo>
                      <a:pt x="181" y="106"/>
                      <a:pt x="182" y="111"/>
                      <a:pt x="181" y="116"/>
                    </a:cubicBezTo>
                    <a:cubicBezTo>
                      <a:pt x="179" y="125"/>
                      <a:pt x="170" y="131"/>
                      <a:pt x="160" y="130"/>
                    </a:cubicBezTo>
                    <a:cubicBezTo>
                      <a:pt x="160" y="132"/>
                      <a:pt x="160" y="134"/>
                      <a:pt x="160" y="135"/>
                    </a:cubicBezTo>
                    <a:cubicBezTo>
                      <a:pt x="157" y="145"/>
                      <a:pt x="147" y="151"/>
                      <a:pt x="136" y="149"/>
                    </a:cubicBezTo>
                    <a:cubicBezTo>
                      <a:pt x="134" y="148"/>
                      <a:pt x="132" y="148"/>
                      <a:pt x="131" y="147"/>
                    </a:cubicBezTo>
                    <a:cubicBezTo>
                      <a:pt x="128" y="156"/>
                      <a:pt x="118" y="161"/>
                      <a:pt x="108" y="159"/>
                    </a:cubicBezTo>
                    <a:cubicBezTo>
                      <a:pt x="103" y="158"/>
                      <a:pt x="99" y="155"/>
                      <a:pt x="97" y="152"/>
                    </a:cubicBezTo>
                    <a:cubicBezTo>
                      <a:pt x="92" y="157"/>
                      <a:pt x="85" y="160"/>
                      <a:pt x="77" y="158"/>
                    </a:cubicBezTo>
                    <a:cubicBezTo>
                      <a:pt x="70" y="156"/>
                      <a:pt x="64" y="151"/>
                      <a:pt x="62" y="144"/>
                    </a:cubicBezTo>
                    <a:cubicBezTo>
                      <a:pt x="58" y="146"/>
                      <a:pt x="54" y="146"/>
                      <a:pt x="49" y="145"/>
                    </a:cubicBezTo>
                    <a:cubicBezTo>
                      <a:pt x="39" y="143"/>
                      <a:pt x="33" y="134"/>
                      <a:pt x="34" y="124"/>
                    </a:cubicBezTo>
                    <a:cubicBezTo>
                      <a:pt x="32" y="124"/>
                      <a:pt x="30" y="124"/>
                      <a:pt x="28" y="124"/>
                    </a:cubicBezTo>
                    <a:cubicBezTo>
                      <a:pt x="18" y="121"/>
                      <a:pt x="11" y="111"/>
                      <a:pt x="13" y="101"/>
                    </a:cubicBezTo>
                    <a:cubicBezTo>
                      <a:pt x="14" y="99"/>
                      <a:pt x="14" y="98"/>
                      <a:pt x="15" y="96"/>
                    </a:cubicBezTo>
                    <a:cubicBezTo>
                      <a:pt x="6" y="93"/>
                      <a:pt x="0" y="83"/>
                      <a:pt x="2" y="74"/>
                    </a:cubicBezTo>
                    <a:cubicBezTo>
                      <a:pt x="4" y="69"/>
                      <a:pt x="7" y="65"/>
                      <a:pt x="11" y="63"/>
                    </a:cubicBezTo>
                    <a:cubicBezTo>
                      <a:pt x="5" y="58"/>
                      <a:pt x="2" y="51"/>
                      <a:pt x="4" y="44"/>
                    </a:cubicBezTo>
                    <a:cubicBezTo>
                      <a:pt x="6" y="37"/>
                      <a:pt x="11" y="32"/>
                      <a:pt x="18" y="31"/>
                    </a:cubicBezTo>
                    <a:cubicBezTo>
                      <a:pt x="15" y="26"/>
                      <a:pt x="14" y="21"/>
                      <a:pt x="15" y="16"/>
                    </a:cubicBezTo>
                    <a:cubicBezTo>
                      <a:pt x="17" y="6"/>
                      <a:pt x="28" y="0"/>
                      <a:pt x="39" y="2"/>
                    </a:cubicBezTo>
                    <a:cubicBezTo>
                      <a:pt x="35" y="14"/>
                      <a:pt x="32" y="27"/>
                      <a:pt x="30" y="39"/>
                    </a:cubicBezTo>
                    <a:cubicBezTo>
                      <a:pt x="42" y="41"/>
                      <a:pt x="42" y="41"/>
                      <a:pt x="42" y="41"/>
                    </a:cubicBezTo>
                    <a:lnTo>
                      <a:pt x="161" y="69"/>
                    </a:lnTo>
                    <a:close/>
                  </a:path>
                </a:pathLst>
              </a:custGeom>
              <a:solidFill>
                <a:srgbClr val="FFFFFF"/>
              </a:solidFill>
              <a:ln w="9525">
                <a:noFill/>
                <a:miter lim="800000"/>
              </a:ln>
            </p:spPr>
            <p:txBody>
              <a:bodyPr/>
              <a:lstStyle/>
              <a:p>
                <a:endParaRPr lang="zh-CN" altLang="en-US">
                  <a:cs typeface="+mn-ea"/>
                  <a:sym typeface="+mn-lt"/>
                </a:endParaRPr>
              </a:p>
            </p:txBody>
          </p:sp>
          <p:sp>
            <p:nvSpPr>
              <p:cNvPr id="46" name="Freeform 430"/>
              <p:cNvSpPr/>
              <p:nvPr/>
            </p:nvSpPr>
            <p:spPr bwMode="auto">
              <a:xfrm>
                <a:off x="4049713" y="874713"/>
                <a:ext cx="174625" cy="150813"/>
              </a:xfrm>
              <a:custGeom>
                <a:avLst/>
                <a:gdLst>
                  <a:gd name="T0" fmla="*/ 174625 w 75"/>
                  <a:gd name="T1" fmla="*/ 28277 h 64"/>
                  <a:gd name="T2" fmla="*/ 30268 w 75"/>
                  <a:gd name="T3" fmla="*/ 101327 h 64"/>
                  <a:gd name="T4" fmla="*/ 39582 w 75"/>
                  <a:gd name="T5" fmla="*/ 14139 h 64"/>
                  <a:gd name="T6" fmla="*/ 174625 w 75"/>
                  <a:gd name="T7" fmla="*/ 28277 h 64"/>
                  <a:gd name="T8" fmla="*/ 0 60000 65536"/>
                  <a:gd name="T9" fmla="*/ 0 60000 65536"/>
                  <a:gd name="T10" fmla="*/ 0 60000 65536"/>
                  <a:gd name="T11" fmla="*/ 0 60000 65536"/>
                  <a:gd name="T12" fmla="*/ 0 w 75"/>
                  <a:gd name="T13" fmla="*/ 0 h 64"/>
                  <a:gd name="T14" fmla="*/ 75 w 75"/>
                  <a:gd name="T15" fmla="*/ 64 h 64"/>
                </a:gdLst>
                <a:ahLst/>
                <a:cxnLst>
                  <a:cxn ang="T8">
                    <a:pos x="T0" y="T1"/>
                  </a:cxn>
                  <a:cxn ang="T9">
                    <a:pos x="T2" y="T3"/>
                  </a:cxn>
                  <a:cxn ang="T10">
                    <a:pos x="T4" y="T5"/>
                  </a:cxn>
                  <a:cxn ang="T11">
                    <a:pos x="T6" y="T7"/>
                  </a:cxn>
                </a:cxnLst>
                <a:rect l="T12" t="T13" r="T14" b="T15"/>
                <a:pathLst>
                  <a:path w="75" h="64">
                    <a:moveTo>
                      <a:pt x="75" y="12"/>
                    </a:moveTo>
                    <a:cubicBezTo>
                      <a:pt x="70" y="53"/>
                      <a:pt x="37" y="64"/>
                      <a:pt x="13" y="43"/>
                    </a:cubicBezTo>
                    <a:cubicBezTo>
                      <a:pt x="0" y="32"/>
                      <a:pt x="5" y="10"/>
                      <a:pt x="17" y="6"/>
                    </a:cubicBezTo>
                    <a:cubicBezTo>
                      <a:pt x="37" y="0"/>
                      <a:pt x="60" y="56"/>
                      <a:pt x="75" y="12"/>
                    </a:cubicBezTo>
                    <a:close/>
                  </a:path>
                </a:pathLst>
              </a:custGeom>
              <a:solidFill>
                <a:srgbClr val="E6E6E6"/>
              </a:solidFill>
              <a:ln w="9525">
                <a:noFill/>
                <a:miter lim="800000"/>
              </a:ln>
            </p:spPr>
            <p:txBody>
              <a:bodyPr/>
              <a:lstStyle/>
              <a:p>
                <a:endParaRPr lang="zh-CN" altLang="en-US">
                  <a:cs typeface="+mn-ea"/>
                  <a:sym typeface="+mn-lt"/>
                </a:endParaRPr>
              </a:p>
            </p:txBody>
          </p:sp>
          <p:sp>
            <p:nvSpPr>
              <p:cNvPr id="47" name="Freeform 431"/>
              <p:cNvSpPr/>
              <p:nvPr/>
            </p:nvSpPr>
            <p:spPr bwMode="auto">
              <a:xfrm>
                <a:off x="3908426" y="838200"/>
                <a:ext cx="177800" cy="147638"/>
              </a:xfrm>
              <a:custGeom>
                <a:avLst/>
                <a:gdLst>
                  <a:gd name="T0" fmla="*/ 30413 w 76"/>
                  <a:gd name="T1" fmla="*/ 0 h 63"/>
                  <a:gd name="T2" fmla="*/ 128671 w 76"/>
                  <a:gd name="T3" fmla="*/ 128890 h 63"/>
                  <a:gd name="T4" fmla="*/ 159084 w 76"/>
                  <a:gd name="T5" fmla="*/ 46869 h 63"/>
                  <a:gd name="T6" fmla="*/ 30413 w 76"/>
                  <a:gd name="T7" fmla="*/ 0 h 63"/>
                  <a:gd name="T8" fmla="*/ 0 60000 65536"/>
                  <a:gd name="T9" fmla="*/ 0 60000 65536"/>
                  <a:gd name="T10" fmla="*/ 0 60000 65536"/>
                  <a:gd name="T11" fmla="*/ 0 60000 65536"/>
                  <a:gd name="T12" fmla="*/ 0 w 76"/>
                  <a:gd name="T13" fmla="*/ 0 h 63"/>
                  <a:gd name="T14" fmla="*/ 76 w 76"/>
                  <a:gd name="T15" fmla="*/ 63 h 63"/>
                </a:gdLst>
                <a:ahLst/>
                <a:cxnLst>
                  <a:cxn ang="T8">
                    <a:pos x="T0" y="T1"/>
                  </a:cxn>
                  <a:cxn ang="T9">
                    <a:pos x="T2" y="T3"/>
                  </a:cxn>
                  <a:cxn ang="T10">
                    <a:pos x="T4" y="T5"/>
                  </a:cxn>
                  <a:cxn ang="T11">
                    <a:pos x="T6" y="T7"/>
                  </a:cxn>
                </a:cxnLst>
                <a:rect l="T12" t="T13" r="T14" b="T15"/>
                <a:pathLst>
                  <a:path w="76" h="63">
                    <a:moveTo>
                      <a:pt x="13" y="0"/>
                    </a:moveTo>
                    <a:cubicBezTo>
                      <a:pt x="0" y="38"/>
                      <a:pt x="24" y="63"/>
                      <a:pt x="55" y="55"/>
                    </a:cubicBezTo>
                    <a:cubicBezTo>
                      <a:pt x="72" y="51"/>
                      <a:pt x="76" y="29"/>
                      <a:pt x="68" y="20"/>
                    </a:cubicBezTo>
                    <a:cubicBezTo>
                      <a:pt x="52" y="6"/>
                      <a:pt x="7" y="46"/>
                      <a:pt x="13" y="0"/>
                    </a:cubicBezTo>
                    <a:close/>
                  </a:path>
                </a:pathLst>
              </a:custGeom>
              <a:solidFill>
                <a:srgbClr val="E6E6E6"/>
              </a:solidFill>
              <a:ln w="9525">
                <a:noFill/>
                <a:miter lim="800000"/>
              </a:ln>
            </p:spPr>
            <p:txBody>
              <a:bodyPr/>
              <a:lstStyle/>
              <a:p>
                <a:endParaRPr lang="zh-CN" altLang="en-US">
                  <a:cs typeface="+mn-ea"/>
                  <a:sym typeface="+mn-lt"/>
                </a:endParaRPr>
              </a:p>
            </p:txBody>
          </p:sp>
          <p:sp>
            <p:nvSpPr>
              <p:cNvPr id="48" name="Freeform 432"/>
              <p:cNvSpPr/>
              <p:nvPr/>
            </p:nvSpPr>
            <p:spPr bwMode="auto">
              <a:xfrm>
                <a:off x="4054476" y="863600"/>
                <a:ext cx="173038" cy="138113"/>
              </a:xfrm>
              <a:custGeom>
                <a:avLst/>
                <a:gdLst>
                  <a:gd name="T0" fmla="*/ 173038 w 74"/>
                  <a:gd name="T1" fmla="*/ 28091 h 59"/>
                  <a:gd name="T2" fmla="*/ 30399 w 74"/>
                  <a:gd name="T3" fmla="*/ 91295 h 59"/>
                  <a:gd name="T4" fmla="*/ 37414 w 74"/>
                  <a:gd name="T5" fmla="*/ 14045 h 59"/>
                  <a:gd name="T6" fmla="*/ 173038 w 74"/>
                  <a:gd name="T7" fmla="*/ 28091 h 59"/>
                  <a:gd name="T8" fmla="*/ 0 60000 65536"/>
                  <a:gd name="T9" fmla="*/ 0 60000 65536"/>
                  <a:gd name="T10" fmla="*/ 0 60000 65536"/>
                  <a:gd name="T11" fmla="*/ 0 60000 65536"/>
                  <a:gd name="T12" fmla="*/ 0 w 74"/>
                  <a:gd name="T13" fmla="*/ 0 h 59"/>
                  <a:gd name="T14" fmla="*/ 74 w 74"/>
                  <a:gd name="T15" fmla="*/ 59 h 59"/>
                </a:gdLst>
                <a:ahLst/>
                <a:cxnLst>
                  <a:cxn ang="T8">
                    <a:pos x="T0" y="T1"/>
                  </a:cxn>
                  <a:cxn ang="T9">
                    <a:pos x="T2" y="T3"/>
                  </a:cxn>
                  <a:cxn ang="T10">
                    <a:pos x="T4" y="T5"/>
                  </a:cxn>
                  <a:cxn ang="T11">
                    <a:pos x="T6" y="T7"/>
                  </a:cxn>
                </a:cxnLst>
                <a:rect l="T12" t="T13" r="T14" b="T15"/>
                <a:pathLst>
                  <a:path w="74" h="59">
                    <a:moveTo>
                      <a:pt x="74" y="12"/>
                    </a:moveTo>
                    <a:cubicBezTo>
                      <a:pt x="69" y="49"/>
                      <a:pt x="37" y="59"/>
                      <a:pt x="13" y="39"/>
                    </a:cubicBezTo>
                    <a:cubicBezTo>
                      <a:pt x="0" y="29"/>
                      <a:pt x="5" y="9"/>
                      <a:pt x="16" y="6"/>
                    </a:cubicBezTo>
                    <a:cubicBezTo>
                      <a:pt x="36" y="0"/>
                      <a:pt x="60" y="52"/>
                      <a:pt x="74" y="12"/>
                    </a:cubicBezTo>
                    <a:close/>
                  </a:path>
                </a:pathLst>
              </a:custGeom>
              <a:solidFill>
                <a:srgbClr val="FFFFFF"/>
              </a:solidFill>
              <a:ln w="9525">
                <a:noFill/>
                <a:miter lim="800000"/>
              </a:ln>
            </p:spPr>
            <p:txBody>
              <a:bodyPr/>
              <a:lstStyle/>
              <a:p>
                <a:endParaRPr lang="zh-CN" altLang="en-US">
                  <a:cs typeface="+mn-ea"/>
                  <a:sym typeface="+mn-lt"/>
                </a:endParaRPr>
              </a:p>
            </p:txBody>
          </p:sp>
          <p:sp>
            <p:nvSpPr>
              <p:cNvPr id="49" name="Freeform 433"/>
              <p:cNvSpPr/>
              <p:nvPr/>
            </p:nvSpPr>
            <p:spPr bwMode="auto">
              <a:xfrm>
                <a:off x="3913188" y="825500"/>
                <a:ext cx="177800" cy="133350"/>
              </a:xfrm>
              <a:custGeom>
                <a:avLst/>
                <a:gdLst>
                  <a:gd name="T0" fmla="*/ 28074 w 76"/>
                  <a:gd name="T1" fmla="*/ 0 h 57"/>
                  <a:gd name="T2" fmla="*/ 128671 w 76"/>
                  <a:gd name="T3" fmla="*/ 119313 h 57"/>
                  <a:gd name="T4" fmla="*/ 156745 w 76"/>
                  <a:gd name="T5" fmla="*/ 44450 h 57"/>
                  <a:gd name="T6" fmla="*/ 28074 w 76"/>
                  <a:gd name="T7" fmla="*/ 0 h 57"/>
                  <a:gd name="T8" fmla="*/ 0 60000 65536"/>
                  <a:gd name="T9" fmla="*/ 0 60000 65536"/>
                  <a:gd name="T10" fmla="*/ 0 60000 65536"/>
                  <a:gd name="T11" fmla="*/ 0 60000 65536"/>
                  <a:gd name="T12" fmla="*/ 0 w 76"/>
                  <a:gd name="T13" fmla="*/ 0 h 57"/>
                  <a:gd name="T14" fmla="*/ 76 w 76"/>
                  <a:gd name="T15" fmla="*/ 57 h 57"/>
                </a:gdLst>
                <a:ahLst/>
                <a:cxnLst>
                  <a:cxn ang="T8">
                    <a:pos x="T0" y="T1"/>
                  </a:cxn>
                  <a:cxn ang="T9">
                    <a:pos x="T2" y="T3"/>
                  </a:cxn>
                  <a:cxn ang="T10">
                    <a:pos x="T4" y="T5"/>
                  </a:cxn>
                  <a:cxn ang="T11">
                    <a:pos x="T6" y="T7"/>
                  </a:cxn>
                </a:cxnLst>
                <a:rect l="T12" t="T13" r="T14" b="T15"/>
                <a:pathLst>
                  <a:path w="76" h="57">
                    <a:moveTo>
                      <a:pt x="12" y="0"/>
                    </a:moveTo>
                    <a:cubicBezTo>
                      <a:pt x="0" y="35"/>
                      <a:pt x="24" y="57"/>
                      <a:pt x="55" y="51"/>
                    </a:cubicBezTo>
                    <a:cubicBezTo>
                      <a:pt x="71" y="47"/>
                      <a:pt x="76" y="27"/>
                      <a:pt x="67" y="19"/>
                    </a:cubicBezTo>
                    <a:cubicBezTo>
                      <a:pt x="52" y="6"/>
                      <a:pt x="7" y="41"/>
                      <a:pt x="12" y="0"/>
                    </a:cubicBezTo>
                    <a:close/>
                  </a:path>
                </a:pathLst>
              </a:custGeom>
              <a:solidFill>
                <a:srgbClr val="FFFFFF"/>
              </a:solidFill>
              <a:ln w="9525">
                <a:noFill/>
                <a:miter lim="800000"/>
              </a:ln>
            </p:spPr>
            <p:txBody>
              <a:bodyPr/>
              <a:lstStyle/>
              <a:p>
                <a:endParaRPr lang="zh-CN" altLang="en-US">
                  <a:cs typeface="+mn-ea"/>
                  <a:sym typeface="+mn-lt"/>
                </a:endParaRPr>
              </a:p>
            </p:txBody>
          </p:sp>
          <p:sp>
            <p:nvSpPr>
              <p:cNvPr id="50" name="Freeform 434"/>
              <p:cNvSpPr/>
              <p:nvPr/>
            </p:nvSpPr>
            <p:spPr bwMode="auto">
              <a:xfrm>
                <a:off x="4035426" y="844550"/>
                <a:ext cx="74613" cy="74613"/>
              </a:xfrm>
              <a:custGeom>
                <a:avLst/>
                <a:gdLst>
                  <a:gd name="T0" fmla="*/ 44301 w 32"/>
                  <a:gd name="T1" fmla="*/ 4663 h 32"/>
                  <a:gd name="T2" fmla="*/ 4663 w 32"/>
                  <a:gd name="T3" fmla="*/ 30312 h 32"/>
                  <a:gd name="T4" fmla="*/ 30312 w 32"/>
                  <a:gd name="T5" fmla="*/ 69950 h 32"/>
                  <a:gd name="T6" fmla="*/ 69950 w 32"/>
                  <a:gd name="T7" fmla="*/ 44301 h 32"/>
                  <a:gd name="T8" fmla="*/ 44301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4" y="5"/>
                      <a:pt x="2" y="13"/>
                    </a:cubicBezTo>
                    <a:cubicBezTo>
                      <a:pt x="0" y="21"/>
                      <a:pt x="5" y="29"/>
                      <a:pt x="13" y="30"/>
                    </a:cubicBezTo>
                    <a:cubicBezTo>
                      <a:pt x="21" y="32"/>
                      <a:pt x="29" y="27"/>
                      <a:pt x="30" y="19"/>
                    </a:cubicBezTo>
                    <a:cubicBezTo>
                      <a:pt x="32" y="12"/>
                      <a:pt x="27" y="4"/>
                      <a:pt x="19" y="2"/>
                    </a:cubicBezTo>
                    <a:close/>
                  </a:path>
                </a:pathLst>
              </a:custGeom>
              <a:solidFill>
                <a:srgbClr val="D6A38D"/>
              </a:solidFill>
              <a:ln w="9525">
                <a:noFill/>
                <a:miter lim="800000"/>
              </a:ln>
            </p:spPr>
            <p:txBody>
              <a:bodyPr/>
              <a:lstStyle/>
              <a:p>
                <a:endParaRPr lang="zh-CN" altLang="en-US">
                  <a:cs typeface="+mn-ea"/>
                  <a:sym typeface="+mn-lt"/>
                </a:endParaRPr>
              </a:p>
            </p:txBody>
          </p:sp>
          <p:sp>
            <p:nvSpPr>
              <p:cNvPr id="51" name="Freeform 435"/>
              <p:cNvSpPr/>
              <p:nvPr/>
            </p:nvSpPr>
            <p:spPr bwMode="auto">
              <a:xfrm>
                <a:off x="4037013" y="835025"/>
                <a:ext cx="76200" cy="74613"/>
              </a:xfrm>
              <a:custGeom>
                <a:avLst/>
                <a:gdLst>
                  <a:gd name="T0" fmla="*/ 45244 w 32"/>
                  <a:gd name="T1" fmla="*/ 4663 h 32"/>
                  <a:gd name="T2" fmla="*/ 4763 w 32"/>
                  <a:gd name="T3" fmla="*/ 30312 h 32"/>
                  <a:gd name="T4" fmla="*/ 30956 w 32"/>
                  <a:gd name="T5" fmla="*/ 69950 h 32"/>
                  <a:gd name="T6" fmla="*/ 71437 w 32"/>
                  <a:gd name="T7" fmla="*/ 44301 h 32"/>
                  <a:gd name="T8" fmla="*/ 45244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3" y="5"/>
                      <a:pt x="2" y="13"/>
                    </a:cubicBezTo>
                    <a:cubicBezTo>
                      <a:pt x="0" y="21"/>
                      <a:pt x="5" y="29"/>
                      <a:pt x="13" y="30"/>
                    </a:cubicBezTo>
                    <a:cubicBezTo>
                      <a:pt x="21" y="32"/>
                      <a:pt x="28" y="27"/>
                      <a:pt x="30" y="19"/>
                    </a:cubicBezTo>
                    <a:cubicBezTo>
                      <a:pt x="32" y="12"/>
                      <a:pt x="27" y="4"/>
                      <a:pt x="19" y="2"/>
                    </a:cubicBezTo>
                    <a:close/>
                  </a:path>
                </a:pathLst>
              </a:custGeom>
              <a:solidFill>
                <a:srgbClr val="F8C8B4"/>
              </a:solidFill>
              <a:ln w="9525">
                <a:noFill/>
                <a:miter lim="800000"/>
              </a:ln>
            </p:spPr>
            <p:txBody>
              <a:bodyPr/>
              <a:lstStyle/>
              <a:p>
                <a:endParaRPr lang="zh-CN" altLang="en-US">
                  <a:cs typeface="+mn-ea"/>
                  <a:sym typeface="+mn-lt"/>
                </a:endParaRPr>
              </a:p>
            </p:txBody>
          </p:sp>
          <p:sp>
            <p:nvSpPr>
              <p:cNvPr id="52" name="Freeform 436"/>
              <p:cNvSpPr/>
              <p:nvPr/>
            </p:nvSpPr>
            <p:spPr bwMode="auto">
              <a:xfrm>
                <a:off x="4238626" y="828675"/>
                <a:ext cx="53975" cy="55563"/>
              </a:xfrm>
              <a:custGeom>
                <a:avLst/>
                <a:gdLst>
                  <a:gd name="T0" fmla="*/ 32854 w 23"/>
                  <a:gd name="T1" fmla="*/ 4630 h 24"/>
                  <a:gd name="T2" fmla="*/ 2347 w 23"/>
                  <a:gd name="T3" fmla="*/ 23151 h 24"/>
                  <a:gd name="T4" fmla="*/ 21121 w 23"/>
                  <a:gd name="T5" fmla="*/ 50933 h 24"/>
                  <a:gd name="T6" fmla="*/ 51628 w 23"/>
                  <a:gd name="T7" fmla="*/ 32412 h 24"/>
                  <a:gd name="T8" fmla="*/ 32854 w 23"/>
                  <a:gd name="T9" fmla="*/ 463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14" y="2"/>
                    </a:moveTo>
                    <a:cubicBezTo>
                      <a:pt x="8" y="0"/>
                      <a:pt x="3" y="4"/>
                      <a:pt x="1" y="10"/>
                    </a:cubicBezTo>
                    <a:cubicBezTo>
                      <a:pt x="0" y="15"/>
                      <a:pt x="4" y="21"/>
                      <a:pt x="9" y="22"/>
                    </a:cubicBezTo>
                    <a:cubicBezTo>
                      <a:pt x="15" y="24"/>
                      <a:pt x="21" y="20"/>
                      <a:pt x="22" y="14"/>
                    </a:cubicBezTo>
                    <a:cubicBezTo>
                      <a:pt x="23" y="9"/>
                      <a:pt x="20" y="3"/>
                      <a:pt x="14" y="2"/>
                    </a:cubicBezTo>
                    <a:close/>
                  </a:path>
                </a:pathLst>
              </a:custGeom>
              <a:solidFill>
                <a:srgbClr val="FFFFFF"/>
              </a:solidFill>
              <a:ln w="9525">
                <a:noFill/>
                <a:miter lim="800000"/>
              </a:ln>
            </p:spPr>
            <p:txBody>
              <a:bodyPr/>
              <a:lstStyle/>
              <a:p>
                <a:endParaRPr lang="zh-CN" altLang="en-US">
                  <a:cs typeface="+mn-ea"/>
                  <a:sym typeface="+mn-lt"/>
                </a:endParaRPr>
              </a:p>
            </p:txBody>
          </p:sp>
          <p:sp>
            <p:nvSpPr>
              <p:cNvPr id="53" name="Freeform 437"/>
              <p:cNvSpPr/>
              <p:nvPr/>
            </p:nvSpPr>
            <p:spPr bwMode="auto">
              <a:xfrm>
                <a:off x="4227513" y="8874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4"/>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54" name="Freeform 438"/>
              <p:cNvSpPr/>
              <p:nvPr/>
            </p:nvSpPr>
            <p:spPr bwMode="auto">
              <a:xfrm>
                <a:off x="4217988" y="9128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3"/>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55" name="Freeform 439"/>
              <p:cNvSpPr/>
              <p:nvPr/>
            </p:nvSpPr>
            <p:spPr bwMode="auto">
              <a:xfrm>
                <a:off x="4243388" y="857250"/>
                <a:ext cx="53975" cy="52388"/>
              </a:xfrm>
              <a:custGeom>
                <a:avLst/>
                <a:gdLst>
                  <a:gd name="T0" fmla="*/ 32854 w 23"/>
                  <a:gd name="T1" fmla="*/ 2278 h 23"/>
                  <a:gd name="T2" fmla="*/ 2347 w 23"/>
                  <a:gd name="T3" fmla="*/ 20500 h 23"/>
                  <a:gd name="T4" fmla="*/ 21121 w 23"/>
                  <a:gd name="T5" fmla="*/ 50110 h 23"/>
                  <a:gd name="T6" fmla="*/ 51628 w 23"/>
                  <a:gd name="T7" fmla="*/ 31888 h 23"/>
                  <a:gd name="T8" fmla="*/ 32854 w 23"/>
                  <a:gd name="T9" fmla="*/ 2278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2" y="3"/>
                      <a:pt x="1" y="9"/>
                    </a:cubicBezTo>
                    <a:cubicBezTo>
                      <a:pt x="0" y="15"/>
                      <a:pt x="3" y="20"/>
                      <a:pt x="9" y="22"/>
                    </a:cubicBezTo>
                    <a:cubicBezTo>
                      <a:pt x="15" y="23"/>
                      <a:pt x="20" y="19"/>
                      <a:pt x="22" y="14"/>
                    </a:cubicBezTo>
                    <a:cubicBezTo>
                      <a:pt x="23" y="8"/>
                      <a:pt x="19" y="2"/>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56" name="Freeform 440"/>
              <p:cNvSpPr/>
              <p:nvPr/>
            </p:nvSpPr>
            <p:spPr bwMode="auto">
              <a:xfrm>
                <a:off x="4246563" y="857250"/>
                <a:ext cx="85725" cy="106363"/>
              </a:xfrm>
              <a:custGeom>
                <a:avLst/>
                <a:gdLst>
                  <a:gd name="T0" fmla="*/ 64873 w 37"/>
                  <a:gd name="T1" fmla="*/ 9249 h 46"/>
                  <a:gd name="T2" fmla="*/ 11584 w 37"/>
                  <a:gd name="T3" fmla="*/ 39308 h 46"/>
                  <a:gd name="T4" fmla="*/ 20852 w 37"/>
                  <a:gd name="T5" fmla="*/ 99426 h 46"/>
                  <a:gd name="T6" fmla="*/ 74141 w 37"/>
                  <a:gd name="T7" fmla="*/ 67055 h 46"/>
                  <a:gd name="T8" fmla="*/ 64873 w 37"/>
                  <a:gd name="T9" fmla="*/ 9249 h 46"/>
                  <a:gd name="T10" fmla="*/ 0 60000 65536"/>
                  <a:gd name="T11" fmla="*/ 0 60000 65536"/>
                  <a:gd name="T12" fmla="*/ 0 60000 65536"/>
                  <a:gd name="T13" fmla="*/ 0 60000 65536"/>
                  <a:gd name="T14" fmla="*/ 0 60000 65536"/>
                  <a:gd name="T15" fmla="*/ 0 w 37"/>
                  <a:gd name="T16" fmla="*/ 0 h 46"/>
                  <a:gd name="T17" fmla="*/ 37 w 37"/>
                  <a:gd name="T18" fmla="*/ 46 h 46"/>
                </a:gdLst>
                <a:ahLst/>
                <a:cxnLst>
                  <a:cxn ang="T10">
                    <a:pos x="T0" y="T1"/>
                  </a:cxn>
                  <a:cxn ang="T11">
                    <a:pos x="T2" y="T3"/>
                  </a:cxn>
                  <a:cxn ang="T12">
                    <a:pos x="T4" y="T5"/>
                  </a:cxn>
                  <a:cxn ang="T13">
                    <a:pos x="T6" y="T7"/>
                  </a:cxn>
                  <a:cxn ang="T14">
                    <a:pos x="T8" y="T9"/>
                  </a:cxn>
                </a:cxnLst>
                <a:rect l="T15" t="T16" r="T17" b="T18"/>
                <a:pathLst>
                  <a:path w="37" h="46">
                    <a:moveTo>
                      <a:pt x="28" y="4"/>
                    </a:moveTo>
                    <a:cubicBezTo>
                      <a:pt x="20" y="0"/>
                      <a:pt x="10" y="6"/>
                      <a:pt x="5" y="17"/>
                    </a:cubicBezTo>
                    <a:cubicBezTo>
                      <a:pt x="0" y="28"/>
                      <a:pt x="2" y="39"/>
                      <a:pt x="9" y="43"/>
                    </a:cubicBezTo>
                    <a:cubicBezTo>
                      <a:pt x="17" y="46"/>
                      <a:pt x="27" y="40"/>
                      <a:pt x="32" y="29"/>
                    </a:cubicBezTo>
                    <a:cubicBezTo>
                      <a:pt x="37" y="19"/>
                      <a:pt x="35" y="7"/>
                      <a:pt x="28" y="4"/>
                    </a:cubicBezTo>
                    <a:close/>
                  </a:path>
                </a:pathLst>
              </a:custGeom>
              <a:solidFill>
                <a:srgbClr val="D6A38D"/>
              </a:solidFill>
              <a:ln w="9525">
                <a:noFill/>
                <a:miter lim="800000"/>
              </a:ln>
            </p:spPr>
            <p:txBody>
              <a:bodyPr/>
              <a:lstStyle/>
              <a:p>
                <a:endParaRPr lang="zh-CN" altLang="en-US">
                  <a:cs typeface="+mn-ea"/>
                  <a:sym typeface="+mn-lt"/>
                </a:endParaRPr>
              </a:p>
            </p:txBody>
          </p:sp>
          <p:sp>
            <p:nvSpPr>
              <p:cNvPr id="57" name="Freeform 441"/>
              <p:cNvSpPr/>
              <p:nvPr/>
            </p:nvSpPr>
            <p:spPr bwMode="auto">
              <a:xfrm>
                <a:off x="4246563" y="857250"/>
                <a:ext cx="80963" cy="100013"/>
              </a:xfrm>
              <a:custGeom>
                <a:avLst/>
                <a:gdLst>
                  <a:gd name="T0" fmla="*/ 60144 w 35"/>
                  <a:gd name="T1" fmla="*/ 6978 h 43"/>
                  <a:gd name="T2" fmla="*/ 11566 w 35"/>
                  <a:gd name="T3" fmla="*/ 34888 h 43"/>
                  <a:gd name="T4" fmla="*/ 20819 w 35"/>
                  <a:gd name="T5" fmla="*/ 93035 h 43"/>
                  <a:gd name="T6" fmla="*/ 69397 w 35"/>
                  <a:gd name="T7" fmla="*/ 62799 h 43"/>
                  <a:gd name="T8" fmla="*/ 60144 w 35"/>
                  <a:gd name="T9" fmla="*/ 6978 h 43"/>
                  <a:gd name="T10" fmla="*/ 0 60000 65536"/>
                  <a:gd name="T11" fmla="*/ 0 60000 65536"/>
                  <a:gd name="T12" fmla="*/ 0 60000 65536"/>
                  <a:gd name="T13" fmla="*/ 0 60000 65536"/>
                  <a:gd name="T14" fmla="*/ 0 60000 65536"/>
                  <a:gd name="T15" fmla="*/ 0 w 35"/>
                  <a:gd name="T16" fmla="*/ 0 h 43"/>
                  <a:gd name="T17" fmla="*/ 35 w 35"/>
                  <a:gd name="T18" fmla="*/ 43 h 43"/>
                </a:gdLst>
                <a:ahLst/>
                <a:cxnLst>
                  <a:cxn ang="T10">
                    <a:pos x="T0" y="T1"/>
                  </a:cxn>
                  <a:cxn ang="T11">
                    <a:pos x="T2" y="T3"/>
                  </a:cxn>
                  <a:cxn ang="T12">
                    <a:pos x="T4" y="T5"/>
                  </a:cxn>
                  <a:cxn ang="T13">
                    <a:pos x="T6" y="T7"/>
                  </a:cxn>
                  <a:cxn ang="T14">
                    <a:pos x="T8" y="T9"/>
                  </a:cxn>
                </a:cxnLst>
                <a:rect l="T15" t="T16" r="T17" b="T18"/>
                <a:pathLst>
                  <a:path w="35" h="43">
                    <a:moveTo>
                      <a:pt x="26" y="3"/>
                    </a:moveTo>
                    <a:cubicBezTo>
                      <a:pt x="19" y="0"/>
                      <a:pt x="9" y="5"/>
                      <a:pt x="5" y="15"/>
                    </a:cubicBezTo>
                    <a:cubicBezTo>
                      <a:pt x="0" y="26"/>
                      <a:pt x="2" y="36"/>
                      <a:pt x="9" y="40"/>
                    </a:cubicBezTo>
                    <a:cubicBezTo>
                      <a:pt x="16" y="43"/>
                      <a:pt x="25" y="37"/>
                      <a:pt x="30" y="27"/>
                    </a:cubicBezTo>
                    <a:cubicBezTo>
                      <a:pt x="35" y="17"/>
                      <a:pt x="33" y="6"/>
                      <a:pt x="26" y="3"/>
                    </a:cubicBezTo>
                    <a:close/>
                  </a:path>
                </a:pathLst>
              </a:custGeom>
              <a:solidFill>
                <a:srgbClr val="F8C8B4"/>
              </a:solidFill>
              <a:ln w="9525">
                <a:noFill/>
                <a:miter lim="800000"/>
              </a:ln>
            </p:spPr>
            <p:txBody>
              <a:bodyPr/>
              <a:lstStyle/>
              <a:p>
                <a:endParaRPr lang="zh-CN" altLang="en-US">
                  <a:cs typeface="+mn-ea"/>
                  <a:sym typeface="+mn-lt"/>
                </a:endParaRPr>
              </a:p>
            </p:txBody>
          </p:sp>
          <p:sp>
            <p:nvSpPr>
              <p:cNvPr id="58" name="Freeform 442"/>
              <p:cNvSpPr/>
              <p:nvPr/>
            </p:nvSpPr>
            <p:spPr bwMode="auto">
              <a:xfrm>
                <a:off x="3902076" y="660400"/>
                <a:ext cx="484188" cy="266700"/>
              </a:xfrm>
              <a:custGeom>
                <a:avLst/>
                <a:gdLst>
                  <a:gd name="T0" fmla="*/ 35086 w 207"/>
                  <a:gd name="T1" fmla="*/ 135689 h 114"/>
                  <a:gd name="T2" fmla="*/ 416355 w 207"/>
                  <a:gd name="T3" fmla="*/ 245645 h 114"/>
                  <a:gd name="T4" fmla="*/ 460797 w 207"/>
                  <a:gd name="T5" fmla="*/ 229268 h 114"/>
                  <a:gd name="T6" fmla="*/ 446763 w 207"/>
                  <a:gd name="T7" fmla="*/ 116974 h 114"/>
                  <a:gd name="T8" fmla="*/ 77189 w 207"/>
                  <a:gd name="T9" fmla="*/ 11697 h 114"/>
                  <a:gd name="T10" fmla="*/ 4678 w 207"/>
                  <a:gd name="T11" fmla="*/ 95918 h 114"/>
                  <a:gd name="T12" fmla="*/ 35086 w 207"/>
                  <a:gd name="T13" fmla="*/ 135689 h 114"/>
                  <a:gd name="T14" fmla="*/ 0 60000 65536"/>
                  <a:gd name="T15" fmla="*/ 0 60000 65536"/>
                  <a:gd name="T16" fmla="*/ 0 60000 65536"/>
                  <a:gd name="T17" fmla="*/ 0 60000 65536"/>
                  <a:gd name="T18" fmla="*/ 0 60000 65536"/>
                  <a:gd name="T19" fmla="*/ 0 60000 65536"/>
                  <a:gd name="T20" fmla="*/ 0 60000 65536"/>
                  <a:gd name="T21" fmla="*/ 0 w 207"/>
                  <a:gd name="T22" fmla="*/ 0 h 114"/>
                  <a:gd name="T23" fmla="*/ 207 w 207"/>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14">
                    <a:moveTo>
                      <a:pt x="15" y="58"/>
                    </a:moveTo>
                    <a:cubicBezTo>
                      <a:pt x="72" y="47"/>
                      <a:pt x="147" y="73"/>
                      <a:pt x="178" y="105"/>
                    </a:cubicBezTo>
                    <a:cubicBezTo>
                      <a:pt x="186" y="114"/>
                      <a:pt x="195" y="104"/>
                      <a:pt x="197" y="98"/>
                    </a:cubicBezTo>
                    <a:cubicBezTo>
                      <a:pt x="203" y="80"/>
                      <a:pt x="207" y="62"/>
                      <a:pt x="191" y="50"/>
                    </a:cubicBezTo>
                    <a:cubicBezTo>
                      <a:pt x="147" y="18"/>
                      <a:pt x="84" y="0"/>
                      <a:pt x="33" y="5"/>
                    </a:cubicBezTo>
                    <a:cubicBezTo>
                      <a:pt x="14" y="6"/>
                      <a:pt x="7" y="24"/>
                      <a:pt x="2" y="41"/>
                    </a:cubicBezTo>
                    <a:cubicBezTo>
                      <a:pt x="0" y="49"/>
                      <a:pt x="5" y="60"/>
                      <a:pt x="15" y="58"/>
                    </a:cubicBezTo>
                    <a:close/>
                  </a:path>
                </a:pathLst>
              </a:custGeom>
              <a:solidFill>
                <a:srgbClr val="E6E6E6"/>
              </a:solidFill>
              <a:ln w="9525">
                <a:noFill/>
                <a:miter lim="800000"/>
              </a:ln>
            </p:spPr>
            <p:txBody>
              <a:bodyPr/>
              <a:lstStyle/>
              <a:p>
                <a:endParaRPr lang="zh-CN" altLang="en-US">
                  <a:cs typeface="+mn-ea"/>
                  <a:sym typeface="+mn-lt"/>
                </a:endParaRPr>
              </a:p>
            </p:txBody>
          </p:sp>
          <p:sp>
            <p:nvSpPr>
              <p:cNvPr id="59" name="Freeform 443"/>
              <p:cNvSpPr/>
              <p:nvPr/>
            </p:nvSpPr>
            <p:spPr bwMode="auto">
              <a:xfrm>
                <a:off x="3908426" y="647700"/>
                <a:ext cx="481013" cy="260350"/>
              </a:xfrm>
              <a:custGeom>
                <a:avLst/>
                <a:gdLst>
                  <a:gd name="T0" fmla="*/ 32850 w 205"/>
                  <a:gd name="T1" fmla="*/ 129002 h 111"/>
                  <a:gd name="T2" fmla="*/ 415314 w 205"/>
                  <a:gd name="T3" fmla="*/ 241586 h 111"/>
                  <a:gd name="T4" fmla="*/ 459895 w 205"/>
                  <a:gd name="T5" fmla="*/ 222822 h 111"/>
                  <a:gd name="T6" fmla="*/ 443471 w 205"/>
                  <a:gd name="T7" fmla="*/ 114929 h 111"/>
                  <a:gd name="T8" fmla="*/ 72739 w 205"/>
                  <a:gd name="T9" fmla="*/ 9382 h 111"/>
                  <a:gd name="T10" fmla="*/ 4693 w 205"/>
                  <a:gd name="T11" fmla="*/ 91474 h 111"/>
                  <a:gd name="T12" fmla="*/ 32850 w 205"/>
                  <a:gd name="T13" fmla="*/ 129002 h 111"/>
                  <a:gd name="T14" fmla="*/ 0 60000 65536"/>
                  <a:gd name="T15" fmla="*/ 0 60000 65536"/>
                  <a:gd name="T16" fmla="*/ 0 60000 65536"/>
                  <a:gd name="T17" fmla="*/ 0 60000 65536"/>
                  <a:gd name="T18" fmla="*/ 0 60000 65536"/>
                  <a:gd name="T19" fmla="*/ 0 60000 65536"/>
                  <a:gd name="T20" fmla="*/ 0 60000 65536"/>
                  <a:gd name="T21" fmla="*/ 0 w 205"/>
                  <a:gd name="T22" fmla="*/ 0 h 111"/>
                  <a:gd name="T23" fmla="*/ 205 w 205"/>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5" h="111">
                    <a:moveTo>
                      <a:pt x="14" y="55"/>
                    </a:moveTo>
                    <a:cubicBezTo>
                      <a:pt x="71" y="45"/>
                      <a:pt x="146" y="71"/>
                      <a:pt x="177" y="103"/>
                    </a:cubicBezTo>
                    <a:cubicBezTo>
                      <a:pt x="185" y="111"/>
                      <a:pt x="194" y="101"/>
                      <a:pt x="196" y="95"/>
                    </a:cubicBezTo>
                    <a:cubicBezTo>
                      <a:pt x="202" y="78"/>
                      <a:pt x="205" y="61"/>
                      <a:pt x="189" y="49"/>
                    </a:cubicBezTo>
                    <a:cubicBezTo>
                      <a:pt x="146" y="18"/>
                      <a:pt x="82" y="0"/>
                      <a:pt x="31" y="4"/>
                    </a:cubicBezTo>
                    <a:cubicBezTo>
                      <a:pt x="13" y="5"/>
                      <a:pt x="6" y="22"/>
                      <a:pt x="2" y="39"/>
                    </a:cubicBezTo>
                    <a:cubicBezTo>
                      <a:pt x="0" y="46"/>
                      <a:pt x="5" y="57"/>
                      <a:pt x="14" y="55"/>
                    </a:cubicBezTo>
                    <a:close/>
                  </a:path>
                </a:pathLst>
              </a:custGeom>
              <a:solidFill>
                <a:srgbClr val="FFFFFF"/>
              </a:solidFill>
              <a:ln w="9525">
                <a:noFill/>
                <a:miter lim="800000"/>
              </a:ln>
            </p:spPr>
            <p:txBody>
              <a:bodyPr/>
              <a:lstStyle/>
              <a:p>
                <a:endParaRPr lang="zh-CN" altLang="en-US">
                  <a:cs typeface="+mn-ea"/>
                  <a:sym typeface="+mn-lt"/>
                </a:endParaRPr>
              </a:p>
            </p:txBody>
          </p:sp>
          <p:sp>
            <p:nvSpPr>
              <p:cNvPr id="60" name="Freeform 444"/>
              <p:cNvSpPr/>
              <p:nvPr/>
            </p:nvSpPr>
            <p:spPr bwMode="auto">
              <a:xfrm>
                <a:off x="3700463" y="1287463"/>
                <a:ext cx="561975" cy="204788"/>
              </a:xfrm>
              <a:custGeom>
                <a:avLst/>
                <a:gdLst>
                  <a:gd name="T0" fmla="*/ 0 w 240"/>
                  <a:gd name="T1" fmla="*/ 74468 h 88"/>
                  <a:gd name="T2" fmla="*/ 559633 w 240"/>
                  <a:gd name="T3" fmla="*/ 204788 h 88"/>
                  <a:gd name="T4" fmla="*/ 559633 w 240"/>
                  <a:gd name="T5" fmla="*/ 121011 h 88"/>
                  <a:gd name="T6" fmla="*/ 37465 w 240"/>
                  <a:gd name="T7" fmla="*/ 0 h 88"/>
                  <a:gd name="T8" fmla="*/ 0 w 240"/>
                  <a:gd name="T9" fmla="*/ 74468 h 88"/>
                  <a:gd name="T10" fmla="*/ 0 60000 65536"/>
                  <a:gd name="T11" fmla="*/ 0 60000 65536"/>
                  <a:gd name="T12" fmla="*/ 0 60000 65536"/>
                  <a:gd name="T13" fmla="*/ 0 60000 65536"/>
                  <a:gd name="T14" fmla="*/ 0 60000 65536"/>
                  <a:gd name="T15" fmla="*/ 0 w 240"/>
                  <a:gd name="T16" fmla="*/ 0 h 88"/>
                  <a:gd name="T17" fmla="*/ 240 w 240"/>
                  <a:gd name="T18" fmla="*/ 88 h 88"/>
                </a:gdLst>
                <a:ahLst/>
                <a:cxnLst>
                  <a:cxn ang="T10">
                    <a:pos x="T0" y="T1"/>
                  </a:cxn>
                  <a:cxn ang="T11">
                    <a:pos x="T2" y="T3"/>
                  </a:cxn>
                  <a:cxn ang="T12">
                    <a:pos x="T4" y="T5"/>
                  </a:cxn>
                  <a:cxn ang="T13">
                    <a:pos x="T6" y="T7"/>
                  </a:cxn>
                  <a:cxn ang="T14">
                    <a:pos x="T8" y="T9"/>
                  </a:cxn>
                </a:cxnLst>
                <a:rect l="T15" t="T16" r="T17" b="T18"/>
                <a:pathLst>
                  <a:path w="240" h="88">
                    <a:moveTo>
                      <a:pt x="0" y="32"/>
                    </a:moveTo>
                    <a:cubicBezTo>
                      <a:pt x="85" y="71"/>
                      <a:pt x="146" y="86"/>
                      <a:pt x="239" y="88"/>
                    </a:cubicBezTo>
                    <a:cubicBezTo>
                      <a:pt x="240" y="77"/>
                      <a:pt x="239" y="65"/>
                      <a:pt x="239" y="52"/>
                    </a:cubicBezTo>
                    <a:cubicBezTo>
                      <a:pt x="154" y="49"/>
                      <a:pt x="94" y="35"/>
                      <a:pt x="16" y="0"/>
                    </a:cubicBezTo>
                    <a:cubicBezTo>
                      <a:pt x="10" y="11"/>
                      <a:pt x="5" y="22"/>
                      <a:pt x="0" y="32"/>
                    </a:cubicBezTo>
                    <a:close/>
                  </a:path>
                </a:pathLst>
              </a:custGeom>
              <a:solidFill>
                <a:srgbClr val="333333"/>
              </a:solidFill>
              <a:ln w="9525">
                <a:noFill/>
                <a:miter lim="800000"/>
              </a:ln>
            </p:spPr>
            <p:txBody>
              <a:bodyPr/>
              <a:lstStyle/>
              <a:p>
                <a:endParaRPr lang="zh-CN" altLang="en-US">
                  <a:cs typeface="+mn-ea"/>
                  <a:sym typeface="+mn-lt"/>
                </a:endParaRPr>
              </a:p>
            </p:txBody>
          </p:sp>
          <p:sp>
            <p:nvSpPr>
              <p:cNvPr id="61" name="Freeform 445"/>
              <p:cNvSpPr/>
              <p:nvPr/>
            </p:nvSpPr>
            <p:spPr bwMode="auto">
              <a:xfrm>
                <a:off x="3636963" y="1412875"/>
                <a:ext cx="641350" cy="211138"/>
              </a:xfrm>
              <a:custGeom>
                <a:avLst/>
                <a:gdLst>
                  <a:gd name="T0" fmla="*/ 7022 w 274"/>
                  <a:gd name="T1" fmla="*/ 30498 h 90"/>
                  <a:gd name="T2" fmla="*/ 11703 w 274"/>
                  <a:gd name="T3" fmla="*/ 68033 h 90"/>
                  <a:gd name="T4" fmla="*/ 608580 w 274"/>
                  <a:gd name="T5" fmla="*/ 211138 h 90"/>
                  <a:gd name="T6" fmla="*/ 639009 w 274"/>
                  <a:gd name="T7" fmla="*/ 175948 h 90"/>
                  <a:gd name="T8" fmla="*/ 622624 w 274"/>
                  <a:gd name="T9" fmla="*/ 143105 h 90"/>
                  <a:gd name="T10" fmla="*/ 35110 w 274"/>
                  <a:gd name="T11" fmla="*/ 4692 h 90"/>
                  <a:gd name="T12" fmla="*/ 7022 w 274"/>
                  <a:gd name="T13" fmla="*/ 30498 h 90"/>
                  <a:gd name="T14" fmla="*/ 0 60000 65536"/>
                  <a:gd name="T15" fmla="*/ 0 60000 65536"/>
                  <a:gd name="T16" fmla="*/ 0 60000 65536"/>
                  <a:gd name="T17" fmla="*/ 0 60000 65536"/>
                  <a:gd name="T18" fmla="*/ 0 60000 65536"/>
                  <a:gd name="T19" fmla="*/ 0 60000 65536"/>
                  <a:gd name="T20" fmla="*/ 0 60000 65536"/>
                  <a:gd name="T21" fmla="*/ 0 w 274"/>
                  <a:gd name="T22" fmla="*/ 0 h 90"/>
                  <a:gd name="T23" fmla="*/ 274 w 27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90">
                    <a:moveTo>
                      <a:pt x="3" y="13"/>
                    </a:moveTo>
                    <a:cubicBezTo>
                      <a:pt x="0" y="22"/>
                      <a:pt x="0" y="26"/>
                      <a:pt x="5" y="29"/>
                    </a:cubicBezTo>
                    <a:cubicBezTo>
                      <a:pt x="76" y="63"/>
                      <a:pt x="161" y="89"/>
                      <a:pt x="260" y="90"/>
                    </a:cubicBezTo>
                    <a:cubicBezTo>
                      <a:pt x="267" y="90"/>
                      <a:pt x="271" y="88"/>
                      <a:pt x="273" y="75"/>
                    </a:cubicBezTo>
                    <a:cubicBezTo>
                      <a:pt x="274" y="64"/>
                      <a:pt x="272" y="60"/>
                      <a:pt x="266" y="61"/>
                    </a:cubicBezTo>
                    <a:cubicBezTo>
                      <a:pt x="197" y="65"/>
                      <a:pt x="90" y="42"/>
                      <a:pt x="15" y="2"/>
                    </a:cubicBezTo>
                    <a:cubicBezTo>
                      <a:pt x="13" y="0"/>
                      <a:pt x="7" y="3"/>
                      <a:pt x="3" y="13"/>
                    </a:cubicBezTo>
                    <a:close/>
                  </a:path>
                </a:pathLst>
              </a:custGeom>
              <a:solidFill>
                <a:srgbClr val="E6E6E6"/>
              </a:solidFill>
              <a:ln w="9525">
                <a:noFill/>
                <a:miter lim="800000"/>
              </a:ln>
            </p:spPr>
            <p:txBody>
              <a:bodyPr/>
              <a:lstStyle/>
              <a:p>
                <a:endParaRPr lang="zh-CN" altLang="en-US">
                  <a:cs typeface="+mn-ea"/>
                  <a:sym typeface="+mn-lt"/>
                </a:endParaRPr>
              </a:p>
            </p:txBody>
          </p:sp>
          <p:sp>
            <p:nvSpPr>
              <p:cNvPr id="62" name="Freeform 446"/>
              <p:cNvSpPr/>
              <p:nvPr/>
            </p:nvSpPr>
            <p:spPr bwMode="auto">
              <a:xfrm>
                <a:off x="3640138" y="1401763"/>
                <a:ext cx="642938" cy="207963"/>
              </a:xfrm>
              <a:custGeom>
                <a:avLst/>
                <a:gdLst>
                  <a:gd name="T0" fmla="*/ 9352 w 275"/>
                  <a:gd name="T1" fmla="*/ 30377 h 89"/>
                  <a:gd name="T2" fmla="*/ 14028 w 275"/>
                  <a:gd name="T3" fmla="*/ 65427 h 89"/>
                  <a:gd name="T4" fmla="*/ 607869 w 275"/>
                  <a:gd name="T5" fmla="*/ 207963 h 89"/>
                  <a:gd name="T6" fmla="*/ 638262 w 275"/>
                  <a:gd name="T7" fmla="*/ 175250 h 89"/>
                  <a:gd name="T8" fmla="*/ 621896 w 275"/>
                  <a:gd name="T9" fmla="*/ 140200 h 89"/>
                  <a:gd name="T10" fmla="*/ 37407 w 275"/>
                  <a:gd name="T11" fmla="*/ 2337 h 89"/>
                  <a:gd name="T12" fmla="*/ 9352 w 275"/>
                  <a:gd name="T13" fmla="*/ 30377 h 89"/>
                  <a:gd name="T14" fmla="*/ 0 60000 65536"/>
                  <a:gd name="T15" fmla="*/ 0 60000 65536"/>
                  <a:gd name="T16" fmla="*/ 0 60000 65536"/>
                  <a:gd name="T17" fmla="*/ 0 60000 65536"/>
                  <a:gd name="T18" fmla="*/ 0 60000 65536"/>
                  <a:gd name="T19" fmla="*/ 0 60000 65536"/>
                  <a:gd name="T20" fmla="*/ 0 60000 65536"/>
                  <a:gd name="T21" fmla="*/ 0 w 275"/>
                  <a:gd name="T22" fmla="*/ 0 h 89"/>
                  <a:gd name="T23" fmla="*/ 275 w 275"/>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5" h="89">
                    <a:moveTo>
                      <a:pt x="4" y="13"/>
                    </a:moveTo>
                    <a:cubicBezTo>
                      <a:pt x="0" y="22"/>
                      <a:pt x="0" y="26"/>
                      <a:pt x="6" y="28"/>
                    </a:cubicBezTo>
                    <a:cubicBezTo>
                      <a:pt x="77" y="62"/>
                      <a:pt x="161" y="88"/>
                      <a:pt x="260" y="89"/>
                    </a:cubicBezTo>
                    <a:cubicBezTo>
                      <a:pt x="267" y="89"/>
                      <a:pt x="272" y="88"/>
                      <a:pt x="273" y="75"/>
                    </a:cubicBezTo>
                    <a:cubicBezTo>
                      <a:pt x="275" y="63"/>
                      <a:pt x="273" y="60"/>
                      <a:pt x="266" y="60"/>
                    </a:cubicBezTo>
                    <a:cubicBezTo>
                      <a:pt x="197" y="64"/>
                      <a:pt x="91" y="42"/>
                      <a:pt x="16" y="1"/>
                    </a:cubicBezTo>
                    <a:cubicBezTo>
                      <a:pt x="13" y="0"/>
                      <a:pt x="7" y="3"/>
                      <a:pt x="4" y="13"/>
                    </a:cubicBezTo>
                    <a:close/>
                  </a:path>
                </a:pathLst>
              </a:custGeom>
              <a:solidFill>
                <a:srgbClr val="FFFFFF"/>
              </a:solidFill>
              <a:ln w="9525">
                <a:noFill/>
                <a:miter lim="800000"/>
              </a:ln>
            </p:spPr>
            <p:txBody>
              <a:bodyPr/>
              <a:lstStyle/>
              <a:p>
                <a:endParaRPr lang="zh-CN" altLang="en-US">
                  <a:cs typeface="+mn-ea"/>
                  <a:sym typeface="+mn-lt"/>
                </a:endParaRPr>
              </a:p>
            </p:txBody>
          </p:sp>
          <p:sp>
            <p:nvSpPr>
              <p:cNvPr id="63" name="Freeform 447"/>
              <p:cNvSpPr>
                <a:spLocks noEditPoints="1"/>
              </p:cNvSpPr>
              <p:nvPr/>
            </p:nvSpPr>
            <p:spPr bwMode="auto">
              <a:xfrm>
                <a:off x="3857626" y="1333500"/>
                <a:ext cx="125413" cy="131763"/>
              </a:xfrm>
              <a:custGeom>
                <a:avLst/>
                <a:gdLst>
                  <a:gd name="T0" fmla="*/ 102188 w 54"/>
                  <a:gd name="T1" fmla="*/ 32941 h 56"/>
                  <a:gd name="T2" fmla="*/ 62707 w 54"/>
                  <a:gd name="T3" fmla="*/ 23529 h 56"/>
                  <a:gd name="T4" fmla="*/ 62707 w 54"/>
                  <a:gd name="T5" fmla="*/ 9412 h 56"/>
                  <a:gd name="T6" fmla="*/ 113801 w 54"/>
                  <a:gd name="T7" fmla="*/ 21176 h 56"/>
                  <a:gd name="T8" fmla="*/ 123091 w 54"/>
                  <a:gd name="T9" fmla="*/ 39999 h 56"/>
                  <a:gd name="T10" fmla="*/ 102188 w 54"/>
                  <a:gd name="T11" fmla="*/ 119998 h 56"/>
                  <a:gd name="T12" fmla="*/ 83609 w 54"/>
                  <a:gd name="T13" fmla="*/ 129410 h 56"/>
                  <a:gd name="T14" fmla="*/ 62707 w 54"/>
                  <a:gd name="T15" fmla="*/ 124704 h 56"/>
                  <a:gd name="T16" fmla="*/ 62707 w 54"/>
                  <a:gd name="T17" fmla="*/ 110587 h 56"/>
                  <a:gd name="T18" fmla="*/ 81286 w 54"/>
                  <a:gd name="T19" fmla="*/ 115293 h 56"/>
                  <a:gd name="T20" fmla="*/ 90576 w 54"/>
                  <a:gd name="T21" fmla="*/ 108234 h 56"/>
                  <a:gd name="T22" fmla="*/ 109156 w 54"/>
                  <a:gd name="T23" fmla="*/ 44705 h 56"/>
                  <a:gd name="T24" fmla="*/ 102188 w 54"/>
                  <a:gd name="T25" fmla="*/ 32941 h 56"/>
                  <a:gd name="T26" fmla="*/ 62707 w 54"/>
                  <a:gd name="T27" fmla="*/ 23529 h 56"/>
                  <a:gd name="T28" fmla="*/ 44127 w 54"/>
                  <a:gd name="T29" fmla="*/ 16470 h 56"/>
                  <a:gd name="T30" fmla="*/ 32514 w 54"/>
                  <a:gd name="T31" fmla="*/ 23529 h 56"/>
                  <a:gd name="T32" fmla="*/ 16257 w 54"/>
                  <a:gd name="T33" fmla="*/ 87058 h 56"/>
                  <a:gd name="T34" fmla="*/ 23225 w 54"/>
                  <a:gd name="T35" fmla="*/ 98822 h 56"/>
                  <a:gd name="T36" fmla="*/ 62707 w 54"/>
                  <a:gd name="T37" fmla="*/ 110587 h 56"/>
                  <a:gd name="T38" fmla="*/ 62707 w 54"/>
                  <a:gd name="T39" fmla="*/ 124704 h 56"/>
                  <a:gd name="T40" fmla="*/ 11612 w 54"/>
                  <a:gd name="T41" fmla="*/ 110587 h 56"/>
                  <a:gd name="T42" fmla="*/ 2322 w 54"/>
                  <a:gd name="T43" fmla="*/ 91764 h 56"/>
                  <a:gd name="T44" fmla="*/ 23225 w 54"/>
                  <a:gd name="T45" fmla="*/ 14117 h 56"/>
                  <a:gd name="T46" fmla="*/ 41804 w 54"/>
                  <a:gd name="T47" fmla="*/ 2353 h 56"/>
                  <a:gd name="T48" fmla="*/ 62707 w 54"/>
                  <a:gd name="T49" fmla="*/ 9412 h 56"/>
                  <a:gd name="T50" fmla="*/ 62707 w 54"/>
                  <a:gd name="T51" fmla="*/ 23529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56"/>
                  <a:gd name="T80" fmla="*/ 54 w 54"/>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56">
                    <a:moveTo>
                      <a:pt x="44" y="14"/>
                    </a:moveTo>
                    <a:cubicBezTo>
                      <a:pt x="27" y="10"/>
                      <a:pt x="27" y="10"/>
                      <a:pt x="27" y="10"/>
                    </a:cubicBezTo>
                    <a:cubicBezTo>
                      <a:pt x="27" y="4"/>
                      <a:pt x="27" y="4"/>
                      <a:pt x="27" y="4"/>
                    </a:cubicBezTo>
                    <a:cubicBezTo>
                      <a:pt x="49" y="9"/>
                      <a:pt x="49" y="9"/>
                      <a:pt x="49" y="9"/>
                    </a:cubicBezTo>
                    <a:cubicBezTo>
                      <a:pt x="52" y="10"/>
                      <a:pt x="54" y="14"/>
                      <a:pt x="53" y="17"/>
                    </a:cubicBezTo>
                    <a:cubicBezTo>
                      <a:pt x="44" y="51"/>
                      <a:pt x="44" y="51"/>
                      <a:pt x="44" y="51"/>
                    </a:cubicBezTo>
                    <a:cubicBezTo>
                      <a:pt x="43" y="54"/>
                      <a:pt x="39" y="56"/>
                      <a:pt x="36" y="55"/>
                    </a:cubicBezTo>
                    <a:cubicBezTo>
                      <a:pt x="27" y="53"/>
                      <a:pt x="27" y="53"/>
                      <a:pt x="27" y="53"/>
                    </a:cubicBezTo>
                    <a:cubicBezTo>
                      <a:pt x="27" y="47"/>
                      <a:pt x="27" y="47"/>
                      <a:pt x="27" y="47"/>
                    </a:cubicBezTo>
                    <a:cubicBezTo>
                      <a:pt x="35" y="49"/>
                      <a:pt x="35" y="49"/>
                      <a:pt x="35" y="49"/>
                    </a:cubicBezTo>
                    <a:cubicBezTo>
                      <a:pt x="37" y="49"/>
                      <a:pt x="39" y="48"/>
                      <a:pt x="39" y="46"/>
                    </a:cubicBezTo>
                    <a:cubicBezTo>
                      <a:pt x="47" y="19"/>
                      <a:pt x="47" y="19"/>
                      <a:pt x="47" y="19"/>
                    </a:cubicBezTo>
                    <a:cubicBezTo>
                      <a:pt x="47" y="17"/>
                      <a:pt x="46" y="15"/>
                      <a:pt x="44" y="14"/>
                    </a:cubicBezTo>
                    <a:close/>
                    <a:moveTo>
                      <a:pt x="27" y="10"/>
                    </a:moveTo>
                    <a:cubicBezTo>
                      <a:pt x="19" y="7"/>
                      <a:pt x="19" y="7"/>
                      <a:pt x="19" y="7"/>
                    </a:cubicBezTo>
                    <a:cubicBezTo>
                      <a:pt x="17" y="7"/>
                      <a:pt x="15" y="8"/>
                      <a:pt x="14" y="10"/>
                    </a:cubicBezTo>
                    <a:cubicBezTo>
                      <a:pt x="7" y="37"/>
                      <a:pt x="7" y="37"/>
                      <a:pt x="7" y="37"/>
                    </a:cubicBezTo>
                    <a:cubicBezTo>
                      <a:pt x="6" y="39"/>
                      <a:pt x="7" y="41"/>
                      <a:pt x="10" y="42"/>
                    </a:cubicBezTo>
                    <a:cubicBezTo>
                      <a:pt x="27" y="47"/>
                      <a:pt x="27" y="47"/>
                      <a:pt x="27" y="47"/>
                    </a:cubicBezTo>
                    <a:cubicBezTo>
                      <a:pt x="27" y="53"/>
                      <a:pt x="27" y="53"/>
                      <a:pt x="27" y="53"/>
                    </a:cubicBezTo>
                    <a:cubicBezTo>
                      <a:pt x="5" y="47"/>
                      <a:pt x="5" y="47"/>
                      <a:pt x="5" y="47"/>
                    </a:cubicBezTo>
                    <a:cubicBezTo>
                      <a:pt x="2" y="46"/>
                      <a:pt x="0" y="42"/>
                      <a:pt x="1" y="39"/>
                    </a:cubicBezTo>
                    <a:cubicBezTo>
                      <a:pt x="10" y="6"/>
                      <a:pt x="10" y="6"/>
                      <a:pt x="10" y="6"/>
                    </a:cubicBezTo>
                    <a:cubicBezTo>
                      <a:pt x="11" y="2"/>
                      <a:pt x="14" y="0"/>
                      <a:pt x="18" y="1"/>
                    </a:cubicBezTo>
                    <a:cubicBezTo>
                      <a:pt x="27" y="4"/>
                      <a:pt x="27" y="4"/>
                      <a:pt x="27" y="4"/>
                    </a:cubicBezTo>
                    <a:lnTo>
                      <a:pt x="27" y="10"/>
                    </a:lnTo>
                    <a:close/>
                  </a:path>
                </a:pathLst>
              </a:custGeom>
              <a:solidFill>
                <a:srgbClr val="E09431"/>
              </a:solidFill>
              <a:ln w="9525">
                <a:noFill/>
                <a:miter lim="800000"/>
              </a:ln>
            </p:spPr>
            <p:txBody>
              <a:bodyPr/>
              <a:lstStyle/>
              <a:p>
                <a:endParaRPr lang="zh-CN" altLang="en-US">
                  <a:cs typeface="+mn-ea"/>
                  <a:sym typeface="+mn-lt"/>
                </a:endParaRPr>
              </a:p>
            </p:txBody>
          </p:sp>
          <p:sp>
            <p:nvSpPr>
              <p:cNvPr id="64" name="Freeform 448"/>
              <p:cNvSpPr/>
              <p:nvPr/>
            </p:nvSpPr>
            <p:spPr bwMode="auto">
              <a:xfrm>
                <a:off x="3952876" y="1204913"/>
                <a:ext cx="68263" cy="68263"/>
              </a:xfrm>
              <a:custGeom>
                <a:avLst/>
                <a:gdLst>
                  <a:gd name="T0" fmla="*/ 40016 w 29"/>
                  <a:gd name="T1" fmla="*/ 4708 h 29"/>
                  <a:gd name="T2" fmla="*/ 4708 w 29"/>
                  <a:gd name="T3" fmla="*/ 28247 h 29"/>
                  <a:gd name="T4" fmla="*/ 28247 w 29"/>
                  <a:gd name="T5" fmla="*/ 63555 h 29"/>
                  <a:gd name="T6" fmla="*/ 63555 w 29"/>
                  <a:gd name="T7" fmla="*/ 40016 h 29"/>
                  <a:gd name="T8" fmla="*/ 40016 w 29"/>
                  <a:gd name="T9" fmla="*/ 4708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7" y="2"/>
                    </a:moveTo>
                    <a:cubicBezTo>
                      <a:pt x="10" y="0"/>
                      <a:pt x="3" y="5"/>
                      <a:pt x="2" y="12"/>
                    </a:cubicBezTo>
                    <a:cubicBezTo>
                      <a:pt x="0" y="19"/>
                      <a:pt x="4" y="26"/>
                      <a:pt x="12" y="27"/>
                    </a:cubicBezTo>
                    <a:cubicBezTo>
                      <a:pt x="19" y="29"/>
                      <a:pt x="26" y="25"/>
                      <a:pt x="27" y="17"/>
                    </a:cubicBezTo>
                    <a:cubicBezTo>
                      <a:pt x="29" y="10"/>
                      <a:pt x="24" y="3"/>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65" name="Freeform 449"/>
              <p:cNvSpPr/>
              <p:nvPr/>
            </p:nvSpPr>
            <p:spPr bwMode="auto">
              <a:xfrm>
                <a:off x="3956051" y="1198563"/>
                <a:ext cx="68263" cy="65088"/>
              </a:xfrm>
              <a:custGeom>
                <a:avLst/>
                <a:gdLst>
                  <a:gd name="T0" fmla="*/ 40016 w 29"/>
                  <a:gd name="T1" fmla="*/ 2325 h 28"/>
                  <a:gd name="T2" fmla="*/ 4708 w 29"/>
                  <a:gd name="T3" fmla="*/ 25570 h 28"/>
                  <a:gd name="T4" fmla="*/ 25893 w 29"/>
                  <a:gd name="T5" fmla="*/ 62763 h 28"/>
                  <a:gd name="T6" fmla="*/ 63555 w 29"/>
                  <a:gd name="T7" fmla="*/ 39518 h 28"/>
                  <a:gd name="T8" fmla="*/ 40016 w 29"/>
                  <a:gd name="T9" fmla="*/ 2325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17" y="1"/>
                    </a:moveTo>
                    <a:cubicBezTo>
                      <a:pt x="10" y="0"/>
                      <a:pt x="3" y="4"/>
                      <a:pt x="2" y="11"/>
                    </a:cubicBezTo>
                    <a:cubicBezTo>
                      <a:pt x="0" y="18"/>
                      <a:pt x="4" y="25"/>
                      <a:pt x="11" y="27"/>
                    </a:cubicBezTo>
                    <a:cubicBezTo>
                      <a:pt x="18" y="28"/>
                      <a:pt x="25" y="24"/>
                      <a:pt x="27" y="17"/>
                    </a:cubicBezTo>
                    <a:cubicBezTo>
                      <a:pt x="29" y="10"/>
                      <a:pt x="24" y="3"/>
                      <a:pt x="17" y="1"/>
                    </a:cubicBezTo>
                    <a:close/>
                  </a:path>
                </a:pathLst>
              </a:custGeom>
              <a:solidFill>
                <a:srgbClr val="E6E6E6"/>
              </a:solidFill>
              <a:ln w="9525">
                <a:noFill/>
                <a:miter lim="800000"/>
              </a:ln>
            </p:spPr>
            <p:txBody>
              <a:bodyPr/>
              <a:lstStyle/>
              <a:p>
                <a:endParaRPr lang="zh-CN" altLang="en-US">
                  <a:cs typeface="+mn-ea"/>
                  <a:sym typeface="+mn-lt"/>
                </a:endParaRPr>
              </a:p>
            </p:txBody>
          </p:sp>
          <p:sp>
            <p:nvSpPr>
              <p:cNvPr id="66" name="Freeform 450"/>
              <p:cNvSpPr/>
              <p:nvPr/>
            </p:nvSpPr>
            <p:spPr bwMode="auto">
              <a:xfrm>
                <a:off x="3960813" y="1198563"/>
                <a:ext cx="60325" cy="55563"/>
              </a:xfrm>
              <a:custGeom>
                <a:avLst/>
                <a:gdLst>
                  <a:gd name="T0" fmla="*/ 0 w 26"/>
                  <a:gd name="T1" fmla="*/ 20836 h 24"/>
                  <a:gd name="T2" fmla="*/ 23202 w 26"/>
                  <a:gd name="T3" fmla="*/ 50933 h 24"/>
                  <a:gd name="T4" fmla="*/ 58005 w 26"/>
                  <a:gd name="T5" fmla="*/ 34727 h 24"/>
                  <a:gd name="T6" fmla="*/ 34803 w 26"/>
                  <a:gd name="T7" fmla="*/ 2315 h 24"/>
                  <a:gd name="T8" fmla="*/ 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0" y="9"/>
                    </a:moveTo>
                    <a:cubicBezTo>
                      <a:pt x="0" y="15"/>
                      <a:pt x="4" y="21"/>
                      <a:pt x="10" y="22"/>
                    </a:cubicBezTo>
                    <a:cubicBezTo>
                      <a:pt x="17" y="24"/>
                      <a:pt x="23" y="20"/>
                      <a:pt x="25" y="15"/>
                    </a:cubicBezTo>
                    <a:cubicBezTo>
                      <a:pt x="26" y="8"/>
                      <a:pt x="22" y="3"/>
                      <a:pt x="15" y="1"/>
                    </a:cubicBezTo>
                    <a:cubicBezTo>
                      <a:pt x="9" y="0"/>
                      <a:pt x="3" y="3"/>
                      <a:pt x="0" y="9"/>
                    </a:cubicBezTo>
                    <a:close/>
                  </a:path>
                </a:pathLst>
              </a:custGeom>
              <a:solidFill>
                <a:srgbClr val="FFFFFF"/>
              </a:solidFill>
              <a:ln w="9525">
                <a:noFill/>
                <a:miter lim="800000"/>
              </a:ln>
            </p:spPr>
            <p:txBody>
              <a:bodyPr/>
              <a:lstStyle/>
              <a:p>
                <a:endParaRPr lang="zh-CN" altLang="en-US">
                  <a:cs typeface="+mn-ea"/>
                  <a:sym typeface="+mn-lt"/>
                </a:endParaRPr>
              </a:p>
            </p:txBody>
          </p:sp>
          <p:sp>
            <p:nvSpPr>
              <p:cNvPr id="67" name="Freeform 451"/>
              <p:cNvSpPr/>
              <p:nvPr/>
            </p:nvSpPr>
            <p:spPr bwMode="auto">
              <a:xfrm>
                <a:off x="3937001" y="1279525"/>
                <a:ext cx="65088" cy="68263"/>
              </a:xfrm>
              <a:custGeom>
                <a:avLst/>
                <a:gdLst>
                  <a:gd name="T0" fmla="*/ 39518 w 28"/>
                  <a:gd name="T1" fmla="*/ 4708 h 29"/>
                  <a:gd name="T2" fmla="*/ 2325 w 28"/>
                  <a:gd name="T3" fmla="*/ 28247 h 29"/>
                  <a:gd name="T4" fmla="*/ 25570 w 28"/>
                  <a:gd name="T5" fmla="*/ 65909 h 29"/>
                  <a:gd name="T6" fmla="*/ 62763 w 28"/>
                  <a:gd name="T7" fmla="*/ 42370 h 29"/>
                  <a:gd name="T8" fmla="*/ 39518 w 28"/>
                  <a:gd name="T9" fmla="*/ 4708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17" y="2"/>
                    </a:moveTo>
                    <a:cubicBezTo>
                      <a:pt x="10" y="0"/>
                      <a:pt x="3" y="5"/>
                      <a:pt x="1" y="12"/>
                    </a:cubicBezTo>
                    <a:cubicBezTo>
                      <a:pt x="0" y="19"/>
                      <a:pt x="4" y="26"/>
                      <a:pt x="11" y="28"/>
                    </a:cubicBezTo>
                    <a:cubicBezTo>
                      <a:pt x="18" y="29"/>
                      <a:pt x="25" y="25"/>
                      <a:pt x="27" y="18"/>
                    </a:cubicBezTo>
                    <a:cubicBezTo>
                      <a:pt x="28" y="11"/>
                      <a:pt x="24" y="4"/>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68" name="Freeform 452"/>
              <p:cNvSpPr/>
              <p:nvPr/>
            </p:nvSpPr>
            <p:spPr bwMode="auto">
              <a:xfrm>
                <a:off x="3937001" y="1273175"/>
                <a:ext cx="68263" cy="68263"/>
              </a:xfrm>
              <a:custGeom>
                <a:avLst/>
                <a:gdLst>
                  <a:gd name="T0" fmla="*/ 42370 w 29"/>
                  <a:gd name="T1" fmla="*/ 2354 h 29"/>
                  <a:gd name="T2" fmla="*/ 4708 w 29"/>
                  <a:gd name="T3" fmla="*/ 25893 h 29"/>
                  <a:gd name="T4" fmla="*/ 28247 w 29"/>
                  <a:gd name="T5" fmla="*/ 63555 h 29"/>
                  <a:gd name="T6" fmla="*/ 65909 w 29"/>
                  <a:gd name="T7" fmla="*/ 40016 h 29"/>
                  <a:gd name="T8" fmla="*/ 42370 w 29"/>
                  <a:gd name="T9" fmla="*/ 2354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8" y="1"/>
                    </a:moveTo>
                    <a:cubicBezTo>
                      <a:pt x="11" y="0"/>
                      <a:pt x="4" y="4"/>
                      <a:pt x="2" y="11"/>
                    </a:cubicBezTo>
                    <a:cubicBezTo>
                      <a:pt x="0" y="18"/>
                      <a:pt x="5" y="25"/>
                      <a:pt x="12" y="27"/>
                    </a:cubicBezTo>
                    <a:cubicBezTo>
                      <a:pt x="19" y="29"/>
                      <a:pt x="26" y="24"/>
                      <a:pt x="28" y="17"/>
                    </a:cubicBezTo>
                    <a:cubicBezTo>
                      <a:pt x="29" y="10"/>
                      <a:pt x="25" y="3"/>
                      <a:pt x="18" y="1"/>
                    </a:cubicBezTo>
                    <a:close/>
                  </a:path>
                </a:pathLst>
              </a:custGeom>
              <a:solidFill>
                <a:srgbClr val="E6E6E6"/>
              </a:solidFill>
              <a:ln w="9525">
                <a:noFill/>
                <a:miter lim="800000"/>
              </a:ln>
            </p:spPr>
            <p:txBody>
              <a:bodyPr/>
              <a:lstStyle/>
              <a:p>
                <a:endParaRPr lang="zh-CN" altLang="en-US">
                  <a:cs typeface="+mn-ea"/>
                  <a:sym typeface="+mn-lt"/>
                </a:endParaRPr>
              </a:p>
            </p:txBody>
          </p:sp>
          <p:sp>
            <p:nvSpPr>
              <p:cNvPr id="69" name="Freeform 453"/>
              <p:cNvSpPr/>
              <p:nvPr/>
            </p:nvSpPr>
            <p:spPr bwMode="auto">
              <a:xfrm>
                <a:off x="3941763" y="1273175"/>
                <a:ext cx="60325" cy="55563"/>
              </a:xfrm>
              <a:custGeom>
                <a:avLst/>
                <a:gdLst>
                  <a:gd name="T0" fmla="*/ 2320 w 26"/>
                  <a:gd name="T1" fmla="*/ 20836 h 24"/>
                  <a:gd name="T2" fmla="*/ 25522 w 26"/>
                  <a:gd name="T3" fmla="*/ 50933 h 24"/>
                  <a:gd name="T4" fmla="*/ 60325 w 26"/>
                  <a:gd name="T5" fmla="*/ 34727 h 24"/>
                  <a:gd name="T6" fmla="*/ 37123 w 26"/>
                  <a:gd name="T7" fmla="*/ 2315 h 24"/>
                  <a:gd name="T8" fmla="*/ 232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1" y="9"/>
                    </a:moveTo>
                    <a:cubicBezTo>
                      <a:pt x="0" y="15"/>
                      <a:pt x="5" y="21"/>
                      <a:pt x="11" y="22"/>
                    </a:cubicBezTo>
                    <a:cubicBezTo>
                      <a:pt x="17" y="24"/>
                      <a:pt x="23" y="21"/>
                      <a:pt x="26" y="15"/>
                    </a:cubicBezTo>
                    <a:cubicBezTo>
                      <a:pt x="26" y="9"/>
                      <a:pt x="22" y="3"/>
                      <a:pt x="16" y="1"/>
                    </a:cubicBezTo>
                    <a:cubicBezTo>
                      <a:pt x="9" y="0"/>
                      <a:pt x="3" y="3"/>
                      <a:pt x="1" y="9"/>
                    </a:cubicBezTo>
                    <a:close/>
                  </a:path>
                </a:pathLst>
              </a:custGeom>
              <a:solidFill>
                <a:srgbClr val="FFFFFF"/>
              </a:solidFill>
              <a:ln w="9525">
                <a:noFill/>
                <a:miter lim="800000"/>
              </a:ln>
            </p:spPr>
            <p:txBody>
              <a:bodyPr/>
              <a:lstStyle/>
              <a:p>
                <a:endParaRPr lang="zh-CN" altLang="en-US">
                  <a:cs typeface="+mn-ea"/>
                  <a:sym typeface="+mn-lt"/>
                </a:endParaRPr>
              </a:p>
            </p:txBody>
          </p:sp>
          <p:sp>
            <p:nvSpPr>
              <p:cNvPr id="70" name="Freeform 454"/>
              <p:cNvSpPr/>
              <p:nvPr/>
            </p:nvSpPr>
            <p:spPr bwMode="auto">
              <a:xfrm>
                <a:off x="3859213" y="1071563"/>
                <a:ext cx="333375" cy="227013"/>
              </a:xfrm>
              <a:custGeom>
                <a:avLst/>
                <a:gdLst>
                  <a:gd name="T0" fmla="*/ 279378 w 142"/>
                  <a:gd name="T1" fmla="*/ 81912 h 97"/>
                  <a:gd name="T2" fmla="*/ 51650 w 142"/>
                  <a:gd name="T3" fmla="*/ 0 h 97"/>
                  <a:gd name="T4" fmla="*/ 0 w 142"/>
                  <a:gd name="T5" fmla="*/ 138080 h 97"/>
                  <a:gd name="T6" fmla="*/ 227728 w 142"/>
                  <a:gd name="T7" fmla="*/ 219992 h 97"/>
                  <a:gd name="T8" fmla="*/ 227728 w 142"/>
                  <a:gd name="T9" fmla="*/ 217652 h 97"/>
                  <a:gd name="T10" fmla="*/ 305202 w 142"/>
                  <a:gd name="T11" fmla="*/ 196589 h 97"/>
                  <a:gd name="T12" fmla="*/ 300507 w 142"/>
                  <a:gd name="T13" fmla="*/ 95954 h 97"/>
                  <a:gd name="T14" fmla="*/ 279378 w 142"/>
                  <a:gd name="T15" fmla="*/ 81912 h 97"/>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97"/>
                  <a:gd name="T26" fmla="*/ 142 w 142"/>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97">
                    <a:moveTo>
                      <a:pt x="119" y="35"/>
                    </a:moveTo>
                    <a:cubicBezTo>
                      <a:pt x="22" y="0"/>
                      <a:pt x="22" y="0"/>
                      <a:pt x="22" y="0"/>
                    </a:cubicBezTo>
                    <a:cubicBezTo>
                      <a:pt x="0" y="59"/>
                      <a:pt x="0" y="59"/>
                      <a:pt x="0" y="59"/>
                    </a:cubicBezTo>
                    <a:cubicBezTo>
                      <a:pt x="97" y="94"/>
                      <a:pt x="97" y="94"/>
                      <a:pt x="97" y="94"/>
                    </a:cubicBezTo>
                    <a:cubicBezTo>
                      <a:pt x="97" y="93"/>
                      <a:pt x="97" y="93"/>
                      <a:pt x="97" y="93"/>
                    </a:cubicBezTo>
                    <a:cubicBezTo>
                      <a:pt x="108" y="97"/>
                      <a:pt x="122" y="94"/>
                      <a:pt x="130" y="84"/>
                    </a:cubicBezTo>
                    <a:cubicBezTo>
                      <a:pt x="142" y="72"/>
                      <a:pt x="141" y="52"/>
                      <a:pt x="128" y="41"/>
                    </a:cubicBezTo>
                    <a:cubicBezTo>
                      <a:pt x="125" y="38"/>
                      <a:pt x="122" y="37"/>
                      <a:pt x="119" y="35"/>
                    </a:cubicBezTo>
                    <a:close/>
                  </a:path>
                </a:pathLst>
              </a:custGeom>
              <a:solidFill>
                <a:srgbClr val="CF291D"/>
              </a:solidFill>
              <a:ln w="9525">
                <a:noFill/>
                <a:miter lim="800000"/>
              </a:ln>
            </p:spPr>
            <p:txBody>
              <a:bodyPr/>
              <a:lstStyle/>
              <a:p>
                <a:endParaRPr lang="zh-CN" altLang="en-US">
                  <a:cs typeface="+mn-ea"/>
                  <a:sym typeface="+mn-lt"/>
                </a:endParaRPr>
              </a:p>
            </p:txBody>
          </p:sp>
          <p:sp>
            <p:nvSpPr>
              <p:cNvPr id="71" name="Freeform 455"/>
              <p:cNvSpPr/>
              <p:nvPr/>
            </p:nvSpPr>
            <p:spPr bwMode="auto">
              <a:xfrm>
                <a:off x="3871913" y="1071563"/>
                <a:ext cx="320675" cy="206375"/>
              </a:xfrm>
              <a:custGeom>
                <a:avLst/>
                <a:gdLst>
                  <a:gd name="T0" fmla="*/ 266839 w 137"/>
                  <a:gd name="T1" fmla="*/ 82081 h 88"/>
                  <a:gd name="T2" fmla="*/ 39792 w 137"/>
                  <a:gd name="T3" fmla="*/ 0 h 88"/>
                  <a:gd name="T4" fmla="*/ 0 w 137"/>
                  <a:gd name="T5" fmla="*/ 103188 h 88"/>
                  <a:gd name="T6" fmla="*/ 283224 w 137"/>
                  <a:gd name="T7" fmla="*/ 206375 h 88"/>
                  <a:gd name="T8" fmla="*/ 292587 w 137"/>
                  <a:gd name="T9" fmla="*/ 196994 h 88"/>
                  <a:gd name="T10" fmla="*/ 287905 w 137"/>
                  <a:gd name="T11" fmla="*/ 96152 h 88"/>
                  <a:gd name="T12" fmla="*/ 266839 w 137"/>
                  <a:gd name="T13" fmla="*/ 82081 h 88"/>
                  <a:gd name="T14" fmla="*/ 0 60000 65536"/>
                  <a:gd name="T15" fmla="*/ 0 60000 65536"/>
                  <a:gd name="T16" fmla="*/ 0 60000 65536"/>
                  <a:gd name="T17" fmla="*/ 0 60000 65536"/>
                  <a:gd name="T18" fmla="*/ 0 60000 65536"/>
                  <a:gd name="T19" fmla="*/ 0 60000 65536"/>
                  <a:gd name="T20" fmla="*/ 0 60000 65536"/>
                  <a:gd name="T21" fmla="*/ 0 w 137"/>
                  <a:gd name="T22" fmla="*/ 0 h 88"/>
                  <a:gd name="T23" fmla="*/ 137 w 137"/>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88">
                    <a:moveTo>
                      <a:pt x="114" y="35"/>
                    </a:moveTo>
                    <a:cubicBezTo>
                      <a:pt x="17" y="0"/>
                      <a:pt x="17" y="0"/>
                      <a:pt x="17" y="0"/>
                    </a:cubicBezTo>
                    <a:cubicBezTo>
                      <a:pt x="0" y="44"/>
                      <a:pt x="0" y="44"/>
                      <a:pt x="0" y="44"/>
                    </a:cubicBezTo>
                    <a:cubicBezTo>
                      <a:pt x="121" y="88"/>
                      <a:pt x="121" y="88"/>
                      <a:pt x="121" y="88"/>
                    </a:cubicBezTo>
                    <a:cubicBezTo>
                      <a:pt x="122" y="87"/>
                      <a:pt x="124" y="86"/>
                      <a:pt x="125" y="84"/>
                    </a:cubicBezTo>
                    <a:cubicBezTo>
                      <a:pt x="137" y="72"/>
                      <a:pt x="136" y="52"/>
                      <a:pt x="123" y="41"/>
                    </a:cubicBezTo>
                    <a:cubicBezTo>
                      <a:pt x="120" y="38"/>
                      <a:pt x="117" y="37"/>
                      <a:pt x="114" y="35"/>
                    </a:cubicBezTo>
                    <a:close/>
                  </a:path>
                </a:pathLst>
              </a:custGeom>
              <a:solidFill>
                <a:srgbClr val="F03E32"/>
              </a:solidFill>
              <a:ln w="9525">
                <a:noFill/>
                <a:miter lim="800000"/>
              </a:ln>
            </p:spPr>
            <p:txBody>
              <a:bodyPr/>
              <a:lstStyle/>
              <a:p>
                <a:endParaRPr lang="zh-CN" altLang="en-US">
                  <a:cs typeface="+mn-ea"/>
                  <a:sym typeface="+mn-lt"/>
                </a:endParaRPr>
              </a:p>
            </p:txBody>
          </p:sp>
          <p:sp>
            <p:nvSpPr>
              <p:cNvPr id="72" name="Freeform 456"/>
              <p:cNvSpPr/>
              <p:nvPr/>
            </p:nvSpPr>
            <p:spPr bwMode="auto">
              <a:xfrm>
                <a:off x="3814763" y="1042988"/>
                <a:ext cx="117475" cy="180975"/>
              </a:xfrm>
              <a:custGeom>
                <a:avLst/>
                <a:gdLst>
                  <a:gd name="T0" fmla="*/ 58738 w 50"/>
                  <a:gd name="T1" fmla="*/ 169223 h 77"/>
                  <a:gd name="T2" fmla="*/ 110427 w 50"/>
                  <a:gd name="T3" fmla="*/ 32905 h 77"/>
                  <a:gd name="T4" fmla="*/ 101029 w 50"/>
                  <a:gd name="T5" fmla="*/ 14102 h 77"/>
                  <a:gd name="T6" fmla="*/ 49340 w 50"/>
                  <a:gd name="T7" fmla="*/ 14102 h 77"/>
                  <a:gd name="T8" fmla="*/ 2350 w 50"/>
                  <a:gd name="T9" fmla="*/ 148070 h 77"/>
                  <a:gd name="T10" fmla="*/ 42291 w 50"/>
                  <a:gd name="T11" fmla="*/ 178625 h 77"/>
                  <a:gd name="T12" fmla="*/ 58738 w 50"/>
                  <a:gd name="T13" fmla="*/ 169223 h 77"/>
                  <a:gd name="T14" fmla="*/ 0 60000 65536"/>
                  <a:gd name="T15" fmla="*/ 0 60000 65536"/>
                  <a:gd name="T16" fmla="*/ 0 60000 65536"/>
                  <a:gd name="T17" fmla="*/ 0 60000 65536"/>
                  <a:gd name="T18" fmla="*/ 0 60000 65536"/>
                  <a:gd name="T19" fmla="*/ 0 60000 65536"/>
                  <a:gd name="T20" fmla="*/ 0 60000 65536"/>
                  <a:gd name="T21" fmla="*/ 0 w 50"/>
                  <a:gd name="T22" fmla="*/ 0 h 77"/>
                  <a:gd name="T23" fmla="*/ 50 w 50"/>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77">
                    <a:moveTo>
                      <a:pt x="25" y="72"/>
                    </a:moveTo>
                    <a:cubicBezTo>
                      <a:pt x="27" y="54"/>
                      <a:pt x="37" y="26"/>
                      <a:pt x="47" y="14"/>
                    </a:cubicBezTo>
                    <a:cubicBezTo>
                      <a:pt x="50" y="10"/>
                      <a:pt x="46" y="7"/>
                      <a:pt x="43" y="6"/>
                    </a:cubicBezTo>
                    <a:cubicBezTo>
                      <a:pt x="35" y="3"/>
                      <a:pt x="26" y="0"/>
                      <a:pt x="21" y="6"/>
                    </a:cubicBezTo>
                    <a:cubicBezTo>
                      <a:pt x="8" y="21"/>
                      <a:pt x="0" y="44"/>
                      <a:pt x="1" y="63"/>
                    </a:cubicBezTo>
                    <a:cubicBezTo>
                      <a:pt x="1" y="70"/>
                      <a:pt x="10" y="74"/>
                      <a:pt x="18" y="76"/>
                    </a:cubicBezTo>
                    <a:cubicBezTo>
                      <a:pt x="21" y="77"/>
                      <a:pt x="25" y="76"/>
                      <a:pt x="25" y="72"/>
                    </a:cubicBezTo>
                    <a:close/>
                  </a:path>
                </a:pathLst>
              </a:custGeom>
              <a:solidFill>
                <a:srgbClr val="E6E6E6"/>
              </a:solidFill>
              <a:ln w="9525">
                <a:noFill/>
                <a:miter lim="800000"/>
              </a:ln>
            </p:spPr>
            <p:txBody>
              <a:bodyPr/>
              <a:lstStyle/>
              <a:p>
                <a:endParaRPr lang="zh-CN" altLang="en-US">
                  <a:cs typeface="+mn-ea"/>
                  <a:sym typeface="+mn-lt"/>
                </a:endParaRPr>
              </a:p>
            </p:txBody>
          </p:sp>
          <p:sp>
            <p:nvSpPr>
              <p:cNvPr id="73" name="Freeform 457"/>
              <p:cNvSpPr/>
              <p:nvPr/>
            </p:nvSpPr>
            <p:spPr bwMode="auto">
              <a:xfrm>
                <a:off x="3671888" y="1006475"/>
                <a:ext cx="234950" cy="169863"/>
              </a:xfrm>
              <a:custGeom>
                <a:avLst/>
                <a:gdLst>
                  <a:gd name="T0" fmla="*/ 157417 w 100"/>
                  <a:gd name="T1" fmla="*/ 30250 h 73"/>
                  <a:gd name="T2" fmla="*/ 91631 w 100"/>
                  <a:gd name="T3" fmla="*/ 48865 h 73"/>
                  <a:gd name="T4" fmla="*/ 23495 w 100"/>
                  <a:gd name="T5" fmla="*/ 69807 h 73"/>
                  <a:gd name="T6" fmla="*/ 145669 w 100"/>
                  <a:gd name="T7" fmla="*/ 169863 h 73"/>
                  <a:gd name="T8" fmla="*/ 157417 w 100"/>
                  <a:gd name="T9" fmla="*/ 30250 h 73"/>
                  <a:gd name="T10" fmla="*/ 0 60000 65536"/>
                  <a:gd name="T11" fmla="*/ 0 60000 65536"/>
                  <a:gd name="T12" fmla="*/ 0 60000 65536"/>
                  <a:gd name="T13" fmla="*/ 0 60000 65536"/>
                  <a:gd name="T14" fmla="*/ 0 60000 65536"/>
                  <a:gd name="T15" fmla="*/ 0 w 100"/>
                  <a:gd name="T16" fmla="*/ 0 h 73"/>
                  <a:gd name="T17" fmla="*/ 100 w 100"/>
                  <a:gd name="T18" fmla="*/ 73 h 73"/>
                </a:gdLst>
                <a:ahLst/>
                <a:cxnLst>
                  <a:cxn ang="T10">
                    <a:pos x="T0" y="T1"/>
                  </a:cxn>
                  <a:cxn ang="T11">
                    <a:pos x="T2" y="T3"/>
                  </a:cxn>
                  <a:cxn ang="T12">
                    <a:pos x="T4" y="T5"/>
                  </a:cxn>
                  <a:cxn ang="T13">
                    <a:pos x="T6" y="T7"/>
                  </a:cxn>
                  <a:cxn ang="T14">
                    <a:pos x="T8" y="T9"/>
                  </a:cxn>
                </a:cxnLst>
                <a:rect l="T15" t="T16" r="T17" b="T18"/>
                <a:pathLst>
                  <a:path w="100" h="73">
                    <a:moveTo>
                      <a:pt x="67" y="13"/>
                    </a:moveTo>
                    <a:cubicBezTo>
                      <a:pt x="48" y="0"/>
                      <a:pt x="31" y="1"/>
                      <a:pt x="39" y="21"/>
                    </a:cubicBezTo>
                    <a:cubicBezTo>
                      <a:pt x="31" y="17"/>
                      <a:pt x="15" y="15"/>
                      <a:pt x="10" y="30"/>
                    </a:cubicBezTo>
                    <a:cubicBezTo>
                      <a:pt x="0" y="58"/>
                      <a:pt x="27" y="73"/>
                      <a:pt x="62" y="73"/>
                    </a:cubicBezTo>
                    <a:cubicBezTo>
                      <a:pt x="82" y="73"/>
                      <a:pt x="100" y="36"/>
                      <a:pt x="67" y="13"/>
                    </a:cubicBezTo>
                    <a:close/>
                  </a:path>
                </a:pathLst>
              </a:custGeom>
              <a:solidFill>
                <a:srgbClr val="333333"/>
              </a:solidFill>
              <a:ln w="9525">
                <a:noFill/>
                <a:miter lim="800000"/>
              </a:ln>
            </p:spPr>
            <p:txBody>
              <a:bodyPr/>
              <a:lstStyle/>
              <a:p>
                <a:endParaRPr lang="zh-CN" altLang="en-US">
                  <a:cs typeface="+mn-ea"/>
                  <a:sym typeface="+mn-lt"/>
                </a:endParaRPr>
              </a:p>
            </p:txBody>
          </p:sp>
          <p:sp>
            <p:nvSpPr>
              <p:cNvPr id="74" name="Freeform 458"/>
              <p:cNvSpPr/>
              <p:nvPr/>
            </p:nvSpPr>
            <p:spPr bwMode="auto">
              <a:xfrm>
                <a:off x="3810001" y="1041400"/>
                <a:ext cx="112713" cy="179388"/>
              </a:xfrm>
              <a:custGeom>
                <a:avLst/>
                <a:gdLst>
                  <a:gd name="T0" fmla="*/ 56357 w 48"/>
                  <a:gd name="T1" fmla="*/ 167739 h 77"/>
                  <a:gd name="T2" fmla="*/ 105668 w 48"/>
                  <a:gd name="T3" fmla="*/ 32616 h 77"/>
                  <a:gd name="T4" fmla="*/ 98624 w 48"/>
                  <a:gd name="T5" fmla="*/ 13978 h 77"/>
                  <a:gd name="T6" fmla="*/ 46964 w 48"/>
                  <a:gd name="T7" fmla="*/ 13978 h 77"/>
                  <a:gd name="T8" fmla="*/ 0 w 48"/>
                  <a:gd name="T9" fmla="*/ 146772 h 77"/>
                  <a:gd name="T10" fmla="*/ 37571 w 48"/>
                  <a:gd name="T11" fmla="*/ 177058 h 77"/>
                  <a:gd name="T12" fmla="*/ 56357 w 48"/>
                  <a:gd name="T13" fmla="*/ 167739 h 77"/>
                  <a:gd name="T14" fmla="*/ 0 60000 65536"/>
                  <a:gd name="T15" fmla="*/ 0 60000 65536"/>
                  <a:gd name="T16" fmla="*/ 0 60000 65536"/>
                  <a:gd name="T17" fmla="*/ 0 60000 65536"/>
                  <a:gd name="T18" fmla="*/ 0 60000 65536"/>
                  <a:gd name="T19" fmla="*/ 0 60000 65536"/>
                  <a:gd name="T20" fmla="*/ 0 60000 65536"/>
                  <a:gd name="T21" fmla="*/ 0 w 48"/>
                  <a:gd name="T22" fmla="*/ 0 h 77"/>
                  <a:gd name="T23" fmla="*/ 48 w 48"/>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77">
                    <a:moveTo>
                      <a:pt x="24" y="72"/>
                    </a:moveTo>
                    <a:cubicBezTo>
                      <a:pt x="25" y="53"/>
                      <a:pt x="36" y="26"/>
                      <a:pt x="45" y="14"/>
                    </a:cubicBezTo>
                    <a:cubicBezTo>
                      <a:pt x="48" y="10"/>
                      <a:pt x="44" y="7"/>
                      <a:pt x="42" y="6"/>
                    </a:cubicBezTo>
                    <a:cubicBezTo>
                      <a:pt x="34" y="3"/>
                      <a:pt x="25" y="0"/>
                      <a:pt x="20" y="6"/>
                    </a:cubicBezTo>
                    <a:cubicBezTo>
                      <a:pt x="8" y="21"/>
                      <a:pt x="0" y="44"/>
                      <a:pt x="0" y="63"/>
                    </a:cubicBezTo>
                    <a:cubicBezTo>
                      <a:pt x="0" y="70"/>
                      <a:pt x="9" y="73"/>
                      <a:pt x="16" y="76"/>
                    </a:cubicBezTo>
                    <a:cubicBezTo>
                      <a:pt x="20" y="77"/>
                      <a:pt x="24" y="76"/>
                      <a:pt x="24" y="72"/>
                    </a:cubicBezTo>
                    <a:close/>
                  </a:path>
                </a:pathLst>
              </a:custGeom>
              <a:solidFill>
                <a:srgbClr val="FFFFFF"/>
              </a:solidFill>
              <a:ln w="9525">
                <a:noFill/>
                <a:miter lim="800000"/>
              </a:ln>
            </p:spPr>
            <p:txBody>
              <a:bodyPr/>
              <a:lstStyle/>
              <a:p>
                <a:endParaRPr lang="zh-CN" altLang="en-US">
                  <a:cs typeface="+mn-ea"/>
                  <a:sym typeface="+mn-lt"/>
                </a:endParaRPr>
              </a:p>
            </p:txBody>
          </p:sp>
          <p:sp>
            <p:nvSpPr>
              <p:cNvPr id="75" name="Freeform 459"/>
              <p:cNvSpPr/>
              <p:nvPr/>
            </p:nvSpPr>
            <p:spPr bwMode="auto">
              <a:xfrm>
                <a:off x="3694113" y="1060450"/>
                <a:ext cx="71438" cy="79375"/>
              </a:xfrm>
              <a:custGeom>
                <a:avLst/>
                <a:gdLst>
                  <a:gd name="T0" fmla="*/ 48393 w 31"/>
                  <a:gd name="T1" fmla="*/ 7004 h 34"/>
                  <a:gd name="T2" fmla="*/ 66829 w 31"/>
                  <a:gd name="T3" fmla="*/ 51360 h 34"/>
                  <a:gd name="T4" fmla="*/ 23045 w 31"/>
                  <a:gd name="T5" fmla="*/ 72371 h 34"/>
                  <a:gd name="T6" fmla="*/ 6913 w 31"/>
                  <a:gd name="T7" fmla="*/ 30349 h 34"/>
                  <a:gd name="T8" fmla="*/ 48393 w 31"/>
                  <a:gd name="T9" fmla="*/ 7004 h 34"/>
                  <a:gd name="T10" fmla="*/ 0 60000 65536"/>
                  <a:gd name="T11" fmla="*/ 0 60000 65536"/>
                  <a:gd name="T12" fmla="*/ 0 60000 65536"/>
                  <a:gd name="T13" fmla="*/ 0 60000 65536"/>
                  <a:gd name="T14" fmla="*/ 0 60000 65536"/>
                  <a:gd name="T15" fmla="*/ 0 w 31"/>
                  <a:gd name="T16" fmla="*/ 0 h 34"/>
                  <a:gd name="T17" fmla="*/ 31 w 31"/>
                  <a:gd name="T18" fmla="*/ 34 h 34"/>
                </a:gdLst>
                <a:ahLst/>
                <a:cxnLst>
                  <a:cxn ang="T10">
                    <a:pos x="T0" y="T1"/>
                  </a:cxn>
                  <a:cxn ang="T11">
                    <a:pos x="T2" y="T3"/>
                  </a:cxn>
                  <a:cxn ang="T12">
                    <a:pos x="T4" y="T5"/>
                  </a:cxn>
                  <a:cxn ang="T13">
                    <a:pos x="T6" y="T7"/>
                  </a:cxn>
                  <a:cxn ang="T14">
                    <a:pos x="T8" y="T9"/>
                  </a:cxn>
                </a:cxnLst>
                <a:rect l="T15" t="T16" r="T17" b="T18"/>
                <a:pathLst>
                  <a:path w="31" h="34">
                    <a:moveTo>
                      <a:pt x="21" y="3"/>
                    </a:moveTo>
                    <a:cubicBezTo>
                      <a:pt x="28" y="6"/>
                      <a:pt x="31" y="14"/>
                      <a:pt x="29" y="22"/>
                    </a:cubicBezTo>
                    <a:cubicBezTo>
                      <a:pt x="26" y="30"/>
                      <a:pt x="18" y="34"/>
                      <a:pt x="10" y="31"/>
                    </a:cubicBezTo>
                    <a:cubicBezTo>
                      <a:pt x="3" y="29"/>
                      <a:pt x="0" y="20"/>
                      <a:pt x="3" y="13"/>
                    </a:cubicBezTo>
                    <a:cubicBezTo>
                      <a:pt x="6" y="5"/>
                      <a:pt x="14" y="0"/>
                      <a:pt x="21" y="3"/>
                    </a:cubicBezTo>
                    <a:close/>
                  </a:path>
                </a:pathLst>
              </a:custGeom>
              <a:solidFill>
                <a:srgbClr val="4D4D4D"/>
              </a:solidFill>
              <a:ln w="9525">
                <a:noFill/>
                <a:miter lim="800000"/>
              </a:ln>
            </p:spPr>
            <p:txBody>
              <a:bodyPr/>
              <a:lstStyle/>
              <a:p>
                <a:endParaRPr lang="zh-CN" altLang="en-US">
                  <a:cs typeface="+mn-ea"/>
                  <a:sym typeface="+mn-lt"/>
                </a:endParaRPr>
              </a:p>
            </p:txBody>
          </p:sp>
          <p:sp>
            <p:nvSpPr>
              <p:cNvPr id="76" name="Oval 460"/>
              <p:cNvSpPr>
                <a:spLocks noChangeArrowheads="1"/>
              </p:cNvSpPr>
              <p:nvPr/>
            </p:nvSpPr>
            <p:spPr bwMode="auto">
              <a:xfrm>
                <a:off x="3695701" y="828675"/>
                <a:ext cx="68263" cy="107950"/>
              </a:xfrm>
              <a:prstGeom prst="ellipse">
                <a:avLst/>
              </a:prstGeom>
              <a:solidFill>
                <a:srgbClr val="333333"/>
              </a:solidFill>
              <a:ln w="9525">
                <a:noFill/>
                <a:round/>
              </a:ln>
            </p:spPr>
            <p:txBody>
              <a:bodyPr/>
              <a:lstStyle/>
              <a:p>
                <a:endParaRPr lang="zh-CN" altLang="en-US">
                  <a:cs typeface="+mn-ea"/>
                  <a:sym typeface="+mn-lt"/>
                </a:endParaRPr>
              </a:p>
            </p:txBody>
          </p:sp>
          <p:sp>
            <p:nvSpPr>
              <p:cNvPr id="77" name="Oval 461"/>
              <p:cNvSpPr>
                <a:spLocks noChangeArrowheads="1"/>
              </p:cNvSpPr>
              <p:nvPr/>
            </p:nvSpPr>
            <p:spPr bwMode="auto">
              <a:xfrm>
                <a:off x="3705226" y="842963"/>
                <a:ext cx="47625" cy="71438"/>
              </a:xfrm>
              <a:prstGeom prst="ellipse">
                <a:avLst/>
              </a:prstGeom>
              <a:solidFill>
                <a:srgbClr val="4D4D4D"/>
              </a:solidFill>
              <a:ln w="9525">
                <a:noFill/>
                <a:round/>
              </a:ln>
            </p:spPr>
            <p:txBody>
              <a:bodyPr/>
              <a:lstStyle/>
              <a:p>
                <a:endParaRPr lang="zh-CN" altLang="en-US">
                  <a:cs typeface="+mn-ea"/>
                  <a:sym typeface="+mn-lt"/>
                </a:endParaRPr>
              </a:p>
            </p:txBody>
          </p:sp>
        </p:grpSp>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3097" y="372310"/>
              <a:ext cx="1086917" cy="1086917"/>
            </a:xfrm>
            <a:prstGeom prst="rect">
              <a:avLst/>
            </a:prstGeom>
          </p:spPr>
        </p:pic>
        <p:pic>
          <p:nvPicPr>
            <p:cNvPr id="92" name="图片 9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8745" y="3203826"/>
              <a:ext cx="576537" cy="576537"/>
            </a:xfrm>
            <a:prstGeom prst="rect">
              <a:avLst/>
            </a:prstGeom>
          </p:spPr>
        </p:pic>
        <p:pic>
          <p:nvPicPr>
            <p:cNvPr id="93" name="图片 9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0790" y="1165433"/>
              <a:ext cx="1044687" cy="1044687"/>
            </a:xfrm>
            <a:prstGeom prst="rect">
              <a:avLst/>
            </a:prstGeom>
          </p:spPr>
        </p:pic>
        <p:pic>
          <p:nvPicPr>
            <p:cNvPr id="94" name="图片 9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4261" y="30790"/>
              <a:ext cx="769620" cy="769620"/>
            </a:xfrm>
            <a:prstGeom prst="rect">
              <a:avLst/>
            </a:prstGeom>
          </p:spPr>
        </p:pic>
        <p:pic>
          <p:nvPicPr>
            <p:cNvPr id="95" name="图片 9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1730" y="1326846"/>
              <a:ext cx="385202" cy="385202"/>
            </a:xfrm>
            <a:prstGeom prst="rect">
              <a:avLst/>
            </a:prstGeom>
          </p:spPr>
        </p:pic>
      </p:grpSp>
      <p:pic>
        <p:nvPicPr>
          <p:cNvPr id="16386" name="Picture 2"/>
          <p:cNvPicPr>
            <a:picLocks noChangeAspect="1"/>
          </p:cNvPicPr>
          <p:nvPr/>
        </p:nvPicPr>
        <p:blipFill>
          <a:blip r:embed="rId9"/>
          <a:stretch>
            <a:fillRect/>
          </a:stretch>
        </p:blipFill>
        <p:spPr>
          <a:xfrm>
            <a:off x="765810" y="372110"/>
            <a:ext cx="7432675" cy="6470015"/>
          </a:xfrm>
          <a:prstGeom prst="rect">
            <a:avLst/>
          </a:prstGeom>
          <a:noFill/>
          <a:ln w="9525">
            <a:noFill/>
          </a:ln>
        </p:spPr>
      </p:pic>
      <p:sp>
        <p:nvSpPr>
          <p:cNvPr id="78" name="Double Wave 77"/>
          <p:cNvSpPr/>
          <p:nvPr/>
        </p:nvSpPr>
        <p:spPr>
          <a:xfrm>
            <a:off x="874395" y="-19050"/>
            <a:ext cx="10462970" cy="963930"/>
          </a:xfrm>
          <a:prstGeom prst="doubleWave">
            <a:avLst/>
          </a:prstGeom>
          <a:blipFill>
            <a:blip r:embed="rId10"/>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Quan sát - nhận thức về hình thức bộ trang phục.</a:t>
            </a:r>
            <a:r>
              <a:rPr lang="en-US" sz="2400">
                <a:latin typeface="Times New Roman" panose="02020603050405020304" pitchFamily="18" charset="0"/>
                <a:cs typeface="Times New Roman" panose="02020603050405020304" pitchFamily="18" charset="0"/>
              </a:rPr>
              <a:t> </a:t>
            </a:r>
            <a:r>
              <a:rPr lang="en-US" sz="2400">
                <a:latin typeface="Arabia" panose="00000400000000000000" charset="0"/>
                <a:cs typeface="Arabia" panose="00000400000000000000" charset="0"/>
              </a:rPr>
              <a:t> -</a:t>
            </a:r>
          </a:p>
        </p:txBody>
      </p:sp>
      <p:pic>
        <p:nvPicPr>
          <p:cNvPr id="20484" name="Picture 4"/>
          <p:cNvPicPr>
            <a:picLocks noChangeAspect="1"/>
          </p:cNvPicPr>
          <p:nvPr/>
        </p:nvPicPr>
        <p:blipFill>
          <a:blip r:embed="rId11"/>
          <a:stretch>
            <a:fillRect/>
          </a:stretch>
        </p:blipFill>
        <p:spPr>
          <a:xfrm>
            <a:off x="8558530" y="979170"/>
            <a:ext cx="3387725" cy="5816600"/>
          </a:xfrm>
          <a:prstGeom prst="rect">
            <a:avLst/>
          </a:prstGeom>
          <a:noFill/>
          <a:ln w="9525">
            <a:noFill/>
          </a:ln>
        </p:spPr>
      </p:pic>
      <p:sp>
        <p:nvSpPr>
          <p:cNvPr id="79" name="Oval 78"/>
          <p:cNvSpPr/>
          <p:nvPr/>
        </p:nvSpPr>
        <p:spPr>
          <a:xfrm>
            <a:off x="539227" y="-139148"/>
            <a:ext cx="850154" cy="7696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8"/>
                                        </p:tgtEl>
                                        <p:attrNameLst>
                                          <p:attrName>style.visibility</p:attrName>
                                        </p:attrNameLst>
                                      </p:cBhvr>
                                      <p:to>
                                        <p:strVal val="visible"/>
                                      </p:to>
                                    </p:set>
                                    <p:anim calcmode="discrete" valueType="clr">
                                      <p:cBhvr override="childStyle">
                                        <p:cTn id="7" dur="80"/>
                                        <p:tgtEl>
                                          <p:spTgt spid="7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8"/>
                                        </p:tgtEl>
                                        <p:attrNameLst>
                                          <p:attrName>fillcolor</p:attrName>
                                        </p:attrNameLst>
                                      </p:cBhvr>
                                      <p:tavLst>
                                        <p:tav tm="0">
                                          <p:val>
                                            <p:clrVal>
                                              <a:schemeClr val="accent2"/>
                                            </p:clrVal>
                                          </p:val>
                                        </p:tav>
                                        <p:tav tm="50000">
                                          <p:val>
                                            <p:clrVal>
                                              <a:schemeClr val="hlink"/>
                                            </p:clrVal>
                                          </p:val>
                                        </p:tav>
                                      </p:tavLst>
                                    </p:anim>
                                    <p:set>
                                      <p:cBhvr>
                                        <p:cTn id="9" dur="80"/>
                                        <p:tgtEl>
                                          <p:spTgt spid="7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6386"/>
                                        </p:tgtEl>
                                        <p:attrNameLst>
                                          <p:attrName>style.visibility</p:attrName>
                                        </p:attrNameLst>
                                      </p:cBhvr>
                                      <p:to>
                                        <p:strVal val="visible"/>
                                      </p:to>
                                    </p:set>
                                    <p:anim calcmode="lin" valueType="num">
                                      <p:cBhvr>
                                        <p:cTn id="14" dur="1000" fill="hold"/>
                                        <p:tgtEl>
                                          <p:spTgt spid="16386"/>
                                        </p:tgtEl>
                                        <p:attrNameLst>
                                          <p:attrName>ppt_x</p:attrName>
                                        </p:attrNameLst>
                                      </p:cBhvr>
                                      <p:tavLst>
                                        <p:tav tm="0">
                                          <p:val>
                                            <p:strVal val="#ppt_x-.2"/>
                                          </p:val>
                                        </p:tav>
                                        <p:tav tm="100000">
                                          <p:val>
                                            <p:strVal val="#ppt_x"/>
                                          </p:val>
                                        </p:tav>
                                      </p:tavLst>
                                    </p:anim>
                                    <p:anim calcmode="lin" valueType="num">
                                      <p:cBhvr>
                                        <p:cTn id="15" dur="1000" fill="hold"/>
                                        <p:tgtEl>
                                          <p:spTgt spid="1638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38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0484"/>
                                        </p:tgtEl>
                                        <p:attrNameLst>
                                          <p:attrName>style.visibility</p:attrName>
                                        </p:attrNameLst>
                                      </p:cBhvr>
                                      <p:to>
                                        <p:strVal val="visible"/>
                                      </p:to>
                                    </p:set>
                                    <p:anim calcmode="lin" valueType="num">
                                      <p:cBhvr>
                                        <p:cTn id="21" dur="1000" fill="hold"/>
                                        <p:tgtEl>
                                          <p:spTgt spid="20484"/>
                                        </p:tgtEl>
                                        <p:attrNameLst>
                                          <p:attrName>ppt_x</p:attrName>
                                        </p:attrNameLst>
                                      </p:cBhvr>
                                      <p:tavLst>
                                        <p:tav tm="0">
                                          <p:val>
                                            <p:strVal val="#ppt_x-.2"/>
                                          </p:val>
                                        </p:tav>
                                        <p:tav tm="100000">
                                          <p:val>
                                            <p:strVal val="#ppt_x"/>
                                          </p:val>
                                        </p:tav>
                                      </p:tavLst>
                                    </p:anim>
                                    <p:anim calcmode="lin" valueType="num">
                                      <p:cBhvr>
                                        <p:cTn id="22" dur="1000" fill="hold"/>
                                        <p:tgtEl>
                                          <p:spTgt spid="2048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2402" y="0"/>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358140" y="480060"/>
              <a:ext cx="2456103" cy="769620"/>
              <a:chOff x="358140" y="480060"/>
              <a:chExt cx="2456103" cy="76962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 y="480060"/>
                <a:ext cx="769620" cy="769620"/>
              </a:xfrm>
              <a:prstGeom prst="rect">
                <a:avLst/>
              </a:prstGeom>
            </p:spPr>
          </p:pic>
          <p:sp>
            <p:nvSpPr>
              <p:cNvPr id="8" name="文本框 7"/>
              <p:cNvSpPr txBox="1"/>
              <p:nvPr/>
            </p:nvSpPr>
            <p:spPr>
              <a:xfrm>
                <a:off x="1127760" y="634037"/>
                <a:ext cx="1686483" cy="461665"/>
              </a:xfrm>
              <a:prstGeom prst="rect">
                <a:avLst/>
              </a:prstGeom>
              <a:noFill/>
            </p:spPr>
            <p:txBody>
              <a:bodyPr wrap="square" rtlCol="0">
                <a:spAutoFit/>
              </a:bodyPr>
              <a:lstStyle/>
              <a:p>
                <a:r>
                  <a:rPr lang="zh-CN" altLang="en-US" sz="2400" b="1" dirty="0">
                    <a:solidFill>
                      <a:srgbClr val="FFC000"/>
                    </a:solidFill>
                    <a:latin typeface="Microsoft YaHei" panose="020B0503020204020204" pitchFamily="34" charset="-122"/>
                    <a:ea typeface="Microsoft YaHei" panose="020B0503020204020204" pitchFamily="34" charset="-122"/>
                  </a:rPr>
                  <a:t>活动主题</a:t>
                </a:r>
              </a:p>
            </p:txBody>
          </p:sp>
        </p:grpSp>
      </p:grpSp>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b="61111"/>
          <a:stretch>
            <a:fillRect/>
          </a:stretch>
        </p:blipFill>
        <p:spPr>
          <a:xfrm>
            <a:off x="0" y="223"/>
            <a:ext cx="12281552" cy="6755954"/>
          </a:xfrm>
          <a:prstGeom prst="rect">
            <a:avLst/>
          </a:prstGeom>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b="69333"/>
          <a:stretch>
            <a:fillRect/>
          </a:stretch>
        </p:blipFill>
        <p:spPr>
          <a:xfrm rot="954392">
            <a:off x="7626274" y="440382"/>
            <a:ext cx="4571355" cy="2103120"/>
          </a:xfrm>
          <a:prstGeom prst="rect">
            <a:avLst/>
          </a:prstGeom>
        </p:spPr>
      </p:pic>
      <p:pic>
        <p:nvPicPr>
          <p:cNvPr id="15" name="图片 14"/>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50000" y1="64485" x2="85091" y2="20121"/>
                        <a14:backgroundMark x1="45727" y1="69091" x2="49727" y2="63879"/>
                      </a14:backgroundRemoval>
                    </a14:imgEffect>
                  </a14:imgLayer>
                </a14:imgProps>
              </a:ext>
              <a:ext uri="{28A0092B-C50C-407E-A947-70E740481C1C}">
                <a14:useLocalDpi xmlns:a14="http://schemas.microsoft.com/office/drawing/2010/main" val="0"/>
              </a:ext>
            </a:extLst>
          </a:blip>
          <a:srcRect t="38412" r="42654" b="12769"/>
          <a:stretch>
            <a:fillRect/>
          </a:stretch>
        </p:blipFill>
        <p:spPr>
          <a:xfrm rot="2443073">
            <a:off x="9215568" y="3320216"/>
            <a:ext cx="2159236" cy="2757621"/>
          </a:xfrm>
          <a:prstGeom prst="rect">
            <a:avLst/>
          </a:prstGeom>
        </p:spPr>
      </p:pic>
      <p:pic>
        <p:nvPicPr>
          <p:cNvPr id="20486" name="Picture 10" descr="Hoàng Thùy, Thúy Ngân diễn vedette trong show thời trang thổ cẩm"/>
          <p:cNvPicPr>
            <a:picLocks noChangeAspect="1"/>
          </p:cNvPicPr>
          <p:nvPr/>
        </p:nvPicPr>
        <p:blipFill>
          <a:blip r:embed="rId10"/>
          <a:stretch>
            <a:fillRect/>
          </a:stretch>
        </p:blipFill>
        <p:spPr>
          <a:xfrm>
            <a:off x="3380105" y="245745"/>
            <a:ext cx="4192905" cy="6052185"/>
          </a:xfrm>
          <a:prstGeom prst="rect">
            <a:avLst/>
          </a:prstGeom>
          <a:noFill/>
          <a:ln w="9525">
            <a:noFill/>
          </a:ln>
        </p:spPr>
      </p:pic>
      <p:pic>
        <p:nvPicPr>
          <p:cNvPr id="20483" name="Picture 8" descr="Chân váy boho hoạ tiết Ấn. | Shopee Việt Nam"/>
          <p:cNvPicPr>
            <a:picLocks noChangeAspect="1"/>
          </p:cNvPicPr>
          <p:nvPr/>
        </p:nvPicPr>
        <p:blipFill>
          <a:blip r:embed="rId11"/>
          <a:stretch>
            <a:fillRect/>
          </a:stretch>
        </p:blipFill>
        <p:spPr>
          <a:xfrm>
            <a:off x="7712075" y="245745"/>
            <a:ext cx="4375785" cy="6052185"/>
          </a:xfrm>
          <a:prstGeom prst="rect">
            <a:avLst/>
          </a:prstGeom>
          <a:noFill/>
          <a:ln w="9525">
            <a:noFill/>
          </a:ln>
        </p:spPr>
      </p:pic>
      <p:pic>
        <p:nvPicPr>
          <p:cNvPr id="15362" name="Picture 3"/>
          <p:cNvPicPr>
            <a:picLocks noChangeAspect="1"/>
          </p:cNvPicPr>
          <p:nvPr/>
        </p:nvPicPr>
        <p:blipFill>
          <a:blip r:embed="rId12"/>
          <a:stretch>
            <a:fillRect/>
          </a:stretch>
        </p:blipFill>
        <p:spPr>
          <a:xfrm>
            <a:off x="67310" y="212725"/>
            <a:ext cx="3221355" cy="609473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2402" y="0"/>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358140" y="480060"/>
              <a:ext cx="2456103" cy="769620"/>
              <a:chOff x="358140" y="480060"/>
              <a:chExt cx="2456103" cy="76962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 y="480060"/>
                <a:ext cx="769620" cy="769620"/>
              </a:xfrm>
              <a:prstGeom prst="rect">
                <a:avLst/>
              </a:prstGeom>
            </p:spPr>
          </p:pic>
          <p:sp>
            <p:nvSpPr>
              <p:cNvPr id="8" name="文本框 7"/>
              <p:cNvSpPr txBox="1"/>
              <p:nvPr/>
            </p:nvSpPr>
            <p:spPr>
              <a:xfrm>
                <a:off x="1127760" y="634037"/>
                <a:ext cx="1686483" cy="461665"/>
              </a:xfrm>
              <a:prstGeom prst="rect">
                <a:avLst/>
              </a:prstGeom>
              <a:noFill/>
            </p:spPr>
            <p:txBody>
              <a:bodyPr wrap="square" rtlCol="0">
                <a:spAutoFit/>
              </a:bodyPr>
              <a:lstStyle/>
              <a:p>
                <a:r>
                  <a:rPr lang="zh-CN" altLang="en-US" sz="2400" b="1" dirty="0">
                    <a:solidFill>
                      <a:srgbClr val="FFC000"/>
                    </a:solidFill>
                    <a:latin typeface="Microsoft YaHei" panose="020B0503020204020204" pitchFamily="34" charset="-122"/>
                    <a:ea typeface="Microsoft YaHei" panose="020B0503020204020204" pitchFamily="34" charset="-122"/>
                  </a:rPr>
                  <a:t>活动主题</a:t>
                </a:r>
              </a:p>
            </p:txBody>
          </p:sp>
        </p:grpSp>
      </p:grpSp>
      <p:pic>
        <p:nvPicPr>
          <p:cNvPr id="184" name="图片 183"/>
          <p:cNvPicPr>
            <a:picLocks noChangeAspect="1"/>
          </p:cNvPicPr>
          <p:nvPr/>
        </p:nvPicPr>
        <p:blipFill rotWithShape="1">
          <a:blip r:embed="rId6" cstate="print">
            <a:extLst>
              <a:ext uri="{28A0092B-C50C-407E-A947-70E740481C1C}">
                <a14:useLocalDpi xmlns:a14="http://schemas.microsoft.com/office/drawing/2010/main" val="0"/>
              </a:ext>
            </a:extLst>
          </a:blip>
          <a:srcRect b="61111"/>
          <a:stretch>
            <a:fillRect/>
          </a:stretch>
        </p:blipFill>
        <p:spPr>
          <a:xfrm>
            <a:off x="0" y="30703"/>
            <a:ext cx="12281552" cy="6755954"/>
          </a:xfrm>
          <a:prstGeom prst="rect">
            <a:avLst/>
          </a:prstGeom>
        </p:spPr>
      </p:pic>
      <p:grpSp>
        <p:nvGrpSpPr>
          <p:cNvPr id="11" name="组合 10"/>
          <p:cNvGrpSpPr/>
          <p:nvPr/>
        </p:nvGrpSpPr>
        <p:grpSpPr>
          <a:xfrm>
            <a:off x="8023097" y="0"/>
            <a:ext cx="4062380" cy="3780363"/>
            <a:chOff x="8023097" y="0"/>
            <a:chExt cx="4062380" cy="3780363"/>
          </a:xfrm>
        </p:grpSpPr>
        <p:grpSp>
          <p:nvGrpSpPr>
            <p:cNvPr id="12" name="组合 2"/>
            <p:cNvGrpSpPr/>
            <p:nvPr/>
          </p:nvGrpSpPr>
          <p:grpSpPr bwMode="auto">
            <a:xfrm>
              <a:off x="9446541" y="0"/>
              <a:ext cx="1357361" cy="2977843"/>
              <a:chOff x="3119439" y="3175"/>
              <a:chExt cx="1270000" cy="2786063"/>
            </a:xfrm>
          </p:grpSpPr>
          <p:sp>
            <p:nvSpPr>
              <p:cNvPr id="19" name="Freeform 391"/>
              <p:cNvSpPr/>
              <p:nvPr/>
            </p:nvSpPr>
            <p:spPr bwMode="auto">
              <a:xfrm>
                <a:off x="3794126" y="909638"/>
                <a:ext cx="369888" cy="368300"/>
              </a:xfrm>
              <a:custGeom>
                <a:avLst/>
                <a:gdLst>
                  <a:gd name="T0" fmla="*/ 369888 w 233"/>
                  <a:gd name="T1" fmla="*/ 265113 h 232"/>
                  <a:gd name="T2" fmla="*/ 104775 w 233"/>
                  <a:gd name="T3" fmla="*/ 0 h 232"/>
                  <a:gd name="T4" fmla="*/ 0 w 233"/>
                  <a:gd name="T5" fmla="*/ 103188 h 232"/>
                  <a:gd name="T6" fmla="*/ 266700 w 233"/>
                  <a:gd name="T7" fmla="*/ 368300 h 232"/>
                  <a:gd name="T8" fmla="*/ 369888 w 233"/>
                  <a:gd name="T9" fmla="*/ 265113 h 232"/>
                  <a:gd name="T10" fmla="*/ 0 60000 65536"/>
                  <a:gd name="T11" fmla="*/ 0 60000 65536"/>
                  <a:gd name="T12" fmla="*/ 0 60000 65536"/>
                  <a:gd name="T13" fmla="*/ 0 60000 65536"/>
                  <a:gd name="T14" fmla="*/ 0 60000 65536"/>
                  <a:gd name="T15" fmla="*/ 0 w 233"/>
                  <a:gd name="T16" fmla="*/ 0 h 232"/>
                  <a:gd name="T17" fmla="*/ 233 w 233"/>
                  <a:gd name="T18" fmla="*/ 232 h 232"/>
                </a:gdLst>
                <a:ahLst/>
                <a:cxnLst>
                  <a:cxn ang="T10">
                    <a:pos x="T0" y="T1"/>
                  </a:cxn>
                  <a:cxn ang="T11">
                    <a:pos x="T2" y="T3"/>
                  </a:cxn>
                  <a:cxn ang="T12">
                    <a:pos x="T4" y="T5"/>
                  </a:cxn>
                  <a:cxn ang="T13">
                    <a:pos x="T6" y="T7"/>
                  </a:cxn>
                  <a:cxn ang="T14">
                    <a:pos x="T8" y="T9"/>
                  </a:cxn>
                </a:cxnLst>
                <a:rect l="T15" t="T16" r="T17" b="T18"/>
                <a:pathLst>
                  <a:path w="233" h="232">
                    <a:moveTo>
                      <a:pt x="233" y="167"/>
                    </a:moveTo>
                    <a:lnTo>
                      <a:pt x="66" y="0"/>
                    </a:lnTo>
                    <a:lnTo>
                      <a:pt x="0" y="65"/>
                    </a:lnTo>
                    <a:lnTo>
                      <a:pt x="168" y="232"/>
                    </a:lnTo>
                    <a:lnTo>
                      <a:pt x="233" y="167"/>
                    </a:lnTo>
                    <a:close/>
                  </a:path>
                </a:pathLst>
              </a:custGeom>
              <a:solidFill>
                <a:srgbClr val="CF291D"/>
              </a:solidFill>
              <a:ln w="9525">
                <a:noFill/>
                <a:miter lim="800000"/>
              </a:ln>
            </p:spPr>
            <p:txBody>
              <a:bodyPr/>
              <a:lstStyle/>
              <a:p>
                <a:endParaRPr lang="zh-CN" altLang="en-US">
                  <a:cs typeface="+mn-ea"/>
                  <a:sym typeface="+mn-lt"/>
                </a:endParaRPr>
              </a:p>
            </p:txBody>
          </p:sp>
          <p:sp>
            <p:nvSpPr>
              <p:cNvPr id="20" name="Freeform 392"/>
              <p:cNvSpPr/>
              <p:nvPr/>
            </p:nvSpPr>
            <p:spPr bwMode="auto">
              <a:xfrm>
                <a:off x="3819526" y="909638"/>
                <a:ext cx="344488" cy="342900"/>
              </a:xfrm>
              <a:custGeom>
                <a:avLst/>
                <a:gdLst>
                  <a:gd name="T0" fmla="*/ 344488 w 217"/>
                  <a:gd name="T1" fmla="*/ 265113 h 216"/>
                  <a:gd name="T2" fmla="*/ 79375 w 217"/>
                  <a:gd name="T3" fmla="*/ 0 h 216"/>
                  <a:gd name="T4" fmla="*/ 0 w 217"/>
                  <a:gd name="T5" fmla="*/ 80963 h 216"/>
                  <a:gd name="T6" fmla="*/ 266700 w 217"/>
                  <a:gd name="T7" fmla="*/ 342900 h 216"/>
                  <a:gd name="T8" fmla="*/ 344488 w 217"/>
                  <a:gd name="T9" fmla="*/ 265113 h 216"/>
                  <a:gd name="T10" fmla="*/ 0 60000 65536"/>
                  <a:gd name="T11" fmla="*/ 0 60000 65536"/>
                  <a:gd name="T12" fmla="*/ 0 60000 65536"/>
                  <a:gd name="T13" fmla="*/ 0 60000 65536"/>
                  <a:gd name="T14" fmla="*/ 0 60000 65536"/>
                  <a:gd name="T15" fmla="*/ 0 w 217"/>
                  <a:gd name="T16" fmla="*/ 0 h 216"/>
                  <a:gd name="T17" fmla="*/ 217 w 217"/>
                  <a:gd name="T18" fmla="*/ 216 h 216"/>
                </a:gdLst>
                <a:ahLst/>
                <a:cxnLst>
                  <a:cxn ang="T10">
                    <a:pos x="T0" y="T1"/>
                  </a:cxn>
                  <a:cxn ang="T11">
                    <a:pos x="T2" y="T3"/>
                  </a:cxn>
                  <a:cxn ang="T12">
                    <a:pos x="T4" y="T5"/>
                  </a:cxn>
                  <a:cxn ang="T13">
                    <a:pos x="T6" y="T7"/>
                  </a:cxn>
                  <a:cxn ang="T14">
                    <a:pos x="T8" y="T9"/>
                  </a:cxn>
                </a:cxnLst>
                <a:rect l="T15" t="T16" r="T17" b="T18"/>
                <a:pathLst>
                  <a:path w="217" h="216">
                    <a:moveTo>
                      <a:pt x="217" y="167"/>
                    </a:moveTo>
                    <a:lnTo>
                      <a:pt x="50" y="0"/>
                    </a:lnTo>
                    <a:lnTo>
                      <a:pt x="0" y="51"/>
                    </a:lnTo>
                    <a:lnTo>
                      <a:pt x="168" y="216"/>
                    </a:lnTo>
                    <a:lnTo>
                      <a:pt x="217" y="167"/>
                    </a:lnTo>
                    <a:close/>
                  </a:path>
                </a:pathLst>
              </a:custGeom>
              <a:solidFill>
                <a:srgbClr val="F03E32"/>
              </a:solidFill>
              <a:ln w="9525">
                <a:noFill/>
                <a:miter lim="800000"/>
              </a:ln>
            </p:spPr>
            <p:txBody>
              <a:bodyPr/>
              <a:lstStyle/>
              <a:p>
                <a:endParaRPr lang="zh-CN" altLang="en-US">
                  <a:cs typeface="+mn-ea"/>
                  <a:sym typeface="+mn-lt"/>
                </a:endParaRPr>
              </a:p>
            </p:txBody>
          </p:sp>
          <p:sp>
            <p:nvSpPr>
              <p:cNvPr id="21" name="Freeform 393"/>
              <p:cNvSpPr/>
              <p:nvPr/>
            </p:nvSpPr>
            <p:spPr bwMode="auto">
              <a:xfrm>
                <a:off x="3756026" y="869950"/>
                <a:ext cx="161925" cy="161925"/>
              </a:xfrm>
              <a:custGeom>
                <a:avLst/>
                <a:gdLst>
                  <a:gd name="T0" fmla="*/ 49282 w 69"/>
                  <a:gd name="T1" fmla="*/ 154885 h 69"/>
                  <a:gd name="T2" fmla="*/ 152538 w 69"/>
                  <a:gd name="T3" fmla="*/ 51628 h 69"/>
                  <a:gd name="T4" fmla="*/ 152538 w 69"/>
                  <a:gd name="T5" fmla="*/ 30508 h 69"/>
                  <a:gd name="T6" fmla="*/ 105603 w 69"/>
                  <a:gd name="T7" fmla="*/ 7040 h 69"/>
                  <a:gd name="T8" fmla="*/ 7040 w 69"/>
                  <a:gd name="T9" fmla="*/ 107950 h 69"/>
                  <a:gd name="T10" fmla="*/ 30508 w 69"/>
                  <a:gd name="T11" fmla="*/ 154885 h 69"/>
                  <a:gd name="T12" fmla="*/ 49282 w 69"/>
                  <a:gd name="T13" fmla="*/ 154885 h 69"/>
                  <a:gd name="T14" fmla="*/ 0 60000 65536"/>
                  <a:gd name="T15" fmla="*/ 0 60000 65536"/>
                  <a:gd name="T16" fmla="*/ 0 60000 65536"/>
                  <a:gd name="T17" fmla="*/ 0 60000 65536"/>
                  <a:gd name="T18" fmla="*/ 0 60000 65536"/>
                  <a:gd name="T19" fmla="*/ 0 60000 65536"/>
                  <a:gd name="T20" fmla="*/ 0 60000 65536"/>
                  <a:gd name="T21" fmla="*/ 0 w 69"/>
                  <a:gd name="T22" fmla="*/ 0 h 69"/>
                  <a:gd name="T23" fmla="*/ 69 w 69"/>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9">
                    <a:moveTo>
                      <a:pt x="21" y="66"/>
                    </a:moveTo>
                    <a:cubicBezTo>
                      <a:pt x="30" y="49"/>
                      <a:pt x="51" y="29"/>
                      <a:pt x="65" y="22"/>
                    </a:cubicBezTo>
                    <a:cubicBezTo>
                      <a:pt x="69" y="20"/>
                      <a:pt x="67" y="15"/>
                      <a:pt x="65" y="13"/>
                    </a:cubicBezTo>
                    <a:cubicBezTo>
                      <a:pt x="59" y="6"/>
                      <a:pt x="52" y="0"/>
                      <a:pt x="45" y="3"/>
                    </a:cubicBezTo>
                    <a:cubicBezTo>
                      <a:pt x="28" y="12"/>
                      <a:pt x="11" y="29"/>
                      <a:pt x="3" y="46"/>
                    </a:cubicBezTo>
                    <a:cubicBezTo>
                      <a:pt x="0" y="53"/>
                      <a:pt x="7" y="60"/>
                      <a:pt x="13" y="66"/>
                    </a:cubicBezTo>
                    <a:cubicBezTo>
                      <a:pt x="16" y="68"/>
                      <a:pt x="20" y="69"/>
                      <a:pt x="21" y="66"/>
                    </a:cubicBezTo>
                    <a:close/>
                  </a:path>
                </a:pathLst>
              </a:custGeom>
              <a:solidFill>
                <a:srgbClr val="E6E6E6"/>
              </a:solidFill>
              <a:ln w="9525">
                <a:noFill/>
                <a:miter lim="800000"/>
              </a:ln>
            </p:spPr>
            <p:txBody>
              <a:bodyPr/>
              <a:lstStyle/>
              <a:p>
                <a:endParaRPr lang="zh-CN" altLang="en-US">
                  <a:cs typeface="+mn-ea"/>
                  <a:sym typeface="+mn-lt"/>
                </a:endParaRPr>
              </a:p>
            </p:txBody>
          </p:sp>
          <p:sp>
            <p:nvSpPr>
              <p:cNvPr id="22" name="Freeform 394"/>
              <p:cNvSpPr/>
              <p:nvPr/>
            </p:nvSpPr>
            <p:spPr bwMode="auto">
              <a:xfrm>
                <a:off x="3671889" y="784225"/>
                <a:ext cx="215900" cy="203200"/>
              </a:xfrm>
              <a:custGeom>
                <a:avLst/>
                <a:gdLst>
                  <a:gd name="T0" fmla="*/ 166618 w 92"/>
                  <a:gd name="T1" fmla="*/ 60726 h 87"/>
                  <a:gd name="T2" fmla="*/ 100910 w 92"/>
                  <a:gd name="T3" fmla="*/ 51384 h 87"/>
                  <a:gd name="T4" fmla="*/ 28161 w 92"/>
                  <a:gd name="T5" fmla="*/ 53720 h 87"/>
                  <a:gd name="T6" fmla="*/ 98563 w 92"/>
                  <a:gd name="T7" fmla="*/ 184515 h 87"/>
                  <a:gd name="T8" fmla="*/ 166618 w 92"/>
                  <a:gd name="T9" fmla="*/ 60726 h 87"/>
                  <a:gd name="T10" fmla="*/ 0 60000 65536"/>
                  <a:gd name="T11" fmla="*/ 0 60000 65536"/>
                  <a:gd name="T12" fmla="*/ 0 60000 65536"/>
                  <a:gd name="T13" fmla="*/ 0 60000 65536"/>
                  <a:gd name="T14" fmla="*/ 0 60000 65536"/>
                  <a:gd name="T15" fmla="*/ 0 w 92"/>
                  <a:gd name="T16" fmla="*/ 0 h 87"/>
                  <a:gd name="T17" fmla="*/ 92 w 92"/>
                  <a:gd name="T18" fmla="*/ 87 h 87"/>
                </a:gdLst>
                <a:ahLst/>
                <a:cxnLst>
                  <a:cxn ang="T10">
                    <a:pos x="T0" y="T1"/>
                  </a:cxn>
                  <a:cxn ang="T11">
                    <a:pos x="T2" y="T3"/>
                  </a:cxn>
                  <a:cxn ang="T12">
                    <a:pos x="T4" y="T5"/>
                  </a:cxn>
                  <a:cxn ang="T13">
                    <a:pos x="T6" y="T7"/>
                  </a:cxn>
                  <a:cxn ang="T14">
                    <a:pos x="T8" y="T9"/>
                  </a:cxn>
                </a:cxnLst>
                <a:rect l="T15" t="T16" r="T17" b="T18"/>
                <a:pathLst>
                  <a:path w="92" h="87">
                    <a:moveTo>
                      <a:pt x="71" y="26"/>
                    </a:moveTo>
                    <a:cubicBezTo>
                      <a:pt x="60" y="6"/>
                      <a:pt x="44" y="0"/>
                      <a:pt x="43" y="22"/>
                    </a:cubicBezTo>
                    <a:cubicBezTo>
                      <a:pt x="37" y="14"/>
                      <a:pt x="16" y="14"/>
                      <a:pt x="12" y="23"/>
                    </a:cubicBezTo>
                    <a:cubicBezTo>
                      <a:pt x="0" y="54"/>
                      <a:pt x="10" y="64"/>
                      <a:pt x="42" y="79"/>
                    </a:cubicBezTo>
                    <a:cubicBezTo>
                      <a:pt x="60" y="87"/>
                      <a:pt x="92" y="61"/>
                      <a:pt x="71" y="26"/>
                    </a:cubicBezTo>
                    <a:close/>
                  </a:path>
                </a:pathLst>
              </a:custGeom>
              <a:solidFill>
                <a:srgbClr val="333333"/>
              </a:solidFill>
              <a:ln w="9525">
                <a:noFill/>
                <a:miter lim="800000"/>
              </a:ln>
            </p:spPr>
            <p:txBody>
              <a:bodyPr/>
              <a:lstStyle/>
              <a:p>
                <a:endParaRPr lang="zh-CN" altLang="en-US">
                  <a:cs typeface="+mn-ea"/>
                  <a:sym typeface="+mn-lt"/>
                </a:endParaRPr>
              </a:p>
            </p:txBody>
          </p:sp>
          <p:sp>
            <p:nvSpPr>
              <p:cNvPr id="23" name="Freeform 395"/>
              <p:cNvSpPr/>
              <p:nvPr/>
            </p:nvSpPr>
            <p:spPr bwMode="auto">
              <a:xfrm>
                <a:off x="3752851" y="865188"/>
                <a:ext cx="160338" cy="160338"/>
              </a:xfrm>
              <a:custGeom>
                <a:avLst/>
                <a:gdLst>
                  <a:gd name="T0" fmla="*/ 48799 w 69"/>
                  <a:gd name="T1" fmla="*/ 153264 h 68"/>
                  <a:gd name="T2" fmla="*/ 148719 w 69"/>
                  <a:gd name="T3" fmla="*/ 49516 h 68"/>
                  <a:gd name="T4" fmla="*/ 151043 w 69"/>
                  <a:gd name="T5" fmla="*/ 28295 h 68"/>
                  <a:gd name="T6" fmla="*/ 104568 w 69"/>
                  <a:gd name="T7" fmla="*/ 7074 h 68"/>
                  <a:gd name="T8" fmla="*/ 6971 w 69"/>
                  <a:gd name="T9" fmla="*/ 108464 h 68"/>
                  <a:gd name="T10" fmla="*/ 27885 w 69"/>
                  <a:gd name="T11" fmla="*/ 153264 h 68"/>
                  <a:gd name="T12" fmla="*/ 48799 w 69"/>
                  <a:gd name="T13" fmla="*/ 153264 h 68"/>
                  <a:gd name="T14" fmla="*/ 0 60000 65536"/>
                  <a:gd name="T15" fmla="*/ 0 60000 65536"/>
                  <a:gd name="T16" fmla="*/ 0 60000 65536"/>
                  <a:gd name="T17" fmla="*/ 0 60000 65536"/>
                  <a:gd name="T18" fmla="*/ 0 60000 65536"/>
                  <a:gd name="T19" fmla="*/ 0 60000 65536"/>
                  <a:gd name="T20" fmla="*/ 0 60000 65536"/>
                  <a:gd name="T21" fmla="*/ 0 w 69"/>
                  <a:gd name="T22" fmla="*/ 0 h 68"/>
                  <a:gd name="T23" fmla="*/ 69 w 69"/>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8">
                    <a:moveTo>
                      <a:pt x="21" y="65"/>
                    </a:moveTo>
                    <a:cubicBezTo>
                      <a:pt x="30" y="48"/>
                      <a:pt x="51" y="28"/>
                      <a:pt x="64" y="21"/>
                    </a:cubicBezTo>
                    <a:cubicBezTo>
                      <a:pt x="69" y="19"/>
                      <a:pt x="67" y="15"/>
                      <a:pt x="65" y="12"/>
                    </a:cubicBezTo>
                    <a:cubicBezTo>
                      <a:pt x="59" y="6"/>
                      <a:pt x="52" y="0"/>
                      <a:pt x="45" y="3"/>
                    </a:cubicBezTo>
                    <a:cubicBezTo>
                      <a:pt x="28" y="12"/>
                      <a:pt x="11" y="29"/>
                      <a:pt x="3" y="46"/>
                    </a:cubicBezTo>
                    <a:cubicBezTo>
                      <a:pt x="0" y="53"/>
                      <a:pt x="6" y="60"/>
                      <a:pt x="12" y="65"/>
                    </a:cubicBezTo>
                    <a:cubicBezTo>
                      <a:pt x="15" y="68"/>
                      <a:pt x="19" y="68"/>
                      <a:pt x="21"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24" name="Freeform 396"/>
              <p:cNvSpPr/>
              <p:nvPr/>
            </p:nvSpPr>
            <p:spPr bwMode="auto">
              <a:xfrm>
                <a:off x="3409951" y="1476375"/>
                <a:ext cx="231775" cy="234950"/>
              </a:xfrm>
              <a:custGeom>
                <a:avLst/>
                <a:gdLst>
                  <a:gd name="T0" fmla="*/ 142811 w 99"/>
                  <a:gd name="T1" fmla="*/ 35242 h 100"/>
                  <a:gd name="T2" fmla="*/ 67894 w 99"/>
                  <a:gd name="T3" fmla="*/ 9398 h 100"/>
                  <a:gd name="T4" fmla="*/ 32776 w 99"/>
                  <a:gd name="T5" fmla="*/ 140970 h 100"/>
                  <a:gd name="T6" fmla="*/ 175587 w 99"/>
                  <a:gd name="T7" fmla="*/ 206756 h 100"/>
                  <a:gd name="T8" fmla="*/ 142811 w 99"/>
                  <a:gd name="T9" fmla="*/ 35242 h 100"/>
                  <a:gd name="T10" fmla="*/ 0 60000 65536"/>
                  <a:gd name="T11" fmla="*/ 0 60000 65536"/>
                  <a:gd name="T12" fmla="*/ 0 60000 65536"/>
                  <a:gd name="T13" fmla="*/ 0 60000 65536"/>
                  <a:gd name="T14" fmla="*/ 0 60000 65536"/>
                  <a:gd name="T15" fmla="*/ 0 w 99"/>
                  <a:gd name="T16" fmla="*/ 0 h 100"/>
                  <a:gd name="T17" fmla="*/ 99 w 99"/>
                  <a:gd name="T18" fmla="*/ 100 h 100"/>
                </a:gdLst>
                <a:ahLst/>
                <a:cxnLst>
                  <a:cxn ang="T10">
                    <a:pos x="T0" y="T1"/>
                  </a:cxn>
                  <a:cxn ang="T11">
                    <a:pos x="T2" y="T3"/>
                  </a:cxn>
                  <a:cxn ang="T12">
                    <a:pos x="T4" y="T5"/>
                  </a:cxn>
                  <a:cxn ang="T13">
                    <a:pos x="T6" y="T7"/>
                  </a:cxn>
                  <a:cxn ang="T14">
                    <a:pos x="T8" y="T9"/>
                  </a:cxn>
                </a:cxnLst>
                <a:rect l="T15" t="T16" r="T17" b="T18"/>
                <a:pathLst>
                  <a:path w="99" h="100">
                    <a:moveTo>
                      <a:pt x="61" y="15"/>
                    </a:moveTo>
                    <a:cubicBezTo>
                      <a:pt x="54" y="15"/>
                      <a:pt x="45" y="0"/>
                      <a:pt x="29" y="4"/>
                    </a:cubicBezTo>
                    <a:cubicBezTo>
                      <a:pt x="14" y="7"/>
                      <a:pt x="0" y="17"/>
                      <a:pt x="14" y="60"/>
                    </a:cubicBezTo>
                    <a:cubicBezTo>
                      <a:pt x="27" y="100"/>
                      <a:pt x="52" y="100"/>
                      <a:pt x="75" y="88"/>
                    </a:cubicBezTo>
                    <a:cubicBezTo>
                      <a:pt x="99" y="76"/>
                      <a:pt x="85" y="15"/>
                      <a:pt x="61" y="15"/>
                    </a:cubicBezTo>
                    <a:close/>
                  </a:path>
                </a:pathLst>
              </a:custGeom>
              <a:solidFill>
                <a:srgbClr val="333333"/>
              </a:solidFill>
              <a:ln w="9525">
                <a:noFill/>
                <a:miter lim="800000"/>
              </a:ln>
            </p:spPr>
            <p:txBody>
              <a:bodyPr/>
              <a:lstStyle/>
              <a:p>
                <a:endParaRPr lang="zh-CN" altLang="en-US">
                  <a:cs typeface="+mn-ea"/>
                  <a:sym typeface="+mn-lt"/>
                </a:endParaRPr>
              </a:p>
            </p:txBody>
          </p:sp>
          <p:sp>
            <p:nvSpPr>
              <p:cNvPr id="25" name="Freeform 397"/>
              <p:cNvSpPr/>
              <p:nvPr/>
            </p:nvSpPr>
            <p:spPr bwMode="auto">
              <a:xfrm>
                <a:off x="3444876" y="1500188"/>
                <a:ext cx="82550" cy="104775"/>
              </a:xfrm>
              <a:custGeom>
                <a:avLst/>
                <a:gdLst>
                  <a:gd name="T0" fmla="*/ 77833 w 35"/>
                  <a:gd name="T1" fmla="*/ 46567 h 45"/>
                  <a:gd name="T2" fmla="*/ 47171 w 35"/>
                  <a:gd name="T3" fmla="*/ 100118 h 45"/>
                  <a:gd name="T4" fmla="*/ 4717 w 35"/>
                  <a:gd name="T5" fmla="*/ 58208 h 45"/>
                  <a:gd name="T6" fmla="*/ 35379 w 35"/>
                  <a:gd name="T7" fmla="*/ 4657 h 45"/>
                  <a:gd name="T8" fmla="*/ 77833 w 35"/>
                  <a:gd name="T9" fmla="*/ 46567 h 45"/>
                  <a:gd name="T10" fmla="*/ 0 60000 65536"/>
                  <a:gd name="T11" fmla="*/ 0 60000 65536"/>
                  <a:gd name="T12" fmla="*/ 0 60000 65536"/>
                  <a:gd name="T13" fmla="*/ 0 60000 65536"/>
                  <a:gd name="T14" fmla="*/ 0 60000 65536"/>
                  <a:gd name="T15" fmla="*/ 0 w 35"/>
                  <a:gd name="T16" fmla="*/ 0 h 45"/>
                  <a:gd name="T17" fmla="*/ 35 w 35"/>
                  <a:gd name="T18" fmla="*/ 45 h 45"/>
                </a:gdLst>
                <a:ahLst/>
                <a:cxnLst>
                  <a:cxn ang="T10">
                    <a:pos x="T0" y="T1"/>
                  </a:cxn>
                  <a:cxn ang="T11">
                    <a:pos x="T2" y="T3"/>
                  </a:cxn>
                  <a:cxn ang="T12">
                    <a:pos x="T4" y="T5"/>
                  </a:cxn>
                  <a:cxn ang="T13">
                    <a:pos x="T6" y="T7"/>
                  </a:cxn>
                  <a:cxn ang="T14">
                    <a:pos x="T8" y="T9"/>
                  </a:cxn>
                </a:cxnLst>
                <a:rect l="T15" t="T16" r="T17" b="T18"/>
                <a:pathLst>
                  <a:path w="35" h="45">
                    <a:moveTo>
                      <a:pt x="33" y="20"/>
                    </a:moveTo>
                    <a:cubicBezTo>
                      <a:pt x="35" y="31"/>
                      <a:pt x="29" y="42"/>
                      <a:pt x="20" y="43"/>
                    </a:cubicBezTo>
                    <a:cubicBezTo>
                      <a:pt x="11" y="45"/>
                      <a:pt x="3" y="37"/>
                      <a:pt x="2" y="25"/>
                    </a:cubicBezTo>
                    <a:cubicBezTo>
                      <a:pt x="0" y="14"/>
                      <a:pt x="6" y="3"/>
                      <a:pt x="15" y="2"/>
                    </a:cubicBezTo>
                    <a:cubicBezTo>
                      <a:pt x="23" y="0"/>
                      <a:pt x="32" y="8"/>
                      <a:pt x="33" y="20"/>
                    </a:cubicBezTo>
                    <a:close/>
                  </a:path>
                </a:pathLst>
              </a:custGeom>
              <a:solidFill>
                <a:srgbClr val="4D4D4D"/>
              </a:solidFill>
              <a:ln w="9525">
                <a:noFill/>
                <a:miter lim="800000"/>
              </a:ln>
            </p:spPr>
            <p:txBody>
              <a:bodyPr/>
              <a:lstStyle/>
              <a:p>
                <a:endParaRPr lang="zh-CN" altLang="en-US">
                  <a:cs typeface="+mn-ea"/>
                  <a:sym typeface="+mn-lt"/>
                </a:endParaRPr>
              </a:p>
            </p:txBody>
          </p:sp>
          <p:sp>
            <p:nvSpPr>
              <p:cNvPr id="26" name="Freeform 398"/>
              <p:cNvSpPr/>
              <p:nvPr/>
            </p:nvSpPr>
            <p:spPr bwMode="auto">
              <a:xfrm>
                <a:off x="3602039" y="1412875"/>
                <a:ext cx="477838" cy="257175"/>
              </a:xfrm>
              <a:custGeom>
                <a:avLst/>
                <a:gdLst>
                  <a:gd name="T0" fmla="*/ 444500 w 301"/>
                  <a:gd name="T1" fmla="*/ 0 h 162"/>
                  <a:gd name="T2" fmla="*/ 0 w 301"/>
                  <a:gd name="T3" fmla="*/ 82550 h 162"/>
                  <a:gd name="T4" fmla="*/ 30163 w 301"/>
                  <a:gd name="T5" fmla="*/ 257175 h 162"/>
                  <a:gd name="T6" fmla="*/ 477838 w 301"/>
                  <a:gd name="T7" fmla="*/ 176212 h 162"/>
                  <a:gd name="T8" fmla="*/ 444500 w 301"/>
                  <a:gd name="T9" fmla="*/ 0 h 162"/>
                  <a:gd name="T10" fmla="*/ 0 60000 65536"/>
                  <a:gd name="T11" fmla="*/ 0 60000 65536"/>
                  <a:gd name="T12" fmla="*/ 0 60000 65536"/>
                  <a:gd name="T13" fmla="*/ 0 60000 65536"/>
                  <a:gd name="T14" fmla="*/ 0 60000 65536"/>
                  <a:gd name="T15" fmla="*/ 0 w 301"/>
                  <a:gd name="T16" fmla="*/ 0 h 162"/>
                  <a:gd name="T17" fmla="*/ 301 w 301"/>
                  <a:gd name="T18" fmla="*/ 162 h 162"/>
                </a:gdLst>
                <a:ahLst/>
                <a:cxnLst>
                  <a:cxn ang="T10">
                    <a:pos x="T0" y="T1"/>
                  </a:cxn>
                  <a:cxn ang="T11">
                    <a:pos x="T2" y="T3"/>
                  </a:cxn>
                  <a:cxn ang="T12">
                    <a:pos x="T4" y="T5"/>
                  </a:cxn>
                  <a:cxn ang="T13">
                    <a:pos x="T6" y="T7"/>
                  </a:cxn>
                  <a:cxn ang="T14">
                    <a:pos x="T8" y="T9"/>
                  </a:cxn>
                </a:cxnLst>
                <a:rect l="T15" t="T16" r="T17" b="T18"/>
                <a:pathLst>
                  <a:path w="301" h="162">
                    <a:moveTo>
                      <a:pt x="280" y="0"/>
                    </a:moveTo>
                    <a:lnTo>
                      <a:pt x="0" y="52"/>
                    </a:lnTo>
                    <a:lnTo>
                      <a:pt x="19" y="162"/>
                    </a:lnTo>
                    <a:lnTo>
                      <a:pt x="301" y="111"/>
                    </a:lnTo>
                    <a:lnTo>
                      <a:pt x="280" y="0"/>
                    </a:lnTo>
                    <a:close/>
                  </a:path>
                </a:pathLst>
              </a:custGeom>
              <a:solidFill>
                <a:srgbClr val="F03E32"/>
              </a:solidFill>
              <a:ln w="9525">
                <a:noFill/>
                <a:miter lim="800000"/>
              </a:ln>
            </p:spPr>
            <p:txBody>
              <a:bodyPr/>
              <a:lstStyle/>
              <a:p>
                <a:endParaRPr lang="zh-CN" altLang="en-US">
                  <a:cs typeface="+mn-ea"/>
                  <a:sym typeface="+mn-lt"/>
                </a:endParaRPr>
              </a:p>
            </p:txBody>
          </p:sp>
          <p:sp>
            <p:nvSpPr>
              <p:cNvPr id="27" name="Freeform 399"/>
              <p:cNvSpPr/>
              <p:nvPr/>
            </p:nvSpPr>
            <p:spPr bwMode="auto">
              <a:xfrm>
                <a:off x="3602039" y="1487488"/>
                <a:ext cx="77788" cy="182563"/>
              </a:xfrm>
              <a:custGeom>
                <a:avLst/>
                <a:gdLst>
                  <a:gd name="T0" fmla="*/ 47144 w 33"/>
                  <a:gd name="T1" fmla="*/ 0 h 78"/>
                  <a:gd name="T2" fmla="*/ 0 w 33"/>
                  <a:gd name="T3" fmla="*/ 7022 h 78"/>
                  <a:gd name="T4" fmla="*/ 30644 w 33"/>
                  <a:gd name="T5" fmla="*/ 182563 h 78"/>
                  <a:gd name="T6" fmla="*/ 77788 w 33"/>
                  <a:gd name="T7" fmla="*/ 173201 h 78"/>
                  <a:gd name="T8" fmla="*/ 77788 w 33"/>
                  <a:gd name="T9" fmla="*/ 173201 h 78"/>
                  <a:gd name="T10" fmla="*/ 44787 w 33"/>
                  <a:gd name="T11" fmla="*/ 0 h 78"/>
                  <a:gd name="T12" fmla="*/ 47144 w 33"/>
                  <a:gd name="T13" fmla="*/ 0 h 78"/>
                  <a:gd name="T14" fmla="*/ 0 60000 65536"/>
                  <a:gd name="T15" fmla="*/ 0 60000 65536"/>
                  <a:gd name="T16" fmla="*/ 0 60000 65536"/>
                  <a:gd name="T17" fmla="*/ 0 60000 65536"/>
                  <a:gd name="T18" fmla="*/ 0 60000 65536"/>
                  <a:gd name="T19" fmla="*/ 0 60000 65536"/>
                  <a:gd name="T20" fmla="*/ 0 60000 65536"/>
                  <a:gd name="T21" fmla="*/ 0 w 33"/>
                  <a:gd name="T22" fmla="*/ 0 h 78"/>
                  <a:gd name="T23" fmla="*/ 33 w 33"/>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78">
                    <a:moveTo>
                      <a:pt x="20" y="0"/>
                    </a:moveTo>
                    <a:cubicBezTo>
                      <a:pt x="0" y="3"/>
                      <a:pt x="0" y="3"/>
                      <a:pt x="0" y="3"/>
                    </a:cubicBezTo>
                    <a:cubicBezTo>
                      <a:pt x="13" y="78"/>
                      <a:pt x="13" y="78"/>
                      <a:pt x="13" y="78"/>
                    </a:cubicBezTo>
                    <a:cubicBezTo>
                      <a:pt x="33" y="74"/>
                      <a:pt x="33" y="74"/>
                      <a:pt x="33" y="74"/>
                    </a:cubicBezTo>
                    <a:cubicBezTo>
                      <a:pt x="33" y="74"/>
                      <a:pt x="33" y="74"/>
                      <a:pt x="33" y="74"/>
                    </a:cubicBezTo>
                    <a:cubicBezTo>
                      <a:pt x="23" y="53"/>
                      <a:pt x="17" y="18"/>
                      <a:pt x="19" y="0"/>
                    </a:cubicBezTo>
                    <a:cubicBezTo>
                      <a:pt x="20" y="0"/>
                      <a:pt x="20" y="0"/>
                      <a:pt x="20" y="0"/>
                    </a:cubicBezTo>
                    <a:close/>
                  </a:path>
                </a:pathLst>
              </a:custGeom>
              <a:solidFill>
                <a:srgbClr val="CF291D"/>
              </a:solidFill>
              <a:ln w="9525">
                <a:noFill/>
                <a:miter lim="800000"/>
              </a:ln>
            </p:spPr>
            <p:txBody>
              <a:bodyPr/>
              <a:lstStyle/>
              <a:p>
                <a:endParaRPr lang="zh-CN" altLang="en-US">
                  <a:cs typeface="+mn-ea"/>
                  <a:sym typeface="+mn-lt"/>
                </a:endParaRPr>
              </a:p>
            </p:txBody>
          </p:sp>
          <p:sp>
            <p:nvSpPr>
              <p:cNvPr id="28" name="Freeform 400"/>
              <p:cNvSpPr/>
              <p:nvPr/>
            </p:nvSpPr>
            <p:spPr bwMode="auto">
              <a:xfrm>
                <a:off x="3536951" y="1479550"/>
                <a:ext cx="119063" cy="214313"/>
              </a:xfrm>
              <a:custGeom>
                <a:avLst/>
                <a:gdLst>
                  <a:gd name="T0" fmla="*/ 114394 w 51"/>
                  <a:gd name="T1" fmla="*/ 186359 h 92"/>
                  <a:gd name="T2" fmla="*/ 84044 w 51"/>
                  <a:gd name="T3" fmla="*/ 13977 h 92"/>
                  <a:gd name="T4" fmla="*/ 63033 w 51"/>
                  <a:gd name="T5" fmla="*/ 0 h 92"/>
                  <a:gd name="T6" fmla="*/ 9338 w 51"/>
                  <a:gd name="T7" fmla="*/ 30283 h 92"/>
                  <a:gd name="T8" fmla="*/ 39688 w 51"/>
                  <a:gd name="T9" fmla="*/ 198007 h 92"/>
                  <a:gd name="T10" fmla="*/ 100386 w 51"/>
                  <a:gd name="T11" fmla="*/ 207325 h 92"/>
                  <a:gd name="T12" fmla="*/ 114394 w 51"/>
                  <a:gd name="T13" fmla="*/ 186359 h 92"/>
                  <a:gd name="T14" fmla="*/ 0 60000 65536"/>
                  <a:gd name="T15" fmla="*/ 0 60000 65536"/>
                  <a:gd name="T16" fmla="*/ 0 60000 65536"/>
                  <a:gd name="T17" fmla="*/ 0 60000 65536"/>
                  <a:gd name="T18" fmla="*/ 0 60000 65536"/>
                  <a:gd name="T19" fmla="*/ 0 60000 65536"/>
                  <a:gd name="T20" fmla="*/ 0 60000 65536"/>
                  <a:gd name="T21" fmla="*/ 0 w 51"/>
                  <a:gd name="T22" fmla="*/ 0 h 92"/>
                  <a:gd name="T23" fmla="*/ 51 w 51"/>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92">
                    <a:moveTo>
                      <a:pt x="49" y="80"/>
                    </a:moveTo>
                    <a:cubicBezTo>
                      <a:pt x="39" y="59"/>
                      <a:pt x="33" y="25"/>
                      <a:pt x="36" y="6"/>
                    </a:cubicBezTo>
                    <a:cubicBezTo>
                      <a:pt x="36" y="1"/>
                      <a:pt x="31" y="0"/>
                      <a:pt x="27" y="0"/>
                    </a:cubicBezTo>
                    <a:cubicBezTo>
                      <a:pt x="16" y="2"/>
                      <a:pt x="5" y="4"/>
                      <a:pt x="4" y="13"/>
                    </a:cubicBezTo>
                    <a:cubicBezTo>
                      <a:pt x="0" y="36"/>
                      <a:pt x="5" y="65"/>
                      <a:pt x="17" y="85"/>
                    </a:cubicBezTo>
                    <a:cubicBezTo>
                      <a:pt x="22" y="92"/>
                      <a:pt x="33" y="91"/>
                      <a:pt x="43" y="89"/>
                    </a:cubicBezTo>
                    <a:cubicBezTo>
                      <a:pt x="48" y="88"/>
                      <a:pt x="51" y="84"/>
                      <a:pt x="49" y="80"/>
                    </a:cubicBezTo>
                    <a:close/>
                  </a:path>
                </a:pathLst>
              </a:custGeom>
              <a:solidFill>
                <a:srgbClr val="E6E6E6"/>
              </a:solidFill>
              <a:ln w="9525">
                <a:noFill/>
                <a:miter lim="800000"/>
              </a:ln>
            </p:spPr>
            <p:txBody>
              <a:bodyPr/>
              <a:lstStyle/>
              <a:p>
                <a:endParaRPr lang="zh-CN" altLang="en-US">
                  <a:cs typeface="+mn-ea"/>
                  <a:sym typeface="+mn-lt"/>
                </a:endParaRPr>
              </a:p>
            </p:txBody>
          </p:sp>
          <p:sp>
            <p:nvSpPr>
              <p:cNvPr id="29" name="Freeform 401"/>
              <p:cNvSpPr/>
              <p:nvPr/>
            </p:nvSpPr>
            <p:spPr bwMode="auto">
              <a:xfrm>
                <a:off x="3551239" y="1476375"/>
                <a:ext cx="115888" cy="215900"/>
              </a:xfrm>
              <a:custGeom>
                <a:avLst/>
                <a:gdLst>
                  <a:gd name="T0" fmla="*/ 111252 w 50"/>
                  <a:gd name="T1" fmla="*/ 187739 h 92"/>
                  <a:gd name="T2" fmla="*/ 81122 w 50"/>
                  <a:gd name="T3" fmla="*/ 14080 h 92"/>
                  <a:gd name="T4" fmla="*/ 60262 w 50"/>
                  <a:gd name="T5" fmla="*/ 0 h 92"/>
                  <a:gd name="T6" fmla="*/ 9271 w 50"/>
                  <a:gd name="T7" fmla="*/ 30508 h 92"/>
                  <a:gd name="T8" fmla="*/ 39402 w 50"/>
                  <a:gd name="T9" fmla="*/ 199473 h 92"/>
                  <a:gd name="T10" fmla="*/ 97346 w 50"/>
                  <a:gd name="T11" fmla="*/ 208860 h 92"/>
                  <a:gd name="T12" fmla="*/ 111252 w 50"/>
                  <a:gd name="T13" fmla="*/ 187739 h 92"/>
                  <a:gd name="T14" fmla="*/ 0 60000 65536"/>
                  <a:gd name="T15" fmla="*/ 0 60000 65536"/>
                  <a:gd name="T16" fmla="*/ 0 60000 65536"/>
                  <a:gd name="T17" fmla="*/ 0 60000 65536"/>
                  <a:gd name="T18" fmla="*/ 0 60000 65536"/>
                  <a:gd name="T19" fmla="*/ 0 60000 65536"/>
                  <a:gd name="T20" fmla="*/ 0 60000 65536"/>
                  <a:gd name="T21" fmla="*/ 0 w 50"/>
                  <a:gd name="T22" fmla="*/ 0 h 92"/>
                  <a:gd name="T23" fmla="*/ 50 w 50"/>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92">
                    <a:moveTo>
                      <a:pt x="48" y="80"/>
                    </a:moveTo>
                    <a:cubicBezTo>
                      <a:pt x="38" y="59"/>
                      <a:pt x="32" y="24"/>
                      <a:pt x="35" y="6"/>
                    </a:cubicBezTo>
                    <a:cubicBezTo>
                      <a:pt x="35" y="1"/>
                      <a:pt x="30" y="0"/>
                      <a:pt x="26" y="0"/>
                    </a:cubicBezTo>
                    <a:cubicBezTo>
                      <a:pt x="16" y="2"/>
                      <a:pt x="5" y="4"/>
                      <a:pt x="4" y="13"/>
                    </a:cubicBezTo>
                    <a:cubicBezTo>
                      <a:pt x="0" y="37"/>
                      <a:pt x="6" y="65"/>
                      <a:pt x="17" y="85"/>
                    </a:cubicBezTo>
                    <a:cubicBezTo>
                      <a:pt x="22" y="92"/>
                      <a:pt x="33" y="91"/>
                      <a:pt x="42" y="89"/>
                    </a:cubicBezTo>
                    <a:cubicBezTo>
                      <a:pt x="47" y="88"/>
                      <a:pt x="50" y="84"/>
                      <a:pt x="48" y="80"/>
                    </a:cubicBezTo>
                    <a:close/>
                  </a:path>
                </a:pathLst>
              </a:custGeom>
              <a:solidFill>
                <a:srgbClr val="FFFFFF"/>
              </a:solidFill>
              <a:ln w="9525">
                <a:noFill/>
                <a:miter lim="800000"/>
              </a:ln>
            </p:spPr>
            <p:txBody>
              <a:bodyPr/>
              <a:lstStyle/>
              <a:p>
                <a:endParaRPr lang="zh-CN" altLang="en-US">
                  <a:cs typeface="+mn-ea"/>
                  <a:sym typeface="+mn-lt"/>
                </a:endParaRPr>
              </a:p>
            </p:txBody>
          </p:sp>
          <p:sp>
            <p:nvSpPr>
              <p:cNvPr id="30" name="Oval 402"/>
              <p:cNvSpPr>
                <a:spLocks noChangeArrowheads="1"/>
              </p:cNvSpPr>
              <p:nvPr/>
            </p:nvSpPr>
            <p:spPr bwMode="auto">
              <a:xfrm>
                <a:off x="3119439" y="1541463"/>
                <a:ext cx="1247775" cy="1247775"/>
              </a:xfrm>
              <a:prstGeom prst="ellipse">
                <a:avLst/>
              </a:prstGeom>
              <a:solidFill>
                <a:srgbClr val="FFC000"/>
              </a:solidFill>
              <a:ln w="9525">
                <a:noFill/>
                <a:round/>
              </a:ln>
            </p:spPr>
            <p:txBody>
              <a:bodyPr/>
              <a:lstStyle/>
              <a:p>
                <a:endParaRPr lang="zh-CN" altLang="en-US">
                  <a:cs typeface="+mn-ea"/>
                  <a:sym typeface="+mn-lt"/>
                </a:endParaRPr>
              </a:p>
            </p:txBody>
          </p:sp>
          <p:sp>
            <p:nvSpPr>
              <p:cNvPr id="31" name="Rectangle 403"/>
              <p:cNvSpPr>
                <a:spLocks noChangeArrowheads="1"/>
              </p:cNvSpPr>
              <p:nvPr/>
            </p:nvSpPr>
            <p:spPr bwMode="auto">
              <a:xfrm>
                <a:off x="3626075" y="1376053"/>
                <a:ext cx="233164" cy="177966"/>
              </a:xfrm>
              <a:prstGeom prst="rect">
                <a:avLst/>
              </a:prstGeom>
              <a:solidFill>
                <a:schemeClr val="tx1">
                  <a:lumMod val="75000"/>
                  <a:lumOff val="2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2" name="Freeform 404"/>
              <p:cNvSpPr>
                <a:spLocks noEditPoints="1"/>
              </p:cNvSpPr>
              <p:nvPr/>
            </p:nvSpPr>
            <p:spPr bwMode="auto">
              <a:xfrm>
                <a:off x="3601890" y="1139800"/>
                <a:ext cx="284014" cy="282761"/>
              </a:xfrm>
              <a:custGeom>
                <a:avLst/>
                <a:gdLst>
                  <a:gd name="T0" fmla="*/ 60 w 121"/>
                  <a:gd name="T1" fmla="*/ 0 h 121"/>
                  <a:gd name="T2" fmla="*/ 103 w 121"/>
                  <a:gd name="T3" fmla="*/ 18 h 121"/>
                  <a:gd name="T4" fmla="*/ 121 w 121"/>
                  <a:gd name="T5" fmla="*/ 61 h 121"/>
                  <a:gd name="T6" fmla="*/ 103 w 121"/>
                  <a:gd name="T7" fmla="*/ 103 h 121"/>
                  <a:gd name="T8" fmla="*/ 60 w 121"/>
                  <a:gd name="T9" fmla="*/ 121 h 121"/>
                  <a:gd name="T10" fmla="*/ 60 w 121"/>
                  <a:gd name="T11" fmla="*/ 91 h 121"/>
                  <a:gd name="T12" fmla="*/ 82 w 121"/>
                  <a:gd name="T13" fmla="*/ 82 h 121"/>
                  <a:gd name="T14" fmla="*/ 91 w 121"/>
                  <a:gd name="T15" fmla="*/ 61 h 121"/>
                  <a:gd name="T16" fmla="*/ 82 w 121"/>
                  <a:gd name="T17" fmla="*/ 39 h 121"/>
                  <a:gd name="T18" fmla="*/ 60 w 121"/>
                  <a:gd name="T19" fmla="*/ 30 h 121"/>
                  <a:gd name="T20" fmla="*/ 60 w 121"/>
                  <a:gd name="T21" fmla="*/ 0 h 121"/>
                  <a:gd name="T22" fmla="*/ 60 w 121"/>
                  <a:gd name="T23" fmla="*/ 121 h 121"/>
                  <a:gd name="T24" fmla="*/ 17 w 121"/>
                  <a:gd name="T25" fmla="*/ 104 h 121"/>
                  <a:gd name="T26" fmla="*/ 0 w 121"/>
                  <a:gd name="T27" fmla="*/ 61 h 121"/>
                  <a:gd name="T28" fmla="*/ 17 w 121"/>
                  <a:gd name="T29" fmla="*/ 18 h 121"/>
                  <a:gd name="T30" fmla="*/ 60 w 121"/>
                  <a:gd name="T31" fmla="*/ 0 h 121"/>
                  <a:gd name="T32" fmla="*/ 60 w 121"/>
                  <a:gd name="T33" fmla="*/ 30 h 121"/>
                  <a:gd name="T34" fmla="*/ 39 w 121"/>
                  <a:gd name="T35" fmla="*/ 39 h 121"/>
                  <a:gd name="T36" fmla="*/ 30 w 121"/>
                  <a:gd name="T37" fmla="*/ 61 h 121"/>
                  <a:gd name="T38" fmla="*/ 39 w 121"/>
                  <a:gd name="T39" fmla="*/ 82 h 121"/>
                  <a:gd name="T40" fmla="*/ 60 w 121"/>
                  <a:gd name="T41" fmla="*/ 91 h 121"/>
                  <a:gd name="T42" fmla="*/ 60 w 121"/>
                  <a:gd name="T4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121">
                    <a:moveTo>
                      <a:pt x="60" y="0"/>
                    </a:moveTo>
                    <a:cubicBezTo>
                      <a:pt x="77" y="0"/>
                      <a:pt x="92" y="7"/>
                      <a:pt x="103" y="18"/>
                    </a:cubicBezTo>
                    <a:cubicBezTo>
                      <a:pt x="114" y="29"/>
                      <a:pt x="121" y="44"/>
                      <a:pt x="121" y="61"/>
                    </a:cubicBezTo>
                    <a:cubicBezTo>
                      <a:pt x="121" y="77"/>
                      <a:pt x="114" y="93"/>
                      <a:pt x="103" y="103"/>
                    </a:cubicBezTo>
                    <a:cubicBezTo>
                      <a:pt x="92" y="114"/>
                      <a:pt x="77" y="121"/>
                      <a:pt x="60" y="121"/>
                    </a:cubicBezTo>
                    <a:cubicBezTo>
                      <a:pt x="60" y="91"/>
                      <a:pt x="60" y="91"/>
                      <a:pt x="60" y="91"/>
                    </a:cubicBezTo>
                    <a:cubicBezTo>
                      <a:pt x="69" y="91"/>
                      <a:pt x="76" y="88"/>
                      <a:pt x="82" y="82"/>
                    </a:cubicBezTo>
                    <a:cubicBezTo>
                      <a:pt x="87" y="77"/>
                      <a:pt x="91" y="69"/>
                      <a:pt x="91" y="61"/>
                    </a:cubicBezTo>
                    <a:cubicBezTo>
                      <a:pt x="91" y="52"/>
                      <a:pt x="87" y="45"/>
                      <a:pt x="82" y="39"/>
                    </a:cubicBezTo>
                    <a:cubicBezTo>
                      <a:pt x="76" y="34"/>
                      <a:pt x="69" y="30"/>
                      <a:pt x="60" y="30"/>
                    </a:cubicBezTo>
                    <a:lnTo>
                      <a:pt x="60" y="0"/>
                    </a:lnTo>
                    <a:close/>
                    <a:moveTo>
                      <a:pt x="60" y="121"/>
                    </a:moveTo>
                    <a:cubicBezTo>
                      <a:pt x="43" y="121"/>
                      <a:pt x="28" y="114"/>
                      <a:pt x="17" y="104"/>
                    </a:cubicBezTo>
                    <a:cubicBezTo>
                      <a:pt x="6" y="93"/>
                      <a:pt x="0" y="77"/>
                      <a:pt x="0" y="61"/>
                    </a:cubicBezTo>
                    <a:cubicBezTo>
                      <a:pt x="0" y="44"/>
                      <a:pt x="6" y="29"/>
                      <a:pt x="17" y="18"/>
                    </a:cubicBezTo>
                    <a:cubicBezTo>
                      <a:pt x="28" y="7"/>
                      <a:pt x="43" y="0"/>
                      <a:pt x="60" y="0"/>
                    </a:cubicBezTo>
                    <a:cubicBezTo>
                      <a:pt x="60" y="30"/>
                      <a:pt x="60" y="30"/>
                      <a:pt x="60" y="30"/>
                    </a:cubicBezTo>
                    <a:cubicBezTo>
                      <a:pt x="52" y="30"/>
                      <a:pt x="44" y="34"/>
                      <a:pt x="39" y="39"/>
                    </a:cubicBezTo>
                    <a:cubicBezTo>
                      <a:pt x="33" y="45"/>
                      <a:pt x="30" y="52"/>
                      <a:pt x="30" y="61"/>
                    </a:cubicBezTo>
                    <a:cubicBezTo>
                      <a:pt x="30" y="69"/>
                      <a:pt x="33" y="77"/>
                      <a:pt x="39" y="82"/>
                    </a:cubicBezTo>
                    <a:cubicBezTo>
                      <a:pt x="44" y="88"/>
                      <a:pt x="52" y="91"/>
                      <a:pt x="60" y="91"/>
                    </a:cubicBezTo>
                    <a:lnTo>
                      <a:pt x="60" y="121"/>
                    </a:lnTo>
                    <a:close/>
                  </a:path>
                </a:pathLst>
              </a:custGeom>
              <a:solidFill>
                <a:schemeClr val="bg1">
                  <a:lumMod val="50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3" name="Rectangle 405"/>
              <p:cNvSpPr>
                <a:spLocks noChangeArrowheads="1"/>
              </p:cNvSpPr>
              <p:nvPr/>
            </p:nvSpPr>
            <p:spPr bwMode="auto">
              <a:xfrm>
                <a:off x="3729014" y="3175"/>
                <a:ext cx="27285" cy="1171350"/>
              </a:xfrm>
              <a:prstGeom prst="rect">
                <a:avLst/>
              </a:prstGeom>
              <a:solidFill>
                <a:schemeClr val="bg1">
                  <a:lumMod val="9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4" name="Freeform 407"/>
              <p:cNvSpPr/>
              <p:nvPr/>
            </p:nvSpPr>
            <p:spPr bwMode="auto">
              <a:xfrm>
                <a:off x="3902076" y="768350"/>
                <a:ext cx="379413" cy="376238"/>
              </a:xfrm>
              <a:custGeom>
                <a:avLst/>
                <a:gdLst>
                  <a:gd name="T0" fmla="*/ 229521 w 162"/>
                  <a:gd name="T1" fmla="*/ 21032 h 161"/>
                  <a:gd name="T2" fmla="*/ 23421 w 162"/>
                  <a:gd name="T3" fmla="*/ 149560 h 161"/>
                  <a:gd name="T4" fmla="*/ 149892 w 162"/>
                  <a:gd name="T5" fmla="*/ 355206 h 161"/>
                  <a:gd name="T6" fmla="*/ 355992 w 162"/>
                  <a:gd name="T7" fmla="*/ 226678 h 161"/>
                  <a:gd name="T8" fmla="*/ 229521 w 162"/>
                  <a:gd name="T9" fmla="*/ 21032 h 161"/>
                  <a:gd name="T10" fmla="*/ 0 60000 65536"/>
                  <a:gd name="T11" fmla="*/ 0 60000 65536"/>
                  <a:gd name="T12" fmla="*/ 0 60000 65536"/>
                  <a:gd name="T13" fmla="*/ 0 60000 65536"/>
                  <a:gd name="T14" fmla="*/ 0 60000 65536"/>
                  <a:gd name="T15" fmla="*/ 0 w 162"/>
                  <a:gd name="T16" fmla="*/ 0 h 161"/>
                  <a:gd name="T17" fmla="*/ 162 w 162"/>
                  <a:gd name="T18" fmla="*/ 161 h 161"/>
                </a:gdLst>
                <a:ahLst/>
                <a:cxnLst>
                  <a:cxn ang="T10">
                    <a:pos x="T0" y="T1"/>
                  </a:cxn>
                  <a:cxn ang="T11">
                    <a:pos x="T2" y="T3"/>
                  </a:cxn>
                  <a:cxn ang="T12">
                    <a:pos x="T4" y="T5"/>
                  </a:cxn>
                  <a:cxn ang="T13">
                    <a:pos x="T6" y="T7"/>
                  </a:cxn>
                  <a:cxn ang="T14">
                    <a:pos x="T8" y="T9"/>
                  </a:cxn>
                </a:cxnLst>
                <a:rect l="T15" t="T16" r="T17" b="T18"/>
                <a:pathLst>
                  <a:path w="162" h="161">
                    <a:moveTo>
                      <a:pt x="98" y="9"/>
                    </a:moveTo>
                    <a:cubicBezTo>
                      <a:pt x="58" y="0"/>
                      <a:pt x="19" y="25"/>
                      <a:pt x="10" y="64"/>
                    </a:cubicBezTo>
                    <a:cubicBezTo>
                      <a:pt x="0" y="103"/>
                      <a:pt x="25" y="143"/>
                      <a:pt x="64" y="152"/>
                    </a:cubicBezTo>
                    <a:cubicBezTo>
                      <a:pt x="104" y="161"/>
                      <a:pt x="143" y="137"/>
                      <a:pt x="152" y="97"/>
                    </a:cubicBezTo>
                    <a:cubicBezTo>
                      <a:pt x="162" y="58"/>
                      <a:pt x="137" y="19"/>
                      <a:pt x="98" y="9"/>
                    </a:cubicBezTo>
                    <a:close/>
                  </a:path>
                </a:pathLst>
              </a:custGeom>
              <a:solidFill>
                <a:srgbClr val="FFFFFF"/>
              </a:solidFill>
              <a:ln w="9525">
                <a:noFill/>
                <a:miter lim="800000"/>
              </a:ln>
            </p:spPr>
            <p:txBody>
              <a:bodyPr/>
              <a:lstStyle/>
              <a:p>
                <a:endParaRPr lang="zh-CN" altLang="en-US">
                  <a:cs typeface="+mn-ea"/>
                  <a:sym typeface="+mn-lt"/>
                </a:endParaRPr>
              </a:p>
            </p:txBody>
          </p:sp>
          <p:sp>
            <p:nvSpPr>
              <p:cNvPr id="35" name="Freeform 412"/>
              <p:cNvSpPr/>
              <p:nvPr/>
            </p:nvSpPr>
            <p:spPr bwMode="auto">
              <a:xfrm>
                <a:off x="3627438" y="1652588"/>
                <a:ext cx="269875" cy="238125"/>
              </a:xfrm>
              <a:custGeom>
                <a:avLst/>
                <a:gdLst>
                  <a:gd name="T0" fmla="*/ 126724 w 115"/>
                  <a:gd name="T1" fmla="*/ 23346 h 102"/>
                  <a:gd name="T2" fmla="*/ 49282 w 115"/>
                  <a:gd name="T3" fmla="*/ 35018 h 102"/>
                  <a:gd name="T4" fmla="*/ 75096 w 115"/>
                  <a:gd name="T5" fmla="*/ 168088 h 102"/>
                  <a:gd name="T6" fmla="*/ 234674 w 115"/>
                  <a:gd name="T7" fmla="*/ 161085 h 102"/>
                  <a:gd name="T8" fmla="*/ 126724 w 115"/>
                  <a:gd name="T9" fmla="*/ 23346 h 102"/>
                  <a:gd name="T10" fmla="*/ 0 60000 65536"/>
                  <a:gd name="T11" fmla="*/ 0 60000 65536"/>
                  <a:gd name="T12" fmla="*/ 0 60000 65536"/>
                  <a:gd name="T13" fmla="*/ 0 60000 65536"/>
                  <a:gd name="T14" fmla="*/ 0 60000 65536"/>
                  <a:gd name="T15" fmla="*/ 0 w 115"/>
                  <a:gd name="T16" fmla="*/ 0 h 102"/>
                  <a:gd name="T17" fmla="*/ 115 w 115"/>
                  <a:gd name="T18" fmla="*/ 102 h 102"/>
                </a:gdLst>
                <a:ahLst/>
                <a:cxnLst>
                  <a:cxn ang="T10">
                    <a:pos x="T0" y="T1"/>
                  </a:cxn>
                  <a:cxn ang="T11">
                    <a:pos x="T2" y="T3"/>
                  </a:cxn>
                  <a:cxn ang="T12">
                    <a:pos x="T4" y="T5"/>
                  </a:cxn>
                  <a:cxn ang="T13">
                    <a:pos x="T6" y="T7"/>
                  </a:cxn>
                  <a:cxn ang="T14">
                    <a:pos x="T8" y="T9"/>
                  </a:cxn>
                </a:cxnLst>
                <a:rect l="T15" t="T16" r="T17" b="T18"/>
                <a:pathLst>
                  <a:path w="115" h="102">
                    <a:moveTo>
                      <a:pt x="54" y="10"/>
                    </a:moveTo>
                    <a:cubicBezTo>
                      <a:pt x="48" y="14"/>
                      <a:pt x="33" y="5"/>
                      <a:pt x="21" y="15"/>
                    </a:cubicBezTo>
                    <a:cubicBezTo>
                      <a:pt x="9" y="25"/>
                      <a:pt x="0" y="40"/>
                      <a:pt x="32" y="72"/>
                    </a:cubicBezTo>
                    <a:cubicBezTo>
                      <a:pt x="62" y="102"/>
                      <a:pt x="84" y="90"/>
                      <a:pt x="100" y="69"/>
                    </a:cubicBezTo>
                    <a:cubicBezTo>
                      <a:pt x="115" y="48"/>
                      <a:pt x="75" y="0"/>
                      <a:pt x="54" y="10"/>
                    </a:cubicBezTo>
                    <a:close/>
                  </a:path>
                </a:pathLst>
              </a:custGeom>
              <a:solidFill>
                <a:srgbClr val="333333"/>
              </a:solidFill>
              <a:ln w="9525">
                <a:noFill/>
                <a:miter lim="800000"/>
              </a:ln>
            </p:spPr>
            <p:txBody>
              <a:bodyPr/>
              <a:lstStyle/>
              <a:p>
                <a:endParaRPr lang="zh-CN" altLang="en-US">
                  <a:cs typeface="+mn-ea"/>
                  <a:sym typeface="+mn-lt"/>
                </a:endParaRPr>
              </a:p>
            </p:txBody>
          </p:sp>
          <p:sp>
            <p:nvSpPr>
              <p:cNvPr id="36" name="Freeform 413"/>
              <p:cNvSpPr/>
              <p:nvPr/>
            </p:nvSpPr>
            <p:spPr bwMode="auto">
              <a:xfrm>
                <a:off x="3667126" y="1692275"/>
                <a:ext cx="92075" cy="104775"/>
              </a:xfrm>
              <a:custGeom>
                <a:avLst/>
                <a:gdLst>
                  <a:gd name="T0" fmla="*/ 75549 w 39"/>
                  <a:gd name="T1" fmla="*/ 27940 h 45"/>
                  <a:gd name="T2" fmla="*/ 73188 w 39"/>
                  <a:gd name="T3" fmla="*/ 93133 h 45"/>
                  <a:gd name="T4" fmla="*/ 16526 w 39"/>
                  <a:gd name="T5" fmla="*/ 74507 h 45"/>
                  <a:gd name="T6" fmla="*/ 18887 w 39"/>
                  <a:gd name="T7" fmla="*/ 11642 h 45"/>
                  <a:gd name="T8" fmla="*/ 75549 w 39"/>
                  <a:gd name="T9" fmla="*/ 27940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32" y="12"/>
                    </a:moveTo>
                    <a:cubicBezTo>
                      <a:pt x="39" y="22"/>
                      <a:pt x="38" y="34"/>
                      <a:pt x="31" y="40"/>
                    </a:cubicBezTo>
                    <a:cubicBezTo>
                      <a:pt x="24" y="45"/>
                      <a:pt x="13" y="42"/>
                      <a:pt x="7" y="32"/>
                    </a:cubicBezTo>
                    <a:cubicBezTo>
                      <a:pt x="0" y="22"/>
                      <a:pt x="1" y="10"/>
                      <a:pt x="8" y="5"/>
                    </a:cubicBezTo>
                    <a:cubicBezTo>
                      <a:pt x="15" y="0"/>
                      <a:pt x="26" y="3"/>
                      <a:pt x="32" y="12"/>
                    </a:cubicBezTo>
                    <a:close/>
                  </a:path>
                </a:pathLst>
              </a:custGeom>
              <a:solidFill>
                <a:srgbClr val="4D4D4D"/>
              </a:solidFill>
              <a:ln w="9525">
                <a:noFill/>
                <a:miter lim="800000"/>
              </a:ln>
            </p:spPr>
            <p:txBody>
              <a:bodyPr/>
              <a:lstStyle/>
              <a:p>
                <a:endParaRPr lang="zh-CN" altLang="en-US">
                  <a:cs typeface="+mn-ea"/>
                  <a:sym typeface="+mn-lt"/>
                </a:endParaRPr>
              </a:p>
            </p:txBody>
          </p:sp>
          <p:sp>
            <p:nvSpPr>
              <p:cNvPr id="37" name="Freeform 414"/>
              <p:cNvSpPr/>
              <p:nvPr/>
            </p:nvSpPr>
            <p:spPr bwMode="auto">
              <a:xfrm>
                <a:off x="3792538" y="1368425"/>
                <a:ext cx="466725" cy="414338"/>
              </a:xfrm>
              <a:custGeom>
                <a:avLst/>
                <a:gdLst>
                  <a:gd name="T0" fmla="*/ 360362 w 294"/>
                  <a:gd name="T1" fmla="*/ 0 h 261"/>
                  <a:gd name="T2" fmla="*/ 0 w 294"/>
                  <a:gd name="T3" fmla="*/ 271463 h 261"/>
                  <a:gd name="T4" fmla="*/ 104775 w 294"/>
                  <a:gd name="T5" fmla="*/ 414338 h 261"/>
                  <a:gd name="T6" fmla="*/ 466725 w 294"/>
                  <a:gd name="T7" fmla="*/ 141288 h 261"/>
                  <a:gd name="T8" fmla="*/ 360362 w 294"/>
                  <a:gd name="T9" fmla="*/ 0 h 261"/>
                  <a:gd name="T10" fmla="*/ 0 60000 65536"/>
                  <a:gd name="T11" fmla="*/ 0 60000 65536"/>
                  <a:gd name="T12" fmla="*/ 0 60000 65536"/>
                  <a:gd name="T13" fmla="*/ 0 60000 65536"/>
                  <a:gd name="T14" fmla="*/ 0 60000 65536"/>
                  <a:gd name="T15" fmla="*/ 0 w 294"/>
                  <a:gd name="T16" fmla="*/ 0 h 261"/>
                  <a:gd name="T17" fmla="*/ 294 w 294"/>
                  <a:gd name="T18" fmla="*/ 261 h 261"/>
                </a:gdLst>
                <a:ahLst/>
                <a:cxnLst>
                  <a:cxn ang="T10">
                    <a:pos x="T0" y="T1"/>
                  </a:cxn>
                  <a:cxn ang="T11">
                    <a:pos x="T2" y="T3"/>
                  </a:cxn>
                  <a:cxn ang="T12">
                    <a:pos x="T4" y="T5"/>
                  </a:cxn>
                  <a:cxn ang="T13">
                    <a:pos x="T6" y="T7"/>
                  </a:cxn>
                  <a:cxn ang="T14">
                    <a:pos x="T8" y="T9"/>
                  </a:cxn>
                </a:cxnLst>
                <a:rect l="T15" t="T16" r="T17" b="T18"/>
                <a:pathLst>
                  <a:path w="294" h="261">
                    <a:moveTo>
                      <a:pt x="227" y="0"/>
                    </a:moveTo>
                    <a:lnTo>
                      <a:pt x="0" y="171"/>
                    </a:lnTo>
                    <a:lnTo>
                      <a:pt x="66" y="261"/>
                    </a:lnTo>
                    <a:lnTo>
                      <a:pt x="294" y="89"/>
                    </a:lnTo>
                    <a:lnTo>
                      <a:pt x="227" y="0"/>
                    </a:lnTo>
                    <a:close/>
                  </a:path>
                </a:pathLst>
              </a:custGeom>
              <a:solidFill>
                <a:srgbClr val="F03E32"/>
              </a:solidFill>
              <a:ln w="9525">
                <a:noFill/>
                <a:miter lim="800000"/>
              </a:ln>
            </p:spPr>
            <p:txBody>
              <a:bodyPr/>
              <a:lstStyle/>
              <a:p>
                <a:endParaRPr lang="zh-CN" altLang="en-US">
                  <a:cs typeface="+mn-ea"/>
                  <a:sym typeface="+mn-lt"/>
                </a:endParaRPr>
              </a:p>
            </p:txBody>
          </p:sp>
          <p:sp>
            <p:nvSpPr>
              <p:cNvPr id="38" name="Freeform 415"/>
              <p:cNvSpPr/>
              <p:nvPr/>
            </p:nvSpPr>
            <p:spPr bwMode="auto">
              <a:xfrm>
                <a:off x="3792538" y="1612900"/>
                <a:ext cx="144463" cy="169863"/>
              </a:xfrm>
              <a:custGeom>
                <a:avLst/>
                <a:gdLst>
                  <a:gd name="T0" fmla="*/ 37281 w 62"/>
                  <a:gd name="T1" fmla="*/ 0 h 73"/>
                  <a:gd name="T2" fmla="*/ 0 w 62"/>
                  <a:gd name="T3" fmla="*/ 27923 h 73"/>
                  <a:gd name="T4" fmla="*/ 104852 w 62"/>
                  <a:gd name="T5" fmla="*/ 169863 h 73"/>
                  <a:gd name="T6" fmla="*/ 144463 w 62"/>
                  <a:gd name="T7" fmla="*/ 141940 h 73"/>
                  <a:gd name="T8" fmla="*/ 142133 w 62"/>
                  <a:gd name="T9" fmla="*/ 139613 h 73"/>
                  <a:gd name="T10" fmla="*/ 37281 w 62"/>
                  <a:gd name="T11" fmla="*/ 2327 h 73"/>
                  <a:gd name="T12" fmla="*/ 37281 w 62"/>
                  <a:gd name="T13" fmla="*/ 0 h 73"/>
                  <a:gd name="T14" fmla="*/ 0 60000 65536"/>
                  <a:gd name="T15" fmla="*/ 0 60000 65536"/>
                  <a:gd name="T16" fmla="*/ 0 60000 65536"/>
                  <a:gd name="T17" fmla="*/ 0 60000 65536"/>
                  <a:gd name="T18" fmla="*/ 0 60000 65536"/>
                  <a:gd name="T19" fmla="*/ 0 60000 65536"/>
                  <a:gd name="T20" fmla="*/ 0 60000 65536"/>
                  <a:gd name="T21" fmla="*/ 0 w 62"/>
                  <a:gd name="T22" fmla="*/ 0 h 73"/>
                  <a:gd name="T23" fmla="*/ 62 w 62"/>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3">
                    <a:moveTo>
                      <a:pt x="16" y="0"/>
                    </a:moveTo>
                    <a:cubicBezTo>
                      <a:pt x="0" y="12"/>
                      <a:pt x="0" y="12"/>
                      <a:pt x="0" y="12"/>
                    </a:cubicBezTo>
                    <a:cubicBezTo>
                      <a:pt x="45" y="73"/>
                      <a:pt x="45" y="73"/>
                      <a:pt x="45" y="73"/>
                    </a:cubicBezTo>
                    <a:cubicBezTo>
                      <a:pt x="62" y="61"/>
                      <a:pt x="62" y="61"/>
                      <a:pt x="62" y="61"/>
                    </a:cubicBezTo>
                    <a:cubicBezTo>
                      <a:pt x="61" y="61"/>
                      <a:pt x="61" y="60"/>
                      <a:pt x="61" y="60"/>
                    </a:cubicBezTo>
                    <a:cubicBezTo>
                      <a:pt x="43" y="46"/>
                      <a:pt x="22" y="18"/>
                      <a:pt x="16" y="1"/>
                    </a:cubicBezTo>
                    <a:cubicBezTo>
                      <a:pt x="16" y="0"/>
                      <a:pt x="16" y="0"/>
                      <a:pt x="16" y="0"/>
                    </a:cubicBezTo>
                    <a:close/>
                  </a:path>
                </a:pathLst>
              </a:custGeom>
              <a:solidFill>
                <a:srgbClr val="CF291D"/>
              </a:solidFill>
              <a:ln w="9525">
                <a:noFill/>
                <a:miter lim="800000"/>
              </a:ln>
            </p:spPr>
            <p:txBody>
              <a:bodyPr/>
              <a:lstStyle/>
              <a:p>
                <a:endParaRPr lang="zh-CN" altLang="en-US">
                  <a:cs typeface="+mn-ea"/>
                  <a:sym typeface="+mn-lt"/>
                </a:endParaRPr>
              </a:p>
            </p:txBody>
          </p:sp>
          <p:sp>
            <p:nvSpPr>
              <p:cNvPr id="39" name="Freeform 416"/>
              <p:cNvSpPr/>
              <p:nvPr/>
            </p:nvSpPr>
            <p:spPr bwMode="auto">
              <a:xfrm>
                <a:off x="3743326" y="1619250"/>
                <a:ext cx="177800" cy="206375"/>
              </a:xfrm>
              <a:custGeom>
                <a:avLst/>
                <a:gdLst>
                  <a:gd name="T0" fmla="*/ 170782 w 76"/>
                  <a:gd name="T1" fmla="*/ 152436 h 88"/>
                  <a:gd name="T2" fmla="*/ 63166 w 76"/>
                  <a:gd name="T3" fmla="*/ 11726 h 88"/>
                  <a:gd name="T4" fmla="*/ 39771 w 76"/>
                  <a:gd name="T5" fmla="*/ 7036 h 88"/>
                  <a:gd name="T6" fmla="*/ 4679 w 76"/>
                  <a:gd name="T7" fmla="*/ 60974 h 88"/>
                  <a:gd name="T8" fmla="*/ 107616 w 76"/>
                  <a:gd name="T9" fmla="*/ 196994 h 88"/>
                  <a:gd name="T10" fmla="*/ 166103 w 76"/>
                  <a:gd name="T11" fmla="*/ 175888 h 88"/>
                  <a:gd name="T12" fmla="*/ 170782 w 76"/>
                  <a:gd name="T13" fmla="*/ 152436 h 88"/>
                  <a:gd name="T14" fmla="*/ 0 60000 65536"/>
                  <a:gd name="T15" fmla="*/ 0 60000 65536"/>
                  <a:gd name="T16" fmla="*/ 0 60000 65536"/>
                  <a:gd name="T17" fmla="*/ 0 60000 65536"/>
                  <a:gd name="T18" fmla="*/ 0 60000 65536"/>
                  <a:gd name="T19" fmla="*/ 0 60000 65536"/>
                  <a:gd name="T20" fmla="*/ 0 60000 65536"/>
                  <a:gd name="T21" fmla="*/ 0 w 76"/>
                  <a:gd name="T22" fmla="*/ 0 h 88"/>
                  <a:gd name="T23" fmla="*/ 76 w 76"/>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8">
                    <a:moveTo>
                      <a:pt x="73" y="65"/>
                    </a:moveTo>
                    <a:cubicBezTo>
                      <a:pt x="54" y="51"/>
                      <a:pt x="33" y="23"/>
                      <a:pt x="27" y="5"/>
                    </a:cubicBezTo>
                    <a:cubicBezTo>
                      <a:pt x="25" y="0"/>
                      <a:pt x="20" y="1"/>
                      <a:pt x="17" y="3"/>
                    </a:cubicBezTo>
                    <a:cubicBezTo>
                      <a:pt x="8" y="10"/>
                      <a:pt x="0" y="17"/>
                      <a:pt x="2" y="26"/>
                    </a:cubicBezTo>
                    <a:cubicBezTo>
                      <a:pt x="9" y="48"/>
                      <a:pt x="27" y="71"/>
                      <a:pt x="46" y="84"/>
                    </a:cubicBezTo>
                    <a:cubicBezTo>
                      <a:pt x="54" y="88"/>
                      <a:pt x="63" y="81"/>
                      <a:pt x="71" y="75"/>
                    </a:cubicBezTo>
                    <a:cubicBezTo>
                      <a:pt x="75" y="72"/>
                      <a:pt x="76" y="67"/>
                      <a:pt x="73" y="65"/>
                    </a:cubicBezTo>
                    <a:close/>
                  </a:path>
                </a:pathLst>
              </a:custGeom>
              <a:solidFill>
                <a:srgbClr val="E6E6E6"/>
              </a:solidFill>
              <a:ln w="9525">
                <a:noFill/>
                <a:miter lim="800000"/>
              </a:ln>
            </p:spPr>
            <p:txBody>
              <a:bodyPr/>
              <a:lstStyle/>
              <a:p>
                <a:endParaRPr lang="zh-CN" altLang="en-US">
                  <a:cs typeface="+mn-ea"/>
                  <a:sym typeface="+mn-lt"/>
                </a:endParaRPr>
              </a:p>
            </p:txBody>
          </p:sp>
          <p:sp>
            <p:nvSpPr>
              <p:cNvPr id="40" name="Freeform 417"/>
              <p:cNvSpPr/>
              <p:nvPr/>
            </p:nvSpPr>
            <p:spPr bwMode="auto">
              <a:xfrm>
                <a:off x="3752851" y="1612900"/>
                <a:ext cx="177800" cy="203200"/>
              </a:xfrm>
              <a:custGeom>
                <a:avLst/>
                <a:gdLst>
                  <a:gd name="T0" fmla="*/ 170782 w 76"/>
                  <a:gd name="T1" fmla="*/ 151816 h 87"/>
                  <a:gd name="T2" fmla="*/ 63166 w 76"/>
                  <a:gd name="T3" fmla="*/ 11678 h 87"/>
                  <a:gd name="T4" fmla="*/ 39771 w 76"/>
                  <a:gd name="T5" fmla="*/ 7007 h 87"/>
                  <a:gd name="T6" fmla="*/ 7018 w 76"/>
                  <a:gd name="T7" fmla="*/ 58391 h 87"/>
                  <a:gd name="T8" fmla="*/ 109955 w 76"/>
                  <a:gd name="T9" fmla="*/ 193857 h 87"/>
                  <a:gd name="T10" fmla="*/ 166103 w 76"/>
                  <a:gd name="T11" fmla="*/ 175172 h 87"/>
                  <a:gd name="T12" fmla="*/ 170782 w 76"/>
                  <a:gd name="T13" fmla="*/ 151816 h 87"/>
                  <a:gd name="T14" fmla="*/ 0 60000 65536"/>
                  <a:gd name="T15" fmla="*/ 0 60000 65536"/>
                  <a:gd name="T16" fmla="*/ 0 60000 65536"/>
                  <a:gd name="T17" fmla="*/ 0 60000 65536"/>
                  <a:gd name="T18" fmla="*/ 0 60000 65536"/>
                  <a:gd name="T19" fmla="*/ 0 60000 65536"/>
                  <a:gd name="T20" fmla="*/ 0 60000 65536"/>
                  <a:gd name="T21" fmla="*/ 0 w 76"/>
                  <a:gd name="T22" fmla="*/ 0 h 87"/>
                  <a:gd name="T23" fmla="*/ 76 w 76"/>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7">
                    <a:moveTo>
                      <a:pt x="73" y="65"/>
                    </a:moveTo>
                    <a:cubicBezTo>
                      <a:pt x="54" y="51"/>
                      <a:pt x="34" y="22"/>
                      <a:pt x="27" y="5"/>
                    </a:cubicBezTo>
                    <a:cubicBezTo>
                      <a:pt x="25" y="0"/>
                      <a:pt x="20" y="1"/>
                      <a:pt x="17" y="3"/>
                    </a:cubicBezTo>
                    <a:cubicBezTo>
                      <a:pt x="9" y="9"/>
                      <a:pt x="0" y="16"/>
                      <a:pt x="3" y="25"/>
                    </a:cubicBezTo>
                    <a:cubicBezTo>
                      <a:pt x="11" y="47"/>
                      <a:pt x="28" y="70"/>
                      <a:pt x="47" y="83"/>
                    </a:cubicBezTo>
                    <a:cubicBezTo>
                      <a:pt x="54" y="87"/>
                      <a:pt x="64" y="81"/>
                      <a:pt x="71" y="75"/>
                    </a:cubicBezTo>
                    <a:cubicBezTo>
                      <a:pt x="75" y="72"/>
                      <a:pt x="76" y="67"/>
                      <a:pt x="73"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41" name="Freeform 418"/>
              <p:cNvSpPr/>
              <p:nvPr/>
            </p:nvSpPr>
            <p:spPr bwMode="auto">
              <a:xfrm>
                <a:off x="3656013" y="1017588"/>
                <a:ext cx="617538" cy="600075"/>
              </a:xfrm>
              <a:custGeom>
                <a:avLst/>
                <a:gdLst>
                  <a:gd name="T0" fmla="*/ 269003 w 264"/>
                  <a:gd name="T1" fmla="*/ 0 h 256"/>
                  <a:gd name="T2" fmla="*/ 0 w 264"/>
                  <a:gd name="T3" fmla="*/ 461776 h 256"/>
                  <a:gd name="T4" fmla="*/ 594146 w 264"/>
                  <a:gd name="T5" fmla="*/ 600075 h 256"/>
                  <a:gd name="T6" fmla="*/ 547363 w 264"/>
                  <a:gd name="T7" fmla="*/ 65633 h 256"/>
                  <a:gd name="T8" fmla="*/ 269003 w 264"/>
                  <a:gd name="T9" fmla="*/ 0 h 256"/>
                  <a:gd name="T10" fmla="*/ 0 60000 65536"/>
                  <a:gd name="T11" fmla="*/ 0 60000 65536"/>
                  <a:gd name="T12" fmla="*/ 0 60000 65536"/>
                  <a:gd name="T13" fmla="*/ 0 60000 65536"/>
                  <a:gd name="T14" fmla="*/ 0 60000 65536"/>
                  <a:gd name="T15" fmla="*/ 0 w 264"/>
                  <a:gd name="T16" fmla="*/ 0 h 256"/>
                  <a:gd name="T17" fmla="*/ 264 w 264"/>
                  <a:gd name="T18" fmla="*/ 256 h 256"/>
                </a:gdLst>
                <a:ahLst/>
                <a:cxnLst>
                  <a:cxn ang="T10">
                    <a:pos x="T0" y="T1"/>
                  </a:cxn>
                  <a:cxn ang="T11">
                    <a:pos x="T2" y="T3"/>
                  </a:cxn>
                  <a:cxn ang="T12">
                    <a:pos x="T4" y="T5"/>
                  </a:cxn>
                  <a:cxn ang="T13">
                    <a:pos x="T6" y="T7"/>
                  </a:cxn>
                  <a:cxn ang="T14">
                    <a:pos x="T8" y="T9"/>
                  </a:cxn>
                </a:cxnLst>
                <a:rect l="T15" t="T16" r="T17" b="T18"/>
                <a:pathLst>
                  <a:path w="264" h="256">
                    <a:moveTo>
                      <a:pt x="115" y="0"/>
                    </a:moveTo>
                    <a:cubicBezTo>
                      <a:pt x="68" y="47"/>
                      <a:pt x="12" y="150"/>
                      <a:pt x="0" y="197"/>
                    </a:cubicBezTo>
                    <a:cubicBezTo>
                      <a:pt x="91" y="239"/>
                      <a:pt x="154" y="254"/>
                      <a:pt x="254" y="256"/>
                    </a:cubicBezTo>
                    <a:cubicBezTo>
                      <a:pt x="264" y="207"/>
                      <a:pt x="257" y="89"/>
                      <a:pt x="234" y="28"/>
                    </a:cubicBezTo>
                    <a:lnTo>
                      <a:pt x="115" y="0"/>
                    </a:lnTo>
                    <a:close/>
                  </a:path>
                </a:pathLst>
              </a:custGeom>
              <a:solidFill>
                <a:srgbClr val="F03E32"/>
              </a:solidFill>
              <a:ln w="9525">
                <a:noFill/>
                <a:miter lim="800000"/>
              </a:ln>
            </p:spPr>
            <p:txBody>
              <a:bodyPr/>
              <a:lstStyle/>
              <a:p>
                <a:endParaRPr lang="zh-CN" altLang="en-US">
                  <a:cs typeface="+mn-ea"/>
                  <a:sym typeface="+mn-lt"/>
                </a:endParaRPr>
              </a:p>
            </p:txBody>
          </p:sp>
          <p:sp>
            <p:nvSpPr>
              <p:cNvPr id="42" name="Freeform 419"/>
              <p:cNvSpPr/>
              <p:nvPr/>
            </p:nvSpPr>
            <p:spPr bwMode="auto">
              <a:xfrm>
                <a:off x="3694113" y="1296988"/>
                <a:ext cx="568325" cy="212725"/>
              </a:xfrm>
              <a:custGeom>
                <a:avLst/>
                <a:gdLst>
                  <a:gd name="T0" fmla="*/ 0 w 243"/>
                  <a:gd name="T1" fmla="*/ 79480 h 91"/>
                  <a:gd name="T2" fmla="*/ 163715 w 243"/>
                  <a:gd name="T3" fmla="*/ 149609 h 91"/>
                  <a:gd name="T4" fmla="*/ 175409 w 243"/>
                  <a:gd name="T5" fmla="*/ 161297 h 91"/>
                  <a:gd name="T6" fmla="*/ 247911 w 243"/>
                  <a:gd name="T7" fmla="*/ 182336 h 91"/>
                  <a:gd name="T8" fmla="*/ 264283 w 243"/>
                  <a:gd name="T9" fmla="*/ 175323 h 91"/>
                  <a:gd name="T10" fmla="*/ 565986 w 243"/>
                  <a:gd name="T11" fmla="*/ 212725 h 91"/>
                  <a:gd name="T12" fmla="*/ 565986 w 243"/>
                  <a:gd name="T13" fmla="*/ 123895 h 91"/>
                  <a:gd name="T14" fmla="*/ 285332 w 243"/>
                  <a:gd name="T15" fmla="*/ 86493 h 91"/>
                  <a:gd name="T16" fmla="*/ 273638 w 243"/>
                  <a:gd name="T17" fmla="*/ 74804 h 91"/>
                  <a:gd name="T18" fmla="*/ 201136 w 243"/>
                  <a:gd name="T19" fmla="*/ 53766 h 91"/>
                  <a:gd name="T20" fmla="*/ 184764 w 243"/>
                  <a:gd name="T21" fmla="*/ 60779 h 91"/>
                  <a:gd name="T22" fmla="*/ 39759 w 243"/>
                  <a:gd name="T23" fmla="*/ 0 h 91"/>
                  <a:gd name="T24" fmla="*/ 0 w 243"/>
                  <a:gd name="T25" fmla="*/ 7948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3"/>
                  <a:gd name="T40" fmla="*/ 0 h 91"/>
                  <a:gd name="T41" fmla="*/ 243 w 243"/>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3" h="91">
                    <a:moveTo>
                      <a:pt x="0" y="34"/>
                    </a:moveTo>
                    <a:cubicBezTo>
                      <a:pt x="35" y="50"/>
                      <a:pt x="45" y="53"/>
                      <a:pt x="70" y="64"/>
                    </a:cubicBezTo>
                    <a:cubicBezTo>
                      <a:pt x="70" y="66"/>
                      <a:pt x="72" y="69"/>
                      <a:pt x="75" y="69"/>
                    </a:cubicBezTo>
                    <a:cubicBezTo>
                      <a:pt x="106" y="78"/>
                      <a:pt x="106" y="78"/>
                      <a:pt x="106" y="78"/>
                    </a:cubicBezTo>
                    <a:cubicBezTo>
                      <a:pt x="109" y="79"/>
                      <a:pt x="112" y="77"/>
                      <a:pt x="113" y="75"/>
                    </a:cubicBezTo>
                    <a:cubicBezTo>
                      <a:pt x="150" y="83"/>
                      <a:pt x="204" y="89"/>
                      <a:pt x="242" y="91"/>
                    </a:cubicBezTo>
                    <a:cubicBezTo>
                      <a:pt x="243" y="79"/>
                      <a:pt x="242" y="66"/>
                      <a:pt x="242" y="53"/>
                    </a:cubicBezTo>
                    <a:cubicBezTo>
                      <a:pt x="208" y="52"/>
                      <a:pt x="151" y="43"/>
                      <a:pt x="122" y="37"/>
                    </a:cubicBezTo>
                    <a:cubicBezTo>
                      <a:pt x="122" y="35"/>
                      <a:pt x="120" y="32"/>
                      <a:pt x="117" y="32"/>
                    </a:cubicBezTo>
                    <a:cubicBezTo>
                      <a:pt x="86" y="23"/>
                      <a:pt x="86" y="23"/>
                      <a:pt x="86" y="23"/>
                    </a:cubicBezTo>
                    <a:cubicBezTo>
                      <a:pt x="83" y="23"/>
                      <a:pt x="80" y="24"/>
                      <a:pt x="79" y="26"/>
                    </a:cubicBezTo>
                    <a:cubicBezTo>
                      <a:pt x="50" y="18"/>
                      <a:pt x="48" y="14"/>
                      <a:pt x="17" y="0"/>
                    </a:cubicBezTo>
                    <a:cubicBezTo>
                      <a:pt x="11" y="12"/>
                      <a:pt x="5" y="23"/>
                      <a:pt x="0" y="34"/>
                    </a:cubicBezTo>
                    <a:close/>
                  </a:path>
                </a:pathLst>
              </a:custGeom>
              <a:solidFill>
                <a:srgbClr val="CF291D"/>
              </a:solidFill>
              <a:ln w="9525">
                <a:noFill/>
                <a:miter lim="800000"/>
              </a:ln>
            </p:spPr>
            <p:txBody>
              <a:bodyPr/>
              <a:lstStyle/>
              <a:p>
                <a:endParaRPr lang="zh-CN" altLang="en-US">
                  <a:cs typeface="+mn-ea"/>
                  <a:sym typeface="+mn-lt"/>
                </a:endParaRPr>
              </a:p>
            </p:txBody>
          </p:sp>
          <p:sp>
            <p:nvSpPr>
              <p:cNvPr id="43" name="Freeform 420"/>
              <p:cNvSpPr/>
              <p:nvPr/>
            </p:nvSpPr>
            <p:spPr bwMode="auto">
              <a:xfrm>
                <a:off x="3862388" y="1017588"/>
                <a:ext cx="365125" cy="212725"/>
              </a:xfrm>
              <a:custGeom>
                <a:avLst/>
                <a:gdLst>
                  <a:gd name="T0" fmla="*/ 318314 w 156"/>
                  <a:gd name="T1" fmla="*/ 130908 h 91"/>
                  <a:gd name="T2" fmla="*/ 318314 w 156"/>
                  <a:gd name="T3" fmla="*/ 130908 h 91"/>
                  <a:gd name="T4" fmla="*/ 318314 w 156"/>
                  <a:gd name="T5" fmla="*/ 130908 h 91"/>
                  <a:gd name="T6" fmla="*/ 318314 w 156"/>
                  <a:gd name="T7" fmla="*/ 130908 h 91"/>
                  <a:gd name="T8" fmla="*/ 318314 w 156"/>
                  <a:gd name="T9" fmla="*/ 130908 h 91"/>
                  <a:gd name="T10" fmla="*/ 318314 w 156"/>
                  <a:gd name="T11" fmla="*/ 130908 h 91"/>
                  <a:gd name="T12" fmla="*/ 318314 w 156"/>
                  <a:gd name="T13" fmla="*/ 130908 h 91"/>
                  <a:gd name="T14" fmla="*/ 318314 w 156"/>
                  <a:gd name="T15" fmla="*/ 130908 h 91"/>
                  <a:gd name="T16" fmla="*/ 318314 w 156"/>
                  <a:gd name="T17" fmla="*/ 130908 h 91"/>
                  <a:gd name="T18" fmla="*/ 318314 w 156"/>
                  <a:gd name="T19" fmla="*/ 130908 h 91"/>
                  <a:gd name="T20" fmla="*/ 318314 w 156"/>
                  <a:gd name="T21" fmla="*/ 130908 h 91"/>
                  <a:gd name="T22" fmla="*/ 318314 w 156"/>
                  <a:gd name="T23" fmla="*/ 130908 h 91"/>
                  <a:gd name="T24" fmla="*/ 315974 w 156"/>
                  <a:gd name="T25" fmla="*/ 130908 h 91"/>
                  <a:gd name="T26" fmla="*/ 315974 w 156"/>
                  <a:gd name="T27" fmla="*/ 142596 h 91"/>
                  <a:gd name="T28" fmla="*/ 292568 w 156"/>
                  <a:gd name="T29" fmla="*/ 179998 h 91"/>
                  <a:gd name="T30" fmla="*/ 292568 w 156"/>
                  <a:gd name="T31" fmla="*/ 182336 h 91"/>
                  <a:gd name="T32" fmla="*/ 292568 w 156"/>
                  <a:gd name="T33" fmla="*/ 182336 h 91"/>
                  <a:gd name="T34" fmla="*/ 290228 w 156"/>
                  <a:gd name="T35" fmla="*/ 182336 h 91"/>
                  <a:gd name="T36" fmla="*/ 290228 w 156"/>
                  <a:gd name="T37" fmla="*/ 184673 h 91"/>
                  <a:gd name="T38" fmla="*/ 290228 w 156"/>
                  <a:gd name="T39" fmla="*/ 184673 h 91"/>
                  <a:gd name="T40" fmla="*/ 290228 w 156"/>
                  <a:gd name="T41" fmla="*/ 187011 h 91"/>
                  <a:gd name="T42" fmla="*/ 287887 w 156"/>
                  <a:gd name="T43" fmla="*/ 187011 h 91"/>
                  <a:gd name="T44" fmla="*/ 287887 w 156"/>
                  <a:gd name="T45" fmla="*/ 187011 h 91"/>
                  <a:gd name="T46" fmla="*/ 287887 w 156"/>
                  <a:gd name="T47" fmla="*/ 189349 h 91"/>
                  <a:gd name="T48" fmla="*/ 287887 w 156"/>
                  <a:gd name="T49" fmla="*/ 189349 h 91"/>
                  <a:gd name="T50" fmla="*/ 287887 w 156"/>
                  <a:gd name="T51" fmla="*/ 189349 h 91"/>
                  <a:gd name="T52" fmla="*/ 287887 w 156"/>
                  <a:gd name="T53" fmla="*/ 189349 h 91"/>
                  <a:gd name="T54" fmla="*/ 212990 w 156"/>
                  <a:gd name="T55" fmla="*/ 194024 h 91"/>
                  <a:gd name="T56" fmla="*/ 65535 w 156"/>
                  <a:gd name="T57" fmla="*/ 137921 h 91"/>
                  <a:gd name="T58" fmla="*/ 65535 w 156"/>
                  <a:gd name="T59" fmla="*/ 137921 h 91"/>
                  <a:gd name="T60" fmla="*/ 65535 w 156"/>
                  <a:gd name="T61" fmla="*/ 137921 h 91"/>
                  <a:gd name="T62" fmla="*/ 65535 w 156"/>
                  <a:gd name="T63" fmla="*/ 137921 h 91"/>
                  <a:gd name="T64" fmla="*/ 65535 w 156"/>
                  <a:gd name="T65" fmla="*/ 135583 h 91"/>
                  <a:gd name="T66" fmla="*/ 65535 w 156"/>
                  <a:gd name="T67" fmla="*/ 135583 h 91"/>
                  <a:gd name="T68" fmla="*/ 65535 w 156"/>
                  <a:gd name="T69" fmla="*/ 135583 h 91"/>
                  <a:gd name="T70" fmla="*/ 65535 w 156"/>
                  <a:gd name="T71" fmla="*/ 133245 h 91"/>
                  <a:gd name="T72" fmla="*/ 65535 w 156"/>
                  <a:gd name="T73" fmla="*/ 133245 h 91"/>
                  <a:gd name="T74" fmla="*/ 65535 w 156"/>
                  <a:gd name="T75" fmla="*/ 130908 h 91"/>
                  <a:gd name="T76" fmla="*/ 65535 w 156"/>
                  <a:gd name="T77" fmla="*/ 130908 h 91"/>
                  <a:gd name="T78" fmla="*/ 65535 w 156"/>
                  <a:gd name="T79" fmla="*/ 128570 h 91"/>
                  <a:gd name="T80" fmla="*/ 65535 w 156"/>
                  <a:gd name="T81" fmla="*/ 128570 h 91"/>
                  <a:gd name="T82" fmla="*/ 65535 w 156"/>
                  <a:gd name="T83" fmla="*/ 126232 h 91"/>
                  <a:gd name="T84" fmla="*/ 23405 w 156"/>
                  <a:gd name="T85" fmla="*/ 56103 h 91"/>
                  <a:gd name="T86" fmla="*/ 21065 w 156"/>
                  <a:gd name="T87" fmla="*/ 56103 h 91"/>
                  <a:gd name="T88" fmla="*/ 21065 w 156"/>
                  <a:gd name="T89" fmla="*/ 56103 h 91"/>
                  <a:gd name="T90" fmla="*/ 21065 w 156"/>
                  <a:gd name="T91" fmla="*/ 56103 h 91"/>
                  <a:gd name="T92" fmla="*/ 21065 w 156"/>
                  <a:gd name="T93" fmla="*/ 56103 h 91"/>
                  <a:gd name="T94" fmla="*/ 18724 w 156"/>
                  <a:gd name="T95" fmla="*/ 56103 h 91"/>
                  <a:gd name="T96" fmla="*/ 18724 w 156"/>
                  <a:gd name="T97" fmla="*/ 56103 h 91"/>
                  <a:gd name="T98" fmla="*/ 18724 w 156"/>
                  <a:gd name="T99" fmla="*/ 56103 h 91"/>
                  <a:gd name="T100" fmla="*/ 18724 w 156"/>
                  <a:gd name="T101" fmla="*/ 56103 h 91"/>
                  <a:gd name="T102" fmla="*/ 18724 w 156"/>
                  <a:gd name="T103" fmla="*/ 53766 h 91"/>
                  <a:gd name="T104" fmla="*/ 18724 w 156"/>
                  <a:gd name="T105" fmla="*/ 53766 h 91"/>
                  <a:gd name="T106" fmla="*/ 16384 w 156"/>
                  <a:gd name="T107" fmla="*/ 53766 h 91"/>
                  <a:gd name="T108" fmla="*/ 16384 w 156"/>
                  <a:gd name="T109" fmla="*/ 53766 h 91"/>
                  <a:gd name="T110" fmla="*/ 16384 w 156"/>
                  <a:gd name="T111" fmla="*/ 53766 h 91"/>
                  <a:gd name="T112" fmla="*/ 16384 w 156"/>
                  <a:gd name="T113" fmla="*/ 53766 h 91"/>
                  <a:gd name="T114" fmla="*/ 51492 w 156"/>
                  <a:gd name="T115" fmla="*/ 30389 h 91"/>
                  <a:gd name="T116" fmla="*/ 306611 w 156"/>
                  <a:gd name="T117" fmla="*/ 86493 h 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91"/>
                  <a:gd name="T179" fmla="*/ 156 w 156"/>
                  <a:gd name="T180" fmla="*/ 91 h 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91">
                    <a:moveTo>
                      <a:pt x="156" y="43"/>
                    </a:moveTo>
                    <a:cubicBezTo>
                      <a:pt x="153" y="51"/>
                      <a:pt x="145" y="57"/>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6" y="58"/>
                      <a:pt x="136" y="55"/>
                      <a:pt x="135" y="61"/>
                    </a:cubicBezTo>
                    <a:cubicBezTo>
                      <a:pt x="133" y="68"/>
                      <a:pt x="136" y="80"/>
                      <a:pt x="130" y="79"/>
                    </a:cubicBezTo>
                    <a:cubicBezTo>
                      <a:pt x="124" y="77"/>
                      <a:pt x="127" y="78"/>
                      <a:pt x="125" y="77"/>
                    </a:cubicBezTo>
                    <a:cubicBezTo>
                      <a:pt x="125" y="77"/>
                      <a:pt x="125" y="77"/>
                      <a:pt x="125" y="77"/>
                    </a:cubicBezTo>
                    <a:cubicBezTo>
                      <a:pt x="125" y="77"/>
                      <a:pt x="125" y="77"/>
                      <a:pt x="125" y="77"/>
                    </a:cubicBezTo>
                    <a:cubicBezTo>
                      <a:pt x="125" y="77"/>
                      <a:pt x="125" y="77"/>
                      <a:pt x="125" y="77"/>
                    </a:cubicBezTo>
                    <a:cubicBezTo>
                      <a:pt x="125" y="77"/>
                      <a:pt x="125" y="77"/>
                      <a:pt x="125" y="77"/>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4" y="78"/>
                      <a:pt x="124" y="78"/>
                      <a:pt x="124" y="78"/>
                    </a:cubicBezTo>
                    <a:cubicBezTo>
                      <a:pt x="124" y="78"/>
                      <a:pt x="124" y="78"/>
                      <a:pt x="124" y="78"/>
                    </a:cubicBezTo>
                    <a:cubicBezTo>
                      <a:pt x="124" y="78"/>
                      <a:pt x="124" y="78"/>
                      <a:pt x="124" y="78"/>
                    </a:cubicBezTo>
                    <a:cubicBezTo>
                      <a:pt x="124" y="78"/>
                      <a:pt x="124" y="78"/>
                      <a:pt x="124" y="78"/>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2"/>
                      <a:pt x="123" y="82"/>
                      <a:pt x="123" y="82"/>
                    </a:cubicBezTo>
                    <a:cubicBezTo>
                      <a:pt x="118" y="88"/>
                      <a:pt x="110" y="91"/>
                      <a:pt x="102" y="89"/>
                    </a:cubicBezTo>
                    <a:cubicBezTo>
                      <a:pt x="97" y="88"/>
                      <a:pt x="93" y="86"/>
                      <a:pt x="91" y="83"/>
                    </a:cubicBezTo>
                    <a:cubicBezTo>
                      <a:pt x="86" y="88"/>
                      <a:pt x="79" y="91"/>
                      <a:pt x="71" y="89"/>
                    </a:cubicBezTo>
                    <a:cubicBezTo>
                      <a:pt x="63" y="87"/>
                      <a:pt x="58" y="82"/>
                      <a:pt x="56" y="75"/>
                    </a:cubicBezTo>
                    <a:cubicBezTo>
                      <a:pt x="52" y="76"/>
                      <a:pt x="48" y="77"/>
                      <a:pt x="43" y="76"/>
                    </a:cubicBezTo>
                    <a:cubicBezTo>
                      <a:pt x="35" y="74"/>
                      <a:pt x="29" y="67"/>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4"/>
                      <a:pt x="28" y="54"/>
                      <a:pt x="28" y="54"/>
                    </a:cubicBezTo>
                    <a:cubicBezTo>
                      <a:pt x="28" y="54"/>
                      <a:pt x="28" y="54"/>
                      <a:pt x="28" y="54"/>
                    </a:cubicBezTo>
                    <a:cubicBezTo>
                      <a:pt x="28" y="54"/>
                      <a:pt x="28" y="54"/>
                      <a:pt x="28" y="54"/>
                    </a:cubicBezTo>
                    <a:cubicBezTo>
                      <a:pt x="26" y="54"/>
                      <a:pt x="24" y="54"/>
                      <a:pt x="23" y="54"/>
                    </a:cubicBezTo>
                    <a:cubicBezTo>
                      <a:pt x="12" y="51"/>
                      <a:pt x="5" y="40"/>
                      <a:pt x="8" y="29"/>
                    </a:cubicBezTo>
                    <a:cubicBezTo>
                      <a:pt x="8" y="28"/>
                      <a:pt x="9" y="26"/>
                      <a:pt x="10" y="24"/>
                    </a:cubicBezTo>
                    <a:cubicBezTo>
                      <a:pt x="10" y="24"/>
                      <a:pt x="10" y="24"/>
                      <a:pt x="10" y="24"/>
                    </a:cubicBezTo>
                    <a:cubicBezTo>
                      <a:pt x="10" y="24"/>
                      <a:pt x="10" y="24"/>
                      <a:pt x="10" y="24"/>
                    </a:cubicBezTo>
                    <a:cubicBezTo>
                      <a:pt x="10" y="24"/>
                      <a:pt x="10" y="24"/>
                      <a:pt x="10"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4" y="21"/>
                      <a:pt x="2" y="19"/>
                      <a:pt x="0" y="16"/>
                    </a:cubicBezTo>
                    <a:cubicBezTo>
                      <a:pt x="8" y="17"/>
                      <a:pt x="21" y="18"/>
                      <a:pt x="22" y="13"/>
                    </a:cubicBezTo>
                    <a:cubicBezTo>
                      <a:pt x="19" y="8"/>
                      <a:pt x="19" y="8"/>
                      <a:pt x="19" y="8"/>
                    </a:cubicBezTo>
                    <a:cubicBezTo>
                      <a:pt x="22" y="5"/>
                      <a:pt x="25" y="2"/>
                      <a:pt x="27" y="0"/>
                    </a:cubicBezTo>
                    <a:cubicBezTo>
                      <a:pt x="127" y="25"/>
                      <a:pt x="127" y="25"/>
                      <a:pt x="127" y="25"/>
                    </a:cubicBezTo>
                    <a:cubicBezTo>
                      <a:pt x="128" y="29"/>
                      <a:pt x="130" y="33"/>
                      <a:pt x="131" y="37"/>
                    </a:cubicBezTo>
                    <a:lnTo>
                      <a:pt x="156" y="43"/>
                    </a:lnTo>
                    <a:close/>
                  </a:path>
                </a:pathLst>
              </a:custGeom>
              <a:solidFill>
                <a:srgbClr val="CF291D"/>
              </a:solidFill>
              <a:ln w="9525">
                <a:noFill/>
                <a:miter lim="800000"/>
              </a:ln>
            </p:spPr>
            <p:txBody>
              <a:bodyPr/>
              <a:lstStyle/>
              <a:p>
                <a:endParaRPr lang="zh-CN" altLang="en-US">
                  <a:cs typeface="+mn-ea"/>
                  <a:sym typeface="+mn-lt"/>
                </a:endParaRPr>
              </a:p>
            </p:txBody>
          </p:sp>
          <p:sp>
            <p:nvSpPr>
              <p:cNvPr id="44" name="Freeform 421"/>
              <p:cNvSpPr/>
              <p:nvPr/>
            </p:nvSpPr>
            <p:spPr bwMode="auto">
              <a:xfrm>
                <a:off x="3921126" y="681038"/>
                <a:ext cx="381000" cy="381000"/>
              </a:xfrm>
              <a:custGeom>
                <a:avLst/>
                <a:gdLst>
                  <a:gd name="T0" fmla="*/ 229067 w 163"/>
                  <a:gd name="T1" fmla="*/ 21037 h 163"/>
                  <a:gd name="T2" fmla="*/ 21037 w 163"/>
                  <a:gd name="T3" fmla="*/ 149595 h 163"/>
                  <a:gd name="T4" fmla="*/ 151933 w 163"/>
                  <a:gd name="T5" fmla="*/ 357626 h 163"/>
                  <a:gd name="T6" fmla="*/ 359963 w 163"/>
                  <a:gd name="T7" fmla="*/ 229067 h 163"/>
                  <a:gd name="T8" fmla="*/ 229067 w 163"/>
                  <a:gd name="T9" fmla="*/ 21037 h 163"/>
                  <a:gd name="T10" fmla="*/ 0 60000 65536"/>
                  <a:gd name="T11" fmla="*/ 0 60000 65536"/>
                  <a:gd name="T12" fmla="*/ 0 60000 65536"/>
                  <a:gd name="T13" fmla="*/ 0 60000 65536"/>
                  <a:gd name="T14" fmla="*/ 0 60000 65536"/>
                  <a:gd name="T15" fmla="*/ 0 w 163"/>
                  <a:gd name="T16" fmla="*/ 0 h 163"/>
                  <a:gd name="T17" fmla="*/ 163 w 163"/>
                  <a:gd name="T18" fmla="*/ 163 h 163"/>
                </a:gdLst>
                <a:ahLst/>
                <a:cxnLst>
                  <a:cxn ang="T10">
                    <a:pos x="T0" y="T1"/>
                  </a:cxn>
                  <a:cxn ang="T11">
                    <a:pos x="T2" y="T3"/>
                  </a:cxn>
                  <a:cxn ang="T12">
                    <a:pos x="T4" y="T5"/>
                  </a:cxn>
                  <a:cxn ang="T13">
                    <a:pos x="T6" y="T7"/>
                  </a:cxn>
                  <a:cxn ang="T14">
                    <a:pos x="T8" y="T9"/>
                  </a:cxn>
                </a:cxnLst>
                <a:rect l="T15" t="T16" r="T17" b="T18"/>
                <a:pathLst>
                  <a:path w="163" h="163">
                    <a:moveTo>
                      <a:pt x="98" y="9"/>
                    </a:moveTo>
                    <a:cubicBezTo>
                      <a:pt x="58" y="0"/>
                      <a:pt x="19" y="24"/>
                      <a:pt x="9" y="64"/>
                    </a:cubicBezTo>
                    <a:cubicBezTo>
                      <a:pt x="0" y="104"/>
                      <a:pt x="25" y="144"/>
                      <a:pt x="65" y="153"/>
                    </a:cubicBezTo>
                    <a:cubicBezTo>
                      <a:pt x="105" y="163"/>
                      <a:pt x="144" y="138"/>
                      <a:pt x="154" y="98"/>
                    </a:cubicBezTo>
                    <a:cubicBezTo>
                      <a:pt x="163" y="58"/>
                      <a:pt x="138" y="18"/>
                      <a:pt x="98" y="9"/>
                    </a:cubicBezTo>
                    <a:close/>
                  </a:path>
                </a:pathLst>
              </a:custGeom>
              <a:solidFill>
                <a:srgbClr val="F8C8B4"/>
              </a:solidFill>
              <a:ln w="9525">
                <a:noFill/>
                <a:miter lim="800000"/>
              </a:ln>
            </p:spPr>
            <p:txBody>
              <a:bodyPr/>
              <a:lstStyle/>
              <a:p>
                <a:endParaRPr lang="zh-CN" altLang="en-US">
                  <a:cs typeface="+mn-ea"/>
                  <a:sym typeface="+mn-lt"/>
                </a:endParaRPr>
              </a:p>
            </p:txBody>
          </p:sp>
          <p:sp>
            <p:nvSpPr>
              <p:cNvPr id="45" name="Freeform 422"/>
              <p:cNvSpPr/>
              <p:nvPr/>
            </p:nvSpPr>
            <p:spPr bwMode="auto">
              <a:xfrm>
                <a:off x="4179888" y="536575"/>
                <a:ext cx="160338" cy="158750"/>
              </a:xfrm>
              <a:custGeom>
                <a:avLst/>
                <a:gdLst>
                  <a:gd name="T0" fmla="*/ 117896 w 68"/>
                  <a:gd name="T1" fmla="*/ 18676 h 68"/>
                  <a:gd name="T2" fmla="*/ 18863 w 68"/>
                  <a:gd name="T3" fmla="*/ 42022 h 68"/>
                  <a:gd name="T4" fmla="*/ 42442 w 68"/>
                  <a:gd name="T5" fmla="*/ 137739 h 68"/>
                  <a:gd name="T6" fmla="*/ 141475 w 68"/>
                  <a:gd name="T7" fmla="*/ 116728 h 68"/>
                  <a:gd name="T8" fmla="*/ 117896 w 68"/>
                  <a:gd name="T9" fmla="*/ 18676 h 68"/>
                  <a:gd name="T10" fmla="*/ 0 60000 65536"/>
                  <a:gd name="T11" fmla="*/ 0 60000 65536"/>
                  <a:gd name="T12" fmla="*/ 0 60000 65536"/>
                  <a:gd name="T13" fmla="*/ 0 60000 65536"/>
                  <a:gd name="T14" fmla="*/ 0 60000 65536"/>
                  <a:gd name="T15" fmla="*/ 0 w 68"/>
                  <a:gd name="T16" fmla="*/ 0 h 68"/>
                  <a:gd name="T17" fmla="*/ 68 w 68"/>
                  <a:gd name="T18" fmla="*/ 68 h 68"/>
                </a:gdLst>
                <a:ahLst/>
                <a:cxnLst>
                  <a:cxn ang="T10">
                    <a:pos x="T0" y="T1"/>
                  </a:cxn>
                  <a:cxn ang="T11">
                    <a:pos x="T2" y="T3"/>
                  </a:cxn>
                  <a:cxn ang="T12">
                    <a:pos x="T4" y="T5"/>
                  </a:cxn>
                  <a:cxn ang="T13">
                    <a:pos x="T6" y="T7"/>
                  </a:cxn>
                  <a:cxn ang="T14">
                    <a:pos x="T8" y="T9"/>
                  </a:cxn>
                </a:cxnLst>
                <a:rect l="T15" t="T16" r="T17" b="T18"/>
                <a:pathLst>
                  <a:path w="68" h="68">
                    <a:moveTo>
                      <a:pt x="50" y="8"/>
                    </a:moveTo>
                    <a:cubicBezTo>
                      <a:pt x="36" y="0"/>
                      <a:pt x="17" y="4"/>
                      <a:pt x="8" y="18"/>
                    </a:cubicBezTo>
                    <a:cubicBezTo>
                      <a:pt x="0" y="32"/>
                      <a:pt x="4" y="51"/>
                      <a:pt x="18" y="59"/>
                    </a:cubicBezTo>
                    <a:cubicBezTo>
                      <a:pt x="32" y="68"/>
                      <a:pt x="51" y="64"/>
                      <a:pt x="60" y="50"/>
                    </a:cubicBezTo>
                    <a:cubicBezTo>
                      <a:pt x="68" y="35"/>
                      <a:pt x="64" y="17"/>
                      <a:pt x="50" y="8"/>
                    </a:cubicBezTo>
                    <a:close/>
                  </a:path>
                </a:pathLst>
              </a:custGeom>
              <a:solidFill>
                <a:srgbClr val="FFFFFF"/>
              </a:solidFill>
              <a:ln w="9525">
                <a:noFill/>
                <a:miter lim="800000"/>
              </a:ln>
            </p:spPr>
            <p:txBody>
              <a:bodyPr/>
              <a:lstStyle/>
              <a:p>
                <a:endParaRPr lang="zh-CN" altLang="en-US">
                  <a:cs typeface="+mn-ea"/>
                  <a:sym typeface="+mn-lt"/>
                </a:endParaRPr>
              </a:p>
            </p:txBody>
          </p:sp>
          <p:sp>
            <p:nvSpPr>
              <p:cNvPr id="46" name="Freeform 423"/>
              <p:cNvSpPr/>
              <p:nvPr/>
            </p:nvSpPr>
            <p:spPr bwMode="auto">
              <a:xfrm>
                <a:off x="4183063" y="596900"/>
                <a:ext cx="123825" cy="95250"/>
              </a:xfrm>
              <a:custGeom>
                <a:avLst/>
                <a:gdLst>
                  <a:gd name="T0" fmla="*/ 9345 w 53"/>
                  <a:gd name="T1" fmla="*/ 0 h 41"/>
                  <a:gd name="T2" fmla="*/ 39717 w 53"/>
                  <a:gd name="T3" fmla="*/ 76665 h 41"/>
                  <a:gd name="T4" fmla="*/ 123825 w 53"/>
                  <a:gd name="T5" fmla="*/ 69695 h 41"/>
                  <a:gd name="T6" fmla="*/ 70090 w 53"/>
                  <a:gd name="T7" fmla="*/ 27878 h 41"/>
                  <a:gd name="T8" fmla="*/ 9345 w 53"/>
                  <a:gd name="T9" fmla="*/ 0 h 41"/>
                  <a:gd name="T10" fmla="*/ 0 60000 65536"/>
                  <a:gd name="T11" fmla="*/ 0 60000 65536"/>
                  <a:gd name="T12" fmla="*/ 0 60000 65536"/>
                  <a:gd name="T13" fmla="*/ 0 60000 65536"/>
                  <a:gd name="T14" fmla="*/ 0 60000 65536"/>
                  <a:gd name="T15" fmla="*/ 0 w 53"/>
                  <a:gd name="T16" fmla="*/ 0 h 41"/>
                  <a:gd name="T17" fmla="*/ 53 w 53"/>
                  <a:gd name="T18" fmla="*/ 41 h 41"/>
                </a:gdLst>
                <a:ahLst/>
                <a:cxnLst>
                  <a:cxn ang="T10">
                    <a:pos x="T0" y="T1"/>
                  </a:cxn>
                  <a:cxn ang="T11">
                    <a:pos x="T2" y="T3"/>
                  </a:cxn>
                  <a:cxn ang="T12">
                    <a:pos x="T4" y="T5"/>
                  </a:cxn>
                  <a:cxn ang="T13">
                    <a:pos x="T6" y="T7"/>
                  </a:cxn>
                  <a:cxn ang="T14">
                    <a:pos x="T8" y="T9"/>
                  </a:cxn>
                </a:cxnLst>
                <a:rect l="T15" t="T16" r="T17" b="T18"/>
                <a:pathLst>
                  <a:path w="53" h="41">
                    <a:moveTo>
                      <a:pt x="4" y="0"/>
                    </a:moveTo>
                    <a:cubicBezTo>
                      <a:pt x="0" y="12"/>
                      <a:pt x="6" y="26"/>
                      <a:pt x="17" y="33"/>
                    </a:cubicBezTo>
                    <a:cubicBezTo>
                      <a:pt x="29" y="41"/>
                      <a:pt x="43" y="39"/>
                      <a:pt x="53" y="30"/>
                    </a:cubicBezTo>
                    <a:cubicBezTo>
                      <a:pt x="46" y="23"/>
                      <a:pt x="39" y="17"/>
                      <a:pt x="30" y="12"/>
                    </a:cubicBezTo>
                    <a:cubicBezTo>
                      <a:pt x="22" y="7"/>
                      <a:pt x="13" y="3"/>
                      <a:pt x="4" y="0"/>
                    </a:cubicBezTo>
                    <a:close/>
                  </a:path>
                </a:pathLst>
              </a:custGeom>
              <a:solidFill>
                <a:srgbClr val="E6E6E6"/>
              </a:solidFill>
              <a:ln w="9525">
                <a:noFill/>
                <a:miter lim="800000"/>
              </a:ln>
            </p:spPr>
            <p:txBody>
              <a:bodyPr/>
              <a:lstStyle/>
              <a:p>
                <a:endParaRPr lang="zh-CN" altLang="en-US">
                  <a:cs typeface="+mn-ea"/>
                  <a:sym typeface="+mn-lt"/>
                </a:endParaRPr>
              </a:p>
            </p:txBody>
          </p:sp>
          <p:sp>
            <p:nvSpPr>
              <p:cNvPr id="47" name="Freeform 424"/>
              <p:cNvSpPr/>
              <p:nvPr/>
            </p:nvSpPr>
            <p:spPr bwMode="auto">
              <a:xfrm>
                <a:off x="3943351" y="581025"/>
                <a:ext cx="409575" cy="292100"/>
              </a:xfrm>
              <a:custGeom>
                <a:avLst/>
                <a:gdLst>
                  <a:gd name="T0" fmla="*/ 248085 w 175"/>
                  <a:gd name="T1" fmla="*/ 30378 h 125"/>
                  <a:gd name="T2" fmla="*/ 4681 w 175"/>
                  <a:gd name="T3" fmla="*/ 161239 h 125"/>
                  <a:gd name="T4" fmla="*/ 0 w 175"/>
                  <a:gd name="T5" fmla="*/ 182270 h 125"/>
                  <a:gd name="T6" fmla="*/ 374469 w 175"/>
                  <a:gd name="T7" fmla="*/ 292100 h 125"/>
                  <a:gd name="T8" fmla="*/ 379149 w 175"/>
                  <a:gd name="T9" fmla="*/ 273406 h 125"/>
                  <a:gd name="T10" fmla="*/ 248085 w 175"/>
                  <a:gd name="T11" fmla="*/ 30378 h 125"/>
                  <a:gd name="T12" fmla="*/ 0 60000 65536"/>
                  <a:gd name="T13" fmla="*/ 0 60000 65536"/>
                  <a:gd name="T14" fmla="*/ 0 60000 65536"/>
                  <a:gd name="T15" fmla="*/ 0 60000 65536"/>
                  <a:gd name="T16" fmla="*/ 0 60000 65536"/>
                  <a:gd name="T17" fmla="*/ 0 60000 65536"/>
                  <a:gd name="T18" fmla="*/ 0 w 175"/>
                  <a:gd name="T19" fmla="*/ 0 h 125"/>
                  <a:gd name="T20" fmla="*/ 175 w 175"/>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75" h="125">
                    <a:moveTo>
                      <a:pt x="106" y="13"/>
                    </a:moveTo>
                    <a:cubicBezTo>
                      <a:pt x="62" y="0"/>
                      <a:pt x="15" y="25"/>
                      <a:pt x="2" y="69"/>
                    </a:cubicBezTo>
                    <a:cubicBezTo>
                      <a:pt x="1" y="72"/>
                      <a:pt x="1" y="75"/>
                      <a:pt x="0" y="78"/>
                    </a:cubicBezTo>
                    <a:cubicBezTo>
                      <a:pt x="54" y="83"/>
                      <a:pt x="112" y="100"/>
                      <a:pt x="160" y="125"/>
                    </a:cubicBezTo>
                    <a:cubicBezTo>
                      <a:pt x="161" y="122"/>
                      <a:pt x="161" y="120"/>
                      <a:pt x="162" y="117"/>
                    </a:cubicBezTo>
                    <a:cubicBezTo>
                      <a:pt x="175" y="73"/>
                      <a:pt x="150" y="26"/>
                      <a:pt x="106" y="13"/>
                    </a:cubicBezTo>
                    <a:close/>
                  </a:path>
                </a:pathLst>
              </a:custGeom>
              <a:solidFill>
                <a:srgbClr val="F03E32"/>
              </a:solidFill>
              <a:ln w="9525">
                <a:noFill/>
                <a:miter lim="800000"/>
              </a:ln>
            </p:spPr>
            <p:txBody>
              <a:bodyPr/>
              <a:lstStyle/>
              <a:p>
                <a:endParaRPr lang="zh-CN" altLang="en-US">
                  <a:cs typeface="+mn-ea"/>
                  <a:sym typeface="+mn-lt"/>
                </a:endParaRPr>
              </a:p>
            </p:txBody>
          </p:sp>
          <p:sp>
            <p:nvSpPr>
              <p:cNvPr id="48" name="Freeform 425"/>
              <p:cNvSpPr/>
              <p:nvPr/>
            </p:nvSpPr>
            <p:spPr bwMode="auto">
              <a:xfrm>
                <a:off x="3946526" y="641350"/>
                <a:ext cx="390525" cy="223838"/>
              </a:xfrm>
              <a:custGeom>
                <a:avLst/>
                <a:gdLst>
                  <a:gd name="T0" fmla="*/ 74831 w 167"/>
                  <a:gd name="T1" fmla="*/ 0 h 96"/>
                  <a:gd name="T2" fmla="*/ 2338 w 167"/>
                  <a:gd name="T3" fmla="*/ 100261 h 96"/>
                  <a:gd name="T4" fmla="*/ 0 w 167"/>
                  <a:gd name="T5" fmla="*/ 114251 h 96"/>
                  <a:gd name="T6" fmla="*/ 7015 w 167"/>
                  <a:gd name="T7" fmla="*/ 114251 h 96"/>
                  <a:gd name="T8" fmla="*/ 367140 w 167"/>
                  <a:gd name="T9" fmla="*/ 221506 h 96"/>
                  <a:gd name="T10" fmla="*/ 371817 w 167"/>
                  <a:gd name="T11" fmla="*/ 223838 h 96"/>
                  <a:gd name="T12" fmla="*/ 376494 w 167"/>
                  <a:gd name="T13" fmla="*/ 212180 h 96"/>
                  <a:gd name="T14" fmla="*/ 371817 w 167"/>
                  <a:gd name="T15" fmla="*/ 88603 h 96"/>
                  <a:gd name="T16" fmla="*/ 74831 w 167"/>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7"/>
                  <a:gd name="T28" fmla="*/ 0 h 96"/>
                  <a:gd name="T29" fmla="*/ 167 w 167"/>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7" h="96">
                    <a:moveTo>
                      <a:pt x="32" y="0"/>
                    </a:moveTo>
                    <a:cubicBezTo>
                      <a:pt x="18" y="10"/>
                      <a:pt x="7" y="25"/>
                      <a:pt x="1" y="43"/>
                    </a:cubicBezTo>
                    <a:cubicBezTo>
                      <a:pt x="1" y="45"/>
                      <a:pt x="0" y="47"/>
                      <a:pt x="0" y="49"/>
                    </a:cubicBezTo>
                    <a:cubicBezTo>
                      <a:pt x="1" y="49"/>
                      <a:pt x="2" y="49"/>
                      <a:pt x="3" y="49"/>
                    </a:cubicBezTo>
                    <a:cubicBezTo>
                      <a:pt x="54" y="45"/>
                      <a:pt x="125" y="70"/>
                      <a:pt x="157" y="95"/>
                    </a:cubicBezTo>
                    <a:cubicBezTo>
                      <a:pt x="158" y="95"/>
                      <a:pt x="159" y="96"/>
                      <a:pt x="159" y="96"/>
                    </a:cubicBezTo>
                    <a:cubicBezTo>
                      <a:pt x="160" y="95"/>
                      <a:pt x="161" y="93"/>
                      <a:pt x="161" y="91"/>
                    </a:cubicBezTo>
                    <a:cubicBezTo>
                      <a:pt x="167" y="73"/>
                      <a:pt x="166" y="54"/>
                      <a:pt x="159" y="38"/>
                    </a:cubicBezTo>
                    <a:cubicBezTo>
                      <a:pt x="123" y="14"/>
                      <a:pt x="74" y="0"/>
                      <a:pt x="32" y="0"/>
                    </a:cubicBezTo>
                    <a:close/>
                  </a:path>
                </a:pathLst>
              </a:custGeom>
              <a:solidFill>
                <a:srgbClr val="CF291D"/>
              </a:solidFill>
              <a:ln w="9525">
                <a:noFill/>
                <a:miter lim="800000"/>
              </a:ln>
            </p:spPr>
            <p:txBody>
              <a:bodyPr/>
              <a:lstStyle/>
              <a:p>
                <a:endParaRPr lang="zh-CN" altLang="en-US">
                  <a:cs typeface="+mn-ea"/>
                  <a:sym typeface="+mn-lt"/>
                </a:endParaRPr>
              </a:p>
            </p:txBody>
          </p:sp>
          <p:sp>
            <p:nvSpPr>
              <p:cNvPr id="49" name="Freeform 426"/>
              <p:cNvSpPr/>
              <p:nvPr/>
            </p:nvSpPr>
            <p:spPr bwMode="auto">
              <a:xfrm>
                <a:off x="4011613" y="808038"/>
                <a:ext cx="23813" cy="36513"/>
              </a:xfrm>
              <a:custGeom>
                <a:avLst/>
                <a:gdLst>
                  <a:gd name="T0" fmla="*/ 16669 w 10"/>
                  <a:gd name="T1" fmla="*/ 2282 h 16"/>
                  <a:gd name="T2" fmla="*/ 2381 w 10"/>
                  <a:gd name="T3" fmla="*/ 15974 h 16"/>
                  <a:gd name="T4" fmla="*/ 7144 w 10"/>
                  <a:gd name="T5" fmla="*/ 36513 h 16"/>
                  <a:gd name="T6" fmla="*/ 21432 w 10"/>
                  <a:gd name="T7" fmla="*/ 20539 h 16"/>
                  <a:gd name="T8" fmla="*/ 16669 w 10"/>
                  <a:gd name="T9" fmla="*/ 2282 h 16"/>
                  <a:gd name="T10" fmla="*/ 0 60000 65536"/>
                  <a:gd name="T11" fmla="*/ 0 60000 65536"/>
                  <a:gd name="T12" fmla="*/ 0 60000 65536"/>
                  <a:gd name="T13" fmla="*/ 0 60000 65536"/>
                  <a:gd name="T14" fmla="*/ 0 60000 65536"/>
                  <a:gd name="T15" fmla="*/ 0 w 10"/>
                  <a:gd name="T16" fmla="*/ 0 h 16"/>
                  <a:gd name="T17" fmla="*/ 10 w 10"/>
                  <a:gd name="T18" fmla="*/ 16 h 16"/>
                </a:gdLst>
                <a:ahLst/>
                <a:cxnLst>
                  <a:cxn ang="T10">
                    <a:pos x="T0" y="T1"/>
                  </a:cxn>
                  <a:cxn ang="T11">
                    <a:pos x="T2" y="T3"/>
                  </a:cxn>
                  <a:cxn ang="T12">
                    <a:pos x="T4" y="T5"/>
                  </a:cxn>
                  <a:cxn ang="T13">
                    <a:pos x="T6" y="T7"/>
                  </a:cxn>
                  <a:cxn ang="T14">
                    <a:pos x="T8" y="T9"/>
                  </a:cxn>
                </a:cxnLst>
                <a:rect l="T15" t="T16" r="T17" b="T18"/>
                <a:pathLst>
                  <a:path w="10" h="16">
                    <a:moveTo>
                      <a:pt x="7" y="1"/>
                    </a:moveTo>
                    <a:cubicBezTo>
                      <a:pt x="5" y="0"/>
                      <a:pt x="2" y="3"/>
                      <a:pt x="1" y="7"/>
                    </a:cubicBezTo>
                    <a:cubicBezTo>
                      <a:pt x="0" y="11"/>
                      <a:pt x="1" y="15"/>
                      <a:pt x="3" y="16"/>
                    </a:cubicBezTo>
                    <a:cubicBezTo>
                      <a:pt x="5" y="16"/>
                      <a:pt x="8" y="13"/>
                      <a:pt x="9" y="9"/>
                    </a:cubicBezTo>
                    <a:cubicBezTo>
                      <a:pt x="10" y="5"/>
                      <a:pt x="9" y="1"/>
                      <a:pt x="7" y="1"/>
                    </a:cubicBezTo>
                    <a:close/>
                  </a:path>
                </a:pathLst>
              </a:custGeom>
              <a:solidFill>
                <a:srgbClr val="333333"/>
              </a:solidFill>
              <a:ln w="9525">
                <a:noFill/>
                <a:miter lim="800000"/>
              </a:ln>
            </p:spPr>
            <p:txBody>
              <a:bodyPr/>
              <a:lstStyle/>
              <a:p>
                <a:endParaRPr lang="zh-CN" altLang="en-US">
                  <a:cs typeface="+mn-ea"/>
                  <a:sym typeface="+mn-lt"/>
                </a:endParaRPr>
              </a:p>
            </p:txBody>
          </p:sp>
          <p:sp>
            <p:nvSpPr>
              <p:cNvPr id="50" name="Freeform 427"/>
              <p:cNvSpPr/>
              <p:nvPr/>
            </p:nvSpPr>
            <p:spPr bwMode="auto">
              <a:xfrm>
                <a:off x="4130676" y="835025"/>
                <a:ext cx="22225" cy="38100"/>
              </a:xfrm>
              <a:custGeom>
                <a:avLst/>
                <a:gdLst>
                  <a:gd name="T0" fmla="*/ 14817 w 9"/>
                  <a:gd name="T1" fmla="*/ 2381 h 16"/>
                  <a:gd name="T2" fmla="*/ 2469 w 9"/>
                  <a:gd name="T3" fmla="*/ 16669 h 16"/>
                  <a:gd name="T4" fmla="*/ 7408 w 9"/>
                  <a:gd name="T5" fmla="*/ 35719 h 16"/>
                  <a:gd name="T6" fmla="*/ 19756 w 9"/>
                  <a:gd name="T7" fmla="*/ 21431 h 16"/>
                  <a:gd name="T8" fmla="*/ 14817 w 9"/>
                  <a:gd name="T9" fmla="*/ 2381 h 16"/>
                  <a:gd name="T10" fmla="*/ 0 60000 65536"/>
                  <a:gd name="T11" fmla="*/ 0 60000 65536"/>
                  <a:gd name="T12" fmla="*/ 0 60000 65536"/>
                  <a:gd name="T13" fmla="*/ 0 60000 65536"/>
                  <a:gd name="T14" fmla="*/ 0 60000 65536"/>
                  <a:gd name="T15" fmla="*/ 0 w 9"/>
                  <a:gd name="T16" fmla="*/ 0 h 16"/>
                  <a:gd name="T17" fmla="*/ 9 w 9"/>
                  <a:gd name="T18" fmla="*/ 16 h 16"/>
                </a:gdLst>
                <a:ahLst/>
                <a:cxnLst>
                  <a:cxn ang="T10">
                    <a:pos x="T0" y="T1"/>
                  </a:cxn>
                  <a:cxn ang="T11">
                    <a:pos x="T2" y="T3"/>
                  </a:cxn>
                  <a:cxn ang="T12">
                    <a:pos x="T4" y="T5"/>
                  </a:cxn>
                  <a:cxn ang="T13">
                    <a:pos x="T6" y="T7"/>
                  </a:cxn>
                  <a:cxn ang="T14">
                    <a:pos x="T8" y="T9"/>
                  </a:cxn>
                </a:cxnLst>
                <a:rect l="T15" t="T16" r="T17" b="T18"/>
                <a:pathLst>
                  <a:path w="9" h="16">
                    <a:moveTo>
                      <a:pt x="6" y="1"/>
                    </a:moveTo>
                    <a:cubicBezTo>
                      <a:pt x="4" y="0"/>
                      <a:pt x="2" y="3"/>
                      <a:pt x="1" y="7"/>
                    </a:cubicBezTo>
                    <a:cubicBezTo>
                      <a:pt x="0" y="11"/>
                      <a:pt x="1" y="15"/>
                      <a:pt x="3" y="15"/>
                    </a:cubicBezTo>
                    <a:cubicBezTo>
                      <a:pt x="5" y="16"/>
                      <a:pt x="7" y="13"/>
                      <a:pt x="8" y="9"/>
                    </a:cubicBezTo>
                    <a:cubicBezTo>
                      <a:pt x="9" y="5"/>
                      <a:pt x="8" y="1"/>
                      <a:pt x="6" y="1"/>
                    </a:cubicBezTo>
                    <a:close/>
                  </a:path>
                </a:pathLst>
              </a:custGeom>
              <a:solidFill>
                <a:srgbClr val="333333"/>
              </a:solidFill>
              <a:ln w="9525">
                <a:noFill/>
                <a:miter lim="800000"/>
              </a:ln>
            </p:spPr>
            <p:txBody>
              <a:bodyPr/>
              <a:lstStyle/>
              <a:p>
                <a:endParaRPr lang="zh-CN" altLang="en-US">
                  <a:cs typeface="+mn-ea"/>
                  <a:sym typeface="+mn-lt"/>
                </a:endParaRPr>
              </a:p>
            </p:txBody>
          </p:sp>
          <p:sp>
            <p:nvSpPr>
              <p:cNvPr id="51" name="Freeform 428"/>
              <p:cNvSpPr/>
              <p:nvPr/>
            </p:nvSpPr>
            <p:spPr bwMode="auto">
              <a:xfrm>
                <a:off x="3857626" y="803275"/>
                <a:ext cx="465138" cy="396875"/>
              </a:xfrm>
              <a:custGeom>
                <a:avLst/>
                <a:gdLst>
                  <a:gd name="T0" fmla="*/ 376318 w 199"/>
                  <a:gd name="T1" fmla="*/ 168088 h 170"/>
                  <a:gd name="T2" fmla="*/ 404366 w 199"/>
                  <a:gd name="T3" fmla="*/ 172757 h 170"/>
                  <a:gd name="T4" fmla="*/ 423065 w 199"/>
                  <a:gd name="T5" fmla="*/ 81710 h 170"/>
                  <a:gd name="T6" fmla="*/ 460463 w 199"/>
                  <a:gd name="T7" fmla="*/ 137739 h 170"/>
                  <a:gd name="T8" fmla="*/ 437089 w 199"/>
                  <a:gd name="T9" fmla="*/ 168088 h 170"/>
                  <a:gd name="T10" fmla="*/ 451114 w 199"/>
                  <a:gd name="T11" fmla="*/ 214779 h 170"/>
                  <a:gd name="T12" fmla="*/ 418390 w 199"/>
                  <a:gd name="T13" fmla="*/ 249798 h 170"/>
                  <a:gd name="T14" fmla="*/ 423065 w 199"/>
                  <a:gd name="T15" fmla="*/ 282482 h 170"/>
                  <a:gd name="T16" fmla="*/ 373980 w 199"/>
                  <a:gd name="T17" fmla="*/ 319835 h 170"/>
                  <a:gd name="T18" fmla="*/ 371643 w 199"/>
                  <a:gd name="T19" fmla="*/ 331507 h 170"/>
                  <a:gd name="T20" fmla="*/ 315546 w 199"/>
                  <a:gd name="T21" fmla="*/ 366526 h 170"/>
                  <a:gd name="T22" fmla="*/ 303859 w 199"/>
                  <a:gd name="T23" fmla="*/ 361857 h 170"/>
                  <a:gd name="T24" fmla="*/ 250099 w 199"/>
                  <a:gd name="T25" fmla="*/ 392206 h 170"/>
                  <a:gd name="T26" fmla="*/ 224388 w 199"/>
                  <a:gd name="T27" fmla="*/ 375864 h 170"/>
                  <a:gd name="T28" fmla="*/ 177641 w 199"/>
                  <a:gd name="T29" fmla="*/ 392206 h 170"/>
                  <a:gd name="T30" fmla="*/ 142580 w 199"/>
                  <a:gd name="T31" fmla="*/ 357188 h 170"/>
                  <a:gd name="T32" fmla="*/ 114531 w 199"/>
                  <a:gd name="T33" fmla="*/ 361857 h 170"/>
                  <a:gd name="T34" fmla="*/ 77133 w 199"/>
                  <a:gd name="T35" fmla="*/ 310496 h 170"/>
                  <a:gd name="T36" fmla="*/ 65447 w 199"/>
                  <a:gd name="T37" fmla="*/ 308162 h 170"/>
                  <a:gd name="T38" fmla="*/ 30386 w 199"/>
                  <a:gd name="T39" fmla="*/ 252132 h 170"/>
                  <a:gd name="T40" fmla="*/ 35061 w 199"/>
                  <a:gd name="T41" fmla="*/ 240460 h 170"/>
                  <a:gd name="T42" fmla="*/ 7012 w 199"/>
                  <a:gd name="T43" fmla="*/ 186765 h 170"/>
                  <a:gd name="T44" fmla="*/ 25711 w 199"/>
                  <a:gd name="T45" fmla="*/ 158750 h 170"/>
                  <a:gd name="T46" fmla="*/ 11687 w 199"/>
                  <a:gd name="T47" fmla="*/ 112059 h 170"/>
                  <a:gd name="T48" fmla="*/ 44410 w 199"/>
                  <a:gd name="T49" fmla="*/ 77040 h 170"/>
                  <a:gd name="T50" fmla="*/ 37398 w 199"/>
                  <a:gd name="T51" fmla="*/ 39688 h 170"/>
                  <a:gd name="T52" fmla="*/ 93495 w 199"/>
                  <a:gd name="T53" fmla="*/ 4669 h 170"/>
                  <a:gd name="T54" fmla="*/ 72459 w 199"/>
                  <a:gd name="T55" fmla="*/ 95717 h 170"/>
                  <a:gd name="T56" fmla="*/ 98170 w 199"/>
                  <a:gd name="T57" fmla="*/ 102721 h 170"/>
                  <a:gd name="T58" fmla="*/ 376318 w 199"/>
                  <a:gd name="T59" fmla="*/ 168088 h 1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9"/>
                  <a:gd name="T91" fmla="*/ 0 h 170"/>
                  <a:gd name="T92" fmla="*/ 199 w 199"/>
                  <a:gd name="T93" fmla="*/ 170 h 1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9" h="170">
                    <a:moveTo>
                      <a:pt x="161" y="72"/>
                    </a:moveTo>
                    <a:cubicBezTo>
                      <a:pt x="173" y="74"/>
                      <a:pt x="173" y="74"/>
                      <a:pt x="173" y="74"/>
                    </a:cubicBezTo>
                    <a:cubicBezTo>
                      <a:pt x="177" y="66"/>
                      <a:pt x="180" y="62"/>
                      <a:pt x="181" y="35"/>
                    </a:cubicBezTo>
                    <a:cubicBezTo>
                      <a:pt x="192" y="37"/>
                      <a:pt x="199" y="51"/>
                      <a:pt x="197" y="59"/>
                    </a:cubicBezTo>
                    <a:cubicBezTo>
                      <a:pt x="195" y="68"/>
                      <a:pt x="192" y="70"/>
                      <a:pt x="187" y="72"/>
                    </a:cubicBezTo>
                    <a:cubicBezTo>
                      <a:pt x="192" y="77"/>
                      <a:pt x="195" y="85"/>
                      <a:pt x="193" y="92"/>
                    </a:cubicBezTo>
                    <a:cubicBezTo>
                      <a:pt x="192" y="99"/>
                      <a:pt x="186" y="105"/>
                      <a:pt x="179" y="107"/>
                    </a:cubicBezTo>
                    <a:cubicBezTo>
                      <a:pt x="181" y="111"/>
                      <a:pt x="182" y="116"/>
                      <a:pt x="181" y="121"/>
                    </a:cubicBezTo>
                    <a:cubicBezTo>
                      <a:pt x="179" y="131"/>
                      <a:pt x="170" y="138"/>
                      <a:pt x="160" y="137"/>
                    </a:cubicBezTo>
                    <a:cubicBezTo>
                      <a:pt x="160" y="139"/>
                      <a:pt x="160" y="140"/>
                      <a:pt x="159" y="142"/>
                    </a:cubicBezTo>
                    <a:cubicBezTo>
                      <a:pt x="157" y="153"/>
                      <a:pt x="146" y="160"/>
                      <a:pt x="135" y="157"/>
                    </a:cubicBezTo>
                    <a:cubicBezTo>
                      <a:pt x="133" y="157"/>
                      <a:pt x="132" y="156"/>
                      <a:pt x="130" y="155"/>
                    </a:cubicBezTo>
                    <a:cubicBezTo>
                      <a:pt x="127" y="165"/>
                      <a:pt x="117" y="170"/>
                      <a:pt x="107" y="168"/>
                    </a:cubicBezTo>
                    <a:cubicBezTo>
                      <a:pt x="102" y="167"/>
                      <a:pt x="99" y="165"/>
                      <a:pt x="96" y="161"/>
                    </a:cubicBezTo>
                    <a:cubicBezTo>
                      <a:pt x="91" y="167"/>
                      <a:pt x="84" y="170"/>
                      <a:pt x="76" y="168"/>
                    </a:cubicBezTo>
                    <a:cubicBezTo>
                      <a:pt x="69" y="166"/>
                      <a:pt x="63" y="160"/>
                      <a:pt x="61" y="153"/>
                    </a:cubicBezTo>
                    <a:cubicBezTo>
                      <a:pt x="57" y="155"/>
                      <a:pt x="53" y="156"/>
                      <a:pt x="49" y="155"/>
                    </a:cubicBezTo>
                    <a:cubicBezTo>
                      <a:pt x="39" y="152"/>
                      <a:pt x="32" y="143"/>
                      <a:pt x="33" y="133"/>
                    </a:cubicBezTo>
                    <a:cubicBezTo>
                      <a:pt x="31" y="133"/>
                      <a:pt x="30" y="133"/>
                      <a:pt x="28" y="132"/>
                    </a:cubicBezTo>
                    <a:cubicBezTo>
                      <a:pt x="17" y="130"/>
                      <a:pt x="10" y="119"/>
                      <a:pt x="13" y="108"/>
                    </a:cubicBezTo>
                    <a:cubicBezTo>
                      <a:pt x="13" y="106"/>
                      <a:pt x="14" y="105"/>
                      <a:pt x="15" y="103"/>
                    </a:cubicBezTo>
                    <a:cubicBezTo>
                      <a:pt x="6" y="99"/>
                      <a:pt x="0" y="90"/>
                      <a:pt x="3" y="80"/>
                    </a:cubicBezTo>
                    <a:cubicBezTo>
                      <a:pt x="4" y="75"/>
                      <a:pt x="7" y="70"/>
                      <a:pt x="11" y="68"/>
                    </a:cubicBezTo>
                    <a:cubicBezTo>
                      <a:pt x="6" y="63"/>
                      <a:pt x="3" y="55"/>
                      <a:pt x="5" y="48"/>
                    </a:cubicBezTo>
                    <a:cubicBezTo>
                      <a:pt x="6" y="40"/>
                      <a:pt x="12" y="35"/>
                      <a:pt x="19" y="33"/>
                    </a:cubicBezTo>
                    <a:cubicBezTo>
                      <a:pt x="16" y="29"/>
                      <a:pt x="15" y="23"/>
                      <a:pt x="16" y="17"/>
                    </a:cubicBezTo>
                    <a:cubicBezTo>
                      <a:pt x="19" y="6"/>
                      <a:pt x="29" y="0"/>
                      <a:pt x="40" y="2"/>
                    </a:cubicBezTo>
                    <a:cubicBezTo>
                      <a:pt x="36" y="15"/>
                      <a:pt x="33" y="29"/>
                      <a:pt x="31" y="41"/>
                    </a:cubicBezTo>
                    <a:cubicBezTo>
                      <a:pt x="42" y="44"/>
                      <a:pt x="42" y="44"/>
                      <a:pt x="42" y="44"/>
                    </a:cubicBezTo>
                    <a:lnTo>
                      <a:pt x="161" y="72"/>
                    </a:lnTo>
                    <a:close/>
                  </a:path>
                </a:pathLst>
              </a:custGeom>
              <a:solidFill>
                <a:srgbClr val="E6E6E6"/>
              </a:solidFill>
              <a:ln w="9525">
                <a:noFill/>
                <a:miter lim="800000"/>
              </a:ln>
            </p:spPr>
            <p:txBody>
              <a:bodyPr/>
              <a:lstStyle/>
              <a:p>
                <a:endParaRPr lang="zh-CN" altLang="en-US">
                  <a:cs typeface="+mn-ea"/>
                  <a:sym typeface="+mn-lt"/>
                </a:endParaRPr>
              </a:p>
            </p:txBody>
          </p:sp>
          <p:sp>
            <p:nvSpPr>
              <p:cNvPr id="52" name="Freeform 429"/>
              <p:cNvSpPr/>
              <p:nvPr/>
            </p:nvSpPr>
            <p:spPr bwMode="auto">
              <a:xfrm>
                <a:off x="3863976" y="785813"/>
                <a:ext cx="461963" cy="377825"/>
              </a:xfrm>
              <a:custGeom>
                <a:avLst/>
                <a:gdLst>
                  <a:gd name="T0" fmla="*/ 377543 w 197"/>
                  <a:gd name="T1" fmla="*/ 161925 h 161"/>
                  <a:gd name="T2" fmla="*/ 403338 w 197"/>
                  <a:gd name="T3" fmla="*/ 168965 h 161"/>
                  <a:gd name="T4" fmla="*/ 422098 w 197"/>
                  <a:gd name="T5" fmla="*/ 82136 h 161"/>
                  <a:gd name="T6" fmla="*/ 459618 w 197"/>
                  <a:gd name="T7" fmla="*/ 136111 h 161"/>
                  <a:gd name="T8" fmla="*/ 436168 w 197"/>
                  <a:gd name="T9" fmla="*/ 164272 h 161"/>
                  <a:gd name="T10" fmla="*/ 452583 w 197"/>
                  <a:gd name="T11" fmla="*/ 208860 h 161"/>
                  <a:gd name="T12" fmla="*/ 419753 w 197"/>
                  <a:gd name="T13" fmla="*/ 239367 h 161"/>
                  <a:gd name="T14" fmla="*/ 424443 w 197"/>
                  <a:gd name="T15" fmla="*/ 272222 h 161"/>
                  <a:gd name="T16" fmla="*/ 375198 w 197"/>
                  <a:gd name="T17" fmla="*/ 305076 h 161"/>
                  <a:gd name="T18" fmla="*/ 375198 w 197"/>
                  <a:gd name="T19" fmla="*/ 316810 h 161"/>
                  <a:gd name="T20" fmla="*/ 318919 w 197"/>
                  <a:gd name="T21" fmla="*/ 349664 h 161"/>
                  <a:gd name="T22" fmla="*/ 307194 w 197"/>
                  <a:gd name="T23" fmla="*/ 344971 h 161"/>
                  <a:gd name="T24" fmla="*/ 253259 w 197"/>
                  <a:gd name="T25" fmla="*/ 373132 h 161"/>
                  <a:gd name="T26" fmla="*/ 227464 w 197"/>
                  <a:gd name="T27" fmla="*/ 356704 h 161"/>
                  <a:gd name="T28" fmla="*/ 180564 w 197"/>
                  <a:gd name="T29" fmla="*/ 370785 h 161"/>
                  <a:gd name="T30" fmla="*/ 145389 w 197"/>
                  <a:gd name="T31" fmla="*/ 337930 h 161"/>
                  <a:gd name="T32" fmla="*/ 114905 w 197"/>
                  <a:gd name="T33" fmla="*/ 340277 h 161"/>
                  <a:gd name="T34" fmla="*/ 79730 w 197"/>
                  <a:gd name="T35" fmla="*/ 290996 h 161"/>
                  <a:gd name="T36" fmla="*/ 65660 w 197"/>
                  <a:gd name="T37" fmla="*/ 290996 h 161"/>
                  <a:gd name="T38" fmla="*/ 30485 w 197"/>
                  <a:gd name="T39" fmla="*/ 237021 h 161"/>
                  <a:gd name="T40" fmla="*/ 35175 w 197"/>
                  <a:gd name="T41" fmla="*/ 225287 h 161"/>
                  <a:gd name="T42" fmla="*/ 4690 w 197"/>
                  <a:gd name="T43" fmla="*/ 173659 h 161"/>
                  <a:gd name="T44" fmla="*/ 25795 w 197"/>
                  <a:gd name="T45" fmla="*/ 147845 h 161"/>
                  <a:gd name="T46" fmla="*/ 9380 w 197"/>
                  <a:gd name="T47" fmla="*/ 103257 h 161"/>
                  <a:gd name="T48" fmla="*/ 42210 w 197"/>
                  <a:gd name="T49" fmla="*/ 72749 h 161"/>
                  <a:gd name="T50" fmla="*/ 35175 w 197"/>
                  <a:gd name="T51" fmla="*/ 37548 h 161"/>
                  <a:gd name="T52" fmla="*/ 91455 w 197"/>
                  <a:gd name="T53" fmla="*/ 4693 h 161"/>
                  <a:gd name="T54" fmla="*/ 70350 w 197"/>
                  <a:gd name="T55" fmla="*/ 91523 h 161"/>
                  <a:gd name="T56" fmla="*/ 98490 w 197"/>
                  <a:gd name="T57" fmla="*/ 96216 h 161"/>
                  <a:gd name="T58" fmla="*/ 377543 w 197"/>
                  <a:gd name="T59" fmla="*/ 161925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7"/>
                  <a:gd name="T91" fmla="*/ 0 h 161"/>
                  <a:gd name="T92" fmla="*/ 197 w 197"/>
                  <a:gd name="T93" fmla="*/ 161 h 1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7" h="161">
                    <a:moveTo>
                      <a:pt x="161" y="69"/>
                    </a:moveTo>
                    <a:cubicBezTo>
                      <a:pt x="172" y="72"/>
                      <a:pt x="172" y="72"/>
                      <a:pt x="172" y="72"/>
                    </a:cubicBezTo>
                    <a:cubicBezTo>
                      <a:pt x="176" y="64"/>
                      <a:pt x="179" y="60"/>
                      <a:pt x="180" y="35"/>
                    </a:cubicBezTo>
                    <a:cubicBezTo>
                      <a:pt x="191" y="37"/>
                      <a:pt x="197" y="50"/>
                      <a:pt x="196" y="58"/>
                    </a:cubicBezTo>
                    <a:cubicBezTo>
                      <a:pt x="194" y="66"/>
                      <a:pt x="191" y="68"/>
                      <a:pt x="186" y="70"/>
                    </a:cubicBezTo>
                    <a:cubicBezTo>
                      <a:pt x="192" y="74"/>
                      <a:pt x="194" y="82"/>
                      <a:pt x="193" y="89"/>
                    </a:cubicBezTo>
                    <a:cubicBezTo>
                      <a:pt x="191" y="95"/>
                      <a:pt x="186" y="101"/>
                      <a:pt x="179" y="102"/>
                    </a:cubicBezTo>
                    <a:cubicBezTo>
                      <a:pt x="181" y="106"/>
                      <a:pt x="182" y="111"/>
                      <a:pt x="181" y="116"/>
                    </a:cubicBezTo>
                    <a:cubicBezTo>
                      <a:pt x="179" y="125"/>
                      <a:pt x="170" y="131"/>
                      <a:pt x="160" y="130"/>
                    </a:cubicBezTo>
                    <a:cubicBezTo>
                      <a:pt x="160" y="132"/>
                      <a:pt x="160" y="134"/>
                      <a:pt x="160" y="135"/>
                    </a:cubicBezTo>
                    <a:cubicBezTo>
                      <a:pt x="157" y="145"/>
                      <a:pt x="147" y="151"/>
                      <a:pt x="136" y="149"/>
                    </a:cubicBezTo>
                    <a:cubicBezTo>
                      <a:pt x="134" y="148"/>
                      <a:pt x="132" y="148"/>
                      <a:pt x="131" y="147"/>
                    </a:cubicBezTo>
                    <a:cubicBezTo>
                      <a:pt x="128" y="156"/>
                      <a:pt x="118" y="161"/>
                      <a:pt x="108" y="159"/>
                    </a:cubicBezTo>
                    <a:cubicBezTo>
                      <a:pt x="103" y="158"/>
                      <a:pt x="99" y="155"/>
                      <a:pt x="97" y="152"/>
                    </a:cubicBezTo>
                    <a:cubicBezTo>
                      <a:pt x="92" y="157"/>
                      <a:pt x="85" y="160"/>
                      <a:pt x="77" y="158"/>
                    </a:cubicBezTo>
                    <a:cubicBezTo>
                      <a:pt x="70" y="156"/>
                      <a:pt x="64" y="151"/>
                      <a:pt x="62" y="144"/>
                    </a:cubicBezTo>
                    <a:cubicBezTo>
                      <a:pt x="58" y="146"/>
                      <a:pt x="54" y="146"/>
                      <a:pt x="49" y="145"/>
                    </a:cubicBezTo>
                    <a:cubicBezTo>
                      <a:pt x="39" y="143"/>
                      <a:pt x="33" y="134"/>
                      <a:pt x="34" y="124"/>
                    </a:cubicBezTo>
                    <a:cubicBezTo>
                      <a:pt x="32" y="124"/>
                      <a:pt x="30" y="124"/>
                      <a:pt x="28" y="124"/>
                    </a:cubicBezTo>
                    <a:cubicBezTo>
                      <a:pt x="18" y="121"/>
                      <a:pt x="11" y="111"/>
                      <a:pt x="13" y="101"/>
                    </a:cubicBezTo>
                    <a:cubicBezTo>
                      <a:pt x="14" y="99"/>
                      <a:pt x="14" y="98"/>
                      <a:pt x="15" y="96"/>
                    </a:cubicBezTo>
                    <a:cubicBezTo>
                      <a:pt x="6" y="93"/>
                      <a:pt x="0" y="83"/>
                      <a:pt x="2" y="74"/>
                    </a:cubicBezTo>
                    <a:cubicBezTo>
                      <a:pt x="4" y="69"/>
                      <a:pt x="7" y="65"/>
                      <a:pt x="11" y="63"/>
                    </a:cubicBezTo>
                    <a:cubicBezTo>
                      <a:pt x="5" y="58"/>
                      <a:pt x="2" y="51"/>
                      <a:pt x="4" y="44"/>
                    </a:cubicBezTo>
                    <a:cubicBezTo>
                      <a:pt x="6" y="37"/>
                      <a:pt x="11" y="32"/>
                      <a:pt x="18" y="31"/>
                    </a:cubicBezTo>
                    <a:cubicBezTo>
                      <a:pt x="15" y="26"/>
                      <a:pt x="14" y="21"/>
                      <a:pt x="15" y="16"/>
                    </a:cubicBezTo>
                    <a:cubicBezTo>
                      <a:pt x="17" y="6"/>
                      <a:pt x="28" y="0"/>
                      <a:pt x="39" y="2"/>
                    </a:cubicBezTo>
                    <a:cubicBezTo>
                      <a:pt x="35" y="14"/>
                      <a:pt x="32" y="27"/>
                      <a:pt x="30" y="39"/>
                    </a:cubicBezTo>
                    <a:cubicBezTo>
                      <a:pt x="42" y="41"/>
                      <a:pt x="42" y="41"/>
                      <a:pt x="42" y="41"/>
                    </a:cubicBezTo>
                    <a:lnTo>
                      <a:pt x="161" y="69"/>
                    </a:lnTo>
                    <a:close/>
                  </a:path>
                </a:pathLst>
              </a:custGeom>
              <a:solidFill>
                <a:srgbClr val="FFFFFF"/>
              </a:solidFill>
              <a:ln w="9525">
                <a:noFill/>
                <a:miter lim="800000"/>
              </a:ln>
            </p:spPr>
            <p:txBody>
              <a:bodyPr/>
              <a:lstStyle/>
              <a:p>
                <a:endParaRPr lang="zh-CN" altLang="en-US">
                  <a:cs typeface="+mn-ea"/>
                  <a:sym typeface="+mn-lt"/>
                </a:endParaRPr>
              </a:p>
            </p:txBody>
          </p:sp>
          <p:sp>
            <p:nvSpPr>
              <p:cNvPr id="53" name="Freeform 430"/>
              <p:cNvSpPr/>
              <p:nvPr/>
            </p:nvSpPr>
            <p:spPr bwMode="auto">
              <a:xfrm>
                <a:off x="4049713" y="874713"/>
                <a:ext cx="174625" cy="150813"/>
              </a:xfrm>
              <a:custGeom>
                <a:avLst/>
                <a:gdLst>
                  <a:gd name="T0" fmla="*/ 174625 w 75"/>
                  <a:gd name="T1" fmla="*/ 28277 h 64"/>
                  <a:gd name="T2" fmla="*/ 30268 w 75"/>
                  <a:gd name="T3" fmla="*/ 101327 h 64"/>
                  <a:gd name="T4" fmla="*/ 39582 w 75"/>
                  <a:gd name="T5" fmla="*/ 14139 h 64"/>
                  <a:gd name="T6" fmla="*/ 174625 w 75"/>
                  <a:gd name="T7" fmla="*/ 28277 h 64"/>
                  <a:gd name="T8" fmla="*/ 0 60000 65536"/>
                  <a:gd name="T9" fmla="*/ 0 60000 65536"/>
                  <a:gd name="T10" fmla="*/ 0 60000 65536"/>
                  <a:gd name="T11" fmla="*/ 0 60000 65536"/>
                  <a:gd name="T12" fmla="*/ 0 w 75"/>
                  <a:gd name="T13" fmla="*/ 0 h 64"/>
                  <a:gd name="T14" fmla="*/ 75 w 75"/>
                  <a:gd name="T15" fmla="*/ 64 h 64"/>
                </a:gdLst>
                <a:ahLst/>
                <a:cxnLst>
                  <a:cxn ang="T8">
                    <a:pos x="T0" y="T1"/>
                  </a:cxn>
                  <a:cxn ang="T9">
                    <a:pos x="T2" y="T3"/>
                  </a:cxn>
                  <a:cxn ang="T10">
                    <a:pos x="T4" y="T5"/>
                  </a:cxn>
                  <a:cxn ang="T11">
                    <a:pos x="T6" y="T7"/>
                  </a:cxn>
                </a:cxnLst>
                <a:rect l="T12" t="T13" r="T14" b="T15"/>
                <a:pathLst>
                  <a:path w="75" h="64">
                    <a:moveTo>
                      <a:pt x="75" y="12"/>
                    </a:moveTo>
                    <a:cubicBezTo>
                      <a:pt x="70" y="53"/>
                      <a:pt x="37" y="64"/>
                      <a:pt x="13" y="43"/>
                    </a:cubicBezTo>
                    <a:cubicBezTo>
                      <a:pt x="0" y="32"/>
                      <a:pt x="5" y="10"/>
                      <a:pt x="17" y="6"/>
                    </a:cubicBezTo>
                    <a:cubicBezTo>
                      <a:pt x="37" y="0"/>
                      <a:pt x="60" y="56"/>
                      <a:pt x="75" y="12"/>
                    </a:cubicBezTo>
                    <a:close/>
                  </a:path>
                </a:pathLst>
              </a:custGeom>
              <a:solidFill>
                <a:srgbClr val="E6E6E6"/>
              </a:solidFill>
              <a:ln w="9525">
                <a:noFill/>
                <a:miter lim="800000"/>
              </a:ln>
            </p:spPr>
            <p:txBody>
              <a:bodyPr/>
              <a:lstStyle/>
              <a:p>
                <a:endParaRPr lang="zh-CN" altLang="en-US">
                  <a:cs typeface="+mn-ea"/>
                  <a:sym typeface="+mn-lt"/>
                </a:endParaRPr>
              </a:p>
            </p:txBody>
          </p:sp>
          <p:sp>
            <p:nvSpPr>
              <p:cNvPr id="54" name="Freeform 431"/>
              <p:cNvSpPr/>
              <p:nvPr/>
            </p:nvSpPr>
            <p:spPr bwMode="auto">
              <a:xfrm>
                <a:off x="3908426" y="838200"/>
                <a:ext cx="177800" cy="147638"/>
              </a:xfrm>
              <a:custGeom>
                <a:avLst/>
                <a:gdLst>
                  <a:gd name="T0" fmla="*/ 30413 w 76"/>
                  <a:gd name="T1" fmla="*/ 0 h 63"/>
                  <a:gd name="T2" fmla="*/ 128671 w 76"/>
                  <a:gd name="T3" fmla="*/ 128890 h 63"/>
                  <a:gd name="T4" fmla="*/ 159084 w 76"/>
                  <a:gd name="T5" fmla="*/ 46869 h 63"/>
                  <a:gd name="T6" fmla="*/ 30413 w 76"/>
                  <a:gd name="T7" fmla="*/ 0 h 63"/>
                  <a:gd name="T8" fmla="*/ 0 60000 65536"/>
                  <a:gd name="T9" fmla="*/ 0 60000 65536"/>
                  <a:gd name="T10" fmla="*/ 0 60000 65536"/>
                  <a:gd name="T11" fmla="*/ 0 60000 65536"/>
                  <a:gd name="T12" fmla="*/ 0 w 76"/>
                  <a:gd name="T13" fmla="*/ 0 h 63"/>
                  <a:gd name="T14" fmla="*/ 76 w 76"/>
                  <a:gd name="T15" fmla="*/ 63 h 63"/>
                </a:gdLst>
                <a:ahLst/>
                <a:cxnLst>
                  <a:cxn ang="T8">
                    <a:pos x="T0" y="T1"/>
                  </a:cxn>
                  <a:cxn ang="T9">
                    <a:pos x="T2" y="T3"/>
                  </a:cxn>
                  <a:cxn ang="T10">
                    <a:pos x="T4" y="T5"/>
                  </a:cxn>
                  <a:cxn ang="T11">
                    <a:pos x="T6" y="T7"/>
                  </a:cxn>
                </a:cxnLst>
                <a:rect l="T12" t="T13" r="T14" b="T15"/>
                <a:pathLst>
                  <a:path w="76" h="63">
                    <a:moveTo>
                      <a:pt x="13" y="0"/>
                    </a:moveTo>
                    <a:cubicBezTo>
                      <a:pt x="0" y="38"/>
                      <a:pt x="24" y="63"/>
                      <a:pt x="55" y="55"/>
                    </a:cubicBezTo>
                    <a:cubicBezTo>
                      <a:pt x="72" y="51"/>
                      <a:pt x="76" y="29"/>
                      <a:pt x="68" y="20"/>
                    </a:cubicBezTo>
                    <a:cubicBezTo>
                      <a:pt x="52" y="6"/>
                      <a:pt x="7" y="46"/>
                      <a:pt x="13" y="0"/>
                    </a:cubicBezTo>
                    <a:close/>
                  </a:path>
                </a:pathLst>
              </a:custGeom>
              <a:solidFill>
                <a:srgbClr val="E6E6E6"/>
              </a:solidFill>
              <a:ln w="9525">
                <a:noFill/>
                <a:miter lim="800000"/>
              </a:ln>
            </p:spPr>
            <p:txBody>
              <a:bodyPr/>
              <a:lstStyle/>
              <a:p>
                <a:endParaRPr lang="zh-CN" altLang="en-US">
                  <a:cs typeface="+mn-ea"/>
                  <a:sym typeface="+mn-lt"/>
                </a:endParaRPr>
              </a:p>
            </p:txBody>
          </p:sp>
          <p:sp>
            <p:nvSpPr>
              <p:cNvPr id="55" name="Freeform 432"/>
              <p:cNvSpPr/>
              <p:nvPr/>
            </p:nvSpPr>
            <p:spPr bwMode="auto">
              <a:xfrm>
                <a:off x="4054476" y="863600"/>
                <a:ext cx="173038" cy="138113"/>
              </a:xfrm>
              <a:custGeom>
                <a:avLst/>
                <a:gdLst>
                  <a:gd name="T0" fmla="*/ 173038 w 74"/>
                  <a:gd name="T1" fmla="*/ 28091 h 59"/>
                  <a:gd name="T2" fmla="*/ 30399 w 74"/>
                  <a:gd name="T3" fmla="*/ 91295 h 59"/>
                  <a:gd name="T4" fmla="*/ 37414 w 74"/>
                  <a:gd name="T5" fmla="*/ 14045 h 59"/>
                  <a:gd name="T6" fmla="*/ 173038 w 74"/>
                  <a:gd name="T7" fmla="*/ 28091 h 59"/>
                  <a:gd name="T8" fmla="*/ 0 60000 65536"/>
                  <a:gd name="T9" fmla="*/ 0 60000 65536"/>
                  <a:gd name="T10" fmla="*/ 0 60000 65536"/>
                  <a:gd name="T11" fmla="*/ 0 60000 65536"/>
                  <a:gd name="T12" fmla="*/ 0 w 74"/>
                  <a:gd name="T13" fmla="*/ 0 h 59"/>
                  <a:gd name="T14" fmla="*/ 74 w 74"/>
                  <a:gd name="T15" fmla="*/ 59 h 59"/>
                </a:gdLst>
                <a:ahLst/>
                <a:cxnLst>
                  <a:cxn ang="T8">
                    <a:pos x="T0" y="T1"/>
                  </a:cxn>
                  <a:cxn ang="T9">
                    <a:pos x="T2" y="T3"/>
                  </a:cxn>
                  <a:cxn ang="T10">
                    <a:pos x="T4" y="T5"/>
                  </a:cxn>
                  <a:cxn ang="T11">
                    <a:pos x="T6" y="T7"/>
                  </a:cxn>
                </a:cxnLst>
                <a:rect l="T12" t="T13" r="T14" b="T15"/>
                <a:pathLst>
                  <a:path w="74" h="59">
                    <a:moveTo>
                      <a:pt x="74" y="12"/>
                    </a:moveTo>
                    <a:cubicBezTo>
                      <a:pt x="69" y="49"/>
                      <a:pt x="37" y="59"/>
                      <a:pt x="13" y="39"/>
                    </a:cubicBezTo>
                    <a:cubicBezTo>
                      <a:pt x="0" y="29"/>
                      <a:pt x="5" y="9"/>
                      <a:pt x="16" y="6"/>
                    </a:cubicBezTo>
                    <a:cubicBezTo>
                      <a:pt x="36" y="0"/>
                      <a:pt x="60" y="52"/>
                      <a:pt x="74" y="12"/>
                    </a:cubicBezTo>
                    <a:close/>
                  </a:path>
                </a:pathLst>
              </a:custGeom>
              <a:solidFill>
                <a:srgbClr val="FFFFFF"/>
              </a:solidFill>
              <a:ln w="9525">
                <a:noFill/>
                <a:miter lim="800000"/>
              </a:ln>
            </p:spPr>
            <p:txBody>
              <a:bodyPr/>
              <a:lstStyle/>
              <a:p>
                <a:endParaRPr lang="zh-CN" altLang="en-US">
                  <a:cs typeface="+mn-ea"/>
                  <a:sym typeface="+mn-lt"/>
                </a:endParaRPr>
              </a:p>
            </p:txBody>
          </p:sp>
          <p:sp>
            <p:nvSpPr>
              <p:cNvPr id="56" name="Freeform 433"/>
              <p:cNvSpPr/>
              <p:nvPr/>
            </p:nvSpPr>
            <p:spPr bwMode="auto">
              <a:xfrm>
                <a:off x="3913188" y="825500"/>
                <a:ext cx="177800" cy="133350"/>
              </a:xfrm>
              <a:custGeom>
                <a:avLst/>
                <a:gdLst>
                  <a:gd name="T0" fmla="*/ 28074 w 76"/>
                  <a:gd name="T1" fmla="*/ 0 h 57"/>
                  <a:gd name="T2" fmla="*/ 128671 w 76"/>
                  <a:gd name="T3" fmla="*/ 119313 h 57"/>
                  <a:gd name="T4" fmla="*/ 156745 w 76"/>
                  <a:gd name="T5" fmla="*/ 44450 h 57"/>
                  <a:gd name="T6" fmla="*/ 28074 w 76"/>
                  <a:gd name="T7" fmla="*/ 0 h 57"/>
                  <a:gd name="T8" fmla="*/ 0 60000 65536"/>
                  <a:gd name="T9" fmla="*/ 0 60000 65536"/>
                  <a:gd name="T10" fmla="*/ 0 60000 65536"/>
                  <a:gd name="T11" fmla="*/ 0 60000 65536"/>
                  <a:gd name="T12" fmla="*/ 0 w 76"/>
                  <a:gd name="T13" fmla="*/ 0 h 57"/>
                  <a:gd name="T14" fmla="*/ 76 w 76"/>
                  <a:gd name="T15" fmla="*/ 57 h 57"/>
                </a:gdLst>
                <a:ahLst/>
                <a:cxnLst>
                  <a:cxn ang="T8">
                    <a:pos x="T0" y="T1"/>
                  </a:cxn>
                  <a:cxn ang="T9">
                    <a:pos x="T2" y="T3"/>
                  </a:cxn>
                  <a:cxn ang="T10">
                    <a:pos x="T4" y="T5"/>
                  </a:cxn>
                  <a:cxn ang="T11">
                    <a:pos x="T6" y="T7"/>
                  </a:cxn>
                </a:cxnLst>
                <a:rect l="T12" t="T13" r="T14" b="T15"/>
                <a:pathLst>
                  <a:path w="76" h="57">
                    <a:moveTo>
                      <a:pt x="12" y="0"/>
                    </a:moveTo>
                    <a:cubicBezTo>
                      <a:pt x="0" y="35"/>
                      <a:pt x="24" y="57"/>
                      <a:pt x="55" y="51"/>
                    </a:cubicBezTo>
                    <a:cubicBezTo>
                      <a:pt x="71" y="47"/>
                      <a:pt x="76" y="27"/>
                      <a:pt x="67" y="19"/>
                    </a:cubicBezTo>
                    <a:cubicBezTo>
                      <a:pt x="52" y="6"/>
                      <a:pt x="7" y="41"/>
                      <a:pt x="12" y="0"/>
                    </a:cubicBezTo>
                    <a:close/>
                  </a:path>
                </a:pathLst>
              </a:custGeom>
              <a:solidFill>
                <a:srgbClr val="FFFFFF"/>
              </a:solidFill>
              <a:ln w="9525">
                <a:noFill/>
                <a:miter lim="800000"/>
              </a:ln>
            </p:spPr>
            <p:txBody>
              <a:bodyPr/>
              <a:lstStyle/>
              <a:p>
                <a:endParaRPr lang="zh-CN" altLang="en-US">
                  <a:cs typeface="+mn-ea"/>
                  <a:sym typeface="+mn-lt"/>
                </a:endParaRPr>
              </a:p>
            </p:txBody>
          </p:sp>
          <p:sp>
            <p:nvSpPr>
              <p:cNvPr id="57" name="Freeform 434"/>
              <p:cNvSpPr/>
              <p:nvPr/>
            </p:nvSpPr>
            <p:spPr bwMode="auto">
              <a:xfrm>
                <a:off x="4035426" y="844550"/>
                <a:ext cx="74613" cy="74613"/>
              </a:xfrm>
              <a:custGeom>
                <a:avLst/>
                <a:gdLst>
                  <a:gd name="T0" fmla="*/ 44301 w 32"/>
                  <a:gd name="T1" fmla="*/ 4663 h 32"/>
                  <a:gd name="T2" fmla="*/ 4663 w 32"/>
                  <a:gd name="T3" fmla="*/ 30312 h 32"/>
                  <a:gd name="T4" fmla="*/ 30312 w 32"/>
                  <a:gd name="T5" fmla="*/ 69950 h 32"/>
                  <a:gd name="T6" fmla="*/ 69950 w 32"/>
                  <a:gd name="T7" fmla="*/ 44301 h 32"/>
                  <a:gd name="T8" fmla="*/ 44301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4" y="5"/>
                      <a:pt x="2" y="13"/>
                    </a:cubicBezTo>
                    <a:cubicBezTo>
                      <a:pt x="0" y="21"/>
                      <a:pt x="5" y="29"/>
                      <a:pt x="13" y="30"/>
                    </a:cubicBezTo>
                    <a:cubicBezTo>
                      <a:pt x="21" y="32"/>
                      <a:pt x="29" y="27"/>
                      <a:pt x="30" y="19"/>
                    </a:cubicBezTo>
                    <a:cubicBezTo>
                      <a:pt x="32" y="12"/>
                      <a:pt x="27" y="4"/>
                      <a:pt x="19" y="2"/>
                    </a:cubicBezTo>
                    <a:close/>
                  </a:path>
                </a:pathLst>
              </a:custGeom>
              <a:solidFill>
                <a:srgbClr val="D6A38D"/>
              </a:solidFill>
              <a:ln w="9525">
                <a:noFill/>
                <a:miter lim="800000"/>
              </a:ln>
            </p:spPr>
            <p:txBody>
              <a:bodyPr/>
              <a:lstStyle/>
              <a:p>
                <a:endParaRPr lang="zh-CN" altLang="en-US">
                  <a:cs typeface="+mn-ea"/>
                  <a:sym typeface="+mn-lt"/>
                </a:endParaRPr>
              </a:p>
            </p:txBody>
          </p:sp>
          <p:sp>
            <p:nvSpPr>
              <p:cNvPr id="58" name="Freeform 435"/>
              <p:cNvSpPr/>
              <p:nvPr/>
            </p:nvSpPr>
            <p:spPr bwMode="auto">
              <a:xfrm>
                <a:off x="4037013" y="835025"/>
                <a:ext cx="76200" cy="74613"/>
              </a:xfrm>
              <a:custGeom>
                <a:avLst/>
                <a:gdLst>
                  <a:gd name="T0" fmla="*/ 45244 w 32"/>
                  <a:gd name="T1" fmla="*/ 4663 h 32"/>
                  <a:gd name="T2" fmla="*/ 4763 w 32"/>
                  <a:gd name="T3" fmla="*/ 30312 h 32"/>
                  <a:gd name="T4" fmla="*/ 30956 w 32"/>
                  <a:gd name="T5" fmla="*/ 69950 h 32"/>
                  <a:gd name="T6" fmla="*/ 71437 w 32"/>
                  <a:gd name="T7" fmla="*/ 44301 h 32"/>
                  <a:gd name="T8" fmla="*/ 45244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3" y="5"/>
                      <a:pt x="2" y="13"/>
                    </a:cubicBezTo>
                    <a:cubicBezTo>
                      <a:pt x="0" y="21"/>
                      <a:pt x="5" y="29"/>
                      <a:pt x="13" y="30"/>
                    </a:cubicBezTo>
                    <a:cubicBezTo>
                      <a:pt x="21" y="32"/>
                      <a:pt x="28" y="27"/>
                      <a:pt x="30" y="19"/>
                    </a:cubicBezTo>
                    <a:cubicBezTo>
                      <a:pt x="32" y="12"/>
                      <a:pt x="27" y="4"/>
                      <a:pt x="19" y="2"/>
                    </a:cubicBezTo>
                    <a:close/>
                  </a:path>
                </a:pathLst>
              </a:custGeom>
              <a:solidFill>
                <a:srgbClr val="F8C8B4"/>
              </a:solidFill>
              <a:ln w="9525">
                <a:noFill/>
                <a:miter lim="800000"/>
              </a:ln>
            </p:spPr>
            <p:txBody>
              <a:bodyPr/>
              <a:lstStyle/>
              <a:p>
                <a:endParaRPr lang="zh-CN" altLang="en-US">
                  <a:cs typeface="+mn-ea"/>
                  <a:sym typeface="+mn-lt"/>
                </a:endParaRPr>
              </a:p>
            </p:txBody>
          </p:sp>
          <p:sp>
            <p:nvSpPr>
              <p:cNvPr id="59" name="Freeform 436"/>
              <p:cNvSpPr/>
              <p:nvPr/>
            </p:nvSpPr>
            <p:spPr bwMode="auto">
              <a:xfrm>
                <a:off x="4238626" y="828675"/>
                <a:ext cx="53975" cy="55563"/>
              </a:xfrm>
              <a:custGeom>
                <a:avLst/>
                <a:gdLst>
                  <a:gd name="T0" fmla="*/ 32854 w 23"/>
                  <a:gd name="T1" fmla="*/ 4630 h 24"/>
                  <a:gd name="T2" fmla="*/ 2347 w 23"/>
                  <a:gd name="T3" fmla="*/ 23151 h 24"/>
                  <a:gd name="T4" fmla="*/ 21121 w 23"/>
                  <a:gd name="T5" fmla="*/ 50933 h 24"/>
                  <a:gd name="T6" fmla="*/ 51628 w 23"/>
                  <a:gd name="T7" fmla="*/ 32412 h 24"/>
                  <a:gd name="T8" fmla="*/ 32854 w 23"/>
                  <a:gd name="T9" fmla="*/ 463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14" y="2"/>
                    </a:moveTo>
                    <a:cubicBezTo>
                      <a:pt x="8" y="0"/>
                      <a:pt x="3" y="4"/>
                      <a:pt x="1" y="10"/>
                    </a:cubicBezTo>
                    <a:cubicBezTo>
                      <a:pt x="0" y="15"/>
                      <a:pt x="4" y="21"/>
                      <a:pt x="9" y="22"/>
                    </a:cubicBezTo>
                    <a:cubicBezTo>
                      <a:pt x="15" y="24"/>
                      <a:pt x="21" y="20"/>
                      <a:pt x="22" y="14"/>
                    </a:cubicBezTo>
                    <a:cubicBezTo>
                      <a:pt x="23" y="9"/>
                      <a:pt x="20" y="3"/>
                      <a:pt x="14" y="2"/>
                    </a:cubicBezTo>
                    <a:close/>
                  </a:path>
                </a:pathLst>
              </a:custGeom>
              <a:solidFill>
                <a:srgbClr val="FFFFFF"/>
              </a:solidFill>
              <a:ln w="9525">
                <a:noFill/>
                <a:miter lim="800000"/>
              </a:ln>
            </p:spPr>
            <p:txBody>
              <a:bodyPr/>
              <a:lstStyle/>
              <a:p>
                <a:endParaRPr lang="zh-CN" altLang="en-US">
                  <a:cs typeface="+mn-ea"/>
                  <a:sym typeface="+mn-lt"/>
                </a:endParaRPr>
              </a:p>
            </p:txBody>
          </p:sp>
          <p:sp>
            <p:nvSpPr>
              <p:cNvPr id="60" name="Freeform 437"/>
              <p:cNvSpPr/>
              <p:nvPr/>
            </p:nvSpPr>
            <p:spPr bwMode="auto">
              <a:xfrm>
                <a:off x="4227513" y="8874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4"/>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1" name="Freeform 438"/>
              <p:cNvSpPr/>
              <p:nvPr/>
            </p:nvSpPr>
            <p:spPr bwMode="auto">
              <a:xfrm>
                <a:off x="4217988" y="9128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3"/>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2" name="Freeform 439"/>
              <p:cNvSpPr/>
              <p:nvPr/>
            </p:nvSpPr>
            <p:spPr bwMode="auto">
              <a:xfrm>
                <a:off x="4243388" y="857250"/>
                <a:ext cx="53975" cy="52388"/>
              </a:xfrm>
              <a:custGeom>
                <a:avLst/>
                <a:gdLst>
                  <a:gd name="T0" fmla="*/ 32854 w 23"/>
                  <a:gd name="T1" fmla="*/ 2278 h 23"/>
                  <a:gd name="T2" fmla="*/ 2347 w 23"/>
                  <a:gd name="T3" fmla="*/ 20500 h 23"/>
                  <a:gd name="T4" fmla="*/ 21121 w 23"/>
                  <a:gd name="T5" fmla="*/ 50110 h 23"/>
                  <a:gd name="T6" fmla="*/ 51628 w 23"/>
                  <a:gd name="T7" fmla="*/ 31888 h 23"/>
                  <a:gd name="T8" fmla="*/ 32854 w 23"/>
                  <a:gd name="T9" fmla="*/ 2278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2" y="3"/>
                      <a:pt x="1" y="9"/>
                    </a:cubicBezTo>
                    <a:cubicBezTo>
                      <a:pt x="0" y="15"/>
                      <a:pt x="3" y="20"/>
                      <a:pt x="9" y="22"/>
                    </a:cubicBezTo>
                    <a:cubicBezTo>
                      <a:pt x="15" y="23"/>
                      <a:pt x="20" y="19"/>
                      <a:pt x="22" y="14"/>
                    </a:cubicBezTo>
                    <a:cubicBezTo>
                      <a:pt x="23" y="8"/>
                      <a:pt x="19" y="2"/>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3" name="Freeform 440"/>
              <p:cNvSpPr/>
              <p:nvPr/>
            </p:nvSpPr>
            <p:spPr bwMode="auto">
              <a:xfrm>
                <a:off x="4246563" y="857250"/>
                <a:ext cx="85725" cy="106363"/>
              </a:xfrm>
              <a:custGeom>
                <a:avLst/>
                <a:gdLst>
                  <a:gd name="T0" fmla="*/ 64873 w 37"/>
                  <a:gd name="T1" fmla="*/ 9249 h 46"/>
                  <a:gd name="T2" fmla="*/ 11584 w 37"/>
                  <a:gd name="T3" fmla="*/ 39308 h 46"/>
                  <a:gd name="T4" fmla="*/ 20852 w 37"/>
                  <a:gd name="T5" fmla="*/ 99426 h 46"/>
                  <a:gd name="T6" fmla="*/ 74141 w 37"/>
                  <a:gd name="T7" fmla="*/ 67055 h 46"/>
                  <a:gd name="T8" fmla="*/ 64873 w 37"/>
                  <a:gd name="T9" fmla="*/ 9249 h 46"/>
                  <a:gd name="T10" fmla="*/ 0 60000 65536"/>
                  <a:gd name="T11" fmla="*/ 0 60000 65536"/>
                  <a:gd name="T12" fmla="*/ 0 60000 65536"/>
                  <a:gd name="T13" fmla="*/ 0 60000 65536"/>
                  <a:gd name="T14" fmla="*/ 0 60000 65536"/>
                  <a:gd name="T15" fmla="*/ 0 w 37"/>
                  <a:gd name="T16" fmla="*/ 0 h 46"/>
                  <a:gd name="T17" fmla="*/ 37 w 37"/>
                  <a:gd name="T18" fmla="*/ 46 h 46"/>
                </a:gdLst>
                <a:ahLst/>
                <a:cxnLst>
                  <a:cxn ang="T10">
                    <a:pos x="T0" y="T1"/>
                  </a:cxn>
                  <a:cxn ang="T11">
                    <a:pos x="T2" y="T3"/>
                  </a:cxn>
                  <a:cxn ang="T12">
                    <a:pos x="T4" y="T5"/>
                  </a:cxn>
                  <a:cxn ang="T13">
                    <a:pos x="T6" y="T7"/>
                  </a:cxn>
                  <a:cxn ang="T14">
                    <a:pos x="T8" y="T9"/>
                  </a:cxn>
                </a:cxnLst>
                <a:rect l="T15" t="T16" r="T17" b="T18"/>
                <a:pathLst>
                  <a:path w="37" h="46">
                    <a:moveTo>
                      <a:pt x="28" y="4"/>
                    </a:moveTo>
                    <a:cubicBezTo>
                      <a:pt x="20" y="0"/>
                      <a:pt x="10" y="6"/>
                      <a:pt x="5" y="17"/>
                    </a:cubicBezTo>
                    <a:cubicBezTo>
                      <a:pt x="0" y="28"/>
                      <a:pt x="2" y="39"/>
                      <a:pt x="9" y="43"/>
                    </a:cubicBezTo>
                    <a:cubicBezTo>
                      <a:pt x="17" y="46"/>
                      <a:pt x="27" y="40"/>
                      <a:pt x="32" y="29"/>
                    </a:cubicBezTo>
                    <a:cubicBezTo>
                      <a:pt x="37" y="19"/>
                      <a:pt x="35" y="7"/>
                      <a:pt x="28" y="4"/>
                    </a:cubicBezTo>
                    <a:close/>
                  </a:path>
                </a:pathLst>
              </a:custGeom>
              <a:solidFill>
                <a:srgbClr val="D6A38D"/>
              </a:solidFill>
              <a:ln w="9525">
                <a:noFill/>
                <a:miter lim="800000"/>
              </a:ln>
            </p:spPr>
            <p:txBody>
              <a:bodyPr/>
              <a:lstStyle/>
              <a:p>
                <a:endParaRPr lang="zh-CN" altLang="en-US">
                  <a:cs typeface="+mn-ea"/>
                  <a:sym typeface="+mn-lt"/>
                </a:endParaRPr>
              </a:p>
            </p:txBody>
          </p:sp>
          <p:sp>
            <p:nvSpPr>
              <p:cNvPr id="64" name="Freeform 441"/>
              <p:cNvSpPr/>
              <p:nvPr/>
            </p:nvSpPr>
            <p:spPr bwMode="auto">
              <a:xfrm>
                <a:off x="4246563" y="857250"/>
                <a:ext cx="80963" cy="100013"/>
              </a:xfrm>
              <a:custGeom>
                <a:avLst/>
                <a:gdLst>
                  <a:gd name="T0" fmla="*/ 60144 w 35"/>
                  <a:gd name="T1" fmla="*/ 6978 h 43"/>
                  <a:gd name="T2" fmla="*/ 11566 w 35"/>
                  <a:gd name="T3" fmla="*/ 34888 h 43"/>
                  <a:gd name="T4" fmla="*/ 20819 w 35"/>
                  <a:gd name="T5" fmla="*/ 93035 h 43"/>
                  <a:gd name="T6" fmla="*/ 69397 w 35"/>
                  <a:gd name="T7" fmla="*/ 62799 h 43"/>
                  <a:gd name="T8" fmla="*/ 60144 w 35"/>
                  <a:gd name="T9" fmla="*/ 6978 h 43"/>
                  <a:gd name="T10" fmla="*/ 0 60000 65536"/>
                  <a:gd name="T11" fmla="*/ 0 60000 65536"/>
                  <a:gd name="T12" fmla="*/ 0 60000 65536"/>
                  <a:gd name="T13" fmla="*/ 0 60000 65536"/>
                  <a:gd name="T14" fmla="*/ 0 60000 65536"/>
                  <a:gd name="T15" fmla="*/ 0 w 35"/>
                  <a:gd name="T16" fmla="*/ 0 h 43"/>
                  <a:gd name="T17" fmla="*/ 35 w 35"/>
                  <a:gd name="T18" fmla="*/ 43 h 43"/>
                </a:gdLst>
                <a:ahLst/>
                <a:cxnLst>
                  <a:cxn ang="T10">
                    <a:pos x="T0" y="T1"/>
                  </a:cxn>
                  <a:cxn ang="T11">
                    <a:pos x="T2" y="T3"/>
                  </a:cxn>
                  <a:cxn ang="T12">
                    <a:pos x="T4" y="T5"/>
                  </a:cxn>
                  <a:cxn ang="T13">
                    <a:pos x="T6" y="T7"/>
                  </a:cxn>
                  <a:cxn ang="T14">
                    <a:pos x="T8" y="T9"/>
                  </a:cxn>
                </a:cxnLst>
                <a:rect l="T15" t="T16" r="T17" b="T18"/>
                <a:pathLst>
                  <a:path w="35" h="43">
                    <a:moveTo>
                      <a:pt x="26" y="3"/>
                    </a:moveTo>
                    <a:cubicBezTo>
                      <a:pt x="19" y="0"/>
                      <a:pt x="9" y="5"/>
                      <a:pt x="5" y="15"/>
                    </a:cubicBezTo>
                    <a:cubicBezTo>
                      <a:pt x="0" y="26"/>
                      <a:pt x="2" y="36"/>
                      <a:pt x="9" y="40"/>
                    </a:cubicBezTo>
                    <a:cubicBezTo>
                      <a:pt x="16" y="43"/>
                      <a:pt x="25" y="37"/>
                      <a:pt x="30" y="27"/>
                    </a:cubicBezTo>
                    <a:cubicBezTo>
                      <a:pt x="35" y="17"/>
                      <a:pt x="33" y="6"/>
                      <a:pt x="26" y="3"/>
                    </a:cubicBezTo>
                    <a:close/>
                  </a:path>
                </a:pathLst>
              </a:custGeom>
              <a:solidFill>
                <a:srgbClr val="F8C8B4"/>
              </a:solidFill>
              <a:ln w="9525">
                <a:noFill/>
                <a:miter lim="800000"/>
              </a:ln>
            </p:spPr>
            <p:txBody>
              <a:bodyPr/>
              <a:lstStyle/>
              <a:p>
                <a:endParaRPr lang="zh-CN" altLang="en-US">
                  <a:cs typeface="+mn-ea"/>
                  <a:sym typeface="+mn-lt"/>
                </a:endParaRPr>
              </a:p>
            </p:txBody>
          </p:sp>
          <p:sp>
            <p:nvSpPr>
              <p:cNvPr id="65" name="Freeform 442"/>
              <p:cNvSpPr/>
              <p:nvPr/>
            </p:nvSpPr>
            <p:spPr bwMode="auto">
              <a:xfrm>
                <a:off x="3902076" y="660400"/>
                <a:ext cx="484188" cy="266700"/>
              </a:xfrm>
              <a:custGeom>
                <a:avLst/>
                <a:gdLst>
                  <a:gd name="T0" fmla="*/ 35086 w 207"/>
                  <a:gd name="T1" fmla="*/ 135689 h 114"/>
                  <a:gd name="T2" fmla="*/ 416355 w 207"/>
                  <a:gd name="T3" fmla="*/ 245645 h 114"/>
                  <a:gd name="T4" fmla="*/ 460797 w 207"/>
                  <a:gd name="T5" fmla="*/ 229268 h 114"/>
                  <a:gd name="T6" fmla="*/ 446763 w 207"/>
                  <a:gd name="T7" fmla="*/ 116974 h 114"/>
                  <a:gd name="T8" fmla="*/ 77189 w 207"/>
                  <a:gd name="T9" fmla="*/ 11697 h 114"/>
                  <a:gd name="T10" fmla="*/ 4678 w 207"/>
                  <a:gd name="T11" fmla="*/ 95918 h 114"/>
                  <a:gd name="T12" fmla="*/ 35086 w 207"/>
                  <a:gd name="T13" fmla="*/ 135689 h 114"/>
                  <a:gd name="T14" fmla="*/ 0 60000 65536"/>
                  <a:gd name="T15" fmla="*/ 0 60000 65536"/>
                  <a:gd name="T16" fmla="*/ 0 60000 65536"/>
                  <a:gd name="T17" fmla="*/ 0 60000 65536"/>
                  <a:gd name="T18" fmla="*/ 0 60000 65536"/>
                  <a:gd name="T19" fmla="*/ 0 60000 65536"/>
                  <a:gd name="T20" fmla="*/ 0 60000 65536"/>
                  <a:gd name="T21" fmla="*/ 0 w 207"/>
                  <a:gd name="T22" fmla="*/ 0 h 114"/>
                  <a:gd name="T23" fmla="*/ 207 w 207"/>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14">
                    <a:moveTo>
                      <a:pt x="15" y="58"/>
                    </a:moveTo>
                    <a:cubicBezTo>
                      <a:pt x="72" y="47"/>
                      <a:pt x="147" y="73"/>
                      <a:pt x="178" y="105"/>
                    </a:cubicBezTo>
                    <a:cubicBezTo>
                      <a:pt x="186" y="114"/>
                      <a:pt x="195" y="104"/>
                      <a:pt x="197" y="98"/>
                    </a:cubicBezTo>
                    <a:cubicBezTo>
                      <a:pt x="203" y="80"/>
                      <a:pt x="207" y="62"/>
                      <a:pt x="191" y="50"/>
                    </a:cubicBezTo>
                    <a:cubicBezTo>
                      <a:pt x="147" y="18"/>
                      <a:pt x="84" y="0"/>
                      <a:pt x="33" y="5"/>
                    </a:cubicBezTo>
                    <a:cubicBezTo>
                      <a:pt x="14" y="6"/>
                      <a:pt x="7" y="24"/>
                      <a:pt x="2" y="41"/>
                    </a:cubicBezTo>
                    <a:cubicBezTo>
                      <a:pt x="0" y="49"/>
                      <a:pt x="5" y="60"/>
                      <a:pt x="15" y="58"/>
                    </a:cubicBezTo>
                    <a:close/>
                  </a:path>
                </a:pathLst>
              </a:custGeom>
              <a:solidFill>
                <a:srgbClr val="E6E6E6"/>
              </a:solidFill>
              <a:ln w="9525">
                <a:noFill/>
                <a:miter lim="800000"/>
              </a:ln>
            </p:spPr>
            <p:txBody>
              <a:bodyPr/>
              <a:lstStyle/>
              <a:p>
                <a:endParaRPr lang="zh-CN" altLang="en-US">
                  <a:cs typeface="+mn-ea"/>
                  <a:sym typeface="+mn-lt"/>
                </a:endParaRPr>
              </a:p>
            </p:txBody>
          </p:sp>
          <p:sp>
            <p:nvSpPr>
              <p:cNvPr id="66" name="Freeform 443"/>
              <p:cNvSpPr/>
              <p:nvPr/>
            </p:nvSpPr>
            <p:spPr bwMode="auto">
              <a:xfrm>
                <a:off x="3908426" y="647700"/>
                <a:ext cx="481013" cy="260350"/>
              </a:xfrm>
              <a:custGeom>
                <a:avLst/>
                <a:gdLst>
                  <a:gd name="T0" fmla="*/ 32850 w 205"/>
                  <a:gd name="T1" fmla="*/ 129002 h 111"/>
                  <a:gd name="T2" fmla="*/ 415314 w 205"/>
                  <a:gd name="T3" fmla="*/ 241586 h 111"/>
                  <a:gd name="T4" fmla="*/ 459895 w 205"/>
                  <a:gd name="T5" fmla="*/ 222822 h 111"/>
                  <a:gd name="T6" fmla="*/ 443471 w 205"/>
                  <a:gd name="T7" fmla="*/ 114929 h 111"/>
                  <a:gd name="T8" fmla="*/ 72739 w 205"/>
                  <a:gd name="T9" fmla="*/ 9382 h 111"/>
                  <a:gd name="T10" fmla="*/ 4693 w 205"/>
                  <a:gd name="T11" fmla="*/ 91474 h 111"/>
                  <a:gd name="T12" fmla="*/ 32850 w 205"/>
                  <a:gd name="T13" fmla="*/ 129002 h 111"/>
                  <a:gd name="T14" fmla="*/ 0 60000 65536"/>
                  <a:gd name="T15" fmla="*/ 0 60000 65536"/>
                  <a:gd name="T16" fmla="*/ 0 60000 65536"/>
                  <a:gd name="T17" fmla="*/ 0 60000 65536"/>
                  <a:gd name="T18" fmla="*/ 0 60000 65536"/>
                  <a:gd name="T19" fmla="*/ 0 60000 65536"/>
                  <a:gd name="T20" fmla="*/ 0 60000 65536"/>
                  <a:gd name="T21" fmla="*/ 0 w 205"/>
                  <a:gd name="T22" fmla="*/ 0 h 111"/>
                  <a:gd name="T23" fmla="*/ 205 w 205"/>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5" h="111">
                    <a:moveTo>
                      <a:pt x="14" y="55"/>
                    </a:moveTo>
                    <a:cubicBezTo>
                      <a:pt x="71" y="45"/>
                      <a:pt x="146" y="71"/>
                      <a:pt x="177" y="103"/>
                    </a:cubicBezTo>
                    <a:cubicBezTo>
                      <a:pt x="185" y="111"/>
                      <a:pt x="194" y="101"/>
                      <a:pt x="196" y="95"/>
                    </a:cubicBezTo>
                    <a:cubicBezTo>
                      <a:pt x="202" y="78"/>
                      <a:pt x="205" y="61"/>
                      <a:pt x="189" y="49"/>
                    </a:cubicBezTo>
                    <a:cubicBezTo>
                      <a:pt x="146" y="18"/>
                      <a:pt x="82" y="0"/>
                      <a:pt x="31" y="4"/>
                    </a:cubicBezTo>
                    <a:cubicBezTo>
                      <a:pt x="13" y="5"/>
                      <a:pt x="6" y="22"/>
                      <a:pt x="2" y="39"/>
                    </a:cubicBezTo>
                    <a:cubicBezTo>
                      <a:pt x="0" y="46"/>
                      <a:pt x="5" y="57"/>
                      <a:pt x="14" y="55"/>
                    </a:cubicBezTo>
                    <a:close/>
                  </a:path>
                </a:pathLst>
              </a:custGeom>
              <a:solidFill>
                <a:srgbClr val="FFFFFF"/>
              </a:solidFill>
              <a:ln w="9525">
                <a:noFill/>
                <a:miter lim="800000"/>
              </a:ln>
            </p:spPr>
            <p:txBody>
              <a:bodyPr/>
              <a:lstStyle/>
              <a:p>
                <a:endParaRPr lang="zh-CN" altLang="en-US">
                  <a:cs typeface="+mn-ea"/>
                  <a:sym typeface="+mn-lt"/>
                </a:endParaRPr>
              </a:p>
            </p:txBody>
          </p:sp>
          <p:sp>
            <p:nvSpPr>
              <p:cNvPr id="67" name="Freeform 444"/>
              <p:cNvSpPr/>
              <p:nvPr/>
            </p:nvSpPr>
            <p:spPr bwMode="auto">
              <a:xfrm>
                <a:off x="3700463" y="1287463"/>
                <a:ext cx="561975" cy="204788"/>
              </a:xfrm>
              <a:custGeom>
                <a:avLst/>
                <a:gdLst>
                  <a:gd name="T0" fmla="*/ 0 w 240"/>
                  <a:gd name="T1" fmla="*/ 74468 h 88"/>
                  <a:gd name="T2" fmla="*/ 559633 w 240"/>
                  <a:gd name="T3" fmla="*/ 204788 h 88"/>
                  <a:gd name="T4" fmla="*/ 559633 w 240"/>
                  <a:gd name="T5" fmla="*/ 121011 h 88"/>
                  <a:gd name="T6" fmla="*/ 37465 w 240"/>
                  <a:gd name="T7" fmla="*/ 0 h 88"/>
                  <a:gd name="T8" fmla="*/ 0 w 240"/>
                  <a:gd name="T9" fmla="*/ 74468 h 88"/>
                  <a:gd name="T10" fmla="*/ 0 60000 65536"/>
                  <a:gd name="T11" fmla="*/ 0 60000 65536"/>
                  <a:gd name="T12" fmla="*/ 0 60000 65536"/>
                  <a:gd name="T13" fmla="*/ 0 60000 65536"/>
                  <a:gd name="T14" fmla="*/ 0 60000 65536"/>
                  <a:gd name="T15" fmla="*/ 0 w 240"/>
                  <a:gd name="T16" fmla="*/ 0 h 88"/>
                  <a:gd name="T17" fmla="*/ 240 w 240"/>
                  <a:gd name="T18" fmla="*/ 88 h 88"/>
                </a:gdLst>
                <a:ahLst/>
                <a:cxnLst>
                  <a:cxn ang="T10">
                    <a:pos x="T0" y="T1"/>
                  </a:cxn>
                  <a:cxn ang="T11">
                    <a:pos x="T2" y="T3"/>
                  </a:cxn>
                  <a:cxn ang="T12">
                    <a:pos x="T4" y="T5"/>
                  </a:cxn>
                  <a:cxn ang="T13">
                    <a:pos x="T6" y="T7"/>
                  </a:cxn>
                  <a:cxn ang="T14">
                    <a:pos x="T8" y="T9"/>
                  </a:cxn>
                </a:cxnLst>
                <a:rect l="T15" t="T16" r="T17" b="T18"/>
                <a:pathLst>
                  <a:path w="240" h="88">
                    <a:moveTo>
                      <a:pt x="0" y="32"/>
                    </a:moveTo>
                    <a:cubicBezTo>
                      <a:pt x="85" y="71"/>
                      <a:pt x="146" y="86"/>
                      <a:pt x="239" y="88"/>
                    </a:cubicBezTo>
                    <a:cubicBezTo>
                      <a:pt x="240" y="77"/>
                      <a:pt x="239" y="65"/>
                      <a:pt x="239" y="52"/>
                    </a:cubicBezTo>
                    <a:cubicBezTo>
                      <a:pt x="154" y="49"/>
                      <a:pt x="94" y="35"/>
                      <a:pt x="16" y="0"/>
                    </a:cubicBezTo>
                    <a:cubicBezTo>
                      <a:pt x="10" y="11"/>
                      <a:pt x="5" y="22"/>
                      <a:pt x="0" y="32"/>
                    </a:cubicBezTo>
                    <a:close/>
                  </a:path>
                </a:pathLst>
              </a:custGeom>
              <a:solidFill>
                <a:srgbClr val="333333"/>
              </a:solidFill>
              <a:ln w="9525">
                <a:noFill/>
                <a:miter lim="800000"/>
              </a:ln>
            </p:spPr>
            <p:txBody>
              <a:bodyPr/>
              <a:lstStyle/>
              <a:p>
                <a:endParaRPr lang="zh-CN" altLang="en-US">
                  <a:cs typeface="+mn-ea"/>
                  <a:sym typeface="+mn-lt"/>
                </a:endParaRPr>
              </a:p>
            </p:txBody>
          </p:sp>
          <p:sp>
            <p:nvSpPr>
              <p:cNvPr id="68" name="Freeform 445"/>
              <p:cNvSpPr/>
              <p:nvPr/>
            </p:nvSpPr>
            <p:spPr bwMode="auto">
              <a:xfrm>
                <a:off x="3636963" y="1412875"/>
                <a:ext cx="641350" cy="211138"/>
              </a:xfrm>
              <a:custGeom>
                <a:avLst/>
                <a:gdLst>
                  <a:gd name="T0" fmla="*/ 7022 w 274"/>
                  <a:gd name="T1" fmla="*/ 30498 h 90"/>
                  <a:gd name="T2" fmla="*/ 11703 w 274"/>
                  <a:gd name="T3" fmla="*/ 68033 h 90"/>
                  <a:gd name="T4" fmla="*/ 608580 w 274"/>
                  <a:gd name="T5" fmla="*/ 211138 h 90"/>
                  <a:gd name="T6" fmla="*/ 639009 w 274"/>
                  <a:gd name="T7" fmla="*/ 175948 h 90"/>
                  <a:gd name="T8" fmla="*/ 622624 w 274"/>
                  <a:gd name="T9" fmla="*/ 143105 h 90"/>
                  <a:gd name="T10" fmla="*/ 35110 w 274"/>
                  <a:gd name="T11" fmla="*/ 4692 h 90"/>
                  <a:gd name="T12" fmla="*/ 7022 w 274"/>
                  <a:gd name="T13" fmla="*/ 30498 h 90"/>
                  <a:gd name="T14" fmla="*/ 0 60000 65536"/>
                  <a:gd name="T15" fmla="*/ 0 60000 65536"/>
                  <a:gd name="T16" fmla="*/ 0 60000 65536"/>
                  <a:gd name="T17" fmla="*/ 0 60000 65536"/>
                  <a:gd name="T18" fmla="*/ 0 60000 65536"/>
                  <a:gd name="T19" fmla="*/ 0 60000 65536"/>
                  <a:gd name="T20" fmla="*/ 0 60000 65536"/>
                  <a:gd name="T21" fmla="*/ 0 w 274"/>
                  <a:gd name="T22" fmla="*/ 0 h 90"/>
                  <a:gd name="T23" fmla="*/ 274 w 27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90">
                    <a:moveTo>
                      <a:pt x="3" y="13"/>
                    </a:moveTo>
                    <a:cubicBezTo>
                      <a:pt x="0" y="22"/>
                      <a:pt x="0" y="26"/>
                      <a:pt x="5" y="29"/>
                    </a:cubicBezTo>
                    <a:cubicBezTo>
                      <a:pt x="76" y="63"/>
                      <a:pt x="161" y="89"/>
                      <a:pt x="260" y="90"/>
                    </a:cubicBezTo>
                    <a:cubicBezTo>
                      <a:pt x="267" y="90"/>
                      <a:pt x="271" y="88"/>
                      <a:pt x="273" y="75"/>
                    </a:cubicBezTo>
                    <a:cubicBezTo>
                      <a:pt x="274" y="64"/>
                      <a:pt x="272" y="60"/>
                      <a:pt x="266" y="61"/>
                    </a:cubicBezTo>
                    <a:cubicBezTo>
                      <a:pt x="197" y="65"/>
                      <a:pt x="90" y="42"/>
                      <a:pt x="15" y="2"/>
                    </a:cubicBezTo>
                    <a:cubicBezTo>
                      <a:pt x="13" y="0"/>
                      <a:pt x="7" y="3"/>
                      <a:pt x="3" y="13"/>
                    </a:cubicBezTo>
                    <a:close/>
                  </a:path>
                </a:pathLst>
              </a:custGeom>
              <a:solidFill>
                <a:srgbClr val="E6E6E6"/>
              </a:solidFill>
              <a:ln w="9525">
                <a:noFill/>
                <a:miter lim="800000"/>
              </a:ln>
            </p:spPr>
            <p:txBody>
              <a:bodyPr/>
              <a:lstStyle/>
              <a:p>
                <a:endParaRPr lang="zh-CN" altLang="en-US">
                  <a:cs typeface="+mn-ea"/>
                  <a:sym typeface="+mn-lt"/>
                </a:endParaRPr>
              </a:p>
            </p:txBody>
          </p:sp>
          <p:sp>
            <p:nvSpPr>
              <p:cNvPr id="69" name="Freeform 446"/>
              <p:cNvSpPr/>
              <p:nvPr/>
            </p:nvSpPr>
            <p:spPr bwMode="auto">
              <a:xfrm>
                <a:off x="3640138" y="1401763"/>
                <a:ext cx="642938" cy="207963"/>
              </a:xfrm>
              <a:custGeom>
                <a:avLst/>
                <a:gdLst>
                  <a:gd name="T0" fmla="*/ 9352 w 275"/>
                  <a:gd name="T1" fmla="*/ 30377 h 89"/>
                  <a:gd name="T2" fmla="*/ 14028 w 275"/>
                  <a:gd name="T3" fmla="*/ 65427 h 89"/>
                  <a:gd name="T4" fmla="*/ 607869 w 275"/>
                  <a:gd name="T5" fmla="*/ 207963 h 89"/>
                  <a:gd name="T6" fmla="*/ 638262 w 275"/>
                  <a:gd name="T7" fmla="*/ 175250 h 89"/>
                  <a:gd name="T8" fmla="*/ 621896 w 275"/>
                  <a:gd name="T9" fmla="*/ 140200 h 89"/>
                  <a:gd name="T10" fmla="*/ 37407 w 275"/>
                  <a:gd name="T11" fmla="*/ 2337 h 89"/>
                  <a:gd name="T12" fmla="*/ 9352 w 275"/>
                  <a:gd name="T13" fmla="*/ 30377 h 89"/>
                  <a:gd name="T14" fmla="*/ 0 60000 65536"/>
                  <a:gd name="T15" fmla="*/ 0 60000 65536"/>
                  <a:gd name="T16" fmla="*/ 0 60000 65536"/>
                  <a:gd name="T17" fmla="*/ 0 60000 65536"/>
                  <a:gd name="T18" fmla="*/ 0 60000 65536"/>
                  <a:gd name="T19" fmla="*/ 0 60000 65536"/>
                  <a:gd name="T20" fmla="*/ 0 60000 65536"/>
                  <a:gd name="T21" fmla="*/ 0 w 275"/>
                  <a:gd name="T22" fmla="*/ 0 h 89"/>
                  <a:gd name="T23" fmla="*/ 275 w 275"/>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5" h="89">
                    <a:moveTo>
                      <a:pt x="4" y="13"/>
                    </a:moveTo>
                    <a:cubicBezTo>
                      <a:pt x="0" y="22"/>
                      <a:pt x="0" y="26"/>
                      <a:pt x="6" y="28"/>
                    </a:cubicBezTo>
                    <a:cubicBezTo>
                      <a:pt x="77" y="62"/>
                      <a:pt x="161" y="88"/>
                      <a:pt x="260" y="89"/>
                    </a:cubicBezTo>
                    <a:cubicBezTo>
                      <a:pt x="267" y="89"/>
                      <a:pt x="272" y="88"/>
                      <a:pt x="273" y="75"/>
                    </a:cubicBezTo>
                    <a:cubicBezTo>
                      <a:pt x="275" y="63"/>
                      <a:pt x="273" y="60"/>
                      <a:pt x="266" y="60"/>
                    </a:cubicBezTo>
                    <a:cubicBezTo>
                      <a:pt x="197" y="64"/>
                      <a:pt x="91" y="42"/>
                      <a:pt x="16" y="1"/>
                    </a:cubicBezTo>
                    <a:cubicBezTo>
                      <a:pt x="13" y="0"/>
                      <a:pt x="7" y="3"/>
                      <a:pt x="4" y="13"/>
                    </a:cubicBezTo>
                    <a:close/>
                  </a:path>
                </a:pathLst>
              </a:custGeom>
              <a:solidFill>
                <a:srgbClr val="FFFFFF"/>
              </a:solidFill>
              <a:ln w="9525">
                <a:noFill/>
                <a:miter lim="800000"/>
              </a:ln>
            </p:spPr>
            <p:txBody>
              <a:bodyPr/>
              <a:lstStyle/>
              <a:p>
                <a:endParaRPr lang="zh-CN" altLang="en-US">
                  <a:cs typeface="+mn-ea"/>
                  <a:sym typeface="+mn-lt"/>
                </a:endParaRPr>
              </a:p>
            </p:txBody>
          </p:sp>
          <p:sp>
            <p:nvSpPr>
              <p:cNvPr id="70" name="Freeform 447"/>
              <p:cNvSpPr>
                <a:spLocks noEditPoints="1"/>
              </p:cNvSpPr>
              <p:nvPr/>
            </p:nvSpPr>
            <p:spPr bwMode="auto">
              <a:xfrm>
                <a:off x="3857626" y="1333500"/>
                <a:ext cx="125413" cy="131763"/>
              </a:xfrm>
              <a:custGeom>
                <a:avLst/>
                <a:gdLst>
                  <a:gd name="T0" fmla="*/ 102188 w 54"/>
                  <a:gd name="T1" fmla="*/ 32941 h 56"/>
                  <a:gd name="T2" fmla="*/ 62707 w 54"/>
                  <a:gd name="T3" fmla="*/ 23529 h 56"/>
                  <a:gd name="T4" fmla="*/ 62707 w 54"/>
                  <a:gd name="T5" fmla="*/ 9412 h 56"/>
                  <a:gd name="T6" fmla="*/ 113801 w 54"/>
                  <a:gd name="T7" fmla="*/ 21176 h 56"/>
                  <a:gd name="T8" fmla="*/ 123091 w 54"/>
                  <a:gd name="T9" fmla="*/ 39999 h 56"/>
                  <a:gd name="T10" fmla="*/ 102188 w 54"/>
                  <a:gd name="T11" fmla="*/ 119998 h 56"/>
                  <a:gd name="T12" fmla="*/ 83609 w 54"/>
                  <a:gd name="T13" fmla="*/ 129410 h 56"/>
                  <a:gd name="T14" fmla="*/ 62707 w 54"/>
                  <a:gd name="T15" fmla="*/ 124704 h 56"/>
                  <a:gd name="T16" fmla="*/ 62707 w 54"/>
                  <a:gd name="T17" fmla="*/ 110587 h 56"/>
                  <a:gd name="T18" fmla="*/ 81286 w 54"/>
                  <a:gd name="T19" fmla="*/ 115293 h 56"/>
                  <a:gd name="T20" fmla="*/ 90576 w 54"/>
                  <a:gd name="T21" fmla="*/ 108234 h 56"/>
                  <a:gd name="T22" fmla="*/ 109156 w 54"/>
                  <a:gd name="T23" fmla="*/ 44705 h 56"/>
                  <a:gd name="T24" fmla="*/ 102188 w 54"/>
                  <a:gd name="T25" fmla="*/ 32941 h 56"/>
                  <a:gd name="T26" fmla="*/ 62707 w 54"/>
                  <a:gd name="T27" fmla="*/ 23529 h 56"/>
                  <a:gd name="T28" fmla="*/ 44127 w 54"/>
                  <a:gd name="T29" fmla="*/ 16470 h 56"/>
                  <a:gd name="T30" fmla="*/ 32514 w 54"/>
                  <a:gd name="T31" fmla="*/ 23529 h 56"/>
                  <a:gd name="T32" fmla="*/ 16257 w 54"/>
                  <a:gd name="T33" fmla="*/ 87058 h 56"/>
                  <a:gd name="T34" fmla="*/ 23225 w 54"/>
                  <a:gd name="T35" fmla="*/ 98822 h 56"/>
                  <a:gd name="T36" fmla="*/ 62707 w 54"/>
                  <a:gd name="T37" fmla="*/ 110587 h 56"/>
                  <a:gd name="T38" fmla="*/ 62707 w 54"/>
                  <a:gd name="T39" fmla="*/ 124704 h 56"/>
                  <a:gd name="T40" fmla="*/ 11612 w 54"/>
                  <a:gd name="T41" fmla="*/ 110587 h 56"/>
                  <a:gd name="T42" fmla="*/ 2322 w 54"/>
                  <a:gd name="T43" fmla="*/ 91764 h 56"/>
                  <a:gd name="T44" fmla="*/ 23225 w 54"/>
                  <a:gd name="T45" fmla="*/ 14117 h 56"/>
                  <a:gd name="T46" fmla="*/ 41804 w 54"/>
                  <a:gd name="T47" fmla="*/ 2353 h 56"/>
                  <a:gd name="T48" fmla="*/ 62707 w 54"/>
                  <a:gd name="T49" fmla="*/ 9412 h 56"/>
                  <a:gd name="T50" fmla="*/ 62707 w 54"/>
                  <a:gd name="T51" fmla="*/ 23529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56"/>
                  <a:gd name="T80" fmla="*/ 54 w 54"/>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56">
                    <a:moveTo>
                      <a:pt x="44" y="14"/>
                    </a:moveTo>
                    <a:cubicBezTo>
                      <a:pt x="27" y="10"/>
                      <a:pt x="27" y="10"/>
                      <a:pt x="27" y="10"/>
                    </a:cubicBezTo>
                    <a:cubicBezTo>
                      <a:pt x="27" y="4"/>
                      <a:pt x="27" y="4"/>
                      <a:pt x="27" y="4"/>
                    </a:cubicBezTo>
                    <a:cubicBezTo>
                      <a:pt x="49" y="9"/>
                      <a:pt x="49" y="9"/>
                      <a:pt x="49" y="9"/>
                    </a:cubicBezTo>
                    <a:cubicBezTo>
                      <a:pt x="52" y="10"/>
                      <a:pt x="54" y="14"/>
                      <a:pt x="53" y="17"/>
                    </a:cubicBezTo>
                    <a:cubicBezTo>
                      <a:pt x="44" y="51"/>
                      <a:pt x="44" y="51"/>
                      <a:pt x="44" y="51"/>
                    </a:cubicBezTo>
                    <a:cubicBezTo>
                      <a:pt x="43" y="54"/>
                      <a:pt x="39" y="56"/>
                      <a:pt x="36" y="55"/>
                    </a:cubicBezTo>
                    <a:cubicBezTo>
                      <a:pt x="27" y="53"/>
                      <a:pt x="27" y="53"/>
                      <a:pt x="27" y="53"/>
                    </a:cubicBezTo>
                    <a:cubicBezTo>
                      <a:pt x="27" y="47"/>
                      <a:pt x="27" y="47"/>
                      <a:pt x="27" y="47"/>
                    </a:cubicBezTo>
                    <a:cubicBezTo>
                      <a:pt x="35" y="49"/>
                      <a:pt x="35" y="49"/>
                      <a:pt x="35" y="49"/>
                    </a:cubicBezTo>
                    <a:cubicBezTo>
                      <a:pt x="37" y="49"/>
                      <a:pt x="39" y="48"/>
                      <a:pt x="39" y="46"/>
                    </a:cubicBezTo>
                    <a:cubicBezTo>
                      <a:pt x="47" y="19"/>
                      <a:pt x="47" y="19"/>
                      <a:pt x="47" y="19"/>
                    </a:cubicBezTo>
                    <a:cubicBezTo>
                      <a:pt x="47" y="17"/>
                      <a:pt x="46" y="15"/>
                      <a:pt x="44" y="14"/>
                    </a:cubicBezTo>
                    <a:close/>
                    <a:moveTo>
                      <a:pt x="27" y="10"/>
                    </a:moveTo>
                    <a:cubicBezTo>
                      <a:pt x="19" y="7"/>
                      <a:pt x="19" y="7"/>
                      <a:pt x="19" y="7"/>
                    </a:cubicBezTo>
                    <a:cubicBezTo>
                      <a:pt x="17" y="7"/>
                      <a:pt x="15" y="8"/>
                      <a:pt x="14" y="10"/>
                    </a:cubicBezTo>
                    <a:cubicBezTo>
                      <a:pt x="7" y="37"/>
                      <a:pt x="7" y="37"/>
                      <a:pt x="7" y="37"/>
                    </a:cubicBezTo>
                    <a:cubicBezTo>
                      <a:pt x="6" y="39"/>
                      <a:pt x="7" y="41"/>
                      <a:pt x="10" y="42"/>
                    </a:cubicBezTo>
                    <a:cubicBezTo>
                      <a:pt x="27" y="47"/>
                      <a:pt x="27" y="47"/>
                      <a:pt x="27" y="47"/>
                    </a:cubicBezTo>
                    <a:cubicBezTo>
                      <a:pt x="27" y="53"/>
                      <a:pt x="27" y="53"/>
                      <a:pt x="27" y="53"/>
                    </a:cubicBezTo>
                    <a:cubicBezTo>
                      <a:pt x="5" y="47"/>
                      <a:pt x="5" y="47"/>
                      <a:pt x="5" y="47"/>
                    </a:cubicBezTo>
                    <a:cubicBezTo>
                      <a:pt x="2" y="46"/>
                      <a:pt x="0" y="42"/>
                      <a:pt x="1" y="39"/>
                    </a:cubicBezTo>
                    <a:cubicBezTo>
                      <a:pt x="10" y="6"/>
                      <a:pt x="10" y="6"/>
                      <a:pt x="10" y="6"/>
                    </a:cubicBezTo>
                    <a:cubicBezTo>
                      <a:pt x="11" y="2"/>
                      <a:pt x="14" y="0"/>
                      <a:pt x="18" y="1"/>
                    </a:cubicBezTo>
                    <a:cubicBezTo>
                      <a:pt x="27" y="4"/>
                      <a:pt x="27" y="4"/>
                      <a:pt x="27" y="4"/>
                    </a:cubicBezTo>
                    <a:lnTo>
                      <a:pt x="27" y="10"/>
                    </a:lnTo>
                    <a:close/>
                  </a:path>
                </a:pathLst>
              </a:custGeom>
              <a:solidFill>
                <a:srgbClr val="E09431"/>
              </a:solidFill>
              <a:ln w="9525">
                <a:noFill/>
                <a:miter lim="800000"/>
              </a:ln>
            </p:spPr>
            <p:txBody>
              <a:bodyPr/>
              <a:lstStyle/>
              <a:p>
                <a:endParaRPr lang="zh-CN" altLang="en-US">
                  <a:cs typeface="+mn-ea"/>
                  <a:sym typeface="+mn-lt"/>
                </a:endParaRPr>
              </a:p>
            </p:txBody>
          </p:sp>
          <p:sp>
            <p:nvSpPr>
              <p:cNvPr id="71" name="Freeform 448"/>
              <p:cNvSpPr/>
              <p:nvPr/>
            </p:nvSpPr>
            <p:spPr bwMode="auto">
              <a:xfrm>
                <a:off x="3952876" y="1204913"/>
                <a:ext cx="68263" cy="68263"/>
              </a:xfrm>
              <a:custGeom>
                <a:avLst/>
                <a:gdLst>
                  <a:gd name="T0" fmla="*/ 40016 w 29"/>
                  <a:gd name="T1" fmla="*/ 4708 h 29"/>
                  <a:gd name="T2" fmla="*/ 4708 w 29"/>
                  <a:gd name="T3" fmla="*/ 28247 h 29"/>
                  <a:gd name="T4" fmla="*/ 28247 w 29"/>
                  <a:gd name="T5" fmla="*/ 63555 h 29"/>
                  <a:gd name="T6" fmla="*/ 63555 w 29"/>
                  <a:gd name="T7" fmla="*/ 40016 h 29"/>
                  <a:gd name="T8" fmla="*/ 40016 w 29"/>
                  <a:gd name="T9" fmla="*/ 4708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7" y="2"/>
                    </a:moveTo>
                    <a:cubicBezTo>
                      <a:pt x="10" y="0"/>
                      <a:pt x="3" y="5"/>
                      <a:pt x="2" y="12"/>
                    </a:cubicBezTo>
                    <a:cubicBezTo>
                      <a:pt x="0" y="19"/>
                      <a:pt x="4" y="26"/>
                      <a:pt x="12" y="27"/>
                    </a:cubicBezTo>
                    <a:cubicBezTo>
                      <a:pt x="19" y="29"/>
                      <a:pt x="26" y="25"/>
                      <a:pt x="27" y="17"/>
                    </a:cubicBezTo>
                    <a:cubicBezTo>
                      <a:pt x="29" y="10"/>
                      <a:pt x="24" y="3"/>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72" name="Freeform 449"/>
              <p:cNvSpPr/>
              <p:nvPr/>
            </p:nvSpPr>
            <p:spPr bwMode="auto">
              <a:xfrm>
                <a:off x="3956051" y="1198563"/>
                <a:ext cx="68263" cy="65088"/>
              </a:xfrm>
              <a:custGeom>
                <a:avLst/>
                <a:gdLst>
                  <a:gd name="T0" fmla="*/ 40016 w 29"/>
                  <a:gd name="T1" fmla="*/ 2325 h 28"/>
                  <a:gd name="T2" fmla="*/ 4708 w 29"/>
                  <a:gd name="T3" fmla="*/ 25570 h 28"/>
                  <a:gd name="T4" fmla="*/ 25893 w 29"/>
                  <a:gd name="T5" fmla="*/ 62763 h 28"/>
                  <a:gd name="T6" fmla="*/ 63555 w 29"/>
                  <a:gd name="T7" fmla="*/ 39518 h 28"/>
                  <a:gd name="T8" fmla="*/ 40016 w 29"/>
                  <a:gd name="T9" fmla="*/ 2325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17" y="1"/>
                    </a:moveTo>
                    <a:cubicBezTo>
                      <a:pt x="10" y="0"/>
                      <a:pt x="3" y="4"/>
                      <a:pt x="2" y="11"/>
                    </a:cubicBezTo>
                    <a:cubicBezTo>
                      <a:pt x="0" y="18"/>
                      <a:pt x="4" y="25"/>
                      <a:pt x="11" y="27"/>
                    </a:cubicBezTo>
                    <a:cubicBezTo>
                      <a:pt x="18" y="28"/>
                      <a:pt x="25" y="24"/>
                      <a:pt x="27" y="17"/>
                    </a:cubicBezTo>
                    <a:cubicBezTo>
                      <a:pt x="29" y="10"/>
                      <a:pt x="24" y="3"/>
                      <a:pt x="17" y="1"/>
                    </a:cubicBezTo>
                    <a:close/>
                  </a:path>
                </a:pathLst>
              </a:custGeom>
              <a:solidFill>
                <a:srgbClr val="E6E6E6"/>
              </a:solidFill>
              <a:ln w="9525">
                <a:noFill/>
                <a:miter lim="800000"/>
              </a:ln>
            </p:spPr>
            <p:txBody>
              <a:bodyPr/>
              <a:lstStyle/>
              <a:p>
                <a:endParaRPr lang="zh-CN" altLang="en-US">
                  <a:cs typeface="+mn-ea"/>
                  <a:sym typeface="+mn-lt"/>
                </a:endParaRPr>
              </a:p>
            </p:txBody>
          </p:sp>
          <p:sp>
            <p:nvSpPr>
              <p:cNvPr id="73" name="Freeform 450"/>
              <p:cNvSpPr/>
              <p:nvPr/>
            </p:nvSpPr>
            <p:spPr bwMode="auto">
              <a:xfrm>
                <a:off x="3960813" y="1198563"/>
                <a:ext cx="60325" cy="55563"/>
              </a:xfrm>
              <a:custGeom>
                <a:avLst/>
                <a:gdLst>
                  <a:gd name="T0" fmla="*/ 0 w 26"/>
                  <a:gd name="T1" fmla="*/ 20836 h 24"/>
                  <a:gd name="T2" fmla="*/ 23202 w 26"/>
                  <a:gd name="T3" fmla="*/ 50933 h 24"/>
                  <a:gd name="T4" fmla="*/ 58005 w 26"/>
                  <a:gd name="T5" fmla="*/ 34727 h 24"/>
                  <a:gd name="T6" fmla="*/ 34803 w 26"/>
                  <a:gd name="T7" fmla="*/ 2315 h 24"/>
                  <a:gd name="T8" fmla="*/ 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0" y="9"/>
                    </a:moveTo>
                    <a:cubicBezTo>
                      <a:pt x="0" y="15"/>
                      <a:pt x="4" y="21"/>
                      <a:pt x="10" y="22"/>
                    </a:cubicBezTo>
                    <a:cubicBezTo>
                      <a:pt x="17" y="24"/>
                      <a:pt x="23" y="20"/>
                      <a:pt x="25" y="15"/>
                    </a:cubicBezTo>
                    <a:cubicBezTo>
                      <a:pt x="26" y="8"/>
                      <a:pt x="22" y="3"/>
                      <a:pt x="15" y="1"/>
                    </a:cubicBezTo>
                    <a:cubicBezTo>
                      <a:pt x="9" y="0"/>
                      <a:pt x="3" y="3"/>
                      <a:pt x="0" y="9"/>
                    </a:cubicBezTo>
                    <a:close/>
                  </a:path>
                </a:pathLst>
              </a:custGeom>
              <a:solidFill>
                <a:srgbClr val="FFFFFF"/>
              </a:solidFill>
              <a:ln w="9525">
                <a:noFill/>
                <a:miter lim="800000"/>
              </a:ln>
            </p:spPr>
            <p:txBody>
              <a:bodyPr/>
              <a:lstStyle/>
              <a:p>
                <a:endParaRPr lang="zh-CN" altLang="en-US">
                  <a:cs typeface="+mn-ea"/>
                  <a:sym typeface="+mn-lt"/>
                </a:endParaRPr>
              </a:p>
            </p:txBody>
          </p:sp>
          <p:sp>
            <p:nvSpPr>
              <p:cNvPr id="74" name="Freeform 451"/>
              <p:cNvSpPr/>
              <p:nvPr/>
            </p:nvSpPr>
            <p:spPr bwMode="auto">
              <a:xfrm>
                <a:off x="3937001" y="1279525"/>
                <a:ext cx="65088" cy="68263"/>
              </a:xfrm>
              <a:custGeom>
                <a:avLst/>
                <a:gdLst>
                  <a:gd name="T0" fmla="*/ 39518 w 28"/>
                  <a:gd name="T1" fmla="*/ 4708 h 29"/>
                  <a:gd name="T2" fmla="*/ 2325 w 28"/>
                  <a:gd name="T3" fmla="*/ 28247 h 29"/>
                  <a:gd name="T4" fmla="*/ 25570 w 28"/>
                  <a:gd name="T5" fmla="*/ 65909 h 29"/>
                  <a:gd name="T6" fmla="*/ 62763 w 28"/>
                  <a:gd name="T7" fmla="*/ 42370 h 29"/>
                  <a:gd name="T8" fmla="*/ 39518 w 28"/>
                  <a:gd name="T9" fmla="*/ 4708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17" y="2"/>
                    </a:moveTo>
                    <a:cubicBezTo>
                      <a:pt x="10" y="0"/>
                      <a:pt x="3" y="5"/>
                      <a:pt x="1" y="12"/>
                    </a:cubicBezTo>
                    <a:cubicBezTo>
                      <a:pt x="0" y="19"/>
                      <a:pt x="4" y="26"/>
                      <a:pt x="11" y="28"/>
                    </a:cubicBezTo>
                    <a:cubicBezTo>
                      <a:pt x="18" y="29"/>
                      <a:pt x="25" y="25"/>
                      <a:pt x="27" y="18"/>
                    </a:cubicBezTo>
                    <a:cubicBezTo>
                      <a:pt x="28" y="11"/>
                      <a:pt x="24" y="4"/>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75" name="Freeform 452"/>
              <p:cNvSpPr/>
              <p:nvPr/>
            </p:nvSpPr>
            <p:spPr bwMode="auto">
              <a:xfrm>
                <a:off x="3937001" y="1273175"/>
                <a:ext cx="68263" cy="68263"/>
              </a:xfrm>
              <a:custGeom>
                <a:avLst/>
                <a:gdLst>
                  <a:gd name="T0" fmla="*/ 42370 w 29"/>
                  <a:gd name="T1" fmla="*/ 2354 h 29"/>
                  <a:gd name="T2" fmla="*/ 4708 w 29"/>
                  <a:gd name="T3" fmla="*/ 25893 h 29"/>
                  <a:gd name="T4" fmla="*/ 28247 w 29"/>
                  <a:gd name="T5" fmla="*/ 63555 h 29"/>
                  <a:gd name="T6" fmla="*/ 65909 w 29"/>
                  <a:gd name="T7" fmla="*/ 40016 h 29"/>
                  <a:gd name="T8" fmla="*/ 42370 w 29"/>
                  <a:gd name="T9" fmla="*/ 2354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8" y="1"/>
                    </a:moveTo>
                    <a:cubicBezTo>
                      <a:pt x="11" y="0"/>
                      <a:pt x="4" y="4"/>
                      <a:pt x="2" y="11"/>
                    </a:cubicBezTo>
                    <a:cubicBezTo>
                      <a:pt x="0" y="18"/>
                      <a:pt x="5" y="25"/>
                      <a:pt x="12" y="27"/>
                    </a:cubicBezTo>
                    <a:cubicBezTo>
                      <a:pt x="19" y="29"/>
                      <a:pt x="26" y="24"/>
                      <a:pt x="28" y="17"/>
                    </a:cubicBezTo>
                    <a:cubicBezTo>
                      <a:pt x="29" y="10"/>
                      <a:pt x="25" y="3"/>
                      <a:pt x="18" y="1"/>
                    </a:cubicBezTo>
                    <a:close/>
                  </a:path>
                </a:pathLst>
              </a:custGeom>
              <a:solidFill>
                <a:srgbClr val="E6E6E6"/>
              </a:solidFill>
              <a:ln w="9525">
                <a:noFill/>
                <a:miter lim="800000"/>
              </a:ln>
            </p:spPr>
            <p:txBody>
              <a:bodyPr/>
              <a:lstStyle/>
              <a:p>
                <a:endParaRPr lang="zh-CN" altLang="en-US">
                  <a:cs typeface="+mn-ea"/>
                  <a:sym typeface="+mn-lt"/>
                </a:endParaRPr>
              </a:p>
            </p:txBody>
          </p:sp>
          <p:sp>
            <p:nvSpPr>
              <p:cNvPr id="76" name="Freeform 453"/>
              <p:cNvSpPr/>
              <p:nvPr/>
            </p:nvSpPr>
            <p:spPr bwMode="auto">
              <a:xfrm>
                <a:off x="3941763" y="1273175"/>
                <a:ext cx="60325" cy="55563"/>
              </a:xfrm>
              <a:custGeom>
                <a:avLst/>
                <a:gdLst>
                  <a:gd name="T0" fmla="*/ 2320 w 26"/>
                  <a:gd name="T1" fmla="*/ 20836 h 24"/>
                  <a:gd name="T2" fmla="*/ 25522 w 26"/>
                  <a:gd name="T3" fmla="*/ 50933 h 24"/>
                  <a:gd name="T4" fmla="*/ 60325 w 26"/>
                  <a:gd name="T5" fmla="*/ 34727 h 24"/>
                  <a:gd name="T6" fmla="*/ 37123 w 26"/>
                  <a:gd name="T7" fmla="*/ 2315 h 24"/>
                  <a:gd name="T8" fmla="*/ 232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1" y="9"/>
                    </a:moveTo>
                    <a:cubicBezTo>
                      <a:pt x="0" y="15"/>
                      <a:pt x="5" y="21"/>
                      <a:pt x="11" y="22"/>
                    </a:cubicBezTo>
                    <a:cubicBezTo>
                      <a:pt x="17" y="24"/>
                      <a:pt x="23" y="21"/>
                      <a:pt x="26" y="15"/>
                    </a:cubicBezTo>
                    <a:cubicBezTo>
                      <a:pt x="26" y="9"/>
                      <a:pt x="22" y="3"/>
                      <a:pt x="16" y="1"/>
                    </a:cubicBezTo>
                    <a:cubicBezTo>
                      <a:pt x="9" y="0"/>
                      <a:pt x="3" y="3"/>
                      <a:pt x="1" y="9"/>
                    </a:cubicBezTo>
                    <a:close/>
                  </a:path>
                </a:pathLst>
              </a:custGeom>
              <a:solidFill>
                <a:srgbClr val="FFFFFF"/>
              </a:solidFill>
              <a:ln w="9525">
                <a:noFill/>
                <a:miter lim="800000"/>
              </a:ln>
            </p:spPr>
            <p:txBody>
              <a:bodyPr/>
              <a:lstStyle/>
              <a:p>
                <a:endParaRPr lang="zh-CN" altLang="en-US">
                  <a:cs typeface="+mn-ea"/>
                  <a:sym typeface="+mn-lt"/>
                </a:endParaRPr>
              </a:p>
            </p:txBody>
          </p:sp>
          <p:sp>
            <p:nvSpPr>
              <p:cNvPr id="77" name="Freeform 454"/>
              <p:cNvSpPr/>
              <p:nvPr/>
            </p:nvSpPr>
            <p:spPr bwMode="auto">
              <a:xfrm>
                <a:off x="3859213" y="1071563"/>
                <a:ext cx="333375" cy="227013"/>
              </a:xfrm>
              <a:custGeom>
                <a:avLst/>
                <a:gdLst>
                  <a:gd name="T0" fmla="*/ 279378 w 142"/>
                  <a:gd name="T1" fmla="*/ 81912 h 97"/>
                  <a:gd name="T2" fmla="*/ 51650 w 142"/>
                  <a:gd name="T3" fmla="*/ 0 h 97"/>
                  <a:gd name="T4" fmla="*/ 0 w 142"/>
                  <a:gd name="T5" fmla="*/ 138080 h 97"/>
                  <a:gd name="T6" fmla="*/ 227728 w 142"/>
                  <a:gd name="T7" fmla="*/ 219992 h 97"/>
                  <a:gd name="T8" fmla="*/ 227728 w 142"/>
                  <a:gd name="T9" fmla="*/ 217652 h 97"/>
                  <a:gd name="T10" fmla="*/ 305202 w 142"/>
                  <a:gd name="T11" fmla="*/ 196589 h 97"/>
                  <a:gd name="T12" fmla="*/ 300507 w 142"/>
                  <a:gd name="T13" fmla="*/ 95954 h 97"/>
                  <a:gd name="T14" fmla="*/ 279378 w 142"/>
                  <a:gd name="T15" fmla="*/ 81912 h 97"/>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97"/>
                  <a:gd name="T26" fmla="*/ 142 w 142"/>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97">
                    <a:moveTo>
                      <a:pt x="119" y="35"/>
                    </a:moveTo>
                    <a:cubicBezTo>
                      <a:pt x="22" y="0"/>
                      <a:pt x="22" y="0"/>
                      <a:pt x="22" y="0"/>
                    </a:cubicBezTo>
                    <a:cubicBezTo>
                      <a:pt x="0" y="59"/>
                      <a:pt x="0" y="59"/>
                      <a:pt x="0" y="59"/>
                    </a:cubicBezTo>
                    <a:cubicBezTo>
                      <a:pt x="97" y="94"/>
                      <a:pt x="97" y="94"/>
                      <a:pt x="97" y="94"/>
                    </a:cubicBezTo>
                    <a:cubicBezTo>
                      <a:pt x="97" y="93"/>
                      <a:pt x="97" y="93"/>
                      <a:pt x="97" y="93"/>
                    </a:cubicBezTo>
                    <a:cubicBezTo>
                      <a:pt x="108" y="97"/>
                      <a:pt x="122" y="94"/>
                      <a:pt x="130" y="84"/>
                    </a:cubicBezTo>
                    <a:cubicBezTo>
                      <a:pt x="142" y="72"/>
                      <a:pt x="141" y="52"/>
                      <a:pt x="128" y="41"/>
                    </a:cubicBezTo>
                    <a:cubicBezTo>
                      <a:pt x="125" y="38"/>
                      <a:pt x="122" y="37"/>
                      <a:pt x="119" y="35"/>
                    </a:cubicBezTo>
                    <a:close/>
                  </a:path>
                </a:pathLst>
              </a:custGeom>
              <a:solidFill>
                <a:srgbClr val="CF291D"/>
              </a:solidFill>
              <a:ln w="9525">
                <a:noFill/>
                <a:miter lim="800000"/>
              </a:ln>
            </p:spPr>
            <p:txBody>
              <a:bodyPr/>
              <a:lstStyle/>
              <a:p>
                <a:endParaRPr lang="zh-CN" altLang="en-US">
                  <a:cs typeface="+mn-ea"/>
                  <a:sym typeface="+mn-lt"/>
                </a:endParaRPr>
              </a:p>
            </p:txBody>
          </p:sp>
          <p:sp>
            <p:nvSpPr>
              <p:cNvPr id="78" name="Freeform 455"/>
              <p:cNvSpPr/>
              <p:nvPr/>
            </p:nvSpPr>
            <p:spPr bwMode="auto">
              <a:xfrm>
                <a:off x="3871913" y="1071563"/>
                <a:ext cx="320675" cy="206375"/>
              </a:xfrm>
              <a:custGeom>
                <a:avLst/>
                <a:gdLst>
                  <a:gd name="T0" fmla="*/ 266839 w 137"/>
                  <a:gd name="T1" fmla="*/ 82081 h 88"/>
                  <a:gd name="T2" fmla="*/ 39792 w 137"/>
                  <a:gd name="T3" fmla="*/ 0 h 88"/>
                  <a:gd name="T4" fmla="*/ 0 w 137"/>
                  <a:gd name="T5" fmla="*/ 103188 h 88"/>
                  <a:gd name="T6" fmla="*/ 283224 w 137"/>
                  <a:gd name="T7" fmla="*/ 206375 h 88"/>
                  <a:gd name="T8" fmla="*/ 292587 w 137"/>
                  <a:gd name="T9" fmla="*/ 196994 h 88"/>
                  <a:gd name="T10" fmla="*/ 287905 w 137"/>
                  <a:gd name="T11" fmla="*/ 96152 h 88"/>
                  <a:gd name="T12" fmla="*/ 266839 w 137"/>
                  <a:gd name="T13" fmla="*/ 82081 h 88"/>
                  <a:gd name="T14" fmla="*/ 0 60000 65536"/>
                  <a:gd name="T15" fmla="*/ 0 60000 65536"/>
                  <a:gd name="T16" fmla="*/ 0 60000 65536"/>
                  <a:gd name="T17" fmla="*/ 0 60000 65536"/>
                  <a:gd name="T18" fmla="*/ 0 60000 65536"/>
                  <a:gd name="T19" fmla="*/ 0 60000 65536"/>
                  <a:gd name="T20" fmla="*/ 0 60000 65536"/>
                  <a:gd name="T21" fmla="*/ 0 w 137"/>
                  <a:gd name="T22" fmla="*/ 0 h 88"/>
                  <a:gd name="T23" fmla="*/ 137 w 137"/>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88">
                    <a:moveTo>
                      <a:pt x="114" y="35"/>
                    </a:moveTo>
                    <a:cubicBezTo>
                      <a:pt x="17" y="0"/>
                      <a:pt x="17" y="0"/>
                      <a:pt x="17" y="0"/>
                    </a:cubicBezTo>
                    <a:cubicBezTo>
                      <a:pt x="0" y="44"/>
                      <a:pt x="0" y="44"/>
                      <a:pt x="0" y="44"/>
                    </a:cubicBezTo>
                    <a:cubicBezTo>
                      <a:pt x="121" y="88"/>
                      <a:pt x="121" y="88"/>
                      <a:pt x="121" y="88"/>
                    </a:cubicBezTo>
                    <a:cubicBezTo>
                      <a:pt x="122" y="87"/>
                      <a:pt x="124" y="86"/>
                      <a:pt x="125" y="84"/>
                    </a:cubicBezTo>
                    <a:cubicBezTo>
                      <a:pt x="137" y="72"/>
                      <a:pt x="136" y="52"/>
                      <a:pt x="123" y="41"/>
                    </a:cubicBezTo>
                    <a:cubicBezTo>
                      <a:pt x="120" y="38"/>
                      <a:pt x="117" y="37"/>
                      <a:pt x="114" y="35"/>
                    </a:cubicBezTo>
                    <a:close/>
                  </a:path>
                </a:pathLst>
              </a:custGeom>
              <a:solidFill>
                <a:srgbClr val="F03E32"/>
              </a:solidFill>
              <a:ln w="9525">
                <a:noFill/>
                <a:miter lim="800000"/>
              </a:ln>
            </p:spPr>
            <p:txBody>
              <a:bodyPr/>
              <a:lstStyle/>
              <a:p>
                <a:endParaRPr lang="zh-CN" altLang="en-US">
                  <a:cs typeface="+mn-ea"/>
                  <a:sym typeface="+mn-lt"/>
                </a:endParaRPr>
              </a:p>
            </p:txBody>
          </p:sp>
          <p:sp>
            <p:nvSpPr>
              <p:cNvPr id="79" name="Freeform 456"/>
              <p:cNvSpPr/>
              <p:nvPr/>
            </p:nvSpPr>
            <p:spPr bwMode="auto">
              <a:xfrm>
                <a:off x="3814763" y="1042988"/>
                <a:ext cx="117475" cy="180975"/>
              </a:xfrm>
              <a:custGeom>
                <a:avLst/>
                <a:gdLst>
                  <a:gd name="T0" fmla="*/ 58738 w 50"/>
                  <a:gd name="T1" fmla="*/ 169223 h 77"/>
                  <a:gd name="T2" fmla="*/ 110427 w 50"/>
                  <a:gd name="T3" fmla="*/ 32905 h 77"/>
                  <a:gd name="T4" fmla="*/ 101029 w 50"/>
                  <a:gd name="T5" fmla="*/ 14102 h 77"/>
                  <a:gd name="T6" fmla="*/ 49340 w 50"/>
                  <a:gd name="T7" fmla="*/ 14102 h 77"/>
                  <a:gd name="T8" fmla="*/ 2350 w 50"/>
                  <a:gd name="T9" fmla="*/ 148070 h 77"/>
                  <a:gd name="T10" fmla="*/ 42291 w 50"/>
                  <a:gd name="T11" fmla="*/ 178625 h 77"/>
                  <a:gd name="T12" fmla="*/ 58738 w 50"/>
                  <a:gd name="T13" fmla="*/ 169223 h 77"/>
                  <a:gd name="T14" fmla="*/ 0 60000 65536"/>
                  <a:gd name="T15" fmla="*/ 0 60000 65536"/>
                  <a:gd name="T16" fmla="*/ 0 60000 65536"/>
                  <a:gd name="T17" fmla="*/ 0 60000 65536"/>
                  <a:gd name="T18" fmla="*/ 0 60000 65536"/>
                  <a:gd name="T19" fmla="*/ 0 60000 65536"/>
                  <a:gd name="T20" fmla="*/ 0 60000 65536"/>
                  <a:gd name="T21" fmla="*/ 0 w 50"/>
                  <a:gd name="T22" fmla="*/ 0 h 77"/>
                  <a:gd name="T23" fmla="*/ 50 w 50"/>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77">
                    <a:moveTo>
                      <a:pt x="25" y="72"/>
                    </a:moveTo>
                    <a:cubicBezTo>
                      <a:pt x="27" y="54"/>
                      <a:pt x="37" y="26"/>
                      <a:pt x="47" y="14"/>
                    </a:cubicBezTo>
                    <a:cubicBezTo>
                      <a:pt x="50" y="10"/>
                      <a:pt x="46" y="7"/>
                      <a:pt x="43" y="6"/>
                    </a:cubicBezTo>
                    <a:cubicBezTo>
                      <a:pt x="35" y="3"/>
                      <a:pt x="26" y="0"/>
                      <a:pt x="21" y="6"/>
                    </a:cubicBezTo>
                    <a:cubicBezTo>
                      <a:pt x="8" y="21"/>
                      <a:pt x="0" y="44"/>
                      <a:pt x="1" y="63"/>
                    </a:cubicBezTo>
                    <a:cubicBezTo>
                      <a:pt x="1" y="70"/>
                      <a:pt x="10" y="74"/>
                      <a:pt x="18" y="76"/>
                    </a:cubicBezTo>
                    <a:cubicBezTo>
                      <a:pt x="21" y="77"/>
                      <a:pt x="25" y="76"/>
                      <a:pt x="25" y="72"/>
                    </a:cubicBezTo>
                    <a:close/>
                  </a:path>
                </a:pathLst>
              </a:custGeom>
              <a:solidFill>
                <a:srgbClr val="E6E6E6"/>
              </a:solidFill>
              <a:ln w="9525">
                <a:noFill/>
                <a:miter lim="800000"/>
              </a:ln>
            </p:spPr>
            <p:txBody>
              <a:bodyPr/>
              <a:lstStyle/>
              <a:p>
                <a:endParaRPr lang="zh-CN" altLang="en-US">
                  <a:cs typeface="+mn-ea"/>
                  <a:sym typeface="+mn-lt"/>
                </a:endParaRPr>
              </a:p>
            </p:txBody>
          </p:sp>
          <p:sp>
            <p:nvSpPr>
              <p:cNvPr id="80" name="Freeform 457"/>
              <p:cNvSpPr/>
              <p:nvPr/>
            </p:nvSpPr>
            <p:spPr bwMode="auto">
              <a:xfrm>
                <a:off x="3671888" y="1006475"/>
                <a:ext cx="234950" cy="169863"/>
              </a:xfrm>
              <a:custGeom>
                <a:avLst/>
                <a:gdLst>
                  <a:gd name="T0" fmla="*/ 157417 w 100"/>
                  <a:gd name="T1" fmla="*/ 30250 h 73"/>
                  <a:gd name="T2" fmla="*/ 91631 w 100"/>
                  <a:gd name="T3" fmla="*/ 48865 h 73"/>
                  <a:gd name="T4" fmla="*/ 23495 w 100"/>
                  <a:gd name="T5" fmla="*/ 69807 h 73"/>
                  <a:gd name="T6" fmla="*/ 145669 w 100"/>
                  <a:gd name="T7" fmla="*/ 169863 h 73"/>
                  <a:gd name="T8" fmla="*/ 157417 w 100"/>
                  <a:gd name="T9" fmla="*/ 30250 h 73"/>
                  <a:gd name="T10" fmla="*/ 0 60000 65536"/>
                  <a:gd name="T11" fmla="*/ 0 60000 65536"/>
                  <a:gd name="T12" fmla="*/ 0 60000 65536"/>
                  <a:gd name="T13" fmla="*/ 0 60000 65536"/>
                  <a:gd name="T14" fmla="*/ 0 60000 65536"/>
                  <a:gd name="T15" fmla="*/ 0 w 100"/>
                  <a:gd name="T16" fmla="*/ 0 h 73"/>
                  <a:gd name="T17" fmla="*/ 100 w 100"/>
                  <a:gd name="T18" fmla="*/ 73 h 73"/>
                </a:gdLst>
                <a:ahLst/>
                <a:cxnLst>
                  <a:cxn ang="T10">
                    <a:pos x="T0" y="T1"/>
                  </a:cxn>
                  <a:cxn ang="T11">
                    <a:pos x="T2" y="T3"/>
                  </a:cxn>
                  <a:cxn ang="T12">
                    <a:pos x="T4" y="T5"/>
                  </a:cxn>
                  <a:cxn ang="T13">
                    <a:pos x="T6" y="T7"/>
                  </a:cxn>
                  <a:cxn ang="T14">
                    <a:pos x="T8" y="T9"/>
                  </a:cxn>
                </a:cxnLst>
                <a:rect l="T15" t="T16" r="T17" b="T18"/>
                <a:pathLst>
                  <a:path w="100" h="73">
                    <a:moveTo>
                      <a:pt x="67" y="13"/>
                    </a:moveTo>
                    <a:cubicBezTo>
                      <a:pt x="48" y="0"/>
                      <a:pt x="31" y="1"/>
                      <a:pt x="39" y="21"/>
                    </a:cubicBezTo>
                    <a:cubicBezTo>
                      <a:pt x="31" y="17"/>
                      <a:pt x="15" y="15"/>
                      <a:pt x="10" y="30"/>
                    </a:cubicBezTo>
                    <a:cubicBezTo>
                      <a:pt x="0" y="58"/>
                      <a:pt x="27" y="73"/>
                      <a:pt x="62" y="73"/>
                    </a:cubicBezTo>
                    <a:cubicBezTo>
                      <a:pt x="82" y="73"/>
                      <a:pt x="100" y="36"/>
                      <a:pt x="67" y="13"/>
                    </a:cubicBezTo>
                    <a:close/>
                  </a:path>
                </a:pathLst>
              </a:custGeom>
              <a:solidFill>
                <a:srgbClr val="333333"/>
              </a:solidFill>
              <a:ln w="9525">
                <a:noFill/>
                <a:miter lim="800000"/>
              </a:ln>
            </p:spPr>
            <p:txBody>
              <a:bodyPr/>
              <a:lstStyle/>
              <a:p>
                <a:endParaRPr lang="zh-CN" altLang="en-US">
                  <a:cs typeface="+mn-ea"/>
                  <a:sym typeface="+mn-lt"/>
                </a:endParaRPr>
              </a:p>
            </p:txBody>
          </p:sp>
          <p:sp>
            <p:nvSpPr>
              <p:cNvPr id="81" name="Freeform 458"/>
              <p:cNvSpPr/>
              <p:nvPr/>
            </p:nvSpPr>
            <p:spPr bwMode="auto">
              <a:xfrm>
                <a:off x="3810001" y="1041400"/>
                <a:ext cx="112713" cy="179388"/>
              </a:xfrm>
              <a:custGeom>
                <a:avLst/>
                <a:gdLst>
                  <a:gd name="T0" fmla="*/ 56357 w 48"/>
                  <a:gd name="T1" fmla="*/ 167739 h 77"/>
                  <a:gd name="T2" fmla="*/ 105668 w 48"/>
                  <a:gd name="T3" fmla="*/ 32616 h 77"/>
                  <a:gd name="T4" fmla="*/ 98624 w 48"/>
                  <a:gd name="T5" fmla="*/ 13978 h 77"/>
                  <a:gd name="T6" fmla="*/ 46964 w 48"/>
                  <a:gd name="T7" fmla="*/ 13978 h 77"/>
                  <a:gd name="T8" fmla="*/ 0 w 48"/>
                  <a:gd name="T9" fmla="*/ 146772 h 77"/>
                  <a:gd name="T10" fmla="*/ 37571 w 48"/>
                  <a:gd name="T11" fmla="*/ 177058 h 77"/>
                  <a:gd name="T12" fmla="*/ 56357 w 48"/>
                  <a:gd name="T13" fmla="*/ 167739 h 77"/>
                  <a:gd name="T14" fmla="*/ 0 60000 65536"/>
                  <a:gd name="T15" fmla="*/ 0 60000 65536"/>
                  <a:gd name="T16" fmla="*/ 0 60000 65536"/>
                  <a:gd name="T17" fmla="*/ 0 60000 65536"/>
                  <a:gd name="T18" fmla="*/ 0 60000 65536"/>
                  <a:gd name="T19" fmla="*/ 0 60000 65536"/>
                  <a:gd name="T20" fmla="*/ 0 60000 65536"/>
                  <a:gd name="T21" fmla="*/ 0 w 48"/>
                  <a:gd name="T22" fmla="*/ 0 h 77"/>
                  <a:gd name="T23" fmla="*/ 48 w 48"/>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77">
                    <a:moveTo>
                      <a:pt x="24" y="72"/>
                    </a:moveTo>
                    <a:cubicBezTo>
                      <a:pt x="25" y="53"/>
                      <a:pt x="36" y="26"/>
                      <a:pt x="45" y="14"/>
                    </a:cubicBezTo>
                    <a:cubicBezTo>
                      <a:pt x="48" y="10"/>
                      <a:pt x="44" y="7"/>
                      <a:pt x="42" y="6"/>
                    </a:cubicBezTo>
                    <a:cubicBezTo>
                      <a:pt x="34" y="3"/>
                      <a:pt x="25" y="0"/>
                      <a:pt x="20" y="6"/>
                    </a:cubicBezTo>
                    <a:cubicBezTo>
                      <a:pt x="8" y="21"/>
                      <a:pt x="0" y="44"/>
                      <a:pt x="0" y="63"/>
                    </a:cubicBezTo>
                    <a:cubicBezTo>
                      <a:pt x="0" y="70"/>
                      <a:pt x="9" y="73"/>
                      <a:pt x="16" y="76"/>
                    </a:cubicBezTo>
                    <a:cubicBezTo>
                      <a:pt x="20" y="77"/>
                      <a:pt x="24" y="76"/>
                      <a:pt x="24" y="72"/>
                    </a:cubicBezTo>
                    <a:close/>
                  </a:path>
                </a:pathLst>
              </a:custGeom>
              <a:solidFill>
                <a:srgbClr val="FFFFFF"/>
              </a:solidFill>
              <a:ln w="9525">
                <a:noFill/>
                <a:miter lim="800000"/>
              </a:ln>
            </p:spPr>
            <p:txBody>
              <a:bodyPr/>
              <a:lstStyle/>
              <a:p>
                <a:endParaRPr lang="zh-CN" altLang="en-US">
                  <a:cs typeface="+mn-ea"/>
                  <a:sym typeface="+mn-lt"/>
                </a:endParaRPr>
              </a:p>
            </p:txBody>
          </p:sp>
          <p:sp>
            <p:nvSpPr>
              <p:cNvPr id="82" name="Freeform 459"/>
              <p:cNvSpPr/>
              <p:nvPr/>
            </p:nvSpPr>
            <p:spPr bwMode="auto">
              <a:xfrm>
                <a:off x="3694113" y="1060450"/>
                <a:ext cx="71438" cy="79375"/>
              </a:xfrm>
              <a:custGeom>
                <a:avLst/>
                <a:gdLst>
                  <a:gd name="T0" fmla="*/ 48393 w 31"/>
                  <a:gd name="T1" fmla="*/ 7004 h 34"/>
                  <a:gd name="T2" fmla="*/ 66829 w 31"/>
                  <a:gd name="T3" fmla="*/ 51360 h 34"/>
                  <a:gd name="T4" fmla="*/ 23045 w 31"/>
                  <a:gd name="T5" fmla="*/ 72371 h 34"/>
                  <a:gd name="T6" fmla="*/ 6913 w 31"/>
                  <a:gd name="T7" fmla="*/ 30349 h 34"/>
                  <a:gd name="T8" fmla="*/ 48393 w 31"/>
                  <a:gd name="T9" fmla="*/ 7004 h 34"/>
                  <a:gd name="T10" fmla="*/ 0 60000 65536"/>
                  <a:gd name="T11" fmla="*/ 0 60000 65536"/>
                  <a:gd name="T12" fmla="*/ 0 60000 65536"/>
                  <a:gd name="T13" fmla="*/ 0 60000 65536"/>
                  <a:gd name="T14" fmla="*/ 0 60000 65536"/>
                  <a:gd name="T15" fmla="*/ 0 w 31"/>
                  <a:gd name="T16" fmla="*/ 0 h 34"/>
                  <a:gd name="T17" fmla="*/ 31 w 31"/>
                  <a:gd name="T18" fmla="*/ 34 h 34"/>
                </a:gdLst>
                <a:ahLst/>
                <a:cxnLst>
                  <a:cxn ang="T10">
                    <a:pos x="T0" y="T1"/>
                  </a:cxn>
                  <a:cxn ang="T11">
                    <a:pos x="T2" y="T3"/>
                  </a:cxn>
                  <a:cxn ang="T12">
                    <a:pos x="T4" y="T5"/>
                  </a:cxn>
                  <a:cxn ang="T13">
                    <a:pos x="T6" y="T7"/>
                  </a:cxn>
                  <a:cxn ang="T14">
                    <a:pos x="T8" y="T9"/>
                  </a:cxn>
                </a:cxnLst>
                <a:rect l="T15" t="T16" r="T17" b="T18"/>
                <a:pathLst>
                  <a:path w="31" h="34">
                    <a:moveTo>
                      <a:pt x="21" y="3"/>
                    </a:moveTo>
                    <a:cubicBezTo>
                      <a:pt x="28" y="6"/>
                      <a:pt x="31" y="14"/>
                      <a:pt x="29" y="22"/>
                    </a:cubicBezTo>
                    <a:cubicBezTo>
                      <a:pt x="26" y="30"/>
                      <a:pt x="18" y="34"/>
                      <a:pt x="10" y="31"/>
                    </a:cubicBezTo>
                    <a:cubicBezTo>
                      <a:pt x="3" y="29"/>
                      <a:pt x="0" y="20"/>
                      <a:pt x="3" y="13"/>
                    </a:cubicBezTo>
                    <a:cubicBezTo>
                      <a:pt x="6" y="5"/>
                      <a:pt x="14" y="0"/>
                      <a:pt x="21" y="3"/>
                    </a:cubicBezTo>
                    <a:close/>
                  </a:path>
                </a:pathLst>
              </a:custGeom>
              <a:solidFill>
                <a:srgbClr val="4D4D4D"/>
              </a:solidFill>
              <a:ln w="9525">
                <a:noFill/>
                <a:miter lim="800000"/>
              </a:ln>
            </p:spPr>
            <p:txBody>
              <a:bodyPr/>
              <a:lstStyle/>
              <a:p>
                <a:endParaRPr lang="zh-CN" altLang="en-US">
                  <a:cs typeface="+mn-ea"/>
                  <a:sym typeface="+mn-lt"/>
                </a:endParaRPr>
              </a:p>
            </p:txBody>
          </p:sp>
          <p:sp>
            <p:nvSpPr>
              <p:cNvPr id="83" name="Oval 460"/>
              <p:cNvSpPr>
                <a:spLocks noChangeArrowheads="1"/>
              </p:cNvSpPr>
              <p:nvPr/>
            </p:nvSpPr>
            <p:spPr bwMode="auto">
              <a:xfrm>
                <a:off x="3695701" y="828675"/>
                <a:ext cx="68263" cy="107950"/>
              </a:xfrm>
              <a:prstGeom prst="ellipse">
                <a:avLst/>
              </a:prstGeom>
              <a:solidFill>
                <a:srgbClr val="333333"/>
              </a:solidFill>
              <a:ln w="9525">
                <a:noFill/>
                <a:round/>
              </a:ln>
            </p:spPr>
            <p:txBody>
              <a:bodyPr/>
              <a:lstStyle/>
              <a:p>
                <a:endParaRPr lang="zh-CN" altLang="en-US">
                  <a:cs typeface="+mn-ea"/>
                  <a:sym typeface="+mn-lt"/>
                </a:endParaRPr>
              </a:p>
            </p:txBody>
          </p:sp>
          <p:sp>
            <p:nvSpPr>
              <p:cNvPr id="84" name="Oval 461"/>
              <p:cNvSpPr>
                <a:spLocks noChangeArrowheads="1"/>
              </p:cNvSpPr>
              <p:nvPr/>
            </p:nvSpPr>
            <p:spPr bwMode="auto">
              <a:xfrm>
                <a:off x="3705226" y="842963"/>
                <a:ext cx="47625" cy="71438"/>
              </a:xfrm>
              <a:prstGeom prst="ellipse">
                <a:avLst/>
              </a:prstGeom>
              <a:solidFill>
                <a:srgbClr val="4D4D4D"/>
              </a:solidFill>
              <a:ln w="9525">
                <a:noFill/>
                <a:round/>
              </a:ln>
            </p:spPr>
            <p:txBody>
              <a:bodyPr/>
              <a:lstStyle/>
              <a:p>
                <a:endParaRPr lang="zh-CN" altLang="en-US">
                  <a:cs typeface="+mn-ea"/>
                  <a:sym typeface="+mn-lt"/>
                </a:endParaRPr>
              </a:p>
            </p:txBody>
          </p:sp>
        </p:grpSp>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3097" y="372310"/>
              <a:ext cx="1086917" cy="1086917"/>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8745" y="3203826"/>
              <a:ext cx="576537" cy="576537"/>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0790" y="1165433"/>
              <a:ext cx="1044687" cy="1044687"/>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4261" y="30790"/>
              <a:ext cx="769620" cy="769620"/>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1730" y="1326846"/>
              <a:ext cx="385202" cy="385202"/>
            </a:xfrm>
            <a:prstGeom prst="rect">
              <a:avLst/>
            </a:prstGeom>
          </p:spPr>
        </p:pic>
      </p:grpSp>
      <p:pic>
        <p:nvPicPr>
          <p:cNvPr id="14339" name="Picture 4"/>
          <p:cNvPicPr>
            <a:picLocks noChangeAspect="1"/>
          </p:cNvPicPr>
          <p:nvPr/>
        </p:nvPicPr>
        <p:blipFill>
          <a:blip r:embed="rId9"/>
          <a:stretch>
            <a:fillRect/>
          </a:stretch>
        </p:blipFill>
        <p:spPr>
          <a:xfrm>
            <a:off x="-149860" y="160020"/>
            <a:ext cx="4242435" cy="6083300"/>
          </a:xfrm>
          <a:prstGeom prst="rect">
            <a:avLst/>
          </a:prstGeom>
          <a:noFill/>
          <a:ln w="9525">
            <a:noFill/>
          </a:ln>
        </p:spPr>
      </p:pic>
      <p:pic>
        <p:nvPicPr>
          <p:cNvPr id="15363" name="Picture 2" descr="Tổng hợp Đầm Bông Chân giá rẻ, bán chạy tháng 4/2023 - BeeCost"/>
          <p:cNvPicPr>
            <a:picLocks noChangeAspect="1"/>
          </p:cNvPicPr>
          <p:nvPr/>
        </p:nvPicPr>
        <p:blipFill>
          <a:blip r:embed="rId10"/>
          <a:stretch>
            <a:fillRect/>
          </a:stretch>
        </p:blipFill>
        <p:spPr>
          <a:xfrm>
            <a:off x="4168140" y="191770"/>
            <a:ext cx="6501130" cy="6277610"/>
          </a:xfrm>
          <a:prstGeom prst="rect">
            <a:avLst/>
          </a:prstGeom>
          <a:noFill/>
          <a:ln w="9525">
            <a:noFill/>
          </a:ln>
        </p:spPr>
      </p:pic>
      <p:pic>
        <p:nvPicPr>
          <p:cNvPr id="14338" name="Picture 2"/>
          <p:cNvPicPr>
            <a:picLocks noChangeAspect="1"/>
          </p:cNvPicPr>
          <p:nvPr/>
        </p:nvPicPr>
        <p:blipFill>
          <a:blip r:embed="rId11"/>
          <a:stretch>
            <a:fillRect/>
          </a:stretch>
        </p:blipFill>
        <p:spPr>
          <a:xfrm>
            <a:off x="7670165" y="128270"/>
            <a:ext cx="4336415" cy="61468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p:cTn id="7" dur="1000" fill="hold"/>
                                        <p:tgtEl>
                                          <p:spTgt spid="14339"/>
                                        </p:tgtEl>
                                        <p:attrNameLst>
                                          <p:attrName>ppt_x</p:attrName>
                                        </p:attrNameLst>
                                      </p:cBhvr>
                                      <p:tavLst>
                                        <p:tav tm="0">
                                          <p:val>
                                            <p:strVal val="#ppt_x-.2"/>
                                          </p:val>
                                        </p:tav>
                                        <p:tav tm="100000">
                                          <p:val>
                                            <p:strVal val="#ppt_x"/>
                                          </p:val>
                                        </p:tav>
                                      </p:tavLst>
                                    </p:anim>
                                    <p:anim calcmode="lin" valueType="num">
                                      <p:cBhvr>
                                        <p:cTn id="8" dur="1000" fill="hold"/>
                                        <p:tgtEl>
                                          <p:spTgt spid="1433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339"/>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5363"/>
                                        </p:tgtEl>
                                        <p:attrNameLst>
                                          <p:attrName>style.visibility</p:attrName>
                                        </p:attrNameLst>
                                      </p:cBhvr>
                                      <p:to>
                                        <p:strVal val="visible"/>
                                      </p:to>
                                    </p:set>
                                    <p:anim calcmode="lin" valueType="num">
                                      <p:cBhvr>
                                        <p:cTn id="14" dur="1000" fill="hold"/>
                                        <p:tgtEl>
                                          <p:spTgt spid="15363"/>
                                        </p:tgtEl>
                                        <p:attrNameLst>
                                          <p:attrName>ppt_x</p:attrName>
                                        </p:attrNameLst>
                                      </p:cBhvr>
                                      <p:tavLst>
                                        <p:tav tm="0">
                                          <p:val>
                                            <p:strVal val="#ppt_x-.2"/>
                                          </p:val>
                                        </p:tav>
                                        <p:tav tm="100000">
                                          <p:val>
                                            <p:strVal val="#ppt_x"/>
                                          </p:val>
                                        </p:tav>
                                      </p:tavLst>
                                    </p:anim>
                                    <p:anim calcmode="lin" valueType="num">
                                      <p:cBhvr>
                                        <p:cTn id="15" dur="1000" fill="hold"/>
                                        <p:tgtEl>
                                          <p:spTgt spid="1536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5363"/>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4338"/>
                                        </p:tgtEl>
                                        <p:attrNameLst>
                                          <p:attrName>style.visibility</p:attrName>
                                        </p:attrNameLst>
                                      </p:cBhvr>
                                      <p:to>
                                        <p:strVal val="visible"/>
                                      </p:to>
                                    </p:set>
                                    <p:anim calcmode="lin" valueType="num">
                                      <p:cBhvr>
                                        <p:cTn id="21" dur="1000" fill="hold"/>
                                        <p:tgtEl>
                                          <p:spTgt spid="14338"/>
                                        </p:tgtEl>
                                        <p:attrNameLst>
                                          <p:attrName>ppt_x</p:attrName>
                                        </p:attrNameLst>
                                      </p:cBhvr>
                                      <p:tavLst>
                                        <p:tav tm="0">
                                          <p:val>
                                            <p:strVal val="#ppt_x-.2"/>
                                          </p:val>
                                        </p:tav>
                                        <p:tav tm="100000">
                                          <p:val>
                                            <p:strVal val="#ppt_x"/>
                                          </p:val>
                                        </p:tav>
                                      </p:tavLst>
                                    </p:anim>
                                    <p:anim calcmode="lin" valueType="num">
                                      <p:cBhvr>
                                        <p:cTn id="22" dur="1000" fill="hold"/>
                                        <p:tgtEl>
                                          <p:spTgt spid="14338"/>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圣诞节PPT"/>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913</Words>
  <Application>Microsoft Office PowerPoint</Application>
  <PresentationFormat>Widescreen</PresentationFormat>
  <Paragraphs>147</Paragraphs>
  <Slides>20</Slides>
  <Notes>20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海派腔调奶油简</vt:lpstr>
      <vt:lpstr>等线 Light</vt:lpstr>
      <vt:lpstr>Microsoft YaHei</vt:lpstr>
      <vt:lpstr>Calibri</vt:lpstr>
      <vt:lpstr>Arial</vt:lpstr>
      <vt:lpstr>Architecture</vt:lpstr>
      <vt:lpstr>Arabia</vt:lpstr>
      <vt:lpstr>等线</vt:lpstr>
      <vt:lpstr>Wingdings</vt:lpstr>
      <vt:lpstr>Algerian</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圣诞节PPT</dc:title>
  <dc:creator>rena.zhao</dc:creator>
  <cp:lastModifiedBy>Hi</cp:lastModifiedBy>
  <cp:revision>36</cp:revision>
  <dcterms:created xsi:type="dcterms:W3CDTF">2018-10-16T11:25:00Z</dcterms:created>
  <dcterms:modified xsi:type="dcterms:W3CDTF">2024-12-27T02:55:53Z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D91F16CE2DB54A89B32ED5ACA5897FCB</vt:lpwstr>
  </property>
  <property fmtid="{D5CDD505-2E9C-101B-9397-08002B2CF9AE}" pid="3" name="KSOProductBuildVer">
    <vt:lpwstr>1033-11.2.0.11537</vt:lpwstr>
  </property>
</Properties>
</file>