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64" r:id="rId4"/>
    <p:sldId id="306" r:id="rId5"/>
    <p:sldId id="307" r:id="rId6"/>
    <p:sldId id="308" r:id="rId7"/>
    <p:sldId id="298" r:id="rId8"/>
    <p:sldId id="27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D8E9-48C5-A533-DB0D-66B27A764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C1A20-D849-F2E4-550F-2F72BC975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5C58-3A73-57E3-3968-64798586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D38F-BA9E-A3EA-AA1A-D8320935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3720-2F81-DE47-3B03-DB7FEFB7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58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04E7-B42B-59E3-F477-55522EE6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9758D-71E6-296E-61F2-547D14E0A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E25C-8302-CEC4-239D-B2E83AFC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EA33-E841-748F-291E-9AAF9331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6743-C374-AFA6-F646-FA0DA4FF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1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21789-28CE-8197-9BD6-25F50DF95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44CE5-F3FB-5EE1-59E2-2798130E1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D500-B1DD-1247-ABF1-86991D02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986BC-51AC-9142-C886-AE0293DC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99DA-E054-852A-66A1-685F569B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59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FA3E-122E-A367-3F78-861B35AB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197F-F2AD-49F0-FEB2-1F21E0D2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1820-4B1F-A311-9E85-48303ADB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3A10-2C01-4F57-4A28-458CF01D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980E-8708-C4D6-884E-5817A330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32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FAC0-C645-3C16-3A21-E69D84D5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D1CE9-F988-3821-B3CF-BFA7B81A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E1D89-E489-1C0B-37C4-FF214942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9E-13E1-E745-7B16-6A82EB18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50EB-55A5-EA62-3C30-BCB4B0AF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98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C1BF-7D22-BFFB-A4F3-6542A4EC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7516-E04E-11B2-7EE7-37C1E09B5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3AB08-19F1-116D-7697-F532F3450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09DC8-BBFD-1FBE-252B-14148FC4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B3498-767E-25F5-6357-E13082AC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89A42-525D-C364-0E3B-8C790E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2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DA3D-C3AA-74D3-6C9A-BD1ACB9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55AB4-349E-0B86-330A-1AB952273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2B2B7-4E62-3A74-3341-7E98E4874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97D39-5FD0-99DD-18EC-E974AEE5D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12E1A-958F-919A-03E3-C832170DE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180F-3AC4-6DA2-703C-AA313DDC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D88E6-F681-B610-D24F-8D658E57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67F3-DDEF-AFDC-1F35-7057B91E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6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E72F-D272-6B70-7C94-57B6BAD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13775-F259-415B-E7C0-571174E9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737B6-B5A8-245B-C37B-B5395C8D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A43DD-7325-B599-2C87-28EC7B67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9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2803D-71DD-DDCF-A608-95DB5DB4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12C42-A702-E274-F66E-990A3788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8C612-54F1-86ED-0D06-2835C117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65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A413-E660-2AB5-18E5-ADD73B58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ECD8-3195-FAAA-4C1C-13748AB3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183A7-8601-2930-F906-3B7DECB50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F02AD-55F4-5D98-6103-1B750E37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784AE-FE60-B361-7044-DAAFFA6E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6C254-A99A-3AB6-CBCF-E251D554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7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9A25-5B18-E306-87AC-9CD01E52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9DE8D-A0BE-1DCA-4840-F7EE05108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4FA6-F9D4-5C14-6EAC-10454845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DAD4B-5CD0-6234-D1F9-82729363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98016-7BAD-933B-A41B-DAB0AE4B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3A0D-4921-DFAF-A0DF-A1FD1847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17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05C3C-1EA1-D79E-3744-C5D3EF31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1E795-335C-3406-90EF-AC826931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6425-D92E-32A8-C5B2-CC93745B6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DF3-2331-4A65-B956-B21A82CA7BF4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8A9B-5895-AC53-6C3A-CF94B0848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189D-880E-1705-CF3D-9A0EBB54F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497F-8E61-4CCB-85CE-CDE90B21C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06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16" y="527440"/>
            <a:ext cx="6181725" cy="48875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7550877" y="188901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76308" y="896824"/>
            <a:ext cx="5178020" cy="3170099"/>
            <a:chOff x="6192696" y="840378"/>
            <a:chExt cx="5178020" cy="3170099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6192696" y="840378"/>
              <a:ext cx="5178020" cy="31700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en-US" altLang="zh-CN" sz="5000" b="1" dirty="0" err="1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Tiết</a:t>
              </a:r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 </a:t>
              </a:r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22</a:t>
              </a:r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: </a:t>
              </a:r>
              <a:r>
                <a:rPr lang="en-US" altLang="zh-CN" sz="5000" b="1" dirty="0" err="1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B</a:t>
              </a:r>
              <a:r>
                <a:rPr lang="en-US" altLang="zh-CN" sz="5000" b="1" dirty="0" err="1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ài</a:t>
              </a:r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 10: </a:t>
              </a:r>
            </a:p>
            <a:p>
              <a:pPr algn="ctr"/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THIẾT KẾ MÔ </a:t>
              </a:r>
            </a:p>
            <a:p>
              <a:pPr algn="ctr"/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HÌNH CĂN PHÒNG </a:t>
              </a:r>
            </a:p>
            <a:p>
              <a:pPr algn="ctr"/>
              <a:r>
                <a:rPr lang="en-US" altLang="zh-CN" sz="5000" b="1" dirty="0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(</a:t>
              </a:r>
              <a:r>
                <a:rPr lang="en-US" altLang="zh-CN" sz="5000" b="1" dirty="0" err="1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Tiết</a:t>
              </a:r>
              <a:r>
                <a:rPr lang="en-US" altLang="zh-CN" sz="5000" b="1">
                  <a:ln w="1905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</a:rPr>
                <a:t> 2)</a:t>
              </a:r>
              <a:r>
                <a:rPr lang="en-US" altLang="zh-CN" sz="5000" b="1">
                  <a:solidFill>
                    <a:srgbClr val="FFFF00"/>
                  </a:solidFill>
                  <a:effectLst/>
                </a:rPr>
                <a:t> </a:t>
              </a:r>
              <a:endParaRPr lang="en-US" altLang="zh-CN" sz="5000" b="1" dirty="0">
                <a:solidFill>
                  <a:srgbClr val="FFFF00"/>
                </a:solidFill>
                <a:effectLst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296025" y="305501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95826" y="349259"/>
            <a:ext cx="5932805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4. Trưng bày sản phẩm và chia sẻ. </a:t>
            </a:r>
          </a:p>
        </p:txBody>
      </p:sp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grpSp>
        <p:nvGrpSpPr>
          <p:cNvPr id="69" name="组合 68"/>
          <p:cNvGrpSpPr/>
          <p:nvPr/>
        </p:nvGrpSpPr>
        <p:grpSpPr>
          <a:xfrm>
            <a:off x="1351875" y="1382502"/>
            <a:ext cx="5221814" cy="1073147"/>
            <a:chOff x="5134610" y="1433549"/>
            <a:chExt cx="5221814" cy="1073147"/>
          </a:xfrm>
        </p:grpSpPr>
        <p:sp>
          <p:nvSpPr>
            <p:cNvPr id="63" name="文本框 62"/>
            <p:cNvSpPr txBox="1"/>
            <p:nvPr/>
          </p:nvSpPr>
          <p:spPr>
            <a:xfrm>
              <a:off x="5134610" y="1433549"/>
              <a:ext cx="5221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charset="0"/>
                <a:buChar char="v"/>
              </a:pP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Nêu cảm nhận và phân tích về: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469950" y="1983476"/>
              <a:ext cx="4225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 algn="l">
                <a:buFont typeface="Wingdings" panose="05000000000000000000" charset="0"/>
                <a:buChar char="Ø"/>
              </a:pPr>
              <a:r>
                <a:rPr lang="en-US" altLang="zh-C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Sản phẩm em yêu thích.</a:t>
              </a:r>
              <a:endPara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文本框 63"/>
          <p:cNvSpPr txBox="1"/>
          <p:nvPr/>
        </p:nvSpPr>
        <p:spPr>
          <a:xfrm>
            <a:off x="1680230" y="2404234"/>
            <a:ext cx="892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Cách sắp xếp đồ vật trong mô hình không gian nội thất .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3"/>
          <p:cNvSpPr txBox="1"/>
          <p:nvPr/>
        </p:nvSpPr>
        <p:spPr>
          <a:xfrm>
            <a:off x="1702455" y="2926204"/>
            <a:ext cx="5969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khối được lại trong các đồ vật.</a:t>
            </a:r>
          </a:p>
        </p:txBody>
      </p:sp>
      <p:sp>
        <p:nvSpPr>
          <p:cNvPr id="8" name="文本框 63"/>
          <p:cNvSpPr txBox="1"/>
          <p:nvPr/>
        </p:nvSpPr>
        <p:spPr>
          <a:xfrm>
            <a:off x="1687195" y="3453765"/>
            <a:ext cx="942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thuật tạo hình và trang trí mô hình không gian nội thất.</a:t>
            </a:r>
          </a:p>
        </p:txBody>
      </p:sp>
      <p:sp>
        <p:nvSpPr>
          <p:cNvPr id="9" name="文本框 63"/>
          <p:cNvSpPr txBox="1"/>
          <p:nvPr/>
        </p:nvSpPr>
        <p:spPr>
          <a:xfrm>
            <a:off x="1700550" y="3993004"/>
            <a:ext cx="7709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Nét văn hóa vùng miền thể hiện trong mô hình .</a:t>
            </a:r>
          </a:p>
        </p:txBody>
      </p:sp>
      <p:sp>
        <p:nvSpPr>
          <p:cNvPr id="10" name="文本框 63"/>
          <p:cNvSpPr txBox="1"/>
          <p:nvPr/>
        </p:nvSpPr>
        <p:spPr>
          <a:xfrm>
            <a:off x="1729125" y="4478144"/>
            <a:ext cx="7919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 tưởng điều chỉnh để sản phẩm hoàn thiện hơn.</a:t>
            </a:r>
          </a:p>
        </p:txBody>
      </p:sp>
      <p:sp>
        <p:nvSpPr>
          <p:cNvPr id="11" name="文本框 62"/>
          <p:cNvSpPr txBox="1"/>
          <p:nvPr/>
        </p:nvSpPr>
        <p:spPr>
          <a:xfrm>
            <a:off x="1296035" y="5017135"/>
            <a:ext cx="8792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v"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sẻ điều em mong muốn và hình dung về ngôi nhà 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trong tương lai của 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78681" y="424189"/>
            <a:ext cx="8761095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5. Tìm hiểu mô hình thiết kế nội thất của ngôi nhà. 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175" y="1182370"/>
            <a:ext cx="8004810" cy="506793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0495" y="982594"/>
            <a:ext cx="9350375" cy="4879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391920" y="948088"/>
            <a:ext cx="9351010" cy="487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1392555" y="855594"/>
            <a:ext cx="9350375" cy="5002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368107" y="871556"/>
            <a:ext cx="9457055" cy="4973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1366837" y="855369"/>
            <a:ext cx="9458325" cy="4973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366837" y="839182"/>
            <a:ext cx="9458325" cy="497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1356995" y="1054735"/>
            <a:ext cx="9385935" cy="485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355" y="803275"/>
            <a:ext cx="9385935" cy="5106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62710" y="732790"/>
            <a:ext cx="9460865" cy="5176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2" y="352095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58361" y="42418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1181"/>
          <p:cNvSpPr>
            <a:spLocks noEditPoints="1"/>
          </p:cNvSpPr>
          <p:nvPr/>
        </p:nvSpPr>
        <p:spPr bwMode="auto">
          <a:xfrm>
            <a:off x="5572924" y="2367161"/>
            <a:ext cx="425761" cy="361774"/>
          </a:xfrm>
          <a:custGeom>
            <a:avLst/>
            <a:gdLst>
              <a:gd name="T0" fmla="*/ 112 w 173"/>
              <a:gd name="T1" fmla="*/ 147 h 147"/>
              <a:gd name="T2" fmla="*/ 88 w 173"/>
              <a:gd name="T3" fmla="*/ 54 h 147"/>
              <a:gd name="T4" fmla="*/ 150 w 173"/>
              <a:gd name="T5" fmla="*/ 0 h 147"/>
              <a:gd name="T6" fmla="*/ 160 w 173"/>
              <a:gd name="T7" fmla="*/ 23 h 147"/>
              <a:gd name="T8" fmla="*/ 143 w 173"/>
              <a:gd name="T9" fmla="*/ 33 h 147"/>
              <a:gd name="T10" fmla="*/ 122 w 173"/>
              <a:gd name="T11" fmla="*/ 58 h 147"/>
              <a:gd name="T12" fmla="*/ 150 w 173"/>
              <a:gd name="T13" fmla="*/ 63 h 147"/>
              <a:gd name="T14" fmla="*/ 173 w 173"/>
              <a:gd name="T15" fmla="*/ 124 h 147"/>
              <a:gd name="T16" fmla="*/ 143 w 173"/>
              <a:gd name="T17" fmla="*/ 8 h 147"/>
              <a:gd name="T18" fmla="*/ 96 w 173"/>
              <a:gd name="T19" fmla="*/ 124 h 147"/>
              <a:gd name="T20" fmla="*/ 150 w 173"/>
              <a:gd name="T21" fmla="*/ 139 h 147"/>
              <a:gd name="T22" fmla="*/ 165 w 173"/>
              <a:gd name="T23" fmla="*/ 86 h 147"/>
              <a:gd name="T24" fmla="*/ 127 w 173"/>
              <a:gd name="T25" fmla="*/ 71 h 147"/>
              <a:gd name="T26" fmla="*/ 114 w 173"/>
              <a:gd name="T27" fmla="*/ 54 h 147"/>
              <a:gd name="T28" fmla="*/ 150 w 173"/>
              <a:gd name="T29" fmla="*/ 25 h 147"/>
              <a:gd name="T30" fmla="*/ 152 w 173"/>
              <a:gd name="T31" fmla="*/ 10 h 147"/>
              <a:gd name="T32" fmla="*/ 143 w 173"/>
              <a:gd name="T33" fmla="*/ 8 h 147"/>
              <a:gd name="T34" fmla="*/ 23 w 173"/>
              <a:gd name="T35" fmla="*/ 147 h 147"/>
              <a:gd name="T36" fmla="*/ 0 w 173"/>
              <a:gd name="T37" fmla="*/ 54 h 147"/>
              <a:gd name="T38" fmla="*/ 61 w 173"/>
              <a:gd name="T39" fmla="*/ 0 h 147"/>
              <a:gd name="T40" fmla="*/ 71 w 173"/>
              <a:gd name="T41" fmla="*/ 23 h 147"/>
              <a:gd name="T42" fmla="*/ 54 w 173"/>
              <a:gd name="T43" fmla="*/ 33 h 147"/>
              <a:gd name="T44" fmla="*/ 33 w 173"/>
              <a:gd name="T45" fmla="*/ 58 h 147"/>
              <a:gd name="T46" fmla="*/ 61 w 173"/>
              <a:gd name="T47" fmla="*/ 63 h 147"/>
              <a:gd name="T48" fmla="*/ 84 w 173"/>
              <a:gd name="T49" fmla="*/ 124 h 147"/>
              <a:gd name="T50" fmla="*/ 54 w 173"/>
              <a:gd name="T51" fmla="*/ 8 h 147"/>
              <a:gd name="T52" fmla="*/ 8 w 173"/>
              <a:gd name="T53" fmla="*/ 124 h 147"/>
              <a:gd name="T54" fmla="*/ 61 w 173"/>
              <a:gd name="T55" fmla="*/ 139 h 147"/>
              <a:gd name="T56" fmla="*/ 76 w 173"/>
              <a:gd name="T57" fmla="*/ 86 h 147"/>
              <a:gd name="T58" fmla="*/ 38 w 173"/>
              <a:gd name="T59" fmla="*/ 71 h 147"/>
              <a:gd name="T60" fmla="*/ 25 w 173"/>
              <a:gd name="T61" fmla="*/ 54 h 147"/>
              <a:gd name="T62" fmla="*/ 61 w 173"/>
              <a:gd name="T63" fmla="*/ 25 h 147"/>
              <a:gd name="T64" fmla="*/ 63 w 173"/>
              <a:gd name="T65" fmla="*/ 10 h 147"/>
              <a:gd name="T66" fmla="*/ 54 w 173"/>
              <a:gd name="T67" fmla="*/ 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50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99" y="147"/>
                  <a:pt x="88" y="137"/>
                  <a:pt x="88" y="12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24"/>
                  <a:pt x="113" y="0"/>
                  <a:pt x="14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5" y="0"/>
                  <a:pt x="160" y="4"/>
                  <a:pt x="160" y="1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28"/>
                  <a:pt x="155" y="33"/>
                  <a:pt x="150" y="33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2" y="33"/>
                  <a:pt x="122" y="43"/>
                  <a:pt x="122" y="54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1"/>
                  <a:pt x="124" y="63"/>
                  <a:pt x="127" y="63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162" y="63"/>
                  <a:pt x="173" y="73"/>
                  <a:pt x="173" y="86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3" y="137"/>
                  <a:pt x="162" y="147"/>
                  <a:pt x="150" y="147"/>
                </a:cubicBezTo>
                <a:close/>
                <a:moveTo>
                  <a:pt x="143" y="8"/>
                </a:moveTo>
                <a:cubicBezTo>
                  <a:pt x="118" y="8"/>
                  <a:pt x="96" y="29"/>
                  <a:pt x="96" y="5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133"/>
                  <a:pt x="103" y="139"/>
                  <a:pt x="112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8" y="139"/>
                  <a:pt x="165" y="133"/>
                  <a:pt x="165" y="124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5" y="78"/>
                  <a:pt x="158" y="71"/>
                  <a:pt x="150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0" y="71"/>
                  <a:pt x="114" y="65"/>
                  <a:pt x="114" y="58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38"/>
                  <a:pt x="127" y="25"/>
                  <a:pt x="143" y="25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1" y="25"/>
                  <a:pt x="152" y="24"/>
                  <a:pt x="152" y="23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9"/>
                  <a:pt x="151" y="8"/>
                  <a:pt x="150" y="8"/>
                </a:cubicBezTo>
                <a:lnTo>
                  <a:pt x="143" y="8"/>
                </a:lnTo>
                <a:close/>
                <a:moveTo>
                  <a:pt x="61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0" y="147"/>
                  <a:pt x="0" y="137"/>
                  <a:pt x="0" y="12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6" y="0"/>
                  <a:pt x="71" y="4"/>
                  <a:pt x="71" y="10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8"/>
                  <a:pt x="66" y="33"/>
                  <a:pt x="61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43" y="33"/>
                  <a:pt x="33" y="43"/>
                  <a:pt x="33" y="54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1"/>
                  <a:pt x="35" y="63"/>
                  <a:pt x="38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73" y="63"/>
                  <a:pt x="84" y="73"/>
                  <a:pt x="84" y="8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37"/>
                  <a:pt x="73" y="147"/>
                  <a:pt x="61" y="147"/>
                </a:cubicBezTo>
                <a:close/>
                <a:moveTo>
                  <a:pt x="54" y="8"/>
                </a:moveTo>
                <a:cubicBezTo>
                  <a:pt x="29" y="8"/>
                  <a:pt x="8" y="29"/>
                  <a:pt x="8" y="54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3"/>
                  <a:pt x="14" y="139"/>
                  <a:pt x="2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9" y="139"/>
                  <a:pt x="76" y="133"/>
                  <a:pt x="76" y="12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8"/>
                  <a:pt x="69" y="71"/>
                  <a:pt x="6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1" y="71"/>
                  <a:pt x="25" y="65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38"/>
                  <a:pt x="38" y="25"/>
                  <a:pt x="54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4"/>
                  <a:pt x="63" y="23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9"/>
                  <a:pt x="62" y="8"/>
                  <a:pt x="61" y="8"/>
                </a:cubicBezTo>
                <a:lnTo>
                  <a:pt x="54" y="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91760" y="2013585"/>
            <a:ext cx="5509895" cy="347345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XIN CHÀO CÁC EM 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TIẾT HỌC ĐẾN ĐÂY LÀ HẾT. 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HẸN GẶP LẠI TIẾT SAU NHÉ !</a:t>
            </a:r>
          </a:p>
        </p:txBody>
      </p:sp>
      <p:sp>
        <p:nvSpPr>
          <p:cNvPr id="21" name="Freeform 1183"/>
          <p:cNvSpPr>
            <a:spLocks noEditPoints="1"/>
          </p:cNvSpPr>
          <p:nvPr/>
        </p:nvSpPr>
        <p:spPr bwMode="auto">
          <a:xfrm>
            <a:off x="10626208" y="5057396"/>
            <a:ext cx="425761" cy="361774"/>
          </a:xfrm>
          <a:custGeom>
            <a:avLst/>
            <a:gdLst>
              <a:gd name="T0" fmla="*/ 112 w 173"/>
              <a:gd name="T1" fmla="*/ 147 h 147"/>
              <a:gd name="T2" fmla="*/ 101 w 173"/>
              <a:gd name="T3" fmla="*/ 124 h 147"/>
              <a:gd name="T4" fmla="*/ 118 w 173"/>
              <a:gd name="T5" fmla="*/ 114 h 147"/>
              <a:gd name="T6" fmla="*/ 139 w 173"/>
              <a:gd name="T7" fmla="*/ 89 h 147"/>
              <a:gd name="T8" fmla="*/ 112 w 173"/>
              <a:gd name="T9" fmla="*/ 84 h 147"/>
              <a:gd name="T10" fmla="*/ 88 w 173"/>
              <a:gd name="T11" fmla="*/ 23 h 147"/>
              <a:gd name="T12" fmla="*/ 150 w 173"/>
              <a:gd name="T13" fmla="*/ 0 h 147"/>
              <a:gd name="T14" fmla="*/ 173 w 173"/>
              <a:gd name="T15" fmla="*/ 93 h 147"/>
              <a:gd name="T16" fmla="*/ 112 w 173"/>
              <a:gd name="T17" fmla="*/ 122 h 147"/>
              <a:gd name="T18" fmla="*/ 109 w 173"/>
              <a:gd name="T19" fmla="*/ 137 h 147"/>
              <a:gd name="T20" fmla="*/ 118 w 173"/>
              <a:gd name="T21" fmla="*/ 139 h 147"/>
              <a:gd name="T22" fmla="*/ 165 w 173"/>
              <a:gd name="T23" fmla="*/ 23 h 147"/>
              <a:gd name="T24" fmla="*/ 112 w 173"/>
              <a:gd name="T25" fmla="*/ 8 h 147"/>
              <a:gd name="T26" fmla="*/ 96 w 173"/>
              <a:gd name="T27" fmla="*/ 61 h 147"/>
              <a:gd name="T28" fmla="*/ 134 w 173"/>
              <a:gd name="T29" fmla="*/ 76 h 147"/>
              <a:gd name="T30" fmla="*/ 147 w 173"/>
              <a:gd name="T31" fmla="*/ 93 h 147"/>
              <a:gd name="T32" fmla="*/ 112 w 173"/>
              <a:gd name="T33" fmla="*/ 122 h 147"/>
              <a:gd name="T34" fmla="*/ 23 w 173"/>
              <a:gd name="T35" fmla="*/ 147 h 147"/>
              <a:gd name="T36" fmla="*/ 12 w 173"/>
              <a:gd name="T37" fmla="*/ 124 h 147"/>
              <a:gd name="T38" fmla="*/ 29 w 173"/>
              <a:gd name="T39" fmla="*/ 114 h 147"/>
              <a:gd name="T40" fmla="*/ 50 w 173"/>
              <a:gd name="T41" fmla="*/ 89 h 147"/>
              <a:gd name="T42" fmla="*/ 23 w 173"/>
              <a:gd name="T43" fmla="*/ 84 h 147"/>
              <a:gd name="T44" fmla="*/ 0 w 173"/>
              <a:gd name="T45" fmla="*/ 23 h 147"/>
              <a:gd name="T46" fmla="*/ 61 w 173"/>
              <a:gd name="T47" fmla="*/ 0 h 147"/>
              <a:gd name="T48" fmla="*/ 84 w 173"/>
              <a:gd name="T49" fmla="*/ 93 h 147"/>
              <a:gd name="T50" fmla="*/ 23 w 173"/>
              <a:gd name="T51" fmla="*/ 122 h 147"/>
              <a:gd name="T52" fmla="*/ 20 w 173"/>
              <a:gd name="T53" fmla="*/ 137 h 147"/>
              <a:gd name="T54" fmla="*/ 29 w 173"/>
              <a:gd name="T55" fmla="*/ 139 h 147"/>
              <a:gd name="T56" fmla="*/ 76 w 173"/>
              <a:gd name="T57" fmla="*/ 23 h 147"/>
              <a:gd name="T58" fmla="*/ 23 w 173"/>
              <a:gd name="T59" fmla="*/ 8 h 147"/>
              <a:gd name="T60" fmla="*/ 8 w 173"/>
              <a:gd name="T61" fmla="*/ 61 h 147"/>
              <a:gd name="T62" fmla="*/ 45 w 173"/>
              <a:gd name="T63" fmla="*/ 76 h 147"/>
              <a:gd name="T64" fmla="*/ 58 w 173"/>
              <a:gd name="T65" fmla="*/ 93 h 147"/>
              <a:gd name="T66" fmla="*/ 23 w 173"/>
              <a:gd name="T67" fmla="*/ 12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18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106" y="147"/>
                  <a:pt x="101" y="143"/>
                  <a:pt x="101" y="137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19"/>
                  <a:pt x="106" y="114"/>
                  <a:pt x="112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30" y="114"/>
                  <a:pt x="139" y="104"/>
                  <a:pt x="139" y="93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6"/>
                  <a:pt x="137" y="84"/>
                  <a:pt x="134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99" y="84"/>
                  <a:pt x="88" y="74"/>
                  <a:pt x="88" y="61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10"/>
                  <a:pt x="99" y="0"/>
                  <a:pt x="11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3" y="10"/>
                  <a:pt x="173" y="23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123"/>
                  <a:pt x="148" y="147"/>
                  <a:pt x="118" y="147"/>
                </a:cubicBezTo>
                <a:close/>
                <a:moveTo>
                  <a:pt x="112" y="122"/>
                </a:moveTo>
                <a:cubicBezTo>
                  <a:pt x="110" y="122"/>
                  <a:pt x="109" y="123"/>
                  <a:pt x="109" y="124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138"/>
                  <a:pt x="110" y="139"/>
                  <a:pt x="112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44" y="139"/>
                  <a:pt x="165" y="118"/>
                  <a:pt x="165" y="93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5" y="14"/>
                  <a:pt x="158" y="8"/>
                  <a:pt x="15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3" y="8"/>
                  <a:pt x="96" y="14"/>
                  <a:pt x="96" y="23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9"/>
                  <a:pt x="103" y="76"/>
                  <a:pt x="112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41" y="76"/>
                  <a:pt x="147" y="82"/>
                  <a:pt x="147" y="89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109"/>
                  <a:pt x="134" y="122"/>
                  <a:pt x="118" y="122"/>
                </a:cubicBezTo>
                <a:lnTo>
                  <a:pt x="112" y="122"/>
                </a:lnTo>
                <a:close/>
                <a:moveTo>
                  <a:pt x="29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7" y="147"/>
                  <a:pt x="12" y="143"/>
                  <a:pt x="12" y="137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19"/>
                  <a:pt x="17" y="114"/>
                  <a:pt x="23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41" y="114"/>
                  <a:pt x="50" y="104"/>
                  <a:pt x="50" y="9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6"/>
                  <a:pt x="48" y="84"/>
                  <a:pt x="45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0" y="84"/>
                  <a:pt x="0" y="74"/>
                  <a:pt x="0" y="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3" y="0"/>
                  <a:pt x="84" y="10"/>
                  <a:pt x="84" y="2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23"/>
                  <a:pt x="59" y="147"/>
                  <a:pt x="29" y="147"/>
                </a:cubicBezTo>
                <a:close/>
                <a:moveTo>
                  <a:pt x="23" y="122"/>
                </a:moveTo>
                <a:cubicBezTo>
                  <a:pt x="21" y="122"/>
                  <a:pt x="20" y="123"/>
                  <a:pt x="20" y="12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8"/>
                  <a:pt x="21" y="139"/>
                  <a:pt x="23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55" y="139"/>
                  <a:pt x="76" y="118"/>
                  <a:pt x="76" y="9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14"/>
                  <a:pt x="69" y="8"/>
                  <a:pt x="61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14" y="8"/>
                  <a:pt x="8" y="14"/>
                  <a:pt x="8" y="23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9"/>
                  <a:pt x="14" y="76"/>
                  <a:pt x="2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52" y="76"/>
                  <a:pt x="58" y="82"/>
                  <a:pt x="58" y="89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109"/>
                  <a:pt x="45" y="122"/>
                  <a:pt x="29" y="122"/>
                </a:cubicBezTo>
                <a:lnTo>
                  <a:pt x="23" y="1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568990" y="1656504"/>
            <a:ext cx="3884522" cy="5043598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randomBar dir="vert"/>
      </p:transition>
    </mc:Choice>
    <mc:Fallback xmlns=""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0" grpId="0"/>
      <p:bldP spid="20" grpId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-293"/>
            <a:ext cx="1220372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8741" y="2927598"/>
            <a:ext cx="7243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99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99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154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7</cp:revision>
  <dcterms:created xsi:type="dcterms:W3CDTF">2024-12-19T19:31:24Z</dcterms:created>
  <dcterms:modified xsi:type="dcterms:W3CDTF">2025-01-24T17:53:58Z</dcterms:modified>
</cp:coreProperties>
</file>