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306" r:id="rId2"/>
    <p:sldId id="313" r:id="rId3"/>
    <p:sldId id="308" r:id="rId4"/>
    <p:sldId id="314" r:id="rId5"/>
    <p:sldId id="311" r:id="rId6"/>
    <p:sldId id="315" r:id="rId7"/>
    <p:sldId id="312" r:id="rId8"/>
    <p:sldId id="263" r:id="rId9"/>
    <p:sldId id="261" r:id="rId10"/>
    <p:sldId id="283" r:id="rId11"/>
    <p:sldId id="285" r:id="rId12"/>
    <p:sldId id="316" r:id="rId13"/>
    <p:sldId id="282" r:id="rId14"/>
    <p:sldId id="284" r:id="rId15"/>
    <p:sldId id="272" r:id="rId16"/>
    <p:sldId id="262" r:id="rId17"/>
  </p:sldIdLst>
  <p:sldSz cx="12192000" cy="6858000"/>
  <p:notesSz cx="6858000" cy="9144000"/>
  <p:custDataLst>
    <p:tags r:id="rId1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B00"/>
    <a:srgbClr val="FF9409"/>
    <a:srgbClr val="2A2A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34" autoAdjust="0"/>
    <p:restoredTop sz="94660"/>
  </p:normalViewPr>
  <p:slideViewPr>
    <p:cSldViewPr snapToGrid="0">
      <p:cViewPr varScale="1">
        <p:scale>
          <a:sx n="96" d="100"/>
          <a:sy n="96" d="100"/>
        </p:scale>
        <p:origin x="36" y="2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E57EC6-B0DF-4277-9339-0235965BAA64}" type="datetimeFigureOut">
              <a:rPr lang="zh-CN" altLang="en-US" smtClean="0"/>
              <a:t>2025/2/24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049457-FEEC-4B11-B496-43239DF4CA2F}"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7049457-FEEC-4B11-B496-43239DF4CA2F}"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7049457-FEEC-4B11-B496-43239DF4CA2F}"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7049457-FEEC-4B11-B496-43239DF4CA2F}"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7049457-FEEC-4B11-B496-43239DF4CA2F}"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7049457-FEEC-4B11-B496-43239DF4CA2F}"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7049457-FEEC-4B11-B496-43239DF4CA2F}"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7049457-FEEC-4B11-B496-43239DF4CA2F}"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7049457-FEEC-4B11-B496-43239DF4CA2F}" type="slidenum">
              <a:rPr lang="zh-CN" altLang="en-US" smtClean="0"/>
              <a:t>16</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7049457-FEEC-4B11-B496-43239DF4CA2F}"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7049457-FEEC-4B11-B496-43239DF4CA2F}"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7049457-FEEC-4B11-B496-43239DF4CA2F}"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7049457-FEEC-4B11-B496-43239DF4CA2F}"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7049457-FEEC-4B11-B496-43239DF4CA2F}"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7049457-FEEC-4B11-B496-43239DF4CA2F}"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7049457-FEEC-4B11-B496-43239DF4CA2F}"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7049457-FEEC-4B11-B496-43239DF4CA2F}"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23.png"/><Relationship Id="rId4" Type="http://schemas.openxmlformats.org/officeDocument/2006/relationships/image" Target="../media/image35.pn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pn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5.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515" y="565422"/>
            <a:ext cx="7940040" cy="555498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06835">
            <a:off x="4415425" y="-194282"/>
            <a:ext cx="4231999" cy="6350487"/>
          </a:xfrm>
          <a:prstGeom prst="rect">
            <a:avLst/>
          </a:prstGeom>
        </p:spPr>
      </p:pic>
      <p:sp>
        <p:nvSpPr>
          <p:cNvPr id="8" name="文本框 7"/>
          <p:cNvSpPr txBox="1"/>
          <p:nvPr/>
        </p:nvSpPr>
        <p:spPr>
          <a:xfrm>
            <a:off x="677652" y="1966232"/>
            <a:ext cx="5440045" cy="1014730"/>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dist"/>
            <a:r>
              <a:rPr kumimoji="1" lang="en-US" altLang="zh-CN" sz="6000" b="1" dirty="0">
                <a:solidFill>
                  <a:schemeClr val="bg1"/>
                </a:solidFill>
                <a:latin typeface="Arabia" panose="00000400000000000000" charset="0"/>
                <a:ea typeface="字魂36号-正文宋楷" panose="02000000000000000000" pitchFamily="2" charset="-122"/>
                <a:cs typeface="Arabia" panose="00000400000000000000" charset="0"/>
              </a:rPr>
              <a:t>KHỞI ĐỘNG</a:t>
            </a:r>
          </a:p>
        </p:txBody>
      </p:sp>
      <p:sp>
        <p:nvSpPr>
          <p:cNvPr id="17" name="文本框 16"/>
          <p:cNvSpPr txBox="1"/>
          <p:nvPr/>
        </p:nvSpPr>
        <p:spPr>
          <a:xfrm>
            <a:off x="412622" y="2980962"/>
            <a:ext cx="6878955" cy="2306955"/>
          </a:xfrm>
          <a:prstGeom prst="rect">
            <a:avLst/>
          </a:prstGeom>
          <a:blipFill>
            <a:blip r:embed="rId5"/>
          </a:blipFill>
        </p:spPr>
        <p:style>
          <a:lnRef idx="1">
            <a:schemeClr val="dk1"/>
          </a:lnRef>
          <a:fillRef idx="2">
            <a:schemeClr val="dk1"/>
          </a:fillRef>
          <a:effectRef idx="1">
            <a:schemeClr val="dk1"/>
          </a:effectRef>
          <a:fontRef idx="minor">
            <a:schemeClr val="dk1"/>
          </a:fontRef>
        </p:style>
        <p:txBody>
          <a:bodyPr wrap="square" rtlCol="0">
            <a:spAutoFit/>
          </a:bodyPr>
          <a:lstStyle/>
          <a:p>
            <a:pPr algn="just"/>
            <a:r>
              <a:rPr kumimoji="1" lang="en-US" altLang="zh-CN" sz="3600" b="1" dirty="0">
                <a:solidFill>
                  <a:schemeClr val="bg1"/>
                </a:solidFill>
                <a:latin typeface="Times New Roman" panose="02020603050405020304" charset="0"/>
                <a:ea typeface="字魂36号-正文宋楷" panose="02000000000000000000" pitchFamily="2" charset="-122"/>
                <a:cs typeface="Times New Roman" panose="02020603050405020304" charset="0"/>
              </a:rPr>
              <a:t>     Các em quan sát tranh và cho biết tranh được làm bằng chất liệu gì? là cách làm như thế nào? như vẽ, xé dán, khắc, chấm, ...</a:t>
            </a:r>
          </a:p>
        </p:txBody>
      </p:sp>
      <p:pic>
        <p:nvPicPr>
          <p:cNvPr id="19" name="图片 1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8533765" y="0"/>
            <a:ext cx="3465195" cy="7357745"/>
          </a:xfrm>
          <a:prstGeom prst="rect">
            <a:avLst/>
          </a:prstGeom>
        </p:spPr>
      </p:pic>
      <p:pic>
        <p:nvPicPr>
          <p:cNvPr id="56" name="图片 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32370" y="3162300"/>
            <a:ext cx="2760345" cy="38798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7"/>
                                        </p:tgtEl>
                                        <p:attrNameLst>
                                          <p:attrName>style.visibility</p:attrName>
                                        </p:attrNameLst>
                                      </p:cBhvr>
                                      <p:to>
                                        <p:strVal val="visible"/>
                                      </p:to>
                                    </p:set>
                                    <p:anim calcmode="discrete" valueType="clr">
                                      <p:cBhvr override="childStyle">
                                        <p:cTn id="14"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7"/>
                                        </p:tgtEl>
                                        <p:attrNameLst>
                                          <p:attrName>fillcolor</p:attrName>
                                        </p:attrNameLst>
                                      </p:cBhvr>
                                      <p:tavLst>
                                        <p:tav tm="0">
                                          <p:val>
                                            <p:clrVal>
                                              <a:schemeClr val="accent2"/>
                                            </p:clrVal>
                                          </p:val>
                                        </p:tav>
                                        <p:tav tm="50000">
                                          <p:val>
                                            <p:clrVal>
                                              <a:schemeClr val="hlink"/>
                                            </p:clrVal>
                                          </p:val>
                                        </p:tav>
                                      </p:tavLst>
                                    </p:anim>
                                    <p:set>
                                      <p:cBhvr>
                                        <p:cTn id="16" dur="80"/>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7" grpId="0" animBg="1"/>
      <p:bldP spid="17"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îṩļiḍé"/>
          <p:cNvSpPr/>
          <p:nvPr/>
        </p:nvSpPr>
        <p:spPr>
          <a:xfrm>
            <a:off x="90805" y="5158282"/>
            <a:ext cx="12192000" cy="166701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sz="2400">
              <a:latin typeface="字魂36号-正文宋楷" panose="02000000000000000000" pitchFamily="2" charset="-122"/>
              <a:ea typeface="字魂36号-正文宋楷" panose="02000000000000000000" pitchFamily="2" charset="-122"/>
            </a:endParaRPr>
          </a:p>
        </p:txBody>
      </p:sp>
      <p:grpSp>
        <p:nvGrpSpPr>
          <p:cNvPr id="4" name="íṣḻïḑe"/>
          <p:cNvGrpSpPr/>
          <p:nvPr/>
        </p:nvGrpSpPr>
        <p:grpSpPr>
          <a:xfrm>
            <a:off x="90805" y="3477829"/>
            <a:ext cx="2245995" cy="3347464"/>
            <a:chOff x="673100" y="2707430"/>
            <a:chExt cx="3070225" cy="4342894"/>
          </a:xfrm>
        </p:grpSpPr>
        <p:grpSp>
          <p:nvGrpSpPr>
            <p:cNvPr id="26" name="íṣļîďê"/>
            <p:cNvGrpSpPr/>
            <p:nvPr/>
          </p:nvGrpSpPr>
          <p:grpSpPr>
            <a:xfrm>
              <a:off x="1750534" y="2707430"/>
              <a:ext cx="915356" cy="915356"/>
              <a:chOff x="1750534" y="2707430"/>
              <a:chExt cx="915356" cy="915356"/>
            </a:xfrm>
          </p:grpSpPr>
          <p:sp>
            <p:nvSpPr>
              <p:cNvPr id="32" name="ïśḻidé"/>
              <p:cNvSpPr/>
              <p:nvPr/>
            </p:nvSpPr>
            <p:spPr>
              <a:xfrm>
                <a:off x="1750534" y="2707430"/>
                <a:ext cx="915356" cy="915356"/>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sz="2400">
                  <a:solidFill>
                    <a:srgbClr val="002060"/>
                  </a:solidFill>
                  <a:latin typeface="字魂36号-正文宋楷" panose="02000000000000000000" pitchFamily="2" charset="-122"/>
                  <a:ea typeface="字魂36号-正文宋楷" panose="02000000000000000000" pitchFamily="2" charset="-122"/>
                </a:endParaRPr>
              </a:p>
            </p:txBody>
          </p:sp>
          <p:sp>
            <p:nvSpPr>
              <p:cNvPr id="33" name="í$lîďé"/>
              <p:cNvSpPr/>
              <p:nvPr/>
            </p:nvSpPr>
            <p:spPr bwMode="auto">
              <a:xfrm>
                <a:off x="1930400" y="2893556"/>
                <a:ext cx="555626" cy="543106"/>
              </a:xfrm>
              <a:custGeom>
                <a:avLst/>
                <a:gdLst>
                  <a:gd name="connsiteX0" fmla="*/ 163904 w 607933"/>
                  <a:gd name="connsiteY0" fmla="*/ 368072 h 594235"/>
                  <a:gd name="connsiteX1" fmla="*/ 194698 w 607933"/>
                  <a:gd name="connsiteY1" fmla="*/ 416677 h 594235"/>
                  <a:gd name="connsiteX2" fmla="*/ 52648 w 607933"/>
                  <a:gd name="connsiteY2" fmla="*/ 475202 h 594235"/>
                  <a:gd name="connsiteX3" fmla="*/ 303966 w 607933"/>
                  <a:gd name="connsiteY3" fmla="*/ 542654 h 594235"/>
                  <a:gd name="connsiteX4" fmla="*/ 555285 w 607933"/>
                  <a:gd name="connsiteY4" fmla="*/ 475202 h 594235"/>
                  <a:gd name="connsiteX5" fmla="*/ 412242 w 607933"/>
                  <a:gd name="connsiteY5" fmla="*/ 416677 h 594235"/>
                  <a:gd name="connsiteX6" fmla="*/ 444030 w 607933"/>
                  <a:gd name="connsiteY6" fmla="*/ 368072 h 594235"/>
                  <a:gd name="connsiteX7" fmla="*/ 607933 w 607933"/>
                  <a:gd name="connsiteY7" fmla="*/ 475202 h 594235"/>
                  <a:gd name="connsiteX8" fmla="*/ 303966 w 607933"/>
                  <a:gd name="connsiteY8" fmla="*/ 594235 h 594235"/>
                  <a:gd name="connsiteX9" fmla="*/ 0 w 607933"/>
                  <a:gd name="connsiteY9" fmla="*/ 475202 h 594235"/>
                  <a:gd name="connsiteX10" fmla="*/ 163904 w 607933"/>
                  <a:gd name="connsiteY10" fmla="*/ 368072 h 594235"/>
                  <a:gd name="connsiteX11" fmla="*/ 304444 w 607933"/>
                  <a:gd name="connsiteY11" fmla="*/ 119134 h 594235"/>
                  <a:gd name="connsiteX12" fmla="*/ 368550 w 607933"/>
                  <a:gd name="connsiteY12" fmla="*/ 183559 h 594235"/>
                  <a:gd name="connsiteX13" fmla="*/ 304444 w 607933"/>
                  <a:gd name="connsiteY13" fmla="*/ 247984 h 594235"/>
                  <a:gd name="connsiteX14" fmla="*/ 240338 w 607933"/>
                  <a:gd name="connsiteY14" fmla="*/ 183559 h 594235"/>
                  <a:gd name="connsiteX15" fmla="*/ 304444 w 607933"/>
                  <a:gd name="connsiteY15" fmla="*/ 119134 h 594235"/>
                  <a:gd name="connsiteX16" fmla="*/ 304941 w 607933"/>
                  <a:gd name="connsiteY16" fmla="*/ 78375 h 594235"/>
                  <a:gd name="connsiteX17" fmla="*/ 198655 w 607933"/>
                  <a:gd name="connsiteY17" fmla="*/ 183536 h 594235"/>
                  <a:gd name="connsiteX18" fmla="*/ 304941 w 607933"/>
                  <a:gd name="connsiteY18" fmla="*/ 288698 h 594235"/>
                  <a:gd name="connsiteX19" fmla="*/ 410234 w 607933"/>
                  <a:gd name="connsiteY19" fmla="*/ 183536 h 594235"/>
                  <a:gd name="connsiteX20" fmla="*/ 304941 w 607933"/>
                  <a:gd name="connsiteY20" fmla="*/ 78375 h 594235"/>
                  <a:gd name="connsiteX21" fmla="*/ 304941 w 607933"/>
                  <a:gd name="connsiteY21" fmla="*/ 0 h 594235"/>
                  <a:gd name="connsiteX22" fmla="*/ 482747 w 607933"/>
                  <a:gd name="connsiteY22" fmla="*/ 178576 h 594235"/>
                  <a:gd name="connsiteX23" fmla="*/ 338714 w 607933"/>
                  <a:gd name="connsiteY23" fmla="*/ 454376 h 594235"/>
                  <a:gd name="connsiteX24" fmla="*/ 304941 w 607933"/>
                  <a:gd name="connsiteY24" fmla="*/ 472234 h 594235"/>
                  <a:gd name="connsiteX25" fmla="*/ 270175 w 607933"/>
                  <a:gd name="connsiteY25" fmla="*/ 454376 h 594235"/>
                  <a:gd name="connsiteX26" fmla="*/ 126142 w 607933"/>
                  <a:gd name="connsiteY26" fmla="*/ 178576 h 594235"/>
                  <a:gd name="connsiteX27" fmla="*/ 304941 w 607933"/>
                  <a:gd name="connsiteY27" fmla="*/ 0 h 594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7933" h="594235">
                    <a:moveTo>
                      <a:pt x="163904" y="368072"/>
                    </a:moveTo>
                    <a:cubicBezTo>
                      <a:pt x="173837" y="383943"/>
                      <a:pt x="183771" y="399814"/>
                      <a:pt x="194698" y="416677"/>
                    </a:cubicBezTo>
                    <a:cubicBezTo>
                      <a:pt x="100329" y="430564"/>
                      <a:pt x="52648" y="460323"/>
                      <a:pt x="52648" y="475202"/>
                    </a:cubicBezTo>
                    <a:cubicBezTo>
                      <a:pt x="52648" y="495041"/>
                      <a:pt x="138076" y="542654"/>
                      <a:pt x="303966" y="542654"/>
                    </a:cubicBezTo>
                    <a:cubicBezTo>
                      <a:pt x="469857" y="542654"/>
                      <a:pt x="555285" y="495041"/>
                      <a:pt x="555285" y="475202"/>
                    </a:cubicBezTo>
                    <a:cubicBezTo>
                      <a:pt x="555285" y="460323"/>
                      <a:pt x="506611" y="430564"/>
                      <a:pt x="412242" y="416677"/>
                    </a:cubicBezTo>
                    <a:cubicBezTo>
                      <a:pt x="424162" y="399814"/>
                      <a:pt x="434096" y="383943"/>
                      <a:pt x="444030" y="368072"/>
                    </a:cubicBezTo>
                    <a:cubicBezTo>
                      <a:pt x="536412" y="385927"/>
                      <a:pt x="607933" y="421637"/>
                      <a:pt x="607933" y="475202"/>
                    </a:cubicBezTo>
                    <a:cubicBezTo>
                      <a:pt x="607933" y="553565"/>
                      <a:pt x="454956" y="594235"/>
                      <a:pt x="303966" y="594235"/>
                    </a:cubicBezTo>
                    <a:cubicBezTo>
                      <a:pt x="152977" y="594235"/>
                      <a:pt x="0" y="553565"/>
                      <a:pt x="0" y="475202"/>
                    </a:cubicBezTo>
                    <a:cubicBezTo>
                      <a:pt x="0" y="421637"/>
                      <a:pt x="70528" y="385927"/>
                      <a:pt x="163904" y="368072"/>
                    </a:cubicBezTo>
                    <a:close/>
                    <a:moveTo>
                      <a:pt x="304444" y="119134"/>
                    </a:moveTo>
                    <a:cubicBezTo>
                      <a:pt x="339849" y="119134"/>
                      <a:pt x="368550" y="147978"/>
                      <a:pt x="368550" y="183559"/>
                    </a:cubicBezTo>
                    <a:cubicBezTo>
                      <a:pt x="368550" y="219140"/>
                      <a:pt x="339849" y="247984"/>
                      <a:pt x="304444" y="247984"/>
                    </a:cubicBezTo>
                    <a:cubicBezTo>
                      <a:pt x="269039" y="247984"/>
                      <a:pt x="240338" y="219140"/>
                      <a:pt x="240338" y="183559"/>
                    </a:cubicBezTo>
                    <a:cubicBezTo>
                      <a:pt x="240338" y="147978"/>
                      <a:pt x="269039" y="119134"/>
                      <a:pt x="304444" y="119134"/>
                    </a:cubicBezTo>
                    <a:close/>
                    <a:moveTo>
                      <a:pt x="304941" y="78375"/>
                    </a:moveTo>
                    <a:cubicBezTo>
                      <a:pt x="246335" y="78375"/>
                      <a:pt x="198655" y="125003"/>
                      <a:pt x="198655" y="183536"/>
                    </a:cubicBezTo>
                    <a:cubicBezTo>
                      <a:pt x="198655" y="242070"/>
                      <a:pt x="246335" y="288698"/>
                      <a:pt x="304941" y="288698"/>
                    </a:cubicBezTo>
                    <a:cubicBezTo>
                      <a:pt x="362554" y="288698"/>
                      <a:pt x="410234" y="242070"/>
                      <a:pt x="410234" y="183536"/>
                    </a:cubicBezTo>
                    <a:cubicBezTo>
                      <a:pt x="410234" y="125003"/>
                      <a:pt x="362554" y="78375"/>
                      <a:pt x="304941" y="78375"/>
                    </a:cubicBezTo>
                    <a:close/>
                    <a:moveTo>
                      <a:pt x="304941" y="0"/>
                    </a:moveTo>
                    <a:cubicBezTo>
                      <a:pt x="403281" y="0"/>
                      <a:pt x="482747" y="80359"/>
                      <a:pt x="482747" y="178576"/>
                    </a:cubicBezTo>
                    <a:cubicBezTo>
                      <a:pt x="482747" y="249014"/>
                      <a:pt x="391361" y="383938"/>
                      <a:pt x="338714" y="454376"/>
                    </a:cubicBezTo>
                    <a:cubicBezTo>
                      <a:pt x="330768" y="465289"/>
                      <a:pt x="317854" y="472234"/>
                      <a:pt x="304941" y="472234"/>
                    </a:cubicBezTo>
                    <a:cubicBezTo>
                      <a:pt x="291035" y="472234"/>
                      <a:pt x="278121" y="465289"/>
                      <a:pt x="270175" y="454376"/>
                    </a:cubicBezTo>
                    <a:cubicBezTo>
                      <a:pt x="217528" y="383938"/>
                      <a:pt x="126142" y="249014"/>
                      <a:pt x="126142" y="178576"/>
                    </a:cubicBezTo>
                    <a:cubicBezTo>
                      <a:pt x="126142" y="80359"/>
                      <a:pt x="205608" y="0"/>
                      <a:pt x="304941" y="0"/>
                    </a:cubicBezTo>
                    <a:close/>
                  </a:path>
                </a:pathLst>
              </a:custGeom>
              <a:solidFill>
                <a:srgbClr val="C00000"/>
              </a:solidFill>
              <a:ln>
                <a:noFill/>
              </a:ln>
            </p:spPr>
            <p:txBody>
              <a:bodyPr wrap="square" lIns="91440" tIns="45720" rIns="91440" bIns="45720">
                <a:normAutofit fontScale="92500"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ltLang="zh-CN" sz="2400">
                  <a:solidFill>
                    <a:srgbClr val="002060"/>
                  </a:solidFill>
                  <a:latin typeface="Agent Orange" panose="00000400000000000000" charset="0"/>
                  <a:ea typeface="字魂36号-正文宋楷" panose="02000000000000000000" pitchFamily="2" charset="-122"/>
                  <a:cs typeface="Agent Orange" panose="00000400000000000000" charset="0"/>
                </a:endParaRPr>
              </a:p>
            </p:txBody>
          </p:sp>
        </p:grpSp>
        <p:grpSp>
          <p:nvGrpSpPr>
            <p:cNvPr id="27" name="îṧḻídé"/>
            <p:cNvGrpSpPr/>
            <p:nvPr/>
          </p:nvGrpSpPr>
          <p:grpSpPr>
            <a:xfrm>
              <a:off x="673100" y="3802790"/>
              <a:ext cx="3070225" cy="3247534"/>
              <a:chOff x="673100" y="3802790"/>
              <a:chExt cx="3070225" cy="3247534"/>
            </a:xfrm>
          </p:grpSpPr>
          <p:sp>
            <p:nvSpPr>
              <p:cNvPr id="28" name="îṥḷiḋé"/>
              <p:cNvSpPr/>
              <p:nvPr/>
            </p:nvSpPr>
            <p:spPr bwMode="auto">
              <a:xfrm>
                <a:off x="673100" y="3802790"/>
                <a:ext cx="3070225" cy="3247534"/>
              </a:xfrm>
              <a:custGeom>
                <a:avLst/>
                <a:gdLst>
                  <a:gd name="T0" fmla="*/ 559 w 1046"/>
                  <a:gd name="T1" fmla="*/ 39 h 650"/>
                  <a:gd name="T2" fmla="*/ 523 w 1046"/>
                  <a:gd name="T3" fmla="*/ 0 h 650"/>
                  <a:gd name="T4" fmla="*/ 487 w 1046"/>
                  <a:gd name="T5" fmla="*/ 39 h 650"/>
                  <a:gd name="T6" fmla="*/ 0 w 1046"/>
                  <a:gd name="T7" fmla="*/ 39 h 650"/>
                  <a:gd name="T8" fmla="*/ 0 w 1046"/>
                  <a:gd name="T9" fmla="*/ 650 h 650"/>
                  <a:gd name="T10" fmla="*/ 523 w 1046"/>
                  <a:gd name="T11" fmla="*/ 609 h 650"/>
                  <a:gd name="T12" fmla="*/ 1046 w 1046"/>
                  <a:gd name="T13" fmla="*/ 650 h 650"/>
                  <a:gd name="T14" fmla="*/ 1046 w 1046"/>
                  <a:gd name="T15" fmla="*/ 39 h 650"/>
                  <a:gd name="T16" fmla="*/ 559 w 1046"/>
                  <a:gd name="T17" fmla="*/ 3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6" h="650">
                    <a:moveTo>
                      <a:pt x="559" y="39"/>
                    </a:moveTo>
                    <a:cubicBezTo>
                      <a:pt x="523" y="0"/>
                      <a:pt x="523" y="0"/>
                      <a:pt x="523" y="0"/>
                    </a:cubicBezTo>
                    <a:cubicBezTo>
                      <a:pt x="487" y="39"/>
                      <a:pt x="487" y="39"/>
                      <a:pt x="487" y="39"/>
                    </a:cubicBezTo>
                    <a:cubicBezTo>
                      <a:pt x="0" y="39"/>
                      <a:pt x="0" y="39"/>
                      <a:pt x="0" y="39"/>
                    </a:cubicBezTo>
                    <a:cubicBezTo>
                      <a:pt x="0" y="650"/>
                      <a:pt x="0" y="650"/>
                      <a:pt x="0" y="650"/>
                    </a:cubicBezTo>
                    <a:cubicBezTo>
                      <a:pt x="142" y="625"/>
                      <a:pt x="324" y="609"/>
                      <a:pt x="523" y="609"/>
                    </a:cubicBezTo>
                    <a:cubicBezTo>
                      <a:pt x="722" y="609"/>
                      <a:pt x="904" y="625"/>
                      <a:pt x="1046" y="650"/>
                    </a:cubicBezTo>
                    <a:cubicBezTo>
                      <a:pt x="1046" y="39"/>
                      <a:pt x="1046" y="39"/>
                      <a:pt x="1046" y="39"/>
                    </a:cubicBezTo>
                    <a:lnTo>
                      <a:pt x="559" y="39"/>
                    </a:lnTo>
                    <a:close/>
                  </a:path>
                </a:pathLst>
              </a:custGeom>
              <a:blipFill>
                <a:blip r:embed="rId3"/>
              </a:blipFill>
              <a:ln>
                <a:noFill/>
              </a:ln>
              <a:effectLst>
                <a:outerShdw sx="103000" sy="103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en-US" sz="2400">
                  <a:solidFill>
                    <a:srgbClr val="002060"/>
                  </a:solidFill>
                  <a:latin typeface="字魂36号-正文宋楷" panose="02000000000000000000" pitchFamily="2" charset="-122"/>
                  <a:ea typeface="字魂36号-正文宋楷" panose="02000000000000000000" pitchFamily="2" charset="-122"/>
                </a:endParaRPr>
              </a:p>
            </p:txBody>
          </p:sp>
          <p:grpSp>
            <p:nvGrpSpPr>
              <p:cNvPr id="29" name="iS1ïḑé"/>
              <p:cNvGrpSpPr/>
              <p:nvPr/>
            </p:nvGrpSpPr>
            <p:grpSpPr>
              <a:xfrm>
                <a:off x="907392" y="4230235"/>
                <a:ext cx="2603225" cy="2500321"/>
                <a:chOff x="4960937" y="3445208"/>
                <a:chExt cx="2271508" cy="2500321"/>
              </a:xfrm>
            </p:grpSpPr>
            <p:sp>
              <p:nvSpPr>
                <p:cNvPr id="30" name="íśľîḓè"/>
                <p:cNvSpPr txBox="1"/>
                <p:nvPr/>
              </p:nvSpPr>
              <p:spPr bwMode="auto">
                <a:xfrm>
                  <a:off x="4960937" y="3445208"/>
                  <a:ext cx="2269993" cy="2500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eaLnBrk="1" hangingPunct="1">
                    <a:lnSpc>
                      <a:spcPct val="100000"/>
                    </a:lnSpc>
                    <a:spcBef>
                      <a:spcPct val="0"/>
                    </a:spcBef>
                    <a:buFontTx/>
                    <a:buNone/>
                  </a:pPr>
                  <a:r>
                    <a:rPr lang="en-US" altLang="zh-CN" sz="2400" b="1" dirty="0">
                      <a:solidFill>
                        <a:srgbClr val="002060"/>
                      </a:solidFill>
                      <a:latin typeface="Times New Roman" panose="02020603050405020304" charset="0"/>
                      <a:ea typeface="字魂36号-正文宋楷" panose="02000000000000000000" pitchFamily="2" charset="-122"/>
                      <a:cs typeface="Times New Roman" panose="02020603050405020304" charset="0"/>
                    </a:rPr>
                    <a:t>1. Quan sát - nhận thức về họa tiết trang trí bằng chấm.  </a:t>
                  </a:r>
                </a:p>
              </p:txBody>
            </p:sp>
            <p:sp>
              <p:nvSpPr>
                <p:cNvPr id="31" name="ïṣľïḑé"/>
                <p:cNvSpPr/>
                <p:nvPr/>
              </p:nvSpPr>
              <p:spPr bwMode="auto">
                <a:xfrm>
                  <a:off x="4962452" y="3814283"/>
                  <a:ext cx="2269993" cy="1091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50000"/>
                    </a:lnSpc>
                  </a:pPr>
                  <a:endParaRPr lang="en-US" altLang="zh-CN" sz="1600" dirty="0">
                    <a:solidFill>
                      <a:srgbClr val="002060"/>
                    </a:solidFill>
                    <a:latin typeface="字魂36号-正文宋楷" panose="02000000000000000000" pitchFamily="2" charset="-122"/>
                    <a:ea typeface="字魂36号-正文宋楷" panose="02000000000000000000" pitchFamily="2" charset="-122"/>
                  </a:endParaRPr>
                </a:p>
              </p:txBody>
            </p:sp>
          </p:grpSp>
        </p:grpSp>
      </p:grpSp>
      <p:grpSp>
        <p:nvGrpSpPr>
          <p:cNvPr id="5" name="ïšlide"/>
          <p:cNvGrpSpPr/>
          <p:nvPr/>
        </p:nvGrpSpPr>
        <p:grpSpPr>
          <a:xfrm>
            <a:off x="2502535" y="2743769"/>
            <a:ext cx="2223135" cy="3033496"/>
            <a:chOff x="673100" y="2707430"/>
            <a:chExt cx="3070225" cy="4033976"/>
          </a:xfrm>
        </p:grpSpPr>
        <p:grpSp>
          <p:nvGrpSpPr>
            <p:cNvPr id="18" name="ïşḷiďé"/>
            <p:cNvGrpSpPr/>
            <p:nvPr/>
          </p:nvGrpSpPr>
          <p:grpSpPr>
            <a:xfrm>
              <a:off x="1750534" y="2707430"/>
              <a:ext cx="915356" cy="915356"/>
              <a:chOff x="1750534" y="2707430"/>
              <a:chExt cx="915356" cy="915356"/>
            </a:xfrm>
          </p:grpSpPr>
          <p:sp>
            <p:nvSpPr>
              <p:cNvPr id="24" name="î$lïďê"/>
              <p:cNvSpPr/>
              <p:nvPr/>
            </p:nvSpPr>
            <p:spPr>
              <a:xfrm>
                <a:off x="1750534" y="2707430"/>
                <a:ext cx="915356" cy="915356"/>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sz="2400">
                  <a:solidFill>
                    <a:srgbClr val="002060"/>
                  </a:solidFill>
                  <a:latin typeface="字魂36号-正文宋楷" panose="02000000000000000000" pitchFamily="2" charset="-122"/>
                  <a:ea typeface="字魂36号-正文宋楷" panose="02000000000000000000" pitchFamily="2" charset="-122"/>
                </a:endParaRPr>
              </a:p>
            </p:txBody>
          </p:sp>
          <p:sp>
            <p:nvSpPr>
              <p:cNvPr id="25" name="îš1îḓê"/>
              <p:cNvSpPr/>
              <p:nvPr/>
            </p:nvSpPr>
            <p:spPr bwMode="auto">
              <a:xfrm>
                <a:off x="1930400" y="2893556"/>
                <a:ext cx="555626" cy="543106"/>
              </a:xfrm>
              <a:custGeom>
                <a:avLst/>
                <a:gdLst>
                  <a:gd name="connsiteX0" fmla="*/ 163904 w 607933"/>
                  <a:gd name="connsiteY0" fmla="*/ 368072 h 594235"/>
                  <a:gd name="connsiteX1" fmla="*/ 194698 w 607933"/>
                  <a:gd name="connsiteY1" fmla="*/ 416677 h 594235"/>
                  <a:gd name="connsiteX2" fmla="*/ 52648 w 607933"/>
                  <a:gd name="connsiteY2" fmla="*/ 475202 h 594235"/>
                  <a:gd name="connsiteX3" fmla="*/ 303966 w 607933"/>
                  <a:gd name="connsiteY3" fmla="*/ 542654 h 594235"/>
                  <a:gd name="connsiteX4" fmla="*/ 555285 w 607933"/>
                  <a:gd name="connsiteY4" fmla="*/ 475202 h 594235"/>
                  <a:gd name="connsiteX5" fmla="*/ 412242 w 607933"/>
                  <a:gd name="connsiteY5" fmla="*/ 416677 h 594235"/>
                  <a:gd name="connsiteX6" fmla="*/ 444030 w 607933"/>
                  <a:gd name="connsiteY6" fmla="*/ 368072 h 594235"/>
                  <a:gd name="connsiteX7" fmla="*/ 607933 w 607933"/>
                  <a:gd name="connsiteY7" fmla="*/ 475202 h 594235"/>
                  <a:gd name="connsiteX8" fmla="*/ 303966 w 607933"/>
                  <a:gd name="connsiteY8" fmla="*/ 594235 h 594235"/>
                  <a:gd name="connsiteX9" fmla="*/ 0 w 607933"/>
                  <a:gd name="connsiteY9" fmla="*/ 475202 h 594235"/>
                  <a:gd name="connsiteX10" fmla="*/ 163904 w 607933"/>
                  <a:gd name="connsiteY10" fmla="*/ 368072 h 594235"/>
                  <a:gd name="connsiteX11" fmla="*/ 304444 w 607933"/>
                  <a:gd name="connsiteY11" fmla="*/ 119134 h 594235"/>
                  <a:gd name="connsiteX12" fmla="*/ 368550 w 607933"/>
                  <a:gd name="connsiteY12" fmla="*/ 183559 h 594235"/>
                  <a:gd name="connsiteX13" fmla="*/ 304444 w 607933"/>
                  <a:gd name="connsiteY13" fmla="*/ 247984 h 594235"/>
                  <a:gd name="connsiteX14" fmla="*/ 240338 w 607933"/>
                  <a:gd name="connsiteY14" fmla="*/ 183559 h 594235"/>
                  <a:gd name="connsiteX15" fmla="*/ 304444 w 607933"/>
                  <a:gd name="connsiteY15" fmla="*/ 119134 h 594235"/>
                  <a:gd name="connsiteX16" fmla="*/ 304941 w 607933"/>
                  <a:gd name="connsiteY16" fmla="*/ 78375 h 594235"/>
                  <a:gd name="connsiteX17" fmla="*/ 198655 w 607933"/>
                  <a:gd name="connsiteY17" fmla="*/ 183536 h 594235"/>
                  <a:gd name="connsiteX18" fmla="*/ 304941 w 607933"/>
                  <a:gd name="connsiteY18" fmla="*/ 288698 h 594235"/>
                  <a:gd name="connsiteX19" fmla="*/ 410234 w 607933"/>
                  <a:gd name="connsiteY19" fmla="*/ 183536 h 594235"/>
                  <a:gd name="connsiteX20" fmla="*/ 304941 w 607933"/>
                  <a:gd name="connsiteY20" fmla="*/ 78375 h 594235"/>
                  <a:gd name="connsiteX21" fmla="*/ 304941 w 607933"/>
                  <a:gd name="connsiteY21" fmla="*/ 0 h 594235"/>
                  <a:gd name="connsiteX22" fmla="*/ 482747 w 607933"/>
                  <a:gd name="connsiteY22" fmla="*/ 178576 h 594235"/>
                  <a:gd name="connsiteX23" fmla="*/ 338714 w 607933"/>
                  <a:gd name="connsiteY23" fmla="*/ 454376 h 594235"/>
                  <a:gd name="connsiteX24" fmla="*/ 304941 w 607933"/>
                  <a:gd name="connsiteY24" fmla="*/ 472234 h 594235"/>
                  <a:gd name="connsiteX25" fmla="*/ 270175 w 607933"/>
                  <a:gd name="connsiteY25" fmla="*/ 454376 h 594235"/>
                  <a:gd name="connsiteX26" fmla="*/ 126142 w 607933"/>
                  <a:gd name="connsiteY26" fmla="*/ 178576 h 594235"/>
                  <a:gd name="connsiteX27" fmla="*/ 304941 w 607933"/>
                  <a:gd name="connsiteY27" fmla="*/ 0 h 594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7933" h="594235">
                    <a:moveTo>
                      <a:pt x="163904" y="368072"/>
                    </a:moveTo>
                    <a:cubicBezTo>
                      <a:pt x="173837" y="383943"/>
                      <a:pt x="183771" y="399814"/>
                      <a:pt x="194698" y="416677"/>
                    </a:cubicBezTo>
                    <a:cubicBezTo>
                      <a:pt x="100329" y="430564"/>
                      <a:pt x="52648" y="460323"/>
                      <a:pt x="52648" y="475202"/>
                    </a:cubicBezTo>
                    <a:cubicBezTo>
                      <a:pt x="52648" y="495041"/>
                      <a:pt x="138076" y="542654"/>
                      <a:pt x="303966" y="542654"/>
                    </a:cubicBezTo>
                    <a:cubicBezTo>
                      <a:pt x="469857" y="542654"/>
                      <a:pt x="555285" y="495041"/>
                      <a:pt x="555285" y="475202"/>
                    </a:cubicBezTo>
                    <a:cubicBezTo>
                      <a:pt x="555285" y="460323"/>
                      <a:pt x="506611" y="430564"/>
                      <a:pt x="412242" y="416677"/>
                    </a:cubicBezTo>
                    <a:cubicBezTo>
                      <a:pt x="424162" y="399814"/>
                      <a:pt x="434096" y="383943"/>
                      <a:pt x="444030" y="368072"/>
                    </a:cubicBezTo>
                    <a:cubicBezTo>
                      <a:pt x="536412" y="385927"/>
                      <a:pt x="607933" y="421637"/>
                      <a:pt x="607933" y="475202"/>
                    </a:cubicBezTo>
                    <a:cubicBezTo>
                      <a:pt x="607933" y="553565"/>
                      <a:pt x="454956" y="594235"/>
                      <a:pt x="303966" y="594235"/>
                    </a:cubicBezTo>
                    <a:cubicBezTo>
                      <a:pt x="152977" y="594235"/>
                      <a:pt x="0" y="553565"/>
                      <a:pt x="0" y="475202"/>
                    </a:cubicBezTo>
                    <a:cubicBezTo>
                      <a:pt x="0" y="421637"/>
                      <a:pt x="70528" y="385927"/>
                      <a:pt x="163904" y="368072"/>
                    </a:cubicBezTo>
                    <a:close/>
                    <a:moveTo>
                      <a:pt x="304444" y="119134"/>
                    </a:moveTo>
                    <a:cubicBezTo>
                      <a:pt x="339849" y="119134"/>
                      <a:pt x="368550" y="147978"/>
                      <a:pt x="368550" y="183559"/>
                    </a:cubicBezTo>
                    <a:cubicBezTo>
                      <a:pt x="368550" y="219140"/>
                      <a:pt x="339849" y="247984"/>
                      <a:pt x="304444" y="247984"/>
                    </a:cubicBezTo>
                    <a:cubicBezTo>
                      <a:pt x="269039" y="247984"/>
                      <a:pt x="240338" y="219140"/>
                      <a:pt x="240338" y="183559"/>
                    </a:cubicBezTo>
                    <a:cubicBezTo>
                      <a:pt x="240338" y="147978"/>
                      <a:pt x="269039" y="119134"/>
                      <a:pt x="304444" y="119134"/>
                    </a:cubicBezTo>
                    <a:close/>
                    <a:moveTo>
                      <a:pt x="304941" y="78375"/>
                    </a:moveTo>
                    <a:cubicBezTo>
                      <a:pt x="246335" y="78375"/>
                      <a:pt x="198655" y="125003"/>
                      <a:pt x="198655" y="183536"/>
                    </a:cubicBezTo>
                    <a:cubicBezTo>
                      <a:pt x="198655" y="242070"/>
                      <a:pt x="246335" y="288698"/>
                      <a:pt x="304941" y="288698"/>
                    </a:cubicBezTo>
                    <a:cubicBezTo>
                      <a:pt x="362554" y="288698"/>
                      <a:pt x="410234" y="242070"/>
                      <a:pt x="410234" y="183536"/>
                    </a:cubicBezTo>
                    <a:cubicBezTo>
                      <a:pt x="410234" y="125003"/>
                      <a:pt x="362554" y="78375"/>
                      <a:pt x="304941" y="78375"/>
                    </a:cubicBezTo>
                    <a:close/>
                    <a:moveTo>
                      <a:pt x="304941" y="0"/>
                    </a:moveTo>
                    <a:cubicBezTo>
                      <a:pt x="403281" y="0"/>
                      <a:pt x="482747" y="80359"/>
                      <a:pt x="482747" y="178576"/>
                    </a:cubicBezTo>
                    <a:cubicBezTo>
                      <a:pt x="482747" y="249014"/>
                      <a:pt x="391361" y="383938"/>
                      <a:pt x="338714" y="454376"/>
                    </a:cubicBezTo>
                    <a:cubicBezTo>
                      <a:pt x="330768" y="465289"/>
                      <a:pt x="317854" y="472234"/>
                      <a:pt x="304941" y="472234"/>
                    </a:cubicBezTo>
                    <a:cubicBezTo>
                      <a:pt x="291035" y="472234"/>
                      <a:pt x="278121" y="465289"/>
                      <a:pt x="270175" y="454376"/>
                    </a:cubicBezTo>
                    <a:cubicBezTo>
                      <a:pt x="217528" y="383938"/>
                      <a:pt x="126142" y="249014"/>
                      <a:pt x="126142" y="178576"/>
                    </a:cubicBezTo>
                    <a:cubicBezTo>
                      <a:pt x="126142" y="80359"/>
                      <a:pt x="205608" y="0"/>
                      <a:pt x="304941" y="0"/>
                    </a:cubicBezTo>
                    <a:close/>
                  </a:path>
                </a:pathLst>
              </a:custGeom>
              <a:solidFill>
                <a:srgbClr val="C00000"/>
              </a:solidFill>
              <a:ln>
                <a:noFill/>
              </a:ln>
            </p:spPr>
            <p:txBody>
              <a:bodyPr wrap="square" lIns="91440" tIns="45720" rIns="91440" bIns="45720">
                <a:normAutofit fontScale="90000"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sz="2400">
                  <a:solidFill>
                    <a:srgbClr val="002060"/>
                  </a:solidFill>
                  <a:latin typeface="字魂36号-正文宋楷" panose="02000000000000000000" pitchFamily="2" charset="-122"/>
                  <a:ea typeface="字魂36号-正文宋楷" panose="02000000000000000000" pitchFamily="2" charset="-122"/>
                </a:endParaRPr>
              </a:p>
            </p:txBody>
          </p:sp>
        </p:grpSp>
        <p:grpSp>
          <p:nvGrpSpPr>
            <p:cNvPr id="19" name="íṥ1íḓê"/>
            <p:cNvGrpSpPr/>
            <p:nvPr/>
          </p:nvGrpSpPr>
          <p:grpSpPr>
            <a:xfrm>
              <a:off x="673100" y="3802790"/>
              <a:ext cx="3070225" cy="2938616"/>
              <a:chOff x="673100" y="3802790"/>
              <a:chExt cx="3070225" cy="2938616"/>
            </a:xfrm>
          </p:grpSpPr>
          <p:sp>
            <p:nvSpPr>
              <p:cNvPr id="20" name="ïSļiḑê"/>
              <p:cNvSpPr/>
              <p:nvPr/>
            </p:nvSpPr>
            <p:spPr bwMode="auto">
              <a:xfrm>
                <a:off x="673100" y="3802790"/>
                <a:ext cx="3070225" cy="2938616"/>
              </a:xfrm>
              <a:custGeom>
                <a:avLst/>
                <a:gdLst>
                  <a:gd name="T0" fmla="*/ 559 w 1046"/>
                  <a:gd name="T1" fmla="*/ 39 h 650"/>
                  <a:gd name="T2" fmla="*/ 523 w 1046"/>
                  <a:gd name="T3" fmla="*/ 0 h 650"/>
                  <a:gd name="T4" fmla="*/ 487 w 1046"/>
                  <a:gd name="T5" fmla="*/ 39 h 650"/>
                  <a:gd name="T6" fmla="*/ 0 w 1046"/>
                  <a:gd name="T7" fmla="*/ 39 h 650"/>
                  <a:gd name="T8" fmla="*/ 0 w 1046"/>
                  <a:gd name="T9" fmla="*/ 650 h 650"/>
                  <a:gd name="T10" fmla="*/ 523 w 1046"/>
                  <a:gd name="T11" fmla="*/ 609 h 650"/>
                  <a:gd name="T12" fmla="*/ 1046 w 1046"/>
                  <a:gd name="T13" fmla="*/ 650 h 650"/>
                  <a:gd name="T14" fmla="*/ 1046 w 1046"/>
                  <a:gd name="T15" fmla="*/ 39 h 650"/>
                  <a:gd name="T16" fmla="*/ 559 w 1046"/>
                  <a:gd name="T17" fmla="*/ 3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6" h="650">
                    <a:moveTo>
                      <a:pt x="559" y="39"/>
                    </a:moveTo>
                    <a:cubicBezTo>
                      <a:pt x="523" y="0"/>
                      <a:pt x="523" y="0"/>
                      <a:pt x="523" y="0"/>
                    </a:cubicBezTo>
                    <a:cubicBezTo>
                      <a:pt x="487" y="39"/>
                      <a:pt x="487" y="39"/>
                      <a:pt x="487" y="39"/>
                    </a:cubicBezTo>
                    <a:cubicBezTo>
                      <a:pt x="0" y="39"/>
                      <a:pt x="0" y="39"/>
                      <a:pt x="0" y="39"/>
                    </a:cubicBezTo>
                    <a:cubicBezTo>
                      <a:pt x="0" y="650"/>
                      <a:pt x="0" y="650"/>
                      <a:pt x="0" y="650"/>
                    </a:cubicBezTo>
                    <a:cubicBezTo>
                      <a:pt x="142" y="625"/>
                      <a:pt x="324" y="609"/>
                      <a:pt x="523" y="609"/>
                    </a:cubicBezTo>
                    <a:cubicBezTo>
                      <a:pt x="722" y="609"/>
                      <a:pt x="904" y="625"/>
                      <a:pt x="1046" y="650"/>
                    </a:cubicBezTo>
                    <a:cubicBezTo>
                      <a:pt x="1046" y="39"/>
                      <a:pt x="1046" y="39"/>
                      <a:pt x="1046" y="39"/>
                    </a:cubicBezTo>
                    <a:lnTo>
                      <a:pt x="559" y="39"/>
                    </a:lnTo>
                    <a:close/>
                  </a:path>
                </a:pathLst>
              </a:custGeom>
              <a:blipFill>
                <a:blip r:embed="rId4"/>
              </a:blipFill>
              <a:ln>
                <a:noFill/>
              </a:ln>
              <a:effectLst>
                <a:outerShdw sx="103000" sy="103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en-US" sz="2400">
                  <a:solidFill>
                    <a:srgbClr val="002060"/>
                  </a:solidFill>
                  <a:latin typeface="字魂36号-正文宋楷" panose="02000000000000000000" pitchFamily="2" charset="-122"/>
                  <a:ea typeface="字魂36号-正文宋楷" panose="02000000000000000000" pitchFamily="2" charset="-122"/>
                </a:endParaRPr>
              </a:p>
            </p:txBody>
          </p:sp>
          <p:grpSp>
            <p:nvGrpSpPr>
              <p:cNvPr id="21" name="iṣ1îdé"/>
              <p:cNvGrpSpPr/>
              <p:nvPr/>
            </p:nvGrpSpPr>
            <p:grpSpPr>
              <a:xfrm>
                <a:off x="907392" y="4230235"/>
                <a:ext cx="2601930" cy="1753037"/>
                <a:chOff x="4960937" y="3445208"/>
                <a:chExt cx="2270378" cy="1753037"/>
              </a:xfrm>
            </p:grpSpPr>
            <p:sp>
              <p:nvSpPr>
                <p:cNvPr id="22" name="îṩliḓe"/>
                <p:cNvSpPr txBox="1"/>
                <p:nvPr/>
              </p:nvSpPr>
              <p:spPr bwMode="auto">
                <a:xfrm>
                  <a:off x="4960937" y="3445208"/>
                  <a:ext cx="2270378" cy="175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spcBef>
                      <a:spcPct val="0"/>
                    </a:spcBef>
                  </a:pPr>
                  <a:r>
                    <a:rPr lang="en-US" altLang="zh-CN" sz="2400" b="1" dirty="0">
                      <a:solidFill>
                        <a:srgbClr val="002060"/>
                      </a:solidFill>
                      <a:latin typeface="Times New Roman" panose="02020603050405020304" charset="0"/>
                      <a:ea typeface="字魂36号-正文宋楷" panose="02000000000000000000" pitchFamily="2" charset="-122"/>
                      <a:cs typeface="Times New Roman" panose="02020603050405020304" charset="0"/>
                    </a:rPr>
                    <a:t>2. Cách tạo họa tiết trang trí bằng chấm. </a:t>
                  </a:r>
                </a:p>
              </p:txBody>
            </p:sp>
            <p:sp>
              <p:nvSpPr>
                <p:cNvPr id="23" name="i$ľîḍé"/>
                <p:cNvSpPr/>
                <p:nvPr/>
              </p:nvSpPr>
              <p:spPr bwMode="auto">
                <a:xfrm>
                  <a:off x="4960937" y="3949156"/>
                  <a:ext cx="2270125" cy="95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50000"/>
                    </a:lnSpc>
                  </a:pPr>
                  <a:endParaRPr lang="en-US" altLang="zh-CN" sz="1600" dirty="0">
                    <a:solidFill>
                      <a:srgbClr val="002060"/>
                    </a:solidFill>
                    <a:latin typeface="字魂36号-正文宋楷" panose="02000000000000000000" pitchFamily="2" charset="-122"/>
                    <a:ea typeface="字魂36号-正文宋楷" panose="02000000000000000000" pitchFamily="2" charset="-122"/>
                  </a:endParaRPr>
                </a:p>
              </p:txBody>
            </p:sp>
          </p:grpSp>
        </p:grpSp>
      </p:grpSp>
      <p:grpSp>
        <p:nvGrpSpPr>
          <p:cNvPr id="6" name="íşľíḑê"/>
          <p:cNvGrpSpPr/>
          <p:nvPr/>
        </p:nvGrpSpPr>
        <p:grpSpPr>
          <a:xfrm>
            <a:off x="4862195" y="1872549"/>
            <a:ext cx="2310130" cy="3113126"/>
            <a:chOff x="673100" y="2707430"/>
            <a:chExt cx="3070225" cy="4072674"/>
          </a:xfrm>
        </p:grpSpPr>
        <p:grpSp>
          <p:nvGrpSpPr>
            <p:cNvPr id="10" name="ïṥ1iďé"/>
            <p:cNvGrpSpPr/>
            <p:nvPr/>
          </p:nvGrpSpPr>
          <p:grpSpPr>
            <a:xfrm>
              <a:off x="1750534" y="2707430"/>
              <a:ext cx="915356" cy="915356"/>
              <a:chOff x="1750534" y="2707430"/>
              <a:chExt cx="915356" cy="915356"/>
            </a:xfrm>
          </p:grpSpPr>
          <p:sp>
            <p:nvSpPr>
              <p:cNvPr id="16" name="iśļídé"/>
              <p:cNvSpPr/>
              <p:nvPr/>
            </p:nvSpPr>
            <p:spPr>
              <a:xfrm>
                <a:off x="1750534" y="2707430"/>
                <a:ext cx="915356" cy="915356"/>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sz="2400">
                  <a:solidFill>
                    <a:srgbClr val="002060"/>
                  </a:solidFill>
                  <a:latin typeface="字魂36号-正文宋楷" panose="02000000000000000000" pitchFamily="2" charset="-122"/>
                  <a:ea typeface="字魂36号-正文宋楷" panose="02000000000000000000" pitchFamily="2" charset="-122"/>
                </a:endParaRPr>
              </a:p>
            </p:txBody>
          </p:sp>
          <p:sp>
            <p:nvSpPr>
              <p:cNvPr id="17" name="íṧļïḑè"/>
              <p:cNvSpPr/>
              <p:nvPr/>
            </p:nvSpPr>
            <p:spPr bwMode="auto">
              <a:xfrm>
                <a:off x="1930400" y="2893556"/>
                <a:ext cx="555626" cy="543106"/>
              </a:xfrm>
              <a:custGeom>
                <a:avLst/>
                <a:gdLst>
                  <a:gd name="connsiteX0" fmla="*/ 163904 w 607933"/>
                  <a:gd name="connsiteY0" fmla="*/ 368072 h 594235"/>
                  <a:gd name="connsiteX1" fmla="*/ 194698 w 607933"/>
                  <a:gd name="connsiteY1" fmla="*/ 416677 h 594235"/>
                  <a:gd name="connsiteX2" fmla="*/ 52648 w 607933"/>
                  <a:gd name="connsiteY2" fmla="*/ 475202 h 594235"/>
                  <a:gd name="connsiteX3" fmla="*/ 303966 w 607933"/>
                  <a:gd name="connsiteY3" fmla="*/ 542654 h 594235"/>
                  <a:gd name="connsiteX4" fmla="*/ 555285 w 607933"/>
                  <a:gd name="connsiteY4" fmla="*/ 475202 h 594235"/>
                  <a:gd name="connsiteX5" fmla="*/ 412242 w 607933"/>
                  <a:gd name="connsiteY5" fmla="*/ 416677 h 594235"/>
                  <a:gd name="connsiteX6" fmla="*/ 444030 w 607933"/>
                  <a:gd name="connsiteY6" fmla="*/ 368072 h 594235"/>
                  <a:gd name="connsiteX7" fmla="*/ 607933 w 607933"/>
                  <a:gd name="connsiteY7" fmla="*/ 475202 h 594235"/>
                  <a:gd name="connsiteX8" fmla="*/ 303966 w 607933"/>
                  <a:gd name="connsiteY8" fmla="*/ 594235 h 594235"/>
                  <a:gd name="connsiteX9" fmla="*/ 0 w 607933"/>
                  <a:gd name="connsiteY9" fmla="*/ 475202 h 594235"/>
                  <a:gd name="connsiteX10" fmla="*/ 163904 w 607933"/>
                  <a:gd name="connsiteY10" fmla="*/ 368072 h 594235"/>
                  <a:gd name="connsiteX11" fmla="*/ 304444 w 607933"/>
                  <a:gd name="connsiteY11" fmla="*/ 119134 h 594235"/>
                  <a:gd name="connsiteX12" fmla="*/ 368550 w 607933"/>
                  <a:gd name="connsiteY12" fmla="*/ 183559 h 594235"/>
                  <a:gd name="connsiteX13" fmla="*/ 304444 w 607933"/>
                  <a:gd name="connsiteY13" fmla="*/ 247984 h 594235"/>
                  <a:gd name="connsiteX14" fmla="*/ 240338 w 607933"/>
                  <a:gd name="connsiteY14" fmla="*/ 183559 h 594235"/>
                  <a:gd name="connsiteX15" fmla="*/ 304444 w 607933"/>
                  <a:gd name="connsiteY15" fmla="*/ 119134 h 594235"/>
                  <a:gd name="connsiteX16" fmla="*/ 304941 w 607933"/>
                  <a:gd name="connsiteY16" fmla="*/ 78375 h 594235"/>
                  <a:gd name="connsiteX17" fmla="*/ 198655 w 607933"/>
                  <a:gd name="connsiteY17" fmla="*/ 183536 h 594235"/>
                  <a:gd name="connsiteX18" fmla="*/ 304941 w 607933"/>
                  <a:gd name="connsiteY18" fmla="*/ 288698 h 594235"/>
                  <a:gd name="connsiteX19" fmla="*/ 410234 w 607933"/>
                  <a:gd name="connsiteY19" fmla="*/ 183536 h 594235"/>
                  <a:gd name="connsiteX20" fmla="*/ 304941 w 607933"/>
                  <a:gd name="connsiteY20" fmla="*/ 78375 h 594235"/>
                  <a:gd name="connsiteX21" fmla="*/ 304941 w 607933"/>
                  <a:gd name="connsiteY21" fmla="*/ 0 h 594235"/>
                  <a:gd name="connsiteX22" fmla="*/ 482747 w 607933"/>
                  <a:gd name="connsiteY22" fmla="*/ 178576 h 594235"/>
                  <a:gd name="connsiteX23" fmla="*/ 338714 w 607933"/>
                  <a:gd name="connsiteY23" fmla="*/ 454376 h 594235"/>
                  <a:gd name="connsiteX24" fmla="*/ 304941 w 607933"/>
                  <a:gd name="connsiteY24" fmla="*/ 472234 h 594235"/>
                  <a:gd name="connsiteX25" fmla="*/ 270175 w 607933"/>
                  <a:gd name="connsiteY25" fmla="*/ 454376 h 594235"/>
                  <a:gd name="connsiteX26" fmla="*/ 126142 w 607933"/>
                  <a:gd name="connsiteY26" fmla="*/ 178576 h 594235"/>
                  <a:gd name="connsiteX27" fmla="*/ 304941 w 607933"/>
                  <a:gd name="connsiteY27" fmla="*/ 0 h 594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7933" h="594235">
                    <a:moveTo>
                      <a:pt x="163904" y="368072"/>
                    </a:moveTo>
                    <a:cubicBezTo>
                      <a:pt x="173837" y="383943"/>
                      <a:pt x="183771" y="399814"/>
                      <a:pt x="194698" y="416677"/>
                    </a:cubicBezTo>
                    <a:cubicBezTo>
                      <a:pt x="100329" y="430564"/>
                      <a:pt x="52648" y="460323"/>
                      <a:pt x="52648" y="475202"/>
                    </a:cubicBezTo>
                    <a:cubicBezTo>
                      <a:pt x="52648" y="495041"/>
                      <a:pt x="138076" y="542654"/>
                      <a:pt x="303966" y="542654"/>
                    </a:cubicBezTo>
                    <a:cubicBezTo>
                      <a:pt x="469857" y="542654"/>
                      <a:pt x="555285" y="495041"/>
                      <a:pt x="555285" y="475202"/>
                    </a:cubicBezTo>
                    <a:cubicBezTo>
                      <a:pt x="555285" y="460323"/>
                      <a:pt x="506611" y="430564"/>
                      <a:pt x="412242" y="416677"/>
                    </a:cubicBezTo>
                    <a:cubicBezTo>
                      <a:pt x="424162" y="399814"/>
                      <a:pt x="434096" y="383943"/>
                      <a:pt x="444030" y="368072"/>
                    </a:cubicBezTo>
                    <a:cubicBezTo>
                      <a:pt x="536412" y="385927"/>
                      <a:pt x="607933" y="421637"/>
                      <a:pt x="607933" y="475202"/>
                    </a:cubicBezTo>
                    <a:cubicBezTo>
                      <a:pt x="607933" y="553565"/>
                      <a:pt x="454956" y="594235"/>
                      <a:pt x="303966" y="594235"/>
                    </a:cubicBezTo>
                    <a:cubicBezTo>
                      <a:pt x="152977" y="594235"/>
                      <a:pt x="0" y="553565"/>
                      <a:pt x="0" y="475202"/>
                    </a:cubicBezTo>
                    <a:cubicBezTo>
                      <a:pt x="0" y="421637"/>
                      <a:pt x="70528" y="385927"/>
                      <a:pt x="163904" y="368072"/>
                    </a:cubicBezTo>
                    <a:close/>
                    <a:moveTo>
                      <a:pt x="304444" y="119134"/>
                    </a:moveTo>
                    <a:cubicBezTo>
                      <a:pt x="339849" y="119134"/>
                      <a:pt x="368550" y="147978"/>
                      <a:pt x="368550" y="183559"/>
                    </a:cubicBezTo>
                    <a:cubicBezTo>
                      <a:pt x="368550" y="219140"/>
                      <a:pt x="339849" y="247984"/>
                      <a:pt x="304444" y="247984"/>
                    </a:cubicBezTo>
                    <a:cubicBezTo>
                      <a:pt x="269039" y="247984"/>
                      <a:pt x="240338" y="219140"/>
                      <a:pt x="240338" y="183559"/>
                    </a:cubicBezTo>
                    <a:cubicBezTo>
                      <a:pt x="240338" y="147978"/>
                      <a:pt x="269039" y="119134"/>
                      <a:pt x="304444" y="119134"/>
                    </a:cubicBezTo>
                    <a:close/>
                    <a:moveTo>
                      <a:pt x="304941" y="78375"/>
                    </a:moveTo>
                    <a:cubicBezTo>
                      <a:pt x="246335" y="78375"/>
                      <a:pt x="198655" y="125003"/>
                      <a:pt x="198655" y="183536"/>
                    </a:cubicBezTo>
                    <a:cubicBezTo>
                      <a:pt x="198655" y="242070"/>
                      <a:pt x="246335" y="288698"/>
                      <a:pt x="304941" y="288698"/>
                    </a:cubicBezTo>
                    <a:cubicBezTo>
                      <a:pt x="362554" y="288698"/>
                      <a:pt x="410234" y="242070"/>
                      <a:pt x="410234" y="183536"/>
                    </a:cubicBezTo>
                    <a:cubicBezTo>
                      <a:pt x="410234" y="125003"/>
                      <a:pt x="362554" y="78375"/>
                      <a:pt x="304941" y="78375"/>
                    </a:cubicBezTo>
                    <a:close/>
                    <a:moveTo>
                      <a:pt x="304941" y="0"/>
                    </a:moveTo>
                    <a:cubicBezTo>
                      <a:pt x="403281" y="0"/>
                      <a:pt x="482747" y="80359"/>
                      <a:pt x="482747" y="178576"/>
                    </a:cubicBezTo>
                    <a:cubicBezTo>
                      <a:pt x="482747" y="249014"/>
                      <a:pt x="391361" y="383938"/>
                      <a:pt x="338714" y="454376"/>
                    </a:cubicBezTo>
                    <a:cubicBezTo>
                      <a:pt x="330768" y="465289"/>
                      <a:pt x="317854" y="472234"/>
                      <a:pt x="304941" y="472234"/>
                    </a:cubicBezTo>
                    <a:cubicBezTo>
                      <a:pt x="291035" y="472234"/>
                      <a:pt x="278121" y="465289"/>
                      <a:pt x="270175" y="454376"/>
                    </a:cubicBezTo>
                    <a:cubicBezTo>
                      <a:pt x="217528" y="383938"/>
                      <a:pt x="126142" y="249014"/>
                      <a:pt x="126142" y="178576"/>
                    </a:cubicBezTo>
                    <a:cubicBezTo>
                      <a:pt x="126142" y="80359"/>
                      <a:pt x="205608" y="0"/>
                      <a:pt x="304941" y="0"/>
                    </a:cubicBezTo>
                    <a:close/>
                  </a:path>
                </a:pathLst>
              </a:custGeom>
              <a:solidFill>
                <a:srgbClr val="C00000"/>
              </a:solidFill>
              <a:ln>
                <a:noFill/>
              </a:ln>
            </p:spPr>
            <p:txBody>
              <a:bodyPr wrap="square" lIns="91440" tIns="45720" rIns="91440" bIns="45720">
                <a:normAutofit fontScale="90000"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ltLang="zh-CN" sz="2400">
                  <a:solidFill>
                    <a:srgbClr val="002060"/>
                  </a:solidFill>
                  <a:latin typeface="字魂36号-正文宋楷" panose="02000000000000000000" pitchFamily="2" charset="-122"/>
                  <a:ea typeface="字魂36号-正文宋楷" panose="02000000000000000000" pitchFamily="2" charset="-122"/>
                </a:endParaRPr>
              </a:p>
            </p:txBody>
          </p:sp>
        </p:grpSp>
        <p:grpSp>
          <p:nvGrpSpPr>
            <p:cNvPr id="11" name="îśļíďê"/>
            <p:cNvGrpSpPr/>
            <p:nvPr/>
          </p:nvGrpSpPr>
          <p:grpSpPr>
            <a:xfrm>
              <a:off x="673100" y="3802790"/>
              <a:ext cx="3070225" cy="2977314"/>
              <a:chOff x="673100" y="3802790"/>
              <a:chExt cx="3070225" cy="2977314"/>
            </a:xfrm>
          </p:grpSpPr>
          <p:sp>
            <p:nvSpPr>
              <p:cNvPr id="12" name="íŝļíḑê"/>
              <p:cNvSpPr/>
              <p:nvPr/>
            </p:nvSpPr>
            <p:spPr bwMode="auto">
              <a:xfrm>
                <a:off x="673100" y="3802790"/>
                <a:ext cx="3070225" cy="2977314"/>
              </a:xfrm>
              <a:custGeom>
                <a:avLst/>
                <a:gdLst>
                  <a:gd name="T0" fmla="*/ 559 w 1046"/>
                  <a:gd name="T1" fmla="*/ 39 h 650"/>
                  <a:gd name="T2" fmla="*/ 523 w 1046"/>
                  <a:gd name="T3" fmla="*/ 0 h 650"/>
                  <a:gd name="T4" fmla="*/ 487 w 1046"/>
                  <a:gd name="T5" fmla="*/ 39 h 650"/>
                  <a:gd name="T6" fmla="*/ 0 w 1046"/>
                  <a:gd name="T7" fmla="*/ 39 h 650"/>
                  <a:gd name="T8" fmla="*/ 0 w 1046"/>
                  <a:gd name="T9" fmla="*/ 650 h 650"/>
                  <a:gd name="T10" fmla="*/ 523 w 1046"/>
                  <a:gd name="T11" fmla="*/ 609 h 650"/>
                  <a:gd name="T12" fmla="*/ 1046 w 1046"/>
                  <a:gd name="T13" fmla="*/ 650 h 650"/>
                  <a:gd name="T14" fmla="*/ 1046 w 1046"/>
                  <a:gd name="T15" fmla="*/ 39 h 650"/>
                  <a:gd name="T16" fmla="*/ 559 w 1046"/>
                  <a:gd name="T17" fmla="*/ 3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6" h="650">
                    <a:moveTo>
                      <a:pt x="559" y="39"/>
                    </a:moveTo>
                    <a:cubicBezTo>
                      <a:pt x="523" y="0"/>
                      <a:pt x="523" y="0"/>
                      <a:pt x="523" y="0"/>
                    </a:cubicBezTo>
                    <a:cubicBezTo>
                      <a:pt x="487" y="39"/>
                      <a:pt x="487" y="39"/>
                      <a:pt x="487" y="39"/>
                    </a:cubicBezTo>
                    <a:cubicBezTo>
                      <a:pt x="0" y="39"/>
                      <a:pt x="0" y="39"/>
                      <a:pt x="0" y="39"/>
                    </a:cubicBezTo>
                    <a:cubicBezTo>
                      <a:pt x="0" y="650"/>
                      <a:pt x="0" y="650"/>
                      <a:pt x="0" y="650"/>
                    </a:cubicBezTo>
                    <a:cubicBezTo>
                      <a:pt x="142" y="625"/>
                      <a:pt x="324" y="609"/>
                      <a:pt x="523" y="609"/>
                    </a:cubicBezTo>
                    <a:cubicBezTo>
                      <a:pt x="722" y="609"/>
                      <a:pt x="904" y="625"/>
                      <a:pt x="1046" y="650"/>
                    </a:cubicBezTo>
                    <a:cubicBezTo>
                      <a:pt x="1046" y="39"/>
                      <a:pt x="1046" y="39"/>
                      <a:pt x="1046" y="39"/>
                    </a:cubicBezTo>
                    <a:lnTo>
                      <a:pt x="559" y="39"/>
                    </a:lnTo>
                    <a:close/>
                  </a:path>
                </a:pathLst>
              </a:custGeom>
              <a:blipFill>
                <a:blip r:embed="rId5"/>
              </a:blipFill>
              <a:ln>
                <a:noFill/>
              </a:ln>
              <a:effectLst>
                <a:outerShdw sx="103000" sy="103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en-US" sz="2400">
                  <a:solidFill>
                    <a:srgbClr val="002060"/>
                  </a:solidFill>
                  <a:latin typeface="字魂36号-正文宋楷" panose="02000000000000000000" pitchFamily="2" charset="-122"/>
                  <a:ea typeface="字魂36号-正文宋楷" panose="02000000000000000000" pitchFamily="2" charset="-122"/>
                </a:endParaRPr>
              </a:p>
            </p:txBody>
          </p:sp>
          <p:sp>
            <p:nvSpPr>
              <p:cNvPr id="14" name="ïŝḻíḍe"/>
              <p:cNvSpPr txBox="1"/>
              <p:nvPr/>
            </p:nvSpPr>
            <p:spPr bwMode="auto">
              <a:xfrm>
                <a:off x="907713" y="4230613"/>
                <a:ext cx="2601843" cy="2334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spcBef>
                    <a:spcPct val="0"/>
                  </a:spcBef>
                </a:pPr>
                <a:r>
                  <a:rPr lang="en-US" altLang="zh-CN" sz="2400" b="1" dirty="0">
                    <a:solidFill>
                      <a:srgbClr val="002060"/>
                    </a:solidFill>
                    <a:latin typeface="Times New Roman" panose="02020603050405020304" charset="0"/>
                    <a:ea typeface="字魂36号-正文宋楷" panose="02000000000000000000" pitchFamily="2" charset="-122"/>
                    <a:cs typeface="Times New Roman" panose="02020603050405020304" charset="0"/>
                  </a:rPr>
                  <a:t>3. Tạo họa tiết trang trí hoa, lá bằng các chấm màu. </a:t>
                </a:r>
              </a:p>
            </p:txBody>
          </p:sp>
        </p:grpSp>
      </p:grpSp>
      <p:sp>
        <p:nvSpPr>
          <p:cNvPr id="8" name="íşľîḍè"/>
          <p:cNvSpPr txBox="1"/>
          <p:nvPr/>
        </p:nvSpPr>
        <p:spPr>
          <a:xfrm>
            <a:off x="3355340" y="919480"/>
            <a:ext cx="5597525" cy="581660"/>
          </a:xfrm>
          <a:prstGeom prst="rect">
            <a:avLst/>
          </a:prstGeom>
          <a:blipFill>
            <a:blip r:embed="rId6"/>
          </a:blipFill>
          <a:ln>
            <a:noFill/>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3765" rtl="0" eaLnBrk="1" fontAlgn="auto" latinLnBrk="0" hangingPunct="1">
              <a:lnSpc>
                <a:spcPct val="100000"/>
              </a:lnSpc>
              <a:spcBef>
                <a:spcPts val="0"/>
              </a:spcBef>
              <a:spcAft>
                <a:spcPts val="0"/>
              </a:spcAft>
              <a:buClrTx/>
              <a:buSzPct val="25000"/>
              <a:buFontTx/>
              <a:buNone/>
              <a:defRPr/>
            </a:pPr>
            <a:r>
              <a:rPr kumimoji="0" lang="en-US" altLang="zh-CN" sz="3600" b="1" u="none" strike="noStrike" kern="1200" cap="none" spc="0" normalizeH="0" baseline="0" noProof="0" dirty="0">
                <a:ln>
                  <a:noFill/>
                </a:ln>
                <a:solidFill>
                  <a:schemeClr val="bg1"/>
                </a:solidFill>
                <a:effectLst/>
                <a:uLnTx/>
                <a:uFillTx/>
                <a:latin typeface="Algerian" panose="00000400000000000000" charset="0"/>
                <a:ea typeface="字魂36号-正文宋楷" panose="02000000000000000000" pitchFamily="2" charset="-122"/>
                <a:cs typeface="Algerian" panose="00000400000000000000" charset="0"/>
              </a:rPr>
              <a:t>CẤU TRÚC NỘI DUNG BÀI </a:t>
            </a:r>
          </a:p>
        </p:txBody>
      </p:sp>
      <p:pic>
        <p:nvPicPr>
          <p:cNvPr id="35" name="图片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3648"/>
            <a:ext cx="3272589" cy="3272589"/>
          </a:xfrm>
          <a:prstGeom prst="rect">
            <a:avLst/>
          </a:prstGeom>
        </p:spPr>
      </p:pic>
      <p:pic>
        <p:nvPicPr>
          <p:cNvPr id="36" name="图片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391167" y="-1661"/>
            <a:ext cx="2800829" cy="2800829"/>
          </a:xfrm>
          <a:prstGeom prst="rect">
            <a:avLst/>
          </a:prstGeom>
        </p:spPr>
      </p:pic>
      <p:grpSp>
        <p:nvGrpSpPr>
          <p:cNvPr id="2" name="íşľíḑê"/>
          <p:cNvGrpSpPr/>
          <p:nvPr/>
        </p:nvGrpSpPr>
        <p:grpSpPr>
          <a:xfrm>
            <a:off x="7308850" y="2799079"/>
            <a:ext cx="2332990" cy="2947402"/>
            <a:chOff x="673100" y="2803264"/>
            <a:chExt cx="3070225" cy="3319584"/>
          </a:xfrm>
        </p:grpSpPr>
        <p:grpSp>
          <p:nvGrpSpPr>
            <p:cNvPr id="34" name="ïṥ1iďé"/>
            <p:cNvGrpSpPr/>
            <p:nvPr/>
          </p:nvGrpSpPr>
          <p:grpSpPr>
            <a:xfrm>
              <a:off x="1763905" y="2803264"/>
              <a:ext cx="915051" cy="832475"/>
              <a:chOff x="1763905" y="2803264"/>
              <a:chExt cx="915051" cy="832475"/>
            </a:xfrm>
          </p:grpSpPr>
          <p:sp>
            <p:nvSpPr>
              <p:cNvPr id="37" name="iśļídé"/>
              <p:cNvSpPr/>
              <p:nvPr/>
            </p:nvSpPr>
            <p:spPr>
              <a:xfrm>
                <a:off x="1763905" y="2803264"/>
                <a:ext cx="915051" cy="832475"/>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sz="2400">
                  <a:solidFill>
                    <a:srgbClr val="002060"/>
                  </a:solidFill>
                  <a:latin typeface="字魂36号-正文宋楷" panose="02000000000000000000" pitchFamily="2" charset="-122"/>
                  <a:ea typeface="字魂36号-正文宋楷" panose="02000000000000000000" pitchFamily="2" charset="-122"/>
                </a:endParaRPr>
              </a:p>
            </p:txBody>
          </p:sp>
          <p:sp>
            <p:nvSpPr>
              <p:cNvPr id="38" name="íṧļïḑè"/>
              <p:cNvSpPr/>
              <p:nvPr/>
            </p:nvSpPr>
            <p:spPr bwMode="auto">
              <a:xfrm>
                <a:off x="1930400" y="2893556"/>
                <a:ext cx="555626" cy="543106"/>
              </a:xfrm>
              <a:custGeom>
                <a:avLst/>
                <a:gdLst>
                  <a:gd name="connsiteX0" fmla="*/ 163904 w 607933"/>
                  <a:gd name="connsiteY0" fmla="*/ 368072 h 594235"/>
                  <a:gd name="connsiteX1" fmla="*/ 194698 w 607933"/>
                  <a:gd name="connsiteY1" fmla="*/ 416677 h 594235"/>
                  <a:gd name="connsiteX2" fmla="*/ 52648 w 607933"/>
                  <a:gd name="connsiteY2" fmla="*/ 475202 h 594235"/>
                  <a:gd name="connsiteX3" fmla="*/ 303966 w 607933"/>
                  <a:gd name="connsiteY3" fmla="*/ 542654 h 594235"/>
                  <a:gd name="connsiteX4" fmla="*/ 555285 w 607933"/>
                  <a:gd name="connsiteY4" fmla="*/ 475202 h 594235"/>
                  <a:gd name="connsiteX5" fmla="*/ 412242 w 607933"/>
                  <a:gd name="connsiteY5" fmla="*/ 416677 h 594235"/>
                  <a:gd name="connsiteX6" fmla="*/ 444030 w 607933"/>
                  <a:gd name="connsiteY6" fmla="*/ 368072 h 594235"/>
                  <a:gd name="connsiteX7" fmla="*/ 607933 w 607933"/>
                  <a:gd name="connsiteY7" fmla="*/ 475202 h 594235"/>
                  <a:gd name="connsiteX8" fmla="*/ 303966 w 607933"/>
                  <a:gd name="connsiteY8" fmla="*/ 594235 h 594235"/>
                  <a:gd name="connsiteX9" fmla="*/ 0 w 607933"/>
                  <a:gd name="connsiteY9" fmla="*/ 475202 h 594235"/>
                  <a:gd name="connsiteX10" fmla="*/ 163904 w 607933"/>
                  <a:gd name="connsiteY10" fmla="*/ 368072 h 594235"/>
                  <a:gd name="connsiteX11" fmla="*/ 304444 w 607933"/>
                  <a:gd name="connsiteY11" fmla="*/ 119134 h 594235"/>
                  <a:gd name="connsiteX12" fmla="*/ 368550 w 607933"/>
                  <a:gd name="connsiteY12" fmla="*/ 183559 h 594235"/>
                  <a:gd name="connsiteX13" fmla="*/ 304444 w 607933"/>
                  <a:gd name="connsiteY13" fmla="*/ 247984 h 594235"/>
                  <a:gd name="connsiteX14" fmla="*/ 240338 w 607933"/>
                  <a:gd name="connsiteY14" fmla="*/ 183559 h 594235"/>
                  <a:gd name="connsiteX15" fmla="*/ 304444 w 607933"/>
                  <a:gd name="connsiteY15" fmla="*/ 119134 h 594235"/>
                  <a:gd name="connsiteX16" fmla="*/ 304941 w 607933"/>
                  <a:gd name="connsiteY16" fmla="*/ 78375 h 594235"/>
                  <a:gd name="connsiteX17" fmla="*/ 198655 w 607933"/>
                  <a:gd name="connsiteY17" fmla="*/ 183536 h 594235"/>
                  <a:gd name="connsiteX18" fmla="*/ 304941 w 607933"/>
                  <a:gd name="connsiteY18" fmla="*/ 288698 h 594235"/>
                  <a:gd name="connsiteX19" fmla="*/ 410234 w 607933"/>
                  <a:gd name="connsiteY19" fmla="*/ 183536 h 594235"/>
                  <a:gd name="connsiteX20" fmla="*/ 304941 w 607933"/>
                  <a:gd name="connsiteY20" fmla="*/ 78375 h 594235"/>
                  <a:gd name="connsiteX21" fmla="*/ 304941 w 607933"/>
                  <a:gd name="connsiteY21" fmla="*/ 0 h 594235"/>
                  <a:gd name="connsiteX22" fmla="*/ 482747 w 607933"/>
                  <a:gd name="connsiteY22" fmla="*/ 178576 h 594235"/>
                  <a:gd name="connsiteX23" fmla="*/ 338714 w 607933"/>
                  <a:gd name="connsiteY23" fmla="*/ 454376 h 594235"/>
                  <a:gd name="connsiteX24" fmla="*/ 304941 w 607933"/>
                  <a:gd name="connsiteY24" fmla="*/ 472234 h 594235"/>
                  <a:gd name="connsiteX25" fmla="*/ 270175 w 607933"/>
                  <a:gd name="connsiteY25" fmla="*/ 454376 h 594235"/>
                  <a:gd name="connsiteX26" fmla="*/ 126142 w 607933"/>
                  <a:gd name="connsiteY26" fmla="*/ 178576 h 594235"/>
                  <a:gd name="connsiteX27" fmla="*/ 304941 w 607933"/>
                  <a:gd name="connsiteY27" fmla="*/ 0 h 594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7933" h="594235">
                    <a:moveTo>
                      <a:pt x="163904" y="368072"/>
                    </a:moveTo>
                    <a:cubicBezTo>
                      <a:pt x="173837" y="383943"/>
                      <a:pt x="183771" y="399814"/>
                      <a:pt x="194698" y="416677"/>
                    </a:cubicBezTo>
                    <a:cubicBezTo>
                      <a:pt x="100329" y="430564"/>
                      <a:pt x="52648" y="460323"/>
                      <a:pt x="52648" y="475202"/>
                    </a:cubicBezTo>
                    <a:cubicBezTo>
                      <a:pt x="52648" y="495041"/>
                      <a:pt x="138076" y="542654"/>
                      <a:pt x="303966" y="542654"/>
                    </a:cubicBezTo>
                    <a:cubicBezTo>
                      <a:pt x="469857" y="542654"/>
                      <a:pt x="555285" y="495041"/>
                      <a:pt x="555285" y="475202"/>
                    </a:cubicBezTo>
                    <a:cubicBezTo>
                      <a:pt x="555285" y="460323"/>
                      <a:pt x="506611" y="430564"/>
                      <a:pt x="412242" y="416677"/>
                    </a:cubicBezTo>
                    <a:cubicBezTo>
                      <a:pt x="424162" y="399814"/>
                      <a:pt x="434096" y="383943"/>
                      <a:pt x="444030" y="368072"/>
                    </a:cubicBezTo>
                    <a:cubicBezTo>
                      <a:pt x="536412" y="385927"/>
                      <a:pt x="607933" y="421637"/>
                      <a:pt x="607933" y="475202"/>
                    </a:cubicBezTo>
                    <a:cubicBezTo>
                      <a:pt x="607933" y="553565"/>
                      <a:pt x="454956" y="594235"/>
                      <a:pt x="303966" y="594235"/>
                    </a:cubicBezTo>
                    <a:cubicBezTo>
                      <a:pt x="152977" y="594235"/>
                      <a:pt x="0" y="553565"/>
                      <a:pt x="0" y="475202"/>
                    </a:cubicBezTo>
                    <a:cubicBezTo>
                      <a:pt x="0" y="421637"/>
                      <a:pt x="70528" y="385927"/>
                      <a:pt x="163904" y="368072"/>
                    </a:cubicBezTo>
                    <a:close/>
                    <a:moveTo>
                      <a:pt x="304444" y="119134"/>
                    </a:moveTo>
                    <a:cubicBezTo>
                      <a:pt x="339849" y="119134"/>
                      <a:pt x="368550" y="147978"/>
                      <a:pt x="368550" y="183559"/>
                    </a:cubicBezTo>
                    <a:cubicBezTo>
                      <a:pt x="368550" y="219140"/>
                      <a:pt x="339849" y="247984"/>
                      <a:pt x="304444" y="247984"/>
                    </a:cubicBezTo>
                    <a:cubicBezTo>
                      <a:pt x="269039" y="247984"/>
                      <a:pt x="240338" y="219140"/>
                      <a:pt x="240338" y="183559"/>
                    </a:cubicBezTo>
                    <a:cubicBezTo>
                      <a:pt x="240338" y="147978"/>
                      <a:pt x="269039" y="119134"/>
                      <a:pt x="304444" y="119134"/>
                    </a:cubicBezTo>
                    <a:close/>
                    <a:moveTo>
                      <a:pt x="304941" y="78375"/>
                    </a:moveTo>
                    <a:cubicBezTo>
                      <a:pt x="246335" y="78375"/>
                      <a:pt x="198655" y="125003"/>
                      <a:pt x="198655" y="183536"/>
                    </a:cubicBezTo>
                    <a:cubicBezTo>
                      <a:pt x="198655" y="242070"/>
                      <a:pt x="246335" y="288698"/>
                      <a:pt x="304941" y="288698"/>
                    </a:cubicBezTo>
                    <a:cubicBezTo>
                      <a:pt x="362554" y="288698"/>
                      <a:pt x="410234" y="242070"/>
                      <a:pt x="410234" y="183536"/>
                    </a:cubicBezTo>
                    <a:cubicBezTo>
                      <a:pt x="410234" y="125003"/>
                      <a:pt x="362554" y="78375"/>
                      <a:pt x="304941" y="78375"/>
                    </a:cubicBezTo>
                    <a:close/>
                    <a:moveTo>
                      <a:pt x="304941" y="0"/>
                    </a:moveTo>
                    <a:cubicBezTo>
                      <a:pt x="403281" y="0"/>
                      <a:pt x="482747" y="80359"/>
                      <a:pt x="482747" y="178576"/>
                    </a:cubicBezTo>
                    <a:cubicBezTo>
                      <a:pt x="482747" y="249014"/>
                      <a:pt x="391361" y="383938"/>
                      <a:pt x="338714" y="454376"/>
                    </a:cubicBezTo>
                    <a:cubicBezTo>
                      <a:pt x="330768" y="465289"/>
                      <a:pt x="317854" y="472234"/>
                      <a:pt x="304941" y="472234"/>
                    </a:cubicBezTo>
                    <a:cubicBezTo>
                      <a:pt x="291035" y="472234"/>
                      <a:pt x="278121" y="465289"/>
                      <a:pt x="270175" y="454376"/>
                    </a:cubicBezTo>
                    <a:cubicBezTo>
                      <a:pt x="217528" y="383938"/>
                      <a:pt x="126142" y="249014"/>
                      <a:pt x="126142" y="178576"/>
                    </a:cubicBezTo>
                    <a:cubicBezTo>
                      <a:pt x="126142" y="80359"/>
                      <a:pt x="205608" y="0"/>
                      <a:pt x="304941" y="0"/>
                    </a:cubicBezTo>
                    <a:close/>
                  </a:path>
                </a:pathLst>
              </a:custGeom>
              <a:solidFill>
                <a:srgbClr val="C00000"/>
              </a:solidFill>
              <a:ln>
                <a:noFill/>
              </a:ln>
            </p:spPr>
            <p:txBody>
              <a:bodyPr wrap="square" lIns="91440" tIns="45720" rIns="91440" bIns="4572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ltLang="zh-CN" sz="2400">
                  <a:solidFill>
                    <a:srgbClr val="002060"/>
                  </a:solidFill>
                  <a:latin typeface="字魂36号-正文宋楷" panose="02000000000000000000" pitchFamily="2" charset="-122"/>
                  <a:ea typeface="字魂36号-正文宋楷" panose="02000000000000000000" pitchFamily="2" charset="-122"/>
                </a:endParaRPr>
              </a:p>
            </p:txBody>
          </p:sp>
        </p:grpSp>
        <p:grpSp>
          <p:nvGrpSpPr>
            <p:cNvPr id="39" name="îśļíďê"/>
            <p:cNvGrpSpPr/>
            <p:nvPr/>
          </p:nvGrpSpPr>
          <p:grpSpPr>
            <a:xfrm>
              <a:off x="673100" y="3802790"/>
              <a:ext cx="3070225" cy="2320058"/>
              <a:chOff x="673100" y="3802790"/>
              <a:chExt cx="3070225" cy="2320058"/>
            </a:xfrm>
          </p:grpSpPr>
          <p:sp>
            <p:nvSpPr>
              <p:cNvPr id="40" name="íŝļíḑê"/>
              <p:cNvSpPr/>
              <p:nvPr/>
            </p:nvSpPr>
            <p:spPr bwMode="auto">
              <a:xfrm>
                <a:off x="673100" y="3802790"/>
                <a:ext cx="3070225" cy="2320058"/>
              </a:xfrm>
              <a:custGeom>
                <a:avLst/>
                <a:gdLst>
                  <a:gd name="T0" fmla="*/ 559 w 1046"/>
                  <a:gd name="T1" fmla="*/ 39 h 650"/>
                  <a:gd name="T2" fmla="*/ 523 w 1046"/>
                  <a:gd name="T3" fmla="*/ 0 h 650"/>
                  <a:gd name="T4" fmla="*/ 487 w 1046"/>
                  <a:gd name="T5" fmla="*/ 39 h 650"/>
                  <a:gd name="T6" fmla="*/ 0 w 1046"/>
                  <a:gd name="T7" fmla="*/ 39 h 650"/>
                  <a:gd name="T8" fmla="*/ 0 w 1046"/>
                  <a:gd name="T9" fmla="*/ 650 h 650"/>
                  <a:gd name="T10" fmla="*/ 523 w 1046"/>
                  <a:gd name="T11" fmla="*/ 609 h 650"/>
                  <a:gd name="T12" fmla="*/ 1046 w 1046"/>
                  <a:gd name="T13" fmla="*/ 650 h 650"/>
                  <a:gd name="T14" fmla="*/ 1046 w 1046"/>
                  <a:gd name="T15" fmla="*/ 39 h 650"/>
                  <a:gd name="T16" fmla="*/ 559 w 1046"/>
                  <a:gd name="T17" fmla="*/ 3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6" h="650">
                    <a:moveTo>
                      <a:pt x="559" y="39"/>
                    </a:moveTo>
                    <a:cubicBezTo>
                      <a:pt x="523" y="0"/>
                      <a:pt x="523" y="0"/>
                      <a:pt x="523" y="0"/>
                    </a:cubicBezTo>
                    <a:cubicBezTo>
                      <a:pt x="487" y="39"/>
                      <a:pt x="487" y="39"/>
                      <a:pt x="487" y="39"/>
                    </a:cubicBezTo>
                    <a:cubicBezTo>
                      <a:pt x="0" y="39"/>
                      <a:pt x="0" y="39"/>
                      <a:pt x="0" y="39"/>
                    </a:cubicBezTo>
                    <a:cubicBezTo>
                      <a:pt x="0" y="650"/>
                      <a:pt x="0" y="650"/>
                      <a:pt x="0" y="650"/>
                    </a:cubicBezTo>
                    <a:cubicBezTo>
                      <a:pt x="142" y="625"/>
                      <a:pt x="324" y="609"/>
                      <a:pt x="523" y="609"/>
                    </a:cubicBezTo>
                    <a:cubicBezTo>
                      <a:pt x="722" y="609"/>
                      <a:pt x="904" y="625"/>
                      <a:pt x="1046" y="650"/>
                    </a:cubicBezTo>
                    <a:cubicBezTo>
                      <a:pt x="1046" y="39"/>
                      <a:pt x="1046" y="39"/>
                      <a:pt x="1046" y="39"/>
                    </a:cubicBezTo>
                    <a:lnTo>
                      <a:pt x="559" y="39"/>
                    </a:lnTo>
                    <a:close/>
                  </a:path>
                </a:pathLst>
              </a:custGeom>
              <a:blipFill>
                <a:blip r:embed="rId9"/>
              </a:blipFill>
              <a:ln>
                <a:noFill/>
              </a:ln>
              <a:effectLst>
                <a:outerShdw sx="103000" sy="103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en-US" sz="2400">
                  <a:solidFill>
                    <a:srgbClr val="002060"/>
                  </a:solidFill>
                  <a:latin typeface="字魂36号-正文宋楷" panose="02000000000000000000" pitchFamily="2" charset="-122"/>
                  <a:ea typeface="字魂36号-正文宋楷" panose="02000000000000000000" pitchFamily="2" charset="-122"/>
                </a:endParaRPr>
              </a:p>
            </p:txBody>
          </p:sp>
          <p:sp>
            <p:nvSpPr>
              <p:cNvPr id="42" name="ïŝḻíḍe"/>
              <p:cNvSpPr txBox="1"/>
              <p:nvPr/>
            </p:nvSpPr>
            <p:spPr bwMode="auto">
              <a:xfrm>
                <a:off x="907713" y="4229976"/>
                <a:ext cx="2601843" cy="150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spcBef>
                    <a:spcPct val="0"/>
                  </a:spcBef>
                </a:pPr>
                <a:r>
                  <a:rPr lang="en-US" altLang="zh-CN" sz="2400" b="1" dirty="0">
                    <a:solidFill>
                      <a:srgbClr val="002060"/>
                    </a:solidFill>
                    <a:latin typeface="Times New Roman" panose="02020603050405020304" charset="0"/>
                    <a:ea typeface="字魂36号-正文宋楷" panose="02000000000000000000" pitchFamily="2" charset="-122"/>
                    <a:cs typeface="Times New Roman" panose="02020603050405020304" charset="0"/>
                  </a:rPr>
                  <a:t>4. Trưng bày sản phẩm và chia sẻ.</a:t>
                </a:r>
              </a:p>
            </p:txBody>
          </p:sp>
        </p:grpSp>
      </p:grpSp>
      <p:grpSp>
        <p:nvGrpSpPr>
          <p:cNvPr id="44" name="íşľíḑê"/>
          <p:cNvGrpSpPr/>
          <p:nvPr/>
        </p:nvGrpSpPr>
        <p:grpSpPr>
          <a:xfrm>
            <a:off x="9798050" y="3219450"/>
            <a:ext cx="2310130" cy="3618586"/>
            <a:chOff x="673100" y="2707430"/>
            <a:chExt cx="3070225" cy="4733930"/>
          </a:xfrm>
        </p:grpSpPr>
        <p:grpSp>
          <p:nvGrpSpPr>
            <p:cNvPr id="45" name="ïṥ1iďé"/>
            <p:cNvGrpSpPr/>
            <p:nvPr/>
          </p:nvGrpSpPr>
          <p:grpSpPr>
            <a:xfrm>
              <a:off x="1749690" y="2707430"/>
              <a:ext cx="915356" cy="915356"/>
              <a:chOff x="1749690" y="2707430"/>
              <a:chExt cx="915356" cy="915356"/>
            </a:xfrm>
          </p:grpSpPr>
          <p:sp>
            <p:nvSpPr>
              <p:cNvPr id="46" name="iśļídé"/>
              <p:cNvSpPr/>
              <p:nvPr/>
            </p:nvSpPr>
            <p:spPr>
              <a:xfrm>
                <a:off x="1749690" y="2707430"/>
                <a:ext cx="915356" cy="915356"/>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sz="2400">
                  <a:solidFill>
                    <a:srgbClr val="002060"/>
                  </a:solidFill>
                  <a:latin typeface="字魂36号-正文宋楷" panose="02000000000000000000" pitchFamily="2" charset="-122"/>
                  <a:ea typeface="字魂36号-正文宋楷" panose="02000000000000000000" pitchFamily="2" charset="-122"/>
                </a:endParaRPr>
              </a:p>
            </p:txBody>
          </p:sp>
          <p:sp>
            <p:nvSpPr>
              <p:cNvPr id="47" name="íṧļïḑè"/>
              <p:cNvSpPr/>
              <p:nvPr/>
            </p:nvSpPr>
            <p:spPr bwMode="auto">
              <a:xfrm>
                <a:off x="1930400" y="2893556"/>
                <a:ext cx="555626" cy="543106"/>
              </a:xfrm>
              <a:custGeom>
                <a:avLst/>
                <a:gdLst>
                  <a:gd name="connsiteX0" fmla="*/ 163904 w 607933"/>
                  <a:gd name="connsiteY0" fmla="*/ 368072 h 594235"/>
                  <a:gd name="connsiteX1" fmla="*/ 194698 w 607933"/>
                  <a:gd name="connsiteY1" fmla="*/ 416677 h 594235"/>
                  <a:gd name="connsiteX2" fmla="*/ 52648 w 607933"/>
                  <a:gd name="connsiteY2" fmla="*/ 475202 h 594235"/>
                  <a:gd name="connsiteX3" fmla="*/ 303966 w 607933"/>
                  <a:gd name="connsiteY3" fmla="*/ 542654 h 594235"/>
                  <a:gd name="connsiteX4" fmla="*/ 555285 w 607933"/>
                  <a:gd name="connsiteY4" fmla="*/ 475202 h 594235"/>
                  <a:gd name="connsiteX5" fmla="*/ 412242 w 607933"/>
                  <a:gd name="connsiteY5" fmla="*/ 416677 h 594235"/>
                  <a:gd name="connsiteX6" fmla="*/ 444030 w 607933"/>
                  <a:gd name="connsiteY6" fmla="*/ 368072 h 594235"/>
                  <a:gd name="connsiteX7" fmla="*/ 607933 w 607933"/>
                  <a:gd name="connsiteY7" fmla="*/ 475202 h 594235"/>
                  <a:gd name="connsiteX8" fmla="*/ 303966 w 607933"/>
                  <a:gd name="connsiteY8" fmla="*/ 594235 h 594235"/>
                  <a:gd name="connsiteX9" fmla="*/ 0 w 607933"/>
                  <a:gd name="connsiteY9" fmla="*/ 475202 h 594235"/>
                  <a:gd name="connsiteX10" fmla="*/ 163904 w 607933"/>
                  <a:gd name="connsiteY10" fmla="*/ 368072 h 594235"/>
                  <a:gd name="connsiteX11" fmla="*/ 304444 w 607933"/>
                  <a:gd name="connsiteY11" fmla="*/ 119134 h 594235"/>
                  <a:gd name="connsiteX12" fmla="*/ 368550 w 607933"/>
                  <a:gd name="connsiteY12" fmla="*/ 183559 h 594235"/>
                  <a:gd name="connsiteX13" fmla="*/ 304444 w 607933"/>
                  <a:gd name="connsiteY13" fmla="*/ 247984 h 594235"/>
                  <a:gd name="connsiteX14" fmla="*/ 240338 w 607933"/>
                  <a:gd name="connsiteY14" fmla="*/ 183559 h 594235"/>
                  <a:gd name="connsiteX15" fmla="*/ 304444 w 607933"/>
                  <a:gd name="connsiteY15" fmla="*/ 119134 h 594235"/>
                  <a:gd name="connsiteX16" fmla="*/ 304941 w 607933"/>
                  <a:gd name="connsiteY16" fmla="*/ 78375 h 594235"/>
                  <a:gd name="connsiteX17" fmla="*/ 198655 w 607933"/>
                  <a:gd name="connsiteY17" fmla="*/ 183536 h 594235"/>
                  <a:gd name="connsiteX18" fmla="*/ 304941 w 607933"/>
                  <a:gd name="connsiteY18" fmla="*/ 288698 h 594235"/>
                  <a:gd name="connsiteX19" fmla="*/ 410234 w 607933"/>
                  <a:gd name="connsiteY19" fmla="*/ 183536 h 594235"/>
                  <a:gd name="connsiteX20" fmla="*/ 304941 w 607933"/>
                  <a:gd name="connsiteY20" fmla="*/ 78375 h 594235"/>
                  <a:gd name="connsiteX21" fmla="*/ 304941 w 607933"/>
                  <a:gd name="connsiteY21" fmla="*/ 0 h 594235"/>
                  <a:gd name="connsiteX22" fmla="*/ 482747 w 607933"/>
                  <a:gd name="connsiteY22" fmla="*/ 178576 h 594235"/>
                  <a:gd name="connsiteX23" fmla="*/ 338714 w 607933"/>
                  <a:gd name="connsiteY23" fmla="*/ 454376 h 594235"/>
                  <a:gd name="connsiteX24" fmla="*/ 304941 w 607933"/>
                  <a:gd name="connsiteY24" fmla="*/ 472234 h 594235"/>
                  <a:gd name="connsiteX25" fmla="*/ 270175 w 607933"/>
                  <a:gd name="connsiteY25" fmla="*/ 454376 h 594235"/>
                  <a:gd name="connsiteX26" fmla="*/ 126142 w 607933"/>
                  <a:gd name="connsiteY26" fmla="*/ 178576 h 594235"/>
                  <a:gd name="connsiteX27" fmla="*/ 304941 w 607933"/>
                  <a:gd name="connsiteY27" fmla="*/ 0 h 594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7933" h="594235">
                    <a:moveTo>
                      <a:pt x="163904" y="368072"/>
                    </a:moveTo>
                    <a:cubicBezTo>
                      <a:pt x="173837" y="383943"/>
                      <a:pt x="183771" y="399814"/>
                      <a:pt x="194698" y="416677"/>
                    </a:cubicBezTo>
                    <a:cubicBezTo>
                      <a:pt x="100329" y="430564"/>
                      <a:pt x="52648" y="460323"/>
                      <a:pt x="52648" y="475202"/>
                    </a:cubicBezTo>
                    <a:cubicBezTo>
                      <a:pt x="52648" y="495041"/>
                      <a:pt x="138076" y="542654"/>
                      <a:pt x="303966" y="542654"/>
                    </a:cubicBezTo>
                    <a:cubicBezTo>
                      <a:pt x="469857" y="542654"/>
                      <a:pt x="555285" y="495041"/>
                      <a:pt x="555285" y="475202"/>
                    </a:cubicBezTo>
                    <a:cubicBezTo>
                      <a:pt x="555285" y="460323"/>
                      <a:pt x="506611" y="430564"/>
                      <a:pt x="412242" y="416677"/>
                    </a:cubicBezTo>
                    <a:cubicBezTo>
                      <a:pt x="424162" y="399814"/>
                      <a:pt x="434096" y="383943"/>
                      <a:pt x="444030" y="368072"/>
                    </a:cubicBezTo>
                    <a:cubicBezTo>
                      <a:pt x="536412" y="385927"/>
                      <a:pt x="607933" y="421637"/>
                      <a:pt x="607933" y="475202"/>
                    </a:cubicBezTo>
                    <a:cubicBezTo>
                      <a:pt x="607933" y="553565"/>
                      <a:pt x="454956" y="594235"/>
                      <a:pt x="303966" y="594235"/>
                    </a:cubicBezTo>
                    <a:cubicBezTo>
                      <a:pt x="152977" y="594235"/>
                      <a:pt x="0" y="553565"/>
                      <a:pt x="0" y="475202"/>
                    </a:cubicBezTo>
                    <a:cubicBezTo>
                      <a:pt x="0" y="421637"/>
                      <a:pt x="70528" y="385927"/>
                      <a:pt x="163904" y="368072"/>
                    </a:cubicBezTo>
                    <a:close/>
                    <a:moveTo>
                      <a:pt x="304444" y="119134"/>
                    </a:moveTo>
                    <a:cubicBezTo>
                      <a:pt x="339849" y="119134"/>
                      <a:pt x="368550" y="147978"/>
                      <a:pt x="368550" y="183559"/>
                    </a:cubicBezTo>
                    <a:cubicBezTo>
                      <a:pt x="368550" y="219140"/>
                      <a:pt x="339849" y="247984"/>
                      <a:pt x="304444" y="247984"/>
                    </a:cubicBezTo>
                    <a:cubicBezTo>
                      <a:pt x="269039" y="247984"/>
                      <a:pt x="240338" y="219140"/>
                      <a:pt x="240338" y="183559"/>
                    </a:cubicBezTo>
                    <a:cubicBezTo>
                      <a:pt x="240338" y="147978"/>
                      <a:pt x="269039" y="119134"/>
                      <a:pt x="304444" y="119134"/>
                    </a:cubicBezTo>
                    <a:close/>
                    <a:moveTo>
                      <a:pt x="304941" y="78375"/>
                    </a:moveTo>
                    <a:cubicBezTo>
                      <a:pt x="246335" y="78375"/>
                      <a:pt x="198655" y="125003"/>
                      <a:pt x="198655" y="183536"/>
                    </a:cubicBezTo>
                    <a:cubicBezTo>
                      <a:pt x="198655" y="242070"/>
                      <a:pt x="246335" y="288698"/>
                      <a:pt x="304941" y="288698"/>
                    </a:cubicBezTo>
                    <a:cubicBezTo>
                      <a:pt x="362554" y="288698"/>
                      <a:pt x="410234" y="242070"/>
                      <a:pt x="410234" y="183536"/>
                    </a:cubicBezTo>
                    <a:cubicBezTo>
                      <a:pt x="410234" y="125003"/>
                      <a:pt x="362554" y="78375"/>
                      <a:pt x="304941" y="78375"/>
                    </a:cubicBezTo>
                    <a:close/>
                    <a:moveTo>
                      <a:pt x="304941" y="0"/>
                    </a:moveTo>
                    <a:cubicBezTo>
                      <a:pt x="403281" y="0"/>
                      <a:pt x="482747" y="80359"/>
                      <a:pt x="482747" y="178576"/>
                    </a:cubicBezTo>
                    <a:cubicBezTo>
                      <a:pt x="482747" y="249014"/>
                      <a:pt x="391361" y="383938"/>
                      <a:pt x="338714" y="454376"/>
                    </a:cubicBezTo>
                    <a:cubicBezTo>
                      <a:pt x="330768" y="465289"/>
                      <a:pt x="317854" y="472234"/>
                      <a:pt x="304941" y="472234"/>
                    </a:cubicBezTo>
                    <a:cubicBezTo>
                      <a:pt x="291035" y="472234"/>
                      <a:pt x="278121" y="465289"/>
                      <a:pt x="270175" y="454376"/>
                    </a:cubicBezTo>
                    <a:cubicBezTo>
                      <a:pt x="217528" y="383938"/>
                      <a:pt x="126142" y="249014"/>
                      <a:pt x="126142" y="178576"/>
                    </a:cubicBezTo>
                    <a:cubicBezTo>
                      <a:pt x="126142" y="80359"/>
                      <a:pt x="205608" y="0"/>
                      <a:pt x="304941" y="0"/>
                    </a:cubicBezTo>
                    <a:close/>
                  </a:path>
                </a:pathLst>
              </a:custGeom>
              <a:solidFill>
                <a:srgbClr val="C00000"/>
              </a:solidFill>
              <a:ln>
                <a:noFill/>
              </a:ln>
            </p:spPr>
            <p:txBody>
              <a:bodyPr wrap="square" lIns="91440" tIns="45720" rIns="91440" bIns="45720">
                <a:normAutofit fontScale="90000"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ltLang="zh-CN" sz="2400">
                  <a:solidFill>
                    <a:srgbClr val="002060"/>
                  </a:solidFill>
                  <a:latin typeface="字魂36号-正文宋楷" panose="02000000000000000000" pitchFamily="2" charset="-122"/>
                  <a:ea typeface="字魂36号-正文宋楷" panose="02000000000000000000" pitchFamily="2" charset="-122"/>
                </a:endParaRPr>
              </a:p>
            </p:txBody>
          </p:sp>
        </p:grpSp>
        <p:grpSp>
          <p:nvGrpSpPr>
            <p:cNvPr id="48" name="îśļíďê"/>
            <p:cNvGrpSpPr/>
            <p:nvPr/>
          </p:nvGrpSpPr>
          <p:grpSpPr>
            <a:xfrm>
              <a:off x="673100" y="3802790"/>
              <a:ext cx="3070225" cy="3638570"/>
              <a:chOff x="673100" y="3802790"/>
              <a:chExt cx="3070225" cy="3638570"/>
            </a:xfrm>
          </p:grpSpPr>
          <p:sp>
            <p:nvSpPr>
              <p:cNvPr id="49" name="íŝļíḑê"/>
              <p:cNvSpPr/>
              <p:nvPr/>
            </p:nvSpPr>
            <p:spPr bwMode="auto">
              <a:xfrm>
                <a:off x="673100" y="3802790"/>
                <a:ext cx="3070225" cy="3638570"/>
              </a:xfrm>
              <a:custGeom>
                <a:avLst/>
                <a:gdLst>
                  <a:gd name="T0" fmla="*/ 559 w 1046"/>
                  <a:gd name="T1" fmla="*/ 39 h 650"/>
                  <a:gd name="T2" fmla="*/ 523 w 1046"/>
                  <a:gd name="T3" fmla="*/ 0 h 650"/>
                  <a:gd name="T4" fmla="*/ 487 w 1046"/>
                  <a:gd name="T5" fmla="*/ 39 h 650"/>
                  <a:gd name="T6" fmla="*/ 0 w 1046"/>
                  <a:gd name="T7" fmla="*/ 39 h 650"/>
                  <a:gd name="T8" fmla="*/ 0 w 1046"/>
                  <a:gd name="T9" fmla="*/ 650 h 650"/>
                  <a:gd name="T10" fmla="*/ 523 w 1046"/>
                  <a:gd name="T11" fmla="*/ 609 h 650"/>
                  <a:gd name="T12" fmla="*/ 1046 w 1046"/>
                  <a:gd name="T13" fmla="*/ 650 h 650"/>
                  <a:gd name="T14" fmla="*/ 1046 w 1046"/>
                  <a:gd name="T15" fmla="*/ 39 h 650"/>
                  <a:gd name="T16" fmla="*/ 559 w 1046"/>
                  <a:gd name="T17" fmla="*/ 3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6" h="650">
                    <a:moveTo>
                      <a:pt x="559" y="39"/>
                    </a:moveTo>
                    <a:cubicBezTo>
                      <a:pt x="523" y="0"/>
                      <a:pt x="523" y="0"/>
                      <a:pt x="523" y="0"/>
                    </a:cubicBezTo>
                    <a:cubicBezTo>
                      <a:pt x="487" y="39"/>
                      <a:pt x="487" y="39"/>
                      <a:pt x="487" y="39"/>
                    </a:cubicBezTo>
                    <a:cubicBezTo>
                      <a:pt x="0" y="39"/>
                      <a:pt x="0" y="39"/>
                      <a:pt x="0" y="39"/>
                    </a:cubicBezTo>
                    <a:cubicBezTo>
                      <a:pt x="0" y="650"/>
                      <a:pt x="0" y="650"/>
                      <a:pt x="0" y="650"/>
                    </a:cubicBezTo>
                    <a:cubicBezTo>
                      <a:pt x="142" y="625"/>
                      <a:pt x="324" y="609"/>
                      <a:pt x="523" y="609"/>
                    </a:cubicBezTo>
                    <a:cubicBezTo>
                      <a:pt x="722" y="609"/>
                      <a:pt x="904" y="625"/>
                      <a:pt x="1046" y="650"/>
                    </a:cubicBezTo>
                    <a:cubicBezTo>
                      <a:pt x="1046" y="39"/>
                      <a:pt x="1046" y="39"/>
                      <a:pt x="1046" y="39"/>
                    </a:cubicBezTo>
                    <a:lnTo>
                      <a:pt x="559" y="39"/>
                    </a:lnTo>
                    <a:close/>
                  </a:path>
                </a:pathLst>
              </a:custGeom>
              <a:blipFill>
                <a:blip r:embed="rId10"/>
              </a:blipFill>
              <a:ln>
                <a:noFill/>
              </a:ln>
              <a:effectLst>
                <a:outerShdw sx="103000" sy="103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en-US" sz="2400">
                  <a:solidFill>
                    <a:srgbClr val="002060"/>
                  </a:solidFill>
                  <a:latin typeface="字魂36号-正文宋楷" panose="02000000000000000000" pitchFamily="2" charset="-122"/>
                  <a:ea typeface="字魂36号-正文宋楷" panose="02000000000000000000" pitchFamily="2" charset="-122"/>
                </a:endParaRPr>
              </a:p>
            </p:txBody>
          </p:sp>
          <p:sp>
            <p:nvSpPr>
              <p:cNvPr id="51" name="ïŝḻíḍe"/>
              <p:cNvSpPr txBox="1"/>
              <p:nvPr/>
            </p:nvSpPr>
            <p:spPr bwMode="auto">
              <a:xfrm>
                <a:off x="907713" y="4230613"/>
                <a:ext cx="2601843" cy="2799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spcBef>
                    <a:spcPct val="0"/>
                  </a:spcBef>
                </a:pPr>
                <a:r>
                  <a:rPr lang="en-US" altLang="zh-CN" sz="2400" b="1" dirty="0">
                    <a:solidFill>
                      <a:srgbClr val="002060"/>
                    </a:solidFill>
                    <a:latin typeface="Times New Roman" panose="02020603050405020304" charset="0"/>
                    <a:ea typeface="字魂36号-正文宋楷" panose="02000000000000000000" pitchFamily="2" charset="-122"/>
                    <a:cs typeface="Times New Roman" panose="02020603050405020304" charset="0"/>
                  </a:rPr>
                  <a:t>5. Tìm hiểu châm màu trong tranh và trong sản phẩm ứng dụng.  </a:t>
                </a:r>
              </a:p>
            </p:txBody>
          </p:sp>
        </p:grpSp>
      </p:grpSp>
      <p:pic>
        <p:nvPicPr>
          <p:cNvPr id="56" name="图片 5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37150" y="4986655"/>
            <a:ext cx="1866900" cy="17164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ppt_x</p:attrName>
                                        </p:attrNameLst>
                                      </p:cBhvr>
                                      <p:tavLst>
                                        <p:tav tm="0">
                                          <p:val>
                                            <p:strVal val="#ppt_x-.2"/>
                                          </p:val>
                                        </p:tav>
                                        <p:tav tm="100000">
                                          <p:val>
                                            <p:strVal val="#ppt_x"/>
                                          </p:val>
                                        </p:tav>
                                      </p:tavLst>
                                    </p:anim>
                                    <p:anim calcmode="lin" valueType="num">
                                      <p:cBhvr>
                                        <p:cTn id="15"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ppt_x</p:attrName>
                                        </p:attrNameLst>
                                      </p:cBhvr>
                                      <p:tavLst>
                                        <p:tav tm="0">
                                          <p:val>
                                            <p:strVal val="#ppt_x-.2"/>
                                          </p:val>
                                        </p:tav>
                                        <p:tav tm="100000">
                                          <p:val>
                                            <p:strVal val="#ppt_x"/>
                                          </p:val>
                                        </p:tav>
                                      </p:tavLst>
                                    </p:anim>
                                    <p:anim calcmode="lin" valueType="num">
                                      <p:cBhvr>
                                        <p:cTn id="22"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ppt_x</p:attrName>
                                        </p:attrNameLst>
                                      </p:cBhvr>
                                      <p:tavLst>
                                        <p:tav tm="0">
                                          <p:val>
                                            <p:strVal val="#ppt_x-.2"/>
                                          </p:val>
                                        </p:tav>
                                        <p:tav tm="100000">
                                          <p:val>
                                            <p:strVal val="#ppt_x"/>
                                          </p:val>
                                        </p:tav>
                                      </p:tavLst>
                                    </p:anim>
                                    <p:anim calcmode="lin" valueType="num">
                                      <p:cBhvr>
                                        <p:cTn id="29"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30" dur="1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1000" fill="hold"/>
                                        <p:tgtEl>
                                          <p:spTgt spid="2"/>
                                        </p:tgtEl>
                                        <p:attrNameLst>
                                          <p:attrName>ppt_x</p:attrName>
                                        </p:attrNameLst>
                                      </p:cBhvr>
                                      <p:tavLst>
                                        <p:tav tm="0">
                                          <p:val>
                                            <p:strVal val="#ppt_x-.2"/>
                                          </p:val>
                                        </p:tav>
                                        <p:tav tm="100000">
                                          <p:val>
                                            <p:strVal val="#ppt_x"/>
                                          </p:val>
                                        </p:tav>
                                      </p:tavLst>
                                    </p:anim>
                                    <p:anim calcmode="lin" valueType="num">
                                      <p:cBhvr>
                                        <p:cTn id="36"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37" dur="10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nodeType="clickEffect">
                                  <p:stCondLst>
                                    <p:cond delay="0"/>
                                  </p:stCondLst>
                                  <p:childTnLst>
                                    <p:set>
                                      <p:cBhvr>
                                        <p:cTn id="41" dur="1" fill="hold">
                                          <p:stCondLst>
                                            <p:cond delay="0"/>
                                          </p:stCondLst>
                                        </p:cTn>
                                        <p:tgtEl>
                                          <p:spTgt spid="44"/>
                                        </p:tgtEl>
                                        <p:attrNameLst>
                                          <p:attrName>style.visibility</p:attrName>
                                        </p:attrNameLst>
                                      </p:cBhvr>
                                      <p:to>
                                        <p:strVal val="visible"/>
                                      </p:to>
                                    </p:set>
                                    <p:anim calcmode="lin" valueType="num">
                                      <p:cBhvr>
                                        <p:cTn id="42" dur="1000" fill="hold"/>
                                        <p:tgtEl>
                                          <p:spTgt spid="44"/>
                                        </p:tgtEl>
                                        <p:attrNameLst>
                                          <p:attrName>ppt_x</p:attrName>
                                        </p:attrNameLst>
                                      </p:cBhvr>
                                      <p:tavLst>
                                        <p:tav tm="0">
                                          <p:val>
                                            <p:strVal val="#ppt_x-.2"/>
                                          </p:val>
                                        </p:tav>
                                        <p:tav tm="100000">
                                          <p:val>
                                            <p:strVal val="#ppt_x"/>
                                          </p:val>
                                        </p:tav>
                                      </p:tavLst>
                                    </p:anim>
                                    <p:anim calcmode="lin" valueType="num">
                                      <p:cBhvr>
                                        <p:cTn id="43" dur="1000" fill="hold"/>
                                        <p:tgtEl>
                                          <p:spTgt spid="44"/>
                                        </p:tgtEl>
                                        <p:attrNameLst>
                                          <p:attrName>ppt_y</p:attrName>
                                        </p:attrNameLst>
                                      </p:cBhvr>
                                      <p:tavLst>
                                        <p:tav tm="0">
                                          <p:val>
                                            <p:strVal val="#ppt_y"/>
                                          </p:val>
                                        </p:tav>
                                        <p:tav tm="100000">
                                          <p:val>
                                            <p:strVal val="#ppt_y"/>
                                          </p:val>
                                        </p:tav>
                                      </p:tavLst>
                                    </p:anim>
                                    <p:animEffect transition="in" filter="wipe(right)" prLst="gradientSize: 0.1">
                                      <p:cBhvr>
                                        <p:cTn id="44"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865" y="578485"/>
            <a:ext cx="2787650" cy="5489575"/>
          </a:xfrm>
          <a:prstGeom prst="rect">
            <a:avLst/>
          </a:prstGeom>
        </p:spPr>
      </p:pic>
      <p:sp>
        <p:nvSpPr>
          <p:cNvPr id="4" name="îŝḻïďê"/>
          <p:cNvSpPr txBox="1"/>
          <p:nvPr/>
        </p:nvSpPr>
        <p:spPr>
          <a:xfrm>
            <a:off x="1709420" y="1111250"/>
            <a:ext cx="7437120" cy="2197100"/>
          </a:xfrm>
          <a:prstGeom prst="rect">
            <a:avLst/>
          </a:prstGeom>
          <a:noFill/>
        </p:spPr>
        <p:txBody>
          <a:bodyPr wrap="square" lIns="91440" tIns="45720" rIns="91440" bIns="45720" anchor="t" anchorCtr="1">
            <a:noAutofit/>
          </a:bodyPr>
          <a:lstStyle/>
          <a:p>
            <a:pPr marL="285750" indent="-285750" algn="l">
              <a:lnSpc>
                <a:spcPct val="120000"/>
              </a:lnSpc>
              <a:buFont typeface="Wingdings" panose="05000000000000000000" charset="0"/>
              <a:buChar char="Ø"/>
            </a:pPr>
            <a:r>
              <a:rPr lang="en-US" altLang="zh-CN" sz="2400" dirty="0">
                <a:solidFill>
                  <a:schemeClr val="bg1"/>
                </a:solidFill>
                <a:latin typeface="Calibri" panose="020F0502020204030204" charset="0"/>
                <a:ea typeface="字魂36号-正文宋楷" panose="02000000000000000000" pitchFamily="2" charset="-122"/>
                <a:cs typeface="Calibri" panose="020F0502020204030204" charset="0"/>
              </a:rPr>
              <a:t>Họa tiết trang trí.</a:t>
            </a:r>
          </a:p>
          <a:p>
            <a:pPr marL="285750" indent="-285750" algn="l">
              <a:lnSpc>
                <a:spcPct val="120000"/>
              </a:lnSpc>
              <a:buFont typeface="Wingdings" panose="05000000000000000000" charset="0"/>
              <a:buChar char="Ø"/>
            </a:pPr>
            <a:r>
              <a:rPr lang="en-US" altLang="zh-CN" sz="2400" dirty="0">
                <a:solidFill>
                  <a:schemeClr val="bg1"/>
                </a:solidFill>
                <a:latin typeface="Calibri" panose="020F0502020204030204" charset="0"/>
                <a:ea typeface="字魂36号-正文宋楷" panose="02000000000000000000" pitchFamily="2" charset="-122"/>
                <a:cs typeface="Calibri" panose="020F0502020204030204" charset="0"/>
              </a:rPr>
              <a:t>Hình và màu của các chấm trong họa tiết.</a:t>
            </a:r>
          </a:p>
          <a:p>
            <a:pPr marL="285750" indent="-285750" algn="l">
              <a:lnSpc>
                <a:spcPct val="120000"/>
              </a:lnSpc>
              <a:buFont typeface="Wingdings" panose="05000000000000000000" charset="0"/>
              <a:buChar char="Ø"/>
            </a:pPr>
            <a:r>
              <a:rPr lang="en-US" altLang="zh-CN" sz="2400" dirty="0">
                <a:solidFill>
                  <a:schemeClr val="bg1"/>
                </a:solidFill>
                <a:latin typeface="Calibri" panose="020F0502020204030204" charset="0"/>
                <a:ea typeface="字魂36号-正文宋楷" panose="02000000000000000000" pitchFamily="2" charset="-122"/>
                <a:cs typeface="Calibri" panose="020F0502020204030204" charset="0"/>
              </a:rPr>
              <a:t>Nhịp điệu của các chấm trong họa tiết.</a:t>
            </a:r>
          </a:p>
          <a:p>
            <a:pPr marL="285750" indent="-285750" algn="l">
              <a:lnSpc>
                <a:spcPct val="120000"/>
              </a:lnSpc>
              <a:buFont typeface="Wingdings" panose="05000000000000000000" charset="0"/>
              <a:buChar char="Ø"/>
            </a:pPr>
            <a:r>
              <a:rPr lang="en-US" altLang="zh-CN" sz="2400" dirty="0">
                <a:solidFill>
                  <a:schemeClr val="bg1"/>
                </a:solidFill>
                <a:latin typeface="Calibri" panose="020F0502020204030204" charset="0"/>
                <a:ea typeface="字魂36号-正文宋楷" panose="02000000000000000000" pitchFamily="2" charset="-122"/>
                <a:cs typeface="Calibri" panose="020F0502020204030204" charset="0"/>
              </a:rPr>
              <a:t>Các hình thức và chất liệu của chấm tạo họa tiết.  </a:t>
            </a:r>
          </a:p>
        </p:txBody>
      </p:sp>
      <p:sp>
        <p:nvSpPr>
          <p:cNvPr id="2" name="Cloud Callout 1"/>
          <p:cNvSpPr/>
          <p:nvPr/>
        </p:nvSpPr>
        <p:spPr>
          <a:xfrm>
            <a:off x="-33020" y="121920"/>
            <a:ext cx="11271885" cy="820420"/>
          </a:xfrm>
          <a:prstGeom prst="cloudCallout">
            <a:avLst>
              <a:gd name="adj1" fmla="val -42282"/>
              <a:gd name="adj2" fmla="val 82758"/>
            </a:avLst>
          </a:prstGeom>
          <a:blipFill>
            <a:blip r:embed="rId4"/>
            <a:tile tx="0" ty="0" sx="100000" sy="100000" flip="none" algn="tl"/>
          </a:blipFill>
          <a:ln w="3175">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ot="0" vert="horz" wrap="square" lIns="91440" tIns="45720" rIns="91440" bIns="45720" numCol="1" spcCol="0" rtlCol="0" fromWordArt="0" anchor="ctr" anchorCtr="0" forceAA="0" compatLnSpc="1">
            <a:noAutofit/>
          </a:bodyPr>
          <a:lstStyle/>
          <a:p>
            <a:pPr algn="ctr"/>
            <a:r>
              <a:rPr lang="en-US" altLang="zh-CN" sz="2400" b="1" dirty="0">
                <a:solidFill>
                  <a:srgbClr val="FF0000"/>
                </a:solidFill>
                <a:latin typeface="Times New Roman" panose="02020603050405020304" charset="0"/>
                <a:ea typeface="字魂36号-正文宋楷" panose="02000000000000000000" pitchFamily="2" charset="-122"/>
                <a:cs typeface="Times New Roman" panose="02020603050405020304" charset="0"/>
                <a:sym typeface="+mn-ea"/>
              </a:rPr>
              <a:t>I. Quan sát - nhận thức về họa tiết trang trí bằng chấm.  </a:t>
            </a:r>
          </a:p>
        </p:txBody>
      </p:sp>
      <p:pic>
        <p:nvPicPr>
          <p:cNvPr id="18" name="Picture 17"/>
          <p:cNvPicPr>
            <a:picLocks noChangeAspect="1"/>
          </p:cNvPicPr>
          <p:nvPr/>
        </p:nvPicPr>
        <p:blipFill>
          <a:blip r:embed="rId5"/>
          <a:stretch>
            <a:fillRect/>
          </a:stretch>
        </p:blipFill>
        <p:spPr>
          <a:xfrm>
            <a:off x="8807450" y="1299210"/>
            <a:ext cx="3236595" cy="3080385"/>
          </a:xfrm>
          <a:prstGeom prst="rect">
            <a:avLst/>
          </a:prstGeom>
        </p:spPr>
      </p:pic>
      <p:pic>
        <p:nvPicPr>
          <p:cNvPr id="19" name="Picture 18"/>
          <p:cNvPicPr>
            <a:picLocks noChangeAspect="1"/>
          </p:cNvPicPr>
          <p:nvPr/>
        </p:nvPicPr>
        <p:blipFill>
          <a:blip r:embed="rId6"/>
          <a:stretch>
            <a:fillRect/>
          </a:stretch>
        </p:blipFill>
        <p:spPr>
          <a:xfrm>
            <a:off x="1948815" y="3477260"/>
            <a:ext cx="6781800" cy="3296285"/>
          </a:xfrm>
          <a:prstGeom prst="rect">
            <a:avLst/>
          </a:prstGeom>
        </p:spPr>
      </p:pic>
      <p:pic>
        <p:nvPicPr>
          <p:cNvPr id="20" name="图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99905" y="4379595"/>
            <a:ext cx="2792095" cy="25984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3"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plus(in)">
                                      <p:cBhvr>
                                        <p:cTn id="14" dur="20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ppt_x</p:attrName>
                                        </p:attrNameLst>
                                      </p:cBhvr>
                                      <p:tavLst>
                                        <p:tav tm="0">
                                          <p:val>
                                            <p:strVal val="#ppt_x-.2"/>
                                          </p:val>
                                        </p:tav>
                                        <p:tav tm="100000">
                                          <p:val>
                                            <p:strVal val="#ppt_x"/>
                                          </p:val>
                                        </p:tav>
                                      </p:tavLst>
                                    </p:anim>
                                    <p:anim calcmode="lin" valueType="num">
                                      <p:cBhvr>
                                        <p:cTn id="20"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4"/>
                                        </p:tgtEl>
                                        <p:attrNameLst>
                                          <p:attrName>style.visibility</p:attrName>
                                        </p:attrNameLst>
                                      </p:cBhvr>
                                      <p:to>
                                        <p:strVal val="visible"/>
                                      </p:to>
                                    </p:set>
                                    <p:anim calcmode="discrete" valueType="clr">
                                      <p:cBhvr override="childStyle">
                                        <p:cTn id="26"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4"/>
                                        </p:tgtEl>
                                        <p:attrNameLst>
                                          <p:attrName>fillcolor</p:attrName>
                                        </p:attrNameLst>
                                      </p:cBhvr>
                                      <p:tavLst>
                                        <p:tav tm="0">
                                          <p:val>
                                            <p:clrVal>
                                              <a:schemeClr val="accent2"/>
                                            </p:clrVal>
                                          </p:val>
                                        </p:tav>
                                        <p:tav tm="50000">
                                          <p:val>
                                            <p:clrVal>
                                              <a:schemeClr val="hlink"/>
                                            </p:clrVal>
                                          </p:val>
                                        </p:tav>
                                      </p:tavLst>
                                    </p:anim>
                                    <p:set>
                                      <p:cBhvr>
                                        <p:cTn id="28"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 grpId="0" animBg="1"/>
      <p:bldP spid="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50" y="-2202815"/>
            <a:ext cx="13225780" cy="6976110"/>
          </a:xfrm>
          <a:prstGeom prst="rect">
            <a:avLst/>
          </a:prstGeom>
        </p:spPr>
      </p:pic>
      <p:pic>
        <p:nvPicPr>
          <p:cNvPr id="3" name="Picture 2"/>
          <p:cNvPicPr>
            <a:picLocks noChangeAspect="1"/>
          </p:cNvPicPr>
          <p:nvPr/>
        </p:nvPicPr>
        <p:blipFill>
          <a:blip r:embed="rId4"/>
          <a:stretch>
            <a:fillRect/>
          </a:stretch>
        </p:blipFill>
        <p:spPr>
          <a:xfrm>
            <a:off x="294967" y="3837567"/>
            <a:ext cx="2533097" cy="2728902"/>
          </a:xfrm>
          <a:prstGeom prst="rect">
            <a:avLst/>
          </a:prstGeom>
        </p:spPr>
      </p:pic>
      <p:pic>
        <p:nvPicPr>
          <p:cNvPr id="4" name="Picture 3"/>
          <p:cNvPicPr>
            <a:picLocks noChangeAspect="1"/>
          </p:cNvPicPr>
          <p:nvPr/>
        </p:nvPicPr>
        <p:blipFill>
          <a:blip r:embed="rId5"/>
          <a:stretch>
            <a:fillRect/>
          </a:stretch>
        </p:blipFill>
        <p:spPr>
          <a:xfrm rot="20940000">
            <a:off x="2683441" y="789128"/>
            <a:ext cx="2514447" cy="2914346"/>
          </a:xfrm>
          <a:prstGeom prst="rect">
            <a:avLst/>
          </a:prstGeom>
        </p:spPr>
      </p:pic>
      <p:pic>
        <p:nvPicPr>
          <p:cNvPr id="5" name="Picture 4"/>
          <p:cNvPicPr>
            <a:picLocks noChangeAspect="1"/>
          </p:cNvPicPr>
          <p:nvPr/>
        </p:nvPicPr>
        <p:blipFill>
          <a:blip r:embed="rId6"/>
          <a:stretch>
            <a:fillRect/>
          </a:stretch>
        </p:blipFill>
        <p:spPr>
          <a:xfrm>
            <a:off x="5385127" y="518253"/>
            <a:ext cx="2447311" cy="2919571"/>
          </a:xfrm>
          <a:prstGeom prst="rect">
            <a:avLst/>
          </a:prstGeom>
        </p:spPr>
      </p:pic>
      <p:pic>
        <p:nvPicPr>
          <p:cNvPr id="6" name="Picture 5"/>
          <p:cNvPicPr>
            <a:picLocks noChangeAspect="1"/>
          </p:cNvPicPr>
          <p:nvPr/>
        </p:nvPicPr>
        <p:blipFill>
          <a:blip r:embed="rId7"/>
          <a:stretch>
            <a:fillRect/>
          </a:stretch>
        </p:blipFill>
        <p:spPr>
          <a:xfrm rot="1500000">
            <a:off x="7916054" y="704720"/>
            <a:ext cx="2633802" cy="3241355"/>
          </a:xfrm>
          <a:prstGeom prst="rect">
            <a:avLst/>
          </a:prstGeom>
        </p:spPr>
      </p:pic>
      <p:pic>
        <p:nvPicPr>
          <p:cNvPr id="8" name="Picture 7"/>
          <p:cNvPicPr>
            <a:picLocks noChangeAspect="1"/>
          </p:cNvPicPr>
          <p:nvPr/>
        </p:nvPicPr>
        <p:blipFill>
          <a:blip r:embed="rId8"/>
          <a:stretch>
            <a:fillRect/>
          </a:stretch>
        </p:blipFill>
        <p:spPr>
          <a:xfrm>
            <a:off x="9174807" y="3515639"/>
            <a:ext cx="2779266" cy="3194341"/>
          </a:xfrm>
          <a:prstGeom prst="rect">
            <a:avLst/>
          </a:prstGeom>
        </p:spPr>
      </p:pic>
      <p:pic>
        <p:nvPicPr>
          <p:cNvPr id="9" name="Picture 8"/>
          <p:cNvPicPr>
            <a:picLocks noChangeAspect="1"/>
          </p:cNvPicPr>
          <p:nvPr/>
        </p:nvPicPr>
        <p:blipFill>
          <a:blip r:embed="rId9">
            <a:lum contrast="66000"/>
          </a:blip>
          <a:stretch>
            <a:fillRect/>
          </a:stretch>
        </p:blipFill>
        <p:spPr>
          <a:xfrm>
            <a:off x="3519170" y="3999230"/>
            <a:ext cx="4777740" cy="2930525"/>
          </a:xfrm>
          <a:prstGeom prst="rect">
            <a:avLst/>
          </a:prstGeom>
        </p:spPr>
      </p:pic>
      <p:grpSp>
        <p:nvGrpSpPr>
          <p:cNvPr id="10" name="ïšlide"/>
          <p:cNvGrpSpPr/>
          <p:nvPr/>
        </p:nvGrpSpPr>
        <p:grpSpPr>
          <a:xfrm>
            <a:off x="0" y="31750"/>
            <a:ext cx="2223135" cy="2988411"/>
            <a:chOff x="673100" y="2707430"/>
            <a:chExt cx="3070225" cy="3974021"/>
          </a:xfrm>
        </p:grpSpPr>
        <p:grpSp>
          <p:nvGrpSpPr>
            <p:cNvPr id="18" name="ïşḷiďé"/>
            <p:cNvGrpSpPr/>
            <p:nvPr/>
          </p:nvGrpSpPr>
          <p:grpSpPr>
            <a:xfrm>
              <a:off x="1750534" y="2707430"/>
              <a:ext cx="915356" cy="915356"/>
              <a:chOff x="1750534" y="2707430"/>
              <a:chExt cx="915356" cy="915356"/>
            </a:xfrm>
          </p:grpSpPr>
          <p:sp>
            <p:nvSpPr>
              <p:cNvPr id="24" name="î$lïďê"/>
              <p:cNvSpPr/>
              <p:nvPr/>
            </p:nvSpPr>
            <p:spPr>
              <a:xfrm>
                <a:off x="1750534" y="2707430"/>
                <a:ext cx="915356" cy="915356"/>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sz="2400">
                  <a:latin typeface="字魂36号-正文宋楷" panose="02000000000000000000" pitchFamily="2" charset="-122"/>
                  <a:ea typeface="字魂36号-正文宋楷" panose="02000000000000000000" pitchFamily="2" charset="-122"/>
                </a:endParaRPr>
              </a:p>
            </p:txBody>
          </p:sp>
          <p:sp>
            <p:nvSpPr>
              <p:cNvPr id="25" name="îš1îḓê"/>
              <p:cNvSpPr/>
              <p:nvPr/>
            </p:nvSpPr>
            <p:spPr bwMode="auto">
              <a:xfrm>
                <a:off x="1930400" y="2893556"/>
                <a:ext cx="555626" cy="543106"/>
              </a:xfrm>
              <a:custGeom>
                <a:avLst/>
                <a:gdLst>
                  <a:gd name="connsiteX0" fmla="*/ 163904 w 607933"/>
                  <a:gd name="connsiteY0" fmla="*/ 368072 h 594235"/>
                  <a:gd name="connsiteX1" fmla="*/ 194698 w 607933"/>
                  <a:gd name="connsiteY1" fmla="*/ 416677 h 594235"/>
                  <a:gd name="connsiteX2" fmla="*/ 52648 w 607933"/>
                  <a:gd name="connsiteY2" fmla="*/ 475202 h 594235"/>
                  <a:gd name="connsiteX3" fmla="*/ 303966 w 607933"/>
                  <a:gd name="connsiteY3" fmla="*/ 542654 h 594235"/>
                  <a:gd name="connsiteX4" fmla="*/ 555285 w 607933"/>
                  <a:gd name="connsiteY4" fmla="*/ 475202 h 594235"/>
                  <a:gd name="connsiteX5" fmla="*/ 412242 w 607933"/>
                  <a:gd name="connsiteY5" fmla="*/ 416677 h 594235"/>
                  <a:gd name="connsiteX6" fmla="*/ 444030 w 607933"/>
                  <a:gd name="connsiteY6" fmla="*/ 368072 h 594235"/>
                  <a:gd name="connsiteX7" fmla="*/ 607933 w 607933"/>
                  <a:gd name="connsiteY7" fmla="*/ 475202 h 594235"/>
                  <a:gd name="connsiteX8" fmla="*/ 303966 w 607933"/>
                  <a:gd name="connsiteY8" fmla="*/ 594235 h 594235"/>
                  <a:gd name="connsiteX9" fmla="*/ 0 w 607933"/>
                  <a:gd name="connsiteY9" fmla="*/ 475202 h 594235"/>
                  <a:gd name="connsiteX10" fmla="*/ 163904 w 607933"/>
                  <a:gd name="connsiteY10" fmla="*/ 368072 h 594235"/>
                  <a:gd name="connsiteX11" fmla="*/ 304444 w 607933"/>
                  <a:gd name="connsiteY11" fmla="*/ 119134 h 594235"/>
                  <a:gd name="connsiteX12" fmla="*/ 368550 w 607933"/>
                  <a:gd name="connsiteY12" fmla="*/ 183559 h 594235"/>
                  <a:gd name="connsiteX13" fmla="*/ 304444 w 607933"/>
                  <a:gd name="connsiteY13" fmla="*/ 247984 h 594235"/>
                  <a:gd name="connsiteX14" fmla="*/ 240338 w 607933"/>
                  <a:gd name="connsiteY14" fmla="*/ 183559 h 594235"/>
                  <a:gd name="connsiteX15" fmla="*/ 304444 w 607933"/>
                  <a:gd name="connsiteY15" fmla="*/ 119134 h 594235"/>
                  <a:gd name="connsiteX16" fmla="*/ 304941 w 607933"/>
                  <a:gd name="connsiteY16" fmla="*/ 78375 h 594235"/>
                  <a:gd name="connsiteX17" fmla="*/ 198655 w 607933"/>
                  <a:gd name="connsiteY17" fmla="*/ 183536 h 594235"/>
                  <a:gd name="connsiteX18" fmla="*/ 304941 w 607933"/>
                  <a:gd name="connsiteY18" fmla="*/ 288698 h 594235"/>
                  <a:gd name="connsiteX19" fmla="*/ 410234 w 607933"/>
                  <a:gd name="connsiteY19" fmla="*/ 183536 h 594235"/>
                  <a:gd name="connsiteX20" fmla="*/ 304941 w 607933"/>
                  <a:gd name="connsiteY20" fmla="*/ 78375 h 594235"/>
                  <a:gd name="connsiteX21" fmla="*/ 304941 w 607933"/>
                  <a:gd name="connsiteY21" fmla="*/ 0 h 594235"/>
                  <a:gd name="connsiteX22" fmla="*/ 482747 w 607933"/>
                  <a:gd name="connsiteY22" fmla="*/ 178576 h 594235"/>
                  <a:gd name="connsiteX23" fmla="*/ 338714 w 607933"/>
                  <a:gd name="connsiteY23" fmla="*/ 454376 h 594235"/>
                  <a:gd name="connsiteX24" fmla="*/ 304941 w 607933"/>
                  <a:gd name="connsiteY24" fmla="*/ 472234 h 594235"/>
                  <a:gd name="connsiteX25" fmla="*/ 270175 w 607933"/>
                  <a:gd name="connsiteY25" fmla="*/ 454376 h 594235"/>
                  <a:gd name="connsiteX26" fmla="*/ 126142 w 607933"/>
                  <a:gd name="connsiteY26" fmla="*/ 178576 h 594235"/>
                  <a:gd name="connsiteX27" fmla="*/ 304941 w 607933"/>
                  <a:gd name="connsiteY27" fmla="*/ 0 h 594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7933" h="594235">
                    <a:moveTo>
                      <a:pt x="163904" y="368072"/>
                    </a:moveTo>
                    <a:cubicBezTo>
                      <a:pt x="173837" y="383943"/>
                      <a:pt x="183771" y="399814"/>
                      <a:pt x="194698" y="416677"/>
                    </a:cubicBezTo>
                    <a:cubicBezTo>
                      <a:pt x="100329" y="430564"/>
                      <a:pt x="52648" y="460323"/>
                      <a:pt x="52648" y="475202"/>
                    </a:cubicBezTo>
                    <a:cubicBezTo>
                      <a:pt x="52648" y="495041"/>
                      <a:pt x="138076" y="542654"/>
                      <a:pt x="303966" y="542654"/>
                    </a:cubicBezTo>
                    <a:cubicBezTo>
                      <a:pt x="469857" y="542654"/>
                      <a:pt x="555285" y="495041"/>
                      <a:pt x="555285" y="475202"/>
                    </a:cubicBezTo>
                    <a:cubicBezTo>
                      <a:pt x="555285" y="460323"/>
                      <a:pt x="506611" y="430564"/>
                      <a:pt x="412242" y="416677"/>
                    </a:cubicBezTo>
                    <a:cubicBezTo>
                      <a:pt x="424162" y="399814"/>
                      <a:pt x="434096" y="383943"/>
                      <a:pt x="444030" y="368072"/>
                    </a:cubicBezTo>
                    <a:cubicBezTo>
                      <a:pt x="536412" y="385927"/>
                      <a:pt x="607933" y="421637"/>
                      <a:pt x="607933" y="475202"/>
                    </a:cubicBezTo>
                    <a:cubicBezTo>
                      <a:pt x="607933" y="553565"/>
                      <a:pt x="454956" y="594235"/>
                      <a:pt x="303966" y="594235"/>
                    </a:cubicBezTo>
                    <a:cubicBezTo>
                      <a:pt x="152977" y="594235"/>
                      <a:pt x="0" y="553565"/>
                      <a:pt x="0" y="475202"/>
                    </a:cubicBezTo>
                    <a:cubicBezTo>
                      <a:pt x="0" y="421637"/>
                      <a:pt x="70528" y="385927"/>
                      <a:pt x="163904" y="368072"/>
                    </a:cubicBezTo>
                    <a:close/>
                    <a:moveTo>
                      <a:pt x="304444" y="119134"/>
                    </a:moveTo>
                    <a:cubicBezTo>
                      <a:pt x="339849" y="119134"/>
                      <a:pt x="368550" y="147978"/>
                      <a:pt x="368550" y="183559"/>
                    </a:cubicBezTo>
                    <a:cubicBezTo>
                      <a:pt x="368550" y="219140"/>
                      <a:pt x="339849" y="247984"/>
                      <a:pt x="304444" y="247984"/>
                    </a:cubicBezTo>
                    <a:cubicBezTo>
                      <a:pt x="269039" y="247984"/>
                      <a:pt x="240338" y="219140"/>
                      <a:pt x="240338" y="183559"/>
                    </a:cubicBezTo>
                    <a:cubicBezTo>
                      <a:pt x="240338" y="147978"/>
                      <a:pt x="269039" y="119134"/>
                      <a:pt x="304444" y="119134"/>
                    </a:cubicBezTo>
                    <a:close/>
                    <a:moveTo>
                      <a:pt x="304941" y="78375"/>
                    </a:moveTo>
                    <a:cubicBezTo>
                      <a:pt x="246335" y="78375"/>
                      <a:pt x="198655" y="125003"/>
                      <a:pt x="198655" y="183536"/>
                    </a:cubicBezTo>
                    <a:cubicBezTo>
                      <a:pt x="198655" y="242070"/>
                      <a:pt x="246335" y="288698"/>
                      <a:pt x="304941" y="288698"/>
                    </a:cubicBezTo>
                    <a:cubicBezTo>
                      <a:pt x="362554" y="288698"/>
                      <a:pt x="410234" y="242070"/>
                      <a:pt x="410234" y="183536"/>
                    </a:cubicBezTo>
                    <a:cubicBezTo>
                      <a:pt x="410234" y="125003"/>
                      <a:pt x="362554" y="78375"/>
                      <a:pt x="304941" y="78375"/>
                    </a:cubicBezTo>
                    <a:close/>
                    <a:moveTo>
                      <a:pt x="304941" y="0"/>
                    </a:moveTo>
                    <a:cubicBezTo>
                      <a:pt x="403281" y="0"/>
                      <a:pt x="482747" y="80359"/>
                      <a:pt x="482747" y="178576"/>
                    </a:cubicBezTo>
                    <a:cubicBezTo>
                      <a:pt x="482747" y="249014"/>
                      <a:pt x="391361" y="383938"/>
                      <a:pt x="338714" y="454376"/>
                    </a:cubicBezTo>
                    <a:cubicBezTo>
                      <a:pt x="330768" y="465289"/>
                      <a:pt x="317854" y="472234"/>
                      <a:pt x="304941" y="472234"/>
                    </a:cubicBezTo>
                    <a:cubicBezTo>
                      <a:pt x="291035" y="472234"/>
                      <a:pt x="278121" y="465289"/>
                      <a:pt x="270175" y="454376"/>
                    </a:cubicBezTo>
                    <a:cubicBezTo>
                      <a:pt x="217528" y="383938"/>
                      <a:pt x="126142" y="249014"/>
                      <a:pt x="126142" y="178576"/>
                    </a:cubicBezTo>
                    <a:cubicBezTo>
                      <a:pt x="126142" y="80359"/>
                      <a:pt x="205608" y="0"/>
                      <a:pt x="304941" y="0"/>
                    </a:cubicBezTo>
                    <a:close/>
                  </a:path>
                </a:pathLst>
              </a:custGeom>
              <a:solidFill>
                <a:srgbClr val="C00000"/>
              </a:solidFill>
              <a:ln>
                <a:noFill/>
              </a:ln>
            </p:spPr>
            <p:txBody>
              <a:bodyPr wrap="square" lIns="91440" tIns="45720" rIns="91440" bIns="45720">
                <a:normAutofit fontScale="90000"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sz="2400">
                  <a:latin typeface="字魂36号-正文宋楷" panose="02000000000000000000" pitchFamily="2" charset="-122"/>
                  <a:ea typeface="字魂36号-正文宋楷" panose="02000000000000000000" pitchFamily="2" charset="-122"/>
                </a:endParaRPr>
              </a:p>
            </p:txBody>
          </p:sp>
        </p:grpSp>
        <p:grpSp>
          <p:nvGrpSpPr>
            <p:cNvPr id="19" name="íṥ1íḓê"/>
            <p:cNvGrpSpPr/>
            <p:nvPr/>
          </p:nvGrpSpPr>
          <p:grpSpPr>
            <a:xfrm>
              <a:off x="673100" y="3742835"/>
              <a:ext cx="3070225" cy="2938616"/>
              <a:chOff x="673100" y="3742835"/>
              <a:chExt cx="3070225" cy="2938616"/>
            </a:xfrm>
          </p:grpSpPr>
          <p:sp>
            <p:nvSpPr>
              <p:cNvPr id="20" name="ïSļiḑê"/>
              <p:cNvSpPr/>
              <p:nvPr/>
            </p:nvSpPr>
            <p:spPr bwMode="auto">
              <a:xfrm>
                <a:off x="673100" y="3742835"/>
                <a:ext cx="3070225" cy="2938616"/>
              </a:xfrm>
              <a:custGeom>
                <a:avLst/>
                <a:gdLst>
                  <a:gd name="T0" fmla="*/ 559 w 1046"/>
                  <a:gd name="T1" fmla="*/ 39 h 650"/>
                  <a:gd name="T2" fmla="*/ 523 w 1046"/>
                  <a:gd name="T3" fmla="*/ 0 h 650"/>
                  <a:gd name="T4" fmla="*/ 487 w 1046"/>
                  <a:gd name="T5" fmla="*/ 39 h 650"/>
                  <a:gd name="T6" fmla="*/ 0 w 1046"/>
                  <a:gd name="T7" fmla="*/ 39 h 650"/>
                  <a:gd name="T8" fmla="*/ 0 w 1046"/>
                  <a:gd name="T9" fmla="*/ 650 h 650"/>
                  <a:gd name="T10" fmla="*/ 523 w 1046"/>
                  <a:gd name="T11" fmla="*/ 609 h 650"/>
                  <a:gd name="T12" fmla="*/ 1046 w 1046"/>
                  <a:gd name="T13" fmla="*/ 650 h 650"/>
                  <a:gd name="T14" fmla="*/ 1046 w 1046"/>
                  <a:gd name="T15" fmla="*/ 39 h 650"/>
                  <a:gd name="T16" fmla="*/ 559 w 1046"/>
                  <a:gd name="T17" fmla="*/ 3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6" h="650">
                    <a:moveTo>
                      <a:pt x="559" y="39"/>
                    </a:moveTo>
                    <a:cubicBezTo>
                      <a:pt x="523" y="0"/>
                      <a:pt x="523" y="0"/>
                      <a:pt x="523" y="0"/>
                    </a:cubicBezTo>
                    <a:cubicBezTo>
                      <a:pt x="487" y="39"/>
                      <a:pt x="487" y="39"/>
                      <a:pt x="487" y="39"/>
                    </a:cubicBezTo>
                    <a:cubicBezTo>
                      <a:pt x="0" y="39"/>
                      <a:pt x="0" y="39"/>
                      <a:pt x="0" y="39"/>
                    </a:cubicBezTo>
                    <a:cubicBezTo>
                      <a:pt x="0" y="650"/>
                      <a:pt x="0" y="650"/>
                      <a:pt x="0" y="650"/>
                    </a:cubicBezTo>
                    <a:cubicBezTo>
                      <a:pt x="142" y="625"/>
                      <a:pt x="324" y="609"/>
                      <a:pt x="523" y="609"/>
                    </a:cubicBezTo>
                    <a:cubicBezTo>
                      <a:pt x="722" y="609"/>
                      <a:pt x="904" y="625"/>
                      <a:pt x="1046" y="650"/>
                    </a:cubicBezTo>
                    <a:cubicBezTo>
                      <a:pt x="1046" y="39"/>
                      <a:pt x="1046" y="39"/>
                      <a:pt x="1046" y="39"/>
                    </a:cubicBezTo>
                    <a:lnTo>
                      <a:pt x="559" y="39"/>
                    </a:lnTo>
                    <a:close/>
                  </a:path>
                </a:pathLst>
              </a:custGeom>
              <a:blipFill>
                <a:blip r:embed="rId10"/>
              </a:blipFill>
              <a:ln>
                <a:noFill/>
              </a:ln>
              <a:effectLst>
                <a:outerShdw sx="103000" sy="103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en-US" sz="2400">
                  <a:solidFill>
                    <a:srgbClr val="FF0000"/>
                  </a:solidFill>
                  <a:latin typeface="字魂36号-正文宋楷" panose="02000000000000000000" pitchFamily="2" charset="-122"/>
                  <a:ea typeface="字魂36号-正文宋楷" panose="02000000000000000000" pitchFamily="2" charset="-122"/>
                </a:endParaRPr>
              </a:p>
            </p:txBody>
          </p:sp>
          <p:grpSp>
            <p:nvGrpSpPr>
              <p:cNvPr id="21" name="iṣ1îdé"/>
              <p:cNvGrpSpPr/>
              <p:nvPr/>
            </p:nvGrpSpPr>
            <p:grpSpPr>
              <a:xfrm>
                <a:off x="907392" y="4230235"/>
                <a:ext cx="2601930" cy="1753037"/>
                <a:chOff x="4960937" y="3445208"/>
                <a:chExt cx="2270378" cy="1753037"/>
              </a:xfrm>
            </p:grpSpPr>
            <p:sp>
              <p:nvSpPr>
                <p:cNvPr id="22" name="îṩliḓe"/>
                <p:cNvSpPr txBox="1"/>
                <p:nvPr/>
              </p:nvSpPr>
              <p:spPr bwMode="auto">
                <a:xfrm>
                  <a:off x="4960937" y="3445208"/>
                  <a:ext cx="2270378" cy="175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spcBef>
                      <a:spcPct val="0"/>
                    </a:spcBef>
                  </a:pPr>
                  <a:r>
                    <a:rPr lang="en-US" altLang="zh-CN" sz="2800" b="1" dirty="0">
                      <a:solidFill>
                        <a:srgbClr val="FF0000"/>
                      </a:solidFill>
                      <a:latin typeface="Times New Roman" panose="02020603050405020304" charset="0"/>
                      <a:ea typeface="字魂36号-正文宋楷" panose="02000000000000000000" pitchFamily="2" charset="-122"/>
                      <a:cs typeface="Times New Roman" panose="02020603050405020304" charset="0"/>
                    </a:rPr>
                    <a:t>II. Cách tạo họa tiết trang trí bằng chấm. </a:t>
                  </a:r>
                </a:p>
              </p:txBody>
            </p:sp>
            <p:sp>
              <p:nvSpPr>
                <p:cNvPr id="23" name="i$ľîḍé"/>
                <p:cNvSpPr/>
                <p:nvPr/>
              </p:nvSpPr>
              <p:spPr bwMode="auto">
                <a:xfrm>
                  <a:off x="4960937" y="3949156"/>
                  <a:ext cx="2270125" cy="95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50000"/>
                    </a:lnSpc>
                  </a:pPr>
                  <a:endParaRPr lang="en-US" altLang="zh-CN" sz="1600" dirty="0">
                    <a:latin typeface="字魂36号-正文宋楷" panose="02000000000000000000" pitchFamily="2" charset="-122"/>
                    <a:ea typeface="字魂36号-正文宋楷" panose="02000000000000000000" pitchFamily="2" charset="-122"/>
                  </a:endParaRPr>
                </a:p>
              </p:txBody>
            </p:sp>
          </p:grpSp>
        </p:grpSp>
      </p:grpSp>
      <p:sp>
        <p:nvSpPr>
          <p:cNvPr id="11" name="Right Arrow 10"/>
          <p:cNvSpPr/>
          <p:nvPr/>
        </p:nvSpPr>
        <p:spPr>
          <a:xfrm rot="18180000">
            <a:off x="3732530" y="3871595"/>
            <a:ext cx="673735" cy="254635"/>
          </a:xfrm>
          <a:prstGeom prst="rightArrow">
            <a:avLst/>
          </a:prstGeom>
          <a:solidFill>
            <a:srgbClr val="FFFF00"/>
          </a:solidFill>
          <a:ln w="3175">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ot="0" vert="horz" wrap="square" lIns="91440" tIns="45720" rIns="91440" bIns="45720" numCol="1" spcCol="0" rtlCol="0" fromWordArt="0" anchor="ctr" anchorCtr="0" forceAA="0" compatLnSpc="1">
            <a:normAutofit fontScale="25000" lnSpcReduction="20000"/>
          </a:bodyPr>
          <a:lstStyle/>
          <a:p>
            <a:pPr algn="ctr"/>
            <a:endParaRPr lang="en-US" sz="2800" b="1" dirty="0">
              <a:solidFill>
                <a:schemeClr val="bg1"/>
              </a:solidFill>
            </a:endParaRPr>
          </a:p>
        </p:txBody>
      </p:sp>
      <p:sp>
        <p:nvSpPr>
          <p:cNvPr id="12" name="Right Arrow 11"/>
          <p:cNvSpPr/>
          <p:nvPr/>
        </p:nvSpPr>
        <p:spPr>
          <a:xfrm rot="19920000">
            <a:off x="3862705" y="4023360"/>
            <a:ext cx="2805430" cy="254635"/>
          </a:xfrm>
          <a:prstGeom prst="rightArrow">
            <a:avLst/>
          </a:prstGeom>
          <a:solidFill>
            <a:srgbClr val="FFFF00"/>
          </a:solidFill>
          <a:ln w="3175">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ot="0" vert="horz" wrap="square" lIns="91440" tIns="45720" rIns="91440" bIns="45720" numCol="1" spcCol="0" rtlCol="0" fromWordArt="0" anchor="ctr" anchorCtr="0" forceAA="0" compatLnSpc="1">
            <a:normAutofit fontScale="25000" lnSpcReduction="20000"/>
          </a:bodyPr>
          <a:lstStyle/>
          <a:p>
            <a:pPr algn="ctr"/>
            <a:endParaRPr lang="en-US" sz="2800" b="1" dirty="0">
              <a:solidFill>
                <a:schemeClr val="bg1"/>
              </a:solidFill>
            </a:endParaRPr>
          </a:p>
        </p:txBody>
      </p:sp>
      <p:sp>
        <p:nvSpPr>
          <p:cNvPr id="13" name="Right Arrow 12"/>
          <p:cNvSpPr/>
          <p:nvPr/>
        </p:nvSpPr>
        <p:spPr>
          <a:xfrm rot="20460000">
            <a:off x="3820795" y="4634230"/>
            <a:ext cx="4652010" cy="254635"/>
          </a:xfrm>
          <a:prstGeom prst="rightArrow">
            <a:avLst/>
          </a:prstGeom>
          <a:solidFill>
            <a:srgbClr val="FFFF00"/>
          </a:solidFill>
          <a:ln w="3175">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ot="0" vert="horz" wrap="square" lIns="91440" tIns="45720" rIns="91440" bIns="45720" numCol="1" spcCol="0" rtlCol="0" fromWordArt="0" anchor="ctr" anchorCtr="0" forceAA="0" compatLnSpc="1">
            <a:normAutofit fontScale="25000" lnSpcReduction="20000"/>
          </a:bodyPr>
          <a:lstStyle/>
          <a:p>
            <a:pPr algn="ctr"/>
            <a:endParaRPr lang="en-US" sz="2800" b="1" dirty="0">
              <a:solidFill>
                <a:schemeClr val="bg1"/>
              </a:solidFill>
            </a:endParaRPr>
          </a:p>
        </p:txBody>
      </p:sp>
      <p:sp>
        <p:nvSpPr>
          <p:cNvPr id="14" name="Right Arrow 13"/>
          <p:cNvSpPr/>
          <p:nvPr/>
        </p:nvSpPr>
        <p:spPr>
          <a:xfrm>
            <a:off x="6567805" y="6625590"/>
            <a:ext cx="3800475" cy="254635"/>
          </a:xfrm>
          <a:prstGeom prst="rightArrow">
            <a:avLst/>
          </a:prstGeom>
          <a:solidFill>
            <a:srgbClr val="FFFF00"/>
          </a:solidFill>
          <a:ln w="3175">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ot="0" vert="horz" wrap="square" lIns="91440" tIns="45720" rIns="91440" bIns="45720" numCol="1" spcCol="0" rtlCol="0" fromWordArt="0" anchor="ctr" anchorCtr="0" forceAA="0" compatLnSpc="1">
            <a:normAutofit fontScale="25000" lnSpcReduction="20000"/>
          </a:bodyPr>
          <a:lstStyle/>
          <a:p>
            <a:pPr algn="ctr"/>
            <a:endParaRPr lang="en-US" sz="2800" b="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ppt_x</p:attrName>
                                        </p:attrNameLst>
                                      </p:cBhvr>
                                      <p:tavLst>
                                        <p:tav tm="0">
                                          <p:val>
                                            <p:strVal val="#ppt_x-.2"/>
                                          </p:val>
                                        </p:tav>
                                        <p:tav tm="100000">
                                          <p:val>
                                            <p:strVal val="#ppt_x"/>
                                          </p:val>
                                        </p:tav>
                                      </p:tavLst>
                                    </p:anim>
                                    <p:anim calcmode="lin" valueType="num">
                                      <p:cBhvr>
                                        <p:cTn id="15"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ppt_x</p:attrName>
                                        </p:attrNameLst>
                                      </p:cBhvr>
                                      <p:tavLst>
                                        <p:tav tm="0">
                                          <p:val>
                                            <p:strVal val="#ppt_x-.2"/>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ppt_x</p:attrName>
                                        </p:attrNameLst>
                                      </p:cBhvr>
                                      <p:tavLst>
                                        <p:tav tm="0">
                                          <p:val>
                                            <p:strVal val="#ppt_x-.2"/>
                                          </p:val>
                                        </p:tav>
                                        <p:tav tm="100000">
                                          <p:val>
                                            <p:strVal val="#ppt_x"/>
                                          </p:val>
                                        </p:tav>
                                      </p:tavLst>
                                    </p:anim>
                                    <p:anim calcmode="lin" valueType="num">
                                      <p:cBhvr>
                                        <p:cTn id="29"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30" dur="10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1000" fill="hold"/>
                                        <p:tgtEl>
                                          <p:spTgt spid="6"/>
                                        </p:tgtEl>
                                        <p:attrNameLst>
                                          <p:attrName>ppt_x</p:attrName>
                                        </p:attrNameLst>
                                      </p:cBhvr>
                                      <p:tavLst>
                                        <p:tav tm="0">
                                          <p:val>
                                            <p:strVal val="#ppt_x-.2"/>
                                          </p:val>
                                        </p:tav>
                                        <p:tav tm="100000">
                                          <p:val>
                                            <p:strVal val="#ppt_x"/>
                                          </p:val>
                                        </p:tav>
                                      </p:tavLst>
                                    </p:anim>
                                    <p:anim calcmode="lin" valueType="num">
                                      <p:cBhvr>
                                        <p:cTn id="36"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37" dur="1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1000" fill="hold"/>
                                        <p:tgtEl>
                                          <p:spTgt spid="8"/>
                                        </p:tgtEl>
                                        <p:attrNameLst>
                                          <p:attrName>ppt_x</p:attrName>
                                        </p:attrNameLst>
                                      </p:cBhvr>
                                      <p:tavLst>
                                        <p:tav tm="0">
                                          <p:val>
                                            <p:strVal val="#ppt_x-.2"/>
                                          </p:val>
                                        </p:tav>
                                        <p:tav tm="100000">
                                          <p:val>
                                            <p:strVal val="#ppt_x"/>
                                          </p:val>
                                        </p:tav>
                                      </p:tavLst>
                                    </p:anim>
                                    <p:anim calcmode="lin" valueType="num">
                                      <p:cBhvr>
                                        <p:cTn id="43"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44" dur="10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1000" fill="hold"/>
                                        <p:tgtEl>
                                          <p:spTgt spid="9"/>
                                        </p:tgtEl>
                                        <p:attrNameLst>
                                          <p:attrName>ppt_x</p:attrName>
                                        </p:attrNameLst>
                                      </p:cBhvr>
                                      <p:tavLst>
                                        <p:tav tm="0">
                                          <p:val>
                                            <p:strVal val="#ppt_x-.2"/>
                                          </p:val>
                                        </p:tav>
                                        <p:tav tm="100000">
                                          <p:val>
                                            <p:strVal val="#ppt_x"/>
                                          </p:val>
                                        </p:tav>
                                      </p:tavLst>
                                    </p:anim>
                                    <p:anim calcmode="lin" valueType="num">
                                      <p:cBhvr>
                                        <p:cTn id="50"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51" dur="10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29"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1000" fill="hold"/>
                                        <p:tgtEl>
                                          <p:spTgt spid="11"/>
                                        </p:tgtEl>
                                        <p:attrNameLst>
                                          <p:attrName>ppt_x</p:attrName>
                                        </p:attrNameLst>
                                      </p:cBhvr>
                                      <p:tavLst>
                                        <p:tav tm="0">
                                          <p:val>
                                            <p:strVal val="#ppt_x-.2"/>
                                          </p:val>
                                        </p:tav>
                                        <p:tav tm="100000">
                                          <p:val>
                                            <p:strVal val="#ppt_x"/>
                                          </p:val>
                                        </p:tav>
                                      </p:tavLst>
                                    </p:anim>
                                    <p:anim calcmode="lin" valueType="num">
                                      <p:cBhvr>
                                        <p:cTn id="57"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58" dur="10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13" presetClass="entr" presetSubtype="16"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plus(in)">
                                      <p:cBhvr>
                                        <p:cTn id="63" dur="2000"/>
                                        <p:tgtEl>
                                          <p:spTgt spid="12"/>
                                        </p:tgtEl>
                                      </p:cBhvr>
                                    </p:animEffect>
                                  </p:childTnLst>
                                </p:cTn>
                              </p:par>
                            </p:childTnLst>
                          </p:cTn>
                        </p:par>
                      </p:childTnLst>
                    </p:cTn>
                  </p:par>
                  <p:par>
                    <p:cTn id="64" fill="hold">
                      <p:stCondLst>
                        <p:cond delay="indefinite"/>
                      </p:stCondLst>
                      <p:childTnLst>
                        <p:par>
                          <p:cTn id="65" fill="hold">
                            <p:stCondLst>
                              <p:cond delay="0"/>
                            </p:stCondLst>
                            <p:childTnLst>
                              <p:par>
                                <p:cTn id="66" presetID="29" presetClass="entr" presetSubtype="0"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anim calcmode="lin" valueType="num">
                                      <p:cBhvr>
                                        <p:cTn id="68" dur="1000" fill="hold"/>
                                        <p:tgtEl>
                                          <p:spTgt spid="13"/>
                                        </p:tgtEl>
                                        <p:attrNameLst>
                                          <p:attrName>ppt_x</p:attrName>
                                        </p:attrNameLst>
                                      </p:cBhvr>
                                      <p:tavLst>
                                        <p:tav tm="0">
                                          <p:val>
                                            <p:strVal val="#ppt_x-.2"/>
                                          </p:val>
                                        </p:tav>
                                        <p:tav tm="100000">
                                          <p:val>
                                            <p:strVal val="#ppt_x"/>
                                          </p:val>
                                        </p:tav>
                                      </p:tavLst>
                                    </p:anim>
                                    <p:anim calcmode="lin" valueType="num">
                                      <p:cBhvr>
                                        <p:cTn id="69"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70" dur="1000"/>
                                        <p:tgtEl>
                                          <p:spTgt spid="13"/>
                                        </p:tgtEl>
                                      </p:cBhvr>
                                    </p:animEffect>
                                  </p:childTnLst>
                                </p:cTn>
                              </p:par>
                            </p:childTnLst>
                          </p:cTn>
                        </p:par>
                      </p:childTnLst>
                    </p:cTn>
                  </p:par>
                  <p:par>
                    <p:cTn id="71" fill="hold">
                      <p:stCondLst>
                        <p:cond delay="indefinite"/>
                      </p:stCondLst>
                      <p:childTnLst>
                        <p:par>
                          <p:cTn id="72" fill="hold">
                            <p:stCondLst>
                              <p:cond delay="0"/>
                            </p:stCondLst>
                            <p:childTnLst>
                              <p:par>
                                <p:cTn id="73" presetID="29" presetClass="entr" presetSubtype="0"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p:cTn id="75" dur="1000" fill="hold"/>
                                        <p:tgtEl>
                                          <p:spTgt spid="14"/>
                                        </p:tgtEl>
                                        <p:attrNameLst>
                                          <p:attrName>ppt_x</p:attrName>
                                        </p:attrNameLst>
                                      </p:cBhvr>
                                      <p:tavLst>
                                        <p:tav tm="0">
                                          <p:val>
                                            <p:strVal val="#ppt_x-.2"/>
                                          </p:val>
                                        </p:tav>
                                        <p:tav tm="100000">
                                          <p:val>
                                            <p:strVal val="#ppt_x"/>
                                          </p:val>
                                        </p:tav>
                                      </p:tavLst>
                                    </p:anim>
                                    <p:anim calcmode="lin" valueType="num">
                                      <p:cBhvr>
                                        <p:cTn id="76"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7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P spid="14" grpId="0" animBg="1"/>
      <p:bldP spid="1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45" y="76835"/>
            <a:ext cx="7089775" cy="6781165"/>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1840" y="151130"/>
            <a:ext cx="5038090" cy="6370320"/>
          </a:xfrm>
          <a:prstGeom prst="rect">
            <a:avLst/>
          </a:prstGeom>
        </p:spPr>
      </p:pic>
      <p:pic>
        <p:nvPicPr>
          <p:cNvPr id="2" name="Picture 1"/>
          <p:cNvPicPr>
            <a:picLocks noChangeAspect="1"/>
          </p:cNvPicPr>
          <p:nvPr/>
        </p:nvPicPr>
        <p:blipFill>
          <a:blip r:embed="rId5">
            <a:lum contrast="60000"/>
          </a:blip>
          <a:stretch>
            <a:fillRect/>
          </a:stretch>
        </p:blipFill>
        <p:spPr>
          <a:xfrm>
            <a:off x="1546225" y="1455420"/>
            <a:ext cx="5062855" cy="43910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306" y="-2150774"/>
            <a:ext cx="13670133" cy="6835067"/>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335" y="-330200"/>
            <a:ext cx="1417320" cy="1767840"/>
          </a:xfrm>
          <a:prstGeom prst="rect">
            <a:avLst/>
          </a:prstGeom>
        </p:spPr>
      </p:pic>
      <p:pic>
        <p:nvPicPr>
          <p:cNvPr id="2" name="Picture 1"/>
          <p:cNvPicPr>
            <a:picLocks noChangeAspect="1"/>
          </p:cNvPicPr>
          <p:nvPr/>
        </p:nvPicPr>
        <p:blipFill>
          <a:blip r:embed="rId5">
            <a:lum contrast="72000"/>
          </a:blip>
          <a:stretch>
            <a:fillRect/>
          </a:stretch>
        </p:blipFill>
        <p:spPr>
          <a:xfrm>
            <a:off x="111639" y="1859915"/>
            <a:ext cx="6216650" cy="4872990"/>
          </a:xfrm>
          <a:prstGeom prst="rect">
            <a:avLst/>
          </a:prstGeom>
        </p:spPr>
      </p:pic>
      <p:pic>
        <p:nvPicPr>
          <p:cNvPr id="3" name="Picture 2"/>
          <p:cNvPicPr>
            <a:picLocks noChangeAspect="1"/>
          </p:cNvPicPr>
          <p:nvPr/>
        </p:nvPicPr>
        <p:blipFill>
          <a:blip r:embed="rId6">
            <a:lum contrast="84000"/>
          </a:blip>
          <a:stretch>
            <a:fillRect/>
          </a:stretch>
        </p:blipFill>
        <p:spPr>
          <a:xfrm>
            <a:off x="6409176" y="1859915"/>
            <a:ext cx="5671185" cy="4872355"/>
          </a:xfrm>
          <a:prstGeom prst="rect">
            <a:avLst/>
          </a:prstGeom>
        </p:spPr>
      </p:pic>
      <p:sp>
        <p:nvSpPr>
          <p:cNvPr id="4" name="Cloud Callout 3"/>
          <p:cNvSpPr/>
          <p:nvPr/>
        </p:nvSpPr>
        <p:spPr>
          <a:xfrm>
            <a:off x="412011" y="462588"/>
            <a:ext cx="11994331" cy="1201030"/>
          </a:xfrm>
          <a:prstGeom prst="cloudCallout">
            <a:avLst/>
          </a:prstGeom>
          <a:blipFill>
            <a:blip r:embed="rId7"/>
            <a:tile tx="0" ty="0" sx="100000" sy="100000" flip="none" algn="tl"/>
          </a:blipFill>
          <a:ln w="3175">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ot="0" vert="horz" wrap="square" lIns="91440" tIns="45720" rIns="91440" bIns="45720" numCol="1" spcCol="0" rtlCol="0" fromWordArt="0" anchor="ctr" anchorCtr="0" forceAA="0" compatLnSpc="1">
            <a:noAutofit/>
          </a:bodyPr>
          <a:lstStyle/>
          <a:p>
            <a:pPr algn="ctr"/>
            <a:r>
              <a:rPr lang="en-US" altLang="zh-CN" sz="3200" b="1">
                <a:solidFill>
                  <a:srgbClr val="FF0000"/>
                </a:solidFill>
                <a:latin typeface="Times New Roman" panose="02020603050405020304" charset="0"/>
                <a:ea typeface="字魂36号-正文宋楷" panose="02000000000000000000" pitchFamily="2" charset="-122"/>
                <a:cs typeface="Times New Roman" panose="02020603050405020304" charset="0"/>
                <a:sym typeface="+mn-ea"/>
              </a:rPr>
              <a:t>III. </a:t>
            </a:r>
            <a:r>
              <a:rPr lang="en-US" altLang="zh-CN" sz="3200" b="1" dirty="0">
                <a:solidFill>
                  <a:srgbClr val="FF0000"/>
                </a:solidFill>
                <a:latin typeface="Times New Roman" panose="02020603050405020304" charset="0"/>
                <a:ea typeface="字魂36号-正文宋楷" panose="02000000000000000000" pitchFamily="2" charset="-122"/>
                <a:cs typeface="Times New Roman" panose="02020603050405020304" charset="0"/>
                <a:sym typeface="+mn-ea"/>
              </a:rPr>
              <a:t>Tạo họa tiết trang trí hoa, lá bằng các chấm màu.</a:t>
            </a:r>
            <a:r>
              <a:rPr lang="en-US" altLang="zh-CN" sz="2700" b="1" dirty="0">
                <a:solidFill>
                  <a:srgbClr val="FF0000"/>
                </a:solidFill>
                <a:latin typeface="Times New Roman" panose="02020603050405020304" charset="0"/>
                <a:ea typeface="字魂36号-正文宋楷" panose="02000000000000000000" pitchFamily="2" charset="-122"/>
                <a:cs typeface="Times New Roman" panose="02020603050405020304" charset="0"/>
                <a:sym typeface="+mn-ea"/>
              </a:rPr>
              <a:t> </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ppt_x</p:attrName>
                                        </p:attrNameLst>
                                      </p:cBhvr>
                                      <p:tavLst>
                                        <p:tav tm="0">
                                          <p:val>
                                            <p:strVal val="#ppt_x-.2"/>
                                          </p:val>
                                        </p:tav>
                                        <p:tav tm="100000">
                                          <p:val>
                                            <p:strVal val="#ppt_x"/>
                                          </p:val>
                                        </p:tav>
                                      </p:tavLst>
                                    </p:anim>
                                    <p:anim calcmode="lin" valueType="num">
                                      <p:cBhvr>
                                        <p:cTn id="15"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ppt_x</p:attrName>
                                        </p:attrNameLst>
                                      </p:cBhvr>
                                      <p:tavLst>
                                        <p:tav tm="0">
                                          <p:val>
                                            <p:strVal val="#ppt_x-.2"/>
                                          </p:val>
                                        </p:tav>
                                        <p:tav tm="100000">
                                          <p:val>
                                            <p:strVal val="#ppt_x"/>
                                          </p:val>
                                        </p:tav>
                                      </p:tavLst>
                                    </p:anim>
                                    <p:anim calcmode="lin" valueType="num">
                                      <p:cBhvr>
                                        <p:cTn id="22"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2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25" y="-95250"/>
            <a:ext cx="7909560" cy="738886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06835">
            <a:off x="5985510" y="-56515"/>
            <a:ext cx="3549650" cy="5327015"/>
          </a:xfrm>
          <a:prstGeom prst="rect">
            <a:avLst/>
          </a:prstGeom>
        </p:spPr>
      </p:pic>
      <p:sp>
        <p:nvSpPr>
          <p:cNvPr id="8" name="文本框 7"/>
          <p:cNvSpPr txBox="1"/>
          <p:nvPr/>
        </p:nvSpPr>
        <p:spPr>
          <a:xfrm>
            <a:off x="2217368" y="361001"/>
            <a:ext cx="4102520" cy="5835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dist"/>
            <a:r>
              <a:rPr kumimoji="1" lang="en-US" altLang="zh-CN" sz="3200" b="1" dirty="0">
                <a:solidFill>
                  <a:schemeClr val="bg1"/>
                </a:solidFill>
                <a:effectLst>
                  <a:outerShdw blurRad="38100" dist="38100" dir="2700000" algn="tl">
                    <a:srgbClr val="000000">
                      <a:alpha val="43137"/>
                    </a:srgbClr>
                  </a:outerShdw>
                </a:effectLst>
                <a:latin typeface="Calibri" panose="020F0502020204030204" charset="0"/>
                <a:ea typeface="字魂36号-正文宋楷" panose="02000000000000000000" pitchFamily="2" charset="-122"/>
                <a:cs typeface="Calibri" panose="020F0502020204030204" charset="0"/>
              </a:rPr>
              <a:t>Sản phẩm của học sinh </a:t>
            </a:r>
          </a:p>
        </p:txBody>
      </p:sp>
      <p:pic>
        <p:nvPicPr>
          <p:cNvPr id="19" name="图片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2520" y="1905"/>
            <a:ext cx="3527425" cy="7512050"/>
          </a:xfrm>
          <a:prstGeom prst="rect">
            <a:avLst/>
          </a:prstGeom>
        </p:spPr>
      </p:pic>
      <p:pic>
        <p:nvPicPr>
          <p:cNvPr id="2" name="Picture 1"/>
          <p:cNvPicPr>
            <a:picLocks noChangeAspect="1"/>
          </p:cNvPicPr>
          <p:nvPr/>
        </p:nvPicPr>
        <p:blipFill>
          <a:blip r:embed="rId6"/>
          <a:stretch>
            <a:fillRect/>
          </a:stretch>
        </p:blipFill>
        <p:spPr>
          <a:xfrm>
            <a:off x="1023620" y="1183640"/>
            <a:ext cx="6770370" cy="5374640"/>
          </a:xfrm>
          <a:prstGeom prst="roundRect">
            <a:avLst/>
          </a:prstGeom>
        </p:spPr>
      </p:pic>
      <p:pic>
        <p:nvPicPr>
          <p:cNvPr id="3" name="Picture 2"/>
          <p:cNvPicPr>
            <a:picLocks noChangeAspect="1"/>
          </p:cNvPicPr>
          <p:nvPr/>
        </p:nvPicPr>
        <p:blipFill>
          <a:blip r:embed="rId7"/>
          <a:stretch>
            <a:fillRect/>
          </a:stretch>
        </p:blipFill>
        <p:spPr>
          <a:xfrm>
            <a:off x="1998980" y="1183640"/>
            <a:ext cx="4547870" cy="5299710"/>
          </a:xfrm>
          <a:prstGeom prst="rect">
            <a:avLst/>
          </a:prstGeom>
        </p:spPr>
      </p:pic>
      <p:pic>
        <p:nvPicPr>
          <p:cNvPr id="4" name="Picture 3"/>
          <p:cNvPicPr>
            <a:picLocks noChangeAspect="1"/>
          </p:cNvPicPr>
          <p:nvPr/>
        </p:nvPicPr>
        <p:blipFill>
          <a:blip r:embed="rId8"/>
          <a:stretch>
            <a:fillRect/>
          </a:stretch>
        </p:blipFill>
        <p:spPr>
          <a:xfrm>
            <a:off x="1022985" y="1221740"/>
            <a:ext cx="6771005" cy="53365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ppt_x</p:attrName>
                                        </p:attrNameLst>
                                      </p:cBhvr>
                                      <p:tavLst>
                                        <p:tav tm="0">
                                          <p:val>
                                            <p:strVal val="#ppt_x-.2"/>
                                          </p:val>
                                        </p:tav>
                                        <p:tav tm="100000">
                                          <p:val>
                                            <p:strVal val="#ppt_x"/>
                                          </p:val>
                                        </p:tav>
                                      </p:tavLst>
                                    </p:anim>
                                    <p:anim calcmode="lin" valueType="num">
                                      <p:cBhvr>
                                        <p:cTn id="15"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ppt_x</p:attrName>
                                        </p:attrNameLst>
                                      </p:cBhvr>
                                      <p:tavLst>
                                        <p:tav tm="0">
                                          <p:val>
                                            <p:strVal val="#ppt_x-.2"/>
                                          </p:val>
                                        </p:tav>
                                        <p:tav tm="100000">
                                          <p:val>
                                            <p:strVal val="#ppt_x"/>
                                          </p:val>
                                        </p:tav>
                                      </p:tavLst>
                                    </p:anim>
                                    <p:anim calcmode="lin" valueType="num">
                                      <p:cBhvr>
                                        <p:cTn id="22"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23" dur="1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ppt_x</p:attrName>
                                        </p:attrNameLst>
                                      </p:cBhvr>
                                      <p:tavLst>
                                        <p:tav tm="0">
                                          <p:val>
                                            <p:strVal val="#ppt_x-.2"/>
                                          </p:val>
                                        </p:tav>
                                        <p:tav tm="100000">
                                          <p:val>
                                            <p:strVal val="#ppt_x"/>
                                          </p:val>
                                        </p:tav>
                                      </p:tavLst>
                                    </p:anim>
                                    <p:anim calcmode="lin" valueType="num">
                                      <p:cBhvr>
                                        <p:cTn id="29"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3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260" y="4000500"/>
            <a:ext cx="4523740" cy="28575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4175"/>
            <a:ext cx="2334895" cy="5215890"/>
          </a:xfrm>
          <a:prstGeom prst="rect">
            <a:avLst/>
          </a:prstGeom>
        </p:spPr>
      </p:pic>
      <p:sp>
        <p:nvSpPr>
          <p:cNvPr id="15" name="îṡḷîde"/>
          <p:cNvSpPr/>
          <p:nvPr/>
        </p:nvSpPr>
        <p:spPr bwMode="auto">
          <a:xfrm>
            <a:off x="9318579" y="3474090"/>
            <a:ext cx="783614" cy="613256"/>
          </a:xfrm>
          <a:custGeom>
            <a:avLst/>
            <a:gdLst>
              <a:gd name="T0" fmla="*/ 434 w 506"/>
              <a:gd name="T1" fmla="*/ 70 h 399"/>
              <a:gd name="T2" fmla="*/ 434 w 506"/>
              <a:gd name="T3" fmla="*/ 70 h 399"/>
              <a:gd name="T4" fmla="*/ 168 w 506"/>
              <a:gd name="T5" fmla="*/ 35 h 399"/>
              <a:gd name="T6" fmla="*/ 9 w 506"/>
              <a:gd name="T7" fmla="*/ 221 h 399"/>
              <a:gd name="T8" fmla="*/ 195 w 506"/>
              <a:gd name="T9" fmla="*/ 398 h 399"/>
              <a:gd name="T10" fmla="*/ 381 w 506"/>
              <a:gd name="T11" fmla="*/ 310 h 399"/>
              <a:gd name="T12" fmla="*/ 363 w 506"/>
              <a:gd name="T13" fmla="*/ 212 h 399"/>
              <a:gd name="T14" fmla="*/ 469 w 506"/>
              <a:gd name="T15" fmla="*/ 203 h 399"/>
              <a:gd name="T16" fmla="*/ 434 w 506"/>
              <a:gd name="T17" fmla="*/ 70 h 399"/>
              <a:gd name="T18" fmla="*/ 274 w 506"/>
              <a:gd name="T19" fmla="*/ 301 h 399"/>
              <a:gd name="T20" fmla="*/ 274 w 506"/>
              <a:gd name="T21" fmla="*/ 301 h 399"/>
              <a:gd name="T22" fmla="*/ 239 w 506"/>
              <a:gd name="T23" fmla="*/ 265 h 399"/>
              <a:gd name="T24" fmla="*/ 274 w 506"/>
              <a:gd name="T25" fmla="*/ 230 h 399"/>
              <a:gd name="T26" fmla="*/ 309 w 506"/>
              <a:gd name="T27" fmla="*/ 265 h 399"/>
              <a:gd name="T28" fmla="*/ 274 w 506"/>
              <a:gd name="T29" fmla="*/ 301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6" h="399">
                <a:moveTo>
                  <a:pt x="434" y="70"/>
                </a:moveTo>
                <a:lnTo>
                  <a:pt x="434" y="70"/>
                </a:lnTo>
                <a:cubicBezTo>
                  <a:pt x="354" y="17"/>
                  <a:pt x="265" y="0"/>
                  <a:pt x="168" y="35"/>
                </a:cubicBezTo>
                <a:cubicBezTo>
                  <a:pt x="89" y="53"/>
                  <a:pt x="9" y="141"/>
                  <a:pt x="9" y="221"/>
                </a:cubicBezTo>
                <a:cubicBezTo>
                  <a:pt x="0" y="319"/>
                  <a:pt x="71" y="398"/>
                  <a:pt x="195" y="398"/>
                </a:cubicBezTo>
                <a:cubicBezTo>
                  <a:pt x="337" y="398"/>
                  <a:pt x="381" y="328"/>
                  <a:pt x="381" y="310"/>
                </a:cubicBezTo>
                <a:cubicBezTo>
                  <a:pt x="390" y="292"/>
                  <a:pt x="328" y="248"/>
                  <a:pt x="363" y="212"/>
                </a:cubicBezTo>
                <a:cubicBezTo>
                  <a:pt x="408" y="168"/>
                  <a:pt x="452" y="203"/>
                  <a:pt x="469" y="203"/>
                </a:cubicBezTo>
                <a:cubicBezTo>
                  <a:pt x="496" y="194"/>
                  <a:pt x="505" y="124"/>
                  <a:pt x="434" y="70"/>
                </a:cubicBezTo>
                <a:close/>
                <a:moveTo>
                  <a:pt x="274" y="301"/>
                </a:moveTo>
                <a:lnTo>
                  <a:pt x="274" y="301"/>
                </a:lnTo>
                <a:cubicBezTo>
                  <a:pt x="248" y="301"/>
                  <a:pt x="239" y="283"/>
                  <a:pt x="239" y="265"/>
                </a:cubicBezTo>
                <a:cubicBezTo>
                  <a:pt x="239" y="248"/>
                  <a:pt x="248" y="230"/>
                  <a:pt x="274" y="230"/>
                </a:cubicBezTo>
                <a:cubicBezTo>
                  <a:pt x="293" y="230"/>
                  <a:pt x="309" y="248"/>
                  <a:pt x="309" y="265"/>
                </a:cubicBezTo>
                <a:cubicBezTo>
                  <a:pt x="309" y="283"/>
                  <a:pt x="293" y="301"/>
                  <a:pt x="274" y="301"/>
                </a:cubicBezTo>
                <a:close/>
              </a:path>
            </a:pathLst>
          </a:custGeom>
          <a:solidFill>
            <a:schemeClr val="bg1"/>
          </a:solidFill>
          <a:ln>
            <a:noFill/>
          </a:ln>
          <a:effectLst/>
        </p:spPr>
        <p:txBody>
          <a:bodyPr wrap="square" lIns="91440" tIns="45720" rIns="91440" bIns="45720" anchor="ctr">
            <a:noAutofit/>
          </a:bodyPr>
          <a:lstStyle/>
          <a:p>
            <a:pPr algn="ctr"/>
            <a:endParaRPr sz="3600">
              <a:solidFill>
                <a:schemeClr val="bg1"/>
              </a:solidFill>
              <a:latin typeface="字魂36号-正文宋楷" panose="02000000000000000000" pitchFamily="2" charset="-122"/>
              <a:ea typeface="字魂36号-正文宋楷" panose="02000000000000000000" pitchFamily="2" charset="-122"/>
            </a:endParaRPr>
          </a:p>
        </p:txBody>
      </p:sp>
      <p:sp>
        <p:nvSpPr>
          <p:cNvPr id="23" name="îṧḷíḍé"/>
          <p:cNvSpPr txBox="1"/>
          <p:nvPr/>
        </p:nvSpPr>
        <p:spPr>
          <a:xfrm>
            <a:off x="246380" y="71755"/>
            <a:ext cx="10023475" cy="509905"/>
          </a:xfrm>
          <a:prstGeom prst="rect">
            <a:avLst/>
          </a:prstGeom>
        </p:spPr>
        <p:style>
          <a:lnRef idx="0">
            <a:schemeClr val="accent2"/>
          </a:lnRef>
          <a:fillRef idx="3">
            <a:schemeClr val="accent2"/>
          </a:fillRef>
          <a:effectRef idx="3">
            <a:schemeClr val="accent2"/>
          </a:effectRef>
          <a:fontRef idx="minor">
            <a:schemeClr val="lt1"/>
          </a:fontRef>
        </p:style>
        <p:txBody>
          <a:bodyPr wrap="square" lIns="91440" tIns="45720" rIns="91440" bIns="45720" anchor="b" anchorCtr="0">
            <a:noAutofit/>
          </a:bodyPr>
          <a:lstStyle/>
          <a:p>
            <a:pPr algn="ctr"/>
            <a:r>
              <a:rPr lang="en-US" altLang="zh-CN" sz="2800" b="1" dirty="0">
                <a:solidFill>
                  <a:schemeClr val="bg1"/>
                </a:solidFill>
                <a:latin typeface="Algerian" panose="00000400000000000000" charset="0"/>
                <a:ea typeface="字魂36号-正文宋楷" panose="02000000000000000000" pitchFamily="2" charset="-122"/>
                <a:cs typeface="Algerian" panose="00000400000000000000" charset="0"/>
              </a:rPr>
              <a:t>tham khảo TIẾP một số TÁC PHẨM  tạo từ chấm màu  </a:t>
            </a:r>
          </a:p>
        </p:txBody>
      </p:sp>
      <p:pic>
        <p:nvPicPr>
          <p:cNvPr id="2" name="Picture 1"/>
          <p:cNvPicPr>
            <a:picLocks noChangeAspect="1"/>
          </p:cNvPicPr>
          <p:nvPr/>
        </p:nvPicPr>
        <p:blipFill>
          <a:blip r:embed="rId5"/>
          <a:stretch>
            <a:fillRect/>
          </a:stretch>
        </p:blipFill>
        <p:spPr>
          <a:xfrm>
            <a:off x="2228850" y="808355"/>
            <a:ext cx="6666865" cy="5495925"/>
          </a:xfrm>
          <a:prstGeom prst="rect">
            <a:avLst/>
          </a:prstGeom>
          <a:ln w="57150">
            <a:solidFill>
              <a:schemeClr val="bg1"/>
            </a:solidFill>
          </a:ln>
        </p:spPr>
      </p:pic>
      <p:pic>
        <p:nvPicPr>
          <p:cNvPr id="4" name="Picture 3"/>
          <p:cNvPicPr>
            <a:picLocks noChangeAspect="1"/>
          </p:cNvPicPr>
          <p:nvPr/>
        </p:nvPicPr>
        <p:blipFill>
          <a:blip r:embed="rId6"/>
          <a:stretch>
            <a:fillRect/>
          </a:stretch>
        </p:blipFill>
        <p:spPr>
          <a:xfrm>
            <a:off x="2082165" y="716915"/>
            <a:ext cx="6943090" cy="5641340"/>
          </a:xfrm>
          <a:prstGeom prst="rect">
            <a:avLst/>
          </a:prstGeom>
        </p:spPr>
      </p:pic>
      <p:pic>
        <p:nvPicPr>
          <p:cNvPr id="25" name="Picture 24"/>
          <p:cNvPicPr>
            <a:picLocks noChangeAspect="1"/>
          </p:cNvPicPr>
          <p:nvPr/>
        </p:nvPicPr>
        <p:blipFill>
          <a:blip r:embed="rId7"/>
          <a:stretch>
            <a:fillRect/>
          </a:stretch>
        </p:blipFill>
        <p:spPr>
          <a:xfrm>
            <a:off x="2082165" y="741680"/>
            <a:ext cx="7045325" cy="5629275"/>
          </a:xfrm>
          <a:prstGeom prst="rect">
            <a:avLst/>
          </a:prstGeom>
          <a:ln w="57150">
            <a:solidFill>
              <a:schemeClr val="bg1"/>
            </a:solidFill>
          </a:ln>
        </p:spPr>
      </p:pic>
      <p:pic>
        <p:nvPicPr>
          <p:cNvPr id="26" name="Picture 25"/>
          <p:cNvPicPr>
            <a:picLocks noChangeAspect="1"/>
          </p:cNvPicPr>
          <p:nvPr/>
        </p:nvPicPr>
        <p:blipFill>
          <a:blip r:embed="rId8"/>
          <a:stretch>
            <a:fillRect/>
          </a:stretch>
        </p:blipFill>
        <p:spPr>
          <a:xfrm>
            <a:off x="2049780" y="760095"/>
            <a:ext cx="7045325" cy="5641340"/>
          </a:xfrm>
          <a:prstGeom prst="rect">
            <a:avLst/>
          </a:prstGeom>
        </p:spPr>
      </p:pic>
      <p:pic>
        <p:nvPicPr>
          <p:cNvPr id="27" name="Picture 26"/>
          <p:cNvPicPr>
            <a:picLocks noChangeAspect="1"/>
          </p:cNvPicPr>
          <p:nvPr/>
        </p:nvPicPr>
        <p:blipFill>
          <a:blip r:embed="rId9"/>
          <a:stretch>
            <a:fillRect/>
          </a:stretch>
        </p:blipFill>
        <p:spPr>
          <a:xfrm>
            <a:off x="1816735" y="614045"/>
            <a:ext cx="7691120" cy="5921375"/>
          </a:xfrm>
          <a:prstGeom prst="rect">
            <a:avLst/>
          </a:prstGeom>
        </p:spPr>
      </p:pic>
      <p:pic>
        <p:nvPicPr>
          <p:cNvPr id="56" name="图片 5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95485" y="614045"/>
            <a:ext cx="2498725" cy="35128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23"/>
                                        </p:tgtEl>
                                        <p:attrNameLst>
                                          <p:attrName>style.visibility</p:attrName>
                                        </p:attrNameLst>
                                      </p:cBhvr>
                                      <p:to>
                                        <p:strVal val="visible"/>
                                      </p:to>
                                    </p:set>
                                    <p:anim calcmode="discrete" valueType="clr">
                                      <p:cBhvr override="childStyle">
                                        <p:cTn id="13" dur="80"/>
                                        <p:tgtEl>
                                          <p:spTgt spid="23"/>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23"/>
                                        </p:tgtEl>
                                        <p:attrNameLst>
                                          <p:attrName>fillcolor</p:attrName>
                                        </p:attrNameLst>
                                      </p:cBhvr>
                                      <p:tavLst>
                                        <p:tav tm="0">
                                          <p:val>
                                            <p:clrVal>
                                              <a:schemeClr val="accent2"/>
                                            </p:clrVal>
                                          </p:val>
                                        </p:tav>
                                        <p:tav tm="50000">
                                          <p:val>
                                            <p:clrVal>
                                              <a:schemeClr val="hlink"/>
                                            </p:clrVal>
                                          </p:val>
                                        </p:tav>
                                      </p:tavLst>
                                    </p:anim>
                                    <p:set>
                                      <p:cBhvr>
                                        <p:cTn id="15" dur="80"/>
                                        <p:tgtEl>
                                          <p:spTgt spid="23"/>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29"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ppt_x</p:attrName>
                                        </p:attrNameLst>
                                      </p:cBhvr>
                                      <p:tavLst>
                                        <p:tav tm="0">
                                          <p:val>
                                            <p:strVal val="#ppt_x-.2"/>
                                          </p:val>
                                        </p:tav>
                                        <p:tav tm="100000">
                                          <p:val>
                                            <p:strVal val="#ppt_x"/>
                                          </p:val>
                                        </p:tav>
                                      </p:tavLst>
                                    </p:anim>
                                    <p:anim calcmode="lin" valueType="num">
                                      <p:cBhvr>
                                        <p:cTn id="21"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ppt_x</p:attrName>
                                        </p:attrNameLst>
                                      </p:cBhvr>
                                      <p:tavLst>
                                        <p:tav tm="0">
                                          <p:val>
                                            <p:strVal val="#ppt_x-.2"/>
                                          </p:val>
                                        </p:tav>
                                        <p:tav tm="100000">
                                          <p:val>
                                            <p:strVal val="#ppt_x"/>
                                          </p:val>
                                        </p:tav>
                                      </p:tavLst>
                                    </p:anim>
                                    <p:anim calcmode="lin" valueType="num">
                                      <p:cBhvr>
                                        <p:cTn id="2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29" dur="1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1000" fill="hold"/>
                                        <p:tgtEl>
                                          <p:spTgt spid="25"/>
                                        </p:tgtEl>
                                        <p:attrNameLst>
                                          <p:attrName>ppt_x</p:attrName>
                                        </p:attrNameLst>
                                      </p:cBhvr>
                                      <p:tavLst>
                                        <p:tav tm="0">
                                          <p:val>
                                            <p:strVal val="#ppt_x-.2"/>
                                          </p:val>
                                        </p:tav>
                                        <p:tav tm="100000">
                                          <p:val>
                                            <p:strVal val="#ppt_x"/>
                                          </p:val>
                                        </p:tav>
                                      </p:tavLst>
                                    </p:anim>
                                    <p:anim calcmode="lin" valueType="num">
                                      <p:cBhvr>
                                        <p:cTn id="35" dur="10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36" dur="10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9"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p:cTn id="41" dur="1000" fill="hold"/>
                                        <p:tgtEl>
                                          <p:spTgt spid="26"/>
                                        </p:tgtEl>
                                        <p:attrNameLst>
                                          <p:attrName>ppt_x</p:attrName>
                                        </p:attrNameLst>
                                      </p:cBhvr>
                                      <p:tavLst>
                                        <p:tav tm="0">
                                          <p:val>
                                            <p:strVal val="#ppt_x-.2"/>
                                          </p:val>
                                        </p:tav>
                                        <p:tav tm="100000">
                                          <p:val>
                                            <p:strVal val="#ppt_x"/>
                                          </p:val>
                                        </p:tav>
                                      </p:tavLst>
                                    </p:anim>
                                    <p:anim calcmode="lin" valueType="num">
                                      <p:cBhvr>
                                        <p:cTn id="42" dur="1000" fill="hold"/>
                                        <p:tgtEl>
                                          <p:spTgt spid="26"/>
                                        </p:tgtEl>
                                        <p:attrNameLst>
                                          <p:attrName>ppt_y</p:attrName>
                                        </p:attrNameLst>
                                      </p:cBhvr>
                                      <p:tavLst>
                                        <p:tav tm="0">
                                          <p:val>
                                            <p:strVal val="#ppt_y"/>
                                          </p:val>
                                        </p:tav>
                                        <p:tav tm="100000">
                                          <p:val>
                                            <p:strVal val="#ppt_y"/>
                                          </p:val>
                                        </p:tav>
                                      </p:tavLst>
                                    </p:anim>
                                    <p:animEffect transition="in" filter="wipe(right)" prLst="gradientSize: 0.1">
                                      <p:cBhvr>
                                        <p:cTn id="43" dur="10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box(in)">
                                      <p:cBhvr>
                                        <p:cTn id="48"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animBg="1"/>
      <p:bldP spid="2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2665" y="821690"/>
            <a:ext cx="4700270" cy="5645150"/>
          </a:xfrm>
          <a:prstGeom prst="rect">
            <a:avLst/>
          </a:prstGeom>
        </p:spPr>
      </p:pic>
      <p:pic>
        <p:nvPicPr>
          <p:cNvPr id="2"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6660" y="-903605"/>
            <a:ext cx="6046470" cy="8174355"/>
          </a:xfrm>
          <a:prstGeom prst="rect">
            <a:avLst/>
          </a:prstGeom>
        </p:spPr>
      </p:pic>
      <p:pic>
        <p:nvPicPr>
          <p:cNvPr id="3" name="Picture 2"/>
          <p:cNvPicPr>
            <a:picLocks noChangeAspect="1"/>
          </p:cNvPicPr>
          <p:nvPr/>
        </p:nvPicPr>
        <p:blipFill>
          <a:blip r:embed="rId5"/>
          <a:stretch>
            <a:fillRect/>
          </a:stretch>
        </p:blipFill>
        <p:spPr>
          <a:xfrm>
            <a:off x="2087880" y="614680"/>
            <a:ext cx="4481830" cy="57073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6660" y="-903605"/>
            <a:ext cx="6046470" cy="8174355"/>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06835">
            <a:off x="6781165" y="4403090"/>
            <a:ext cx="3350895" cy="5028565"/>
          </a:xfrm>
          <a:prstGeom prst="rect">
            <a:avLst/>
          </a:prstGeom>
        </p:spPr>
      </p:pic>
      <p:pic>
        <p:nvPicPr>
          <p:cNvPr id="19" name="图片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6195" y="80645"/>
            <a:ext cx="3265805" cy="6118860"/>
          </a:xfrm>
          <a:prstGeom prst="rect">
            <a:avLst/>
          </a:prstGeom>
        </p:spPr>
      </p:pic>
      <p:pic>
        <p:nvPicPr>
          <p:cNvPr id="3" name="Picture 2"/>
          <p:cNvPicPr>
            <a:picLocks noChangeAspect="1"/>
          </p:cNvPicPr>
          <p:nvPr/>
        </p:nvPicPr>
        <p:blipFill>
          <a:blip r:embed="rId6"/>
          <a:stretch>
            <a:fillRect/>
          </a:stretch>
        </p:blipFill>
        <p:spPr>
          <a:xfrm>
            <a:off x="1854200" y="449580"/>
            <a:ext cx="4963795" cy="60572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2665" y="821690"/>
            <a:ext cx="4700270" cy="5645150"/>
          </a:xfrm>
          <a:prstGeom prst="rect">
            <a:avLst/>
          </a:prstGeom>
        </p:spPr>
      </p:pic>
      <p:pic>
        <p:nvPicPr>
          <p:cNvPr id="2"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6660" y="-903605"/>
            <a:ext cx="6046470" cy="8174355"/>
          </a:xfrm>
          <a:prstGeom prst="rect">
            <a:avLst/>
          </a:prstGeom>
        </p:spPr>
      </p:pic>
      <p:pic>
        <p:nvPicPr>
          <p:cNvPr id="4" name="Picture 3"/>
          <p:cNvPicPr>
            <a:picLocks noChangeAspect="1"/>
          </p:cNvPicPr>
          <p:nvPr/>
        </p:nvPicPr>
        <p:blipFill>
          <a:blip r:embed="rId5"/>
          <a:stretch>
            <a:fillRect/>
          </a:stretch>
        </p:blipFill>
        <p:spPr>
          <a:xfrm>
            <a:off x="1832610" y="533400"/>
            <a:ext cx="4925060" cy="58413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5955"/>
            <a:ext cx="8987155" cy="7592060"/>
          </a:xfrm>
          <a:prstGeom prst="rect">
            <a:avLst/>
          </a:prstGeom>
          <a:ln>
            <a:gradFill>
              <a:gsLst>
                <a:gs pos="0">
                  <a:srgbClr val="E30000"/>
                </a:gs>
                <a:gs pos="100000">
                  <a:srgbClr val="760303"/>
                </a:gs>
              </a:gsLst>
            </a:gradFill>
          </a:ln>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66835">
            <a:off x="7531735" y="4494530"/>
            <a:ext cx="3350895" cy="5028565"/>
          </a:xfrm>
          <a:prstGeom prst="rect">
            <a:avLst/>
          </a:prstGeom>
        </p:spPr>
      </p:pic>
      <p:pic>
        <p:nvPicPr>
          <p:cNvPr id="19" name="图片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6195" y="80645"/>
            <a:ext cx="3265805" cy="6118860"/>
          </a:xfrm>
          <a:prstGeom prst="rect">
            <a:avLst/>
          </a:prstGeom>
        </p:spPr>
      </p:pic>
      <p:pic>
        <p:nvPicPr>
          <p:cNvPr id="3" name="Picture 2"/>
          <p:cNvPicPr>
            <a:picLocks noChangeAspect="1"/>
          </p:cNvPicPr>
          <p:nvPr/>
        </p:nvPicPr>
        <p:blipFill>
          <a:blip r:embed="rId6"/>
          <a:stretch>
            <a:fillRect/>
          </a:stretch>
        </p:blipFill>
        <p:spPr>
          <a:xfrm>
            <a:off x="858520" y="741045"/>
            <a:ext cx="7489825" cy="5323840"/>
          </a:xfrm>
          <a:prstGeom prst="rect">
            <a:avLst/>
          </a:prstGeom>
          <a:ln w="57150">
            <a:solidFill>
              <a:schemeClr val="bg1"/>
            </a:solidFill>
          </a:ln>
        </p:spPr>
      </p:pic>
    </p:spTree>
  </p:cSld>
  <p:clrMapOvr>
    <a:masterClrMapping/>
  </p:clrMapOvr>
  <mc:AlternateContent xmlns:mc="http://schemas.openxmlformats.org/markup-compatibility/2006" xmlns:p14="http://schemas.microsoft.com/office/powerpoint/2010/main">
    <mc:Choice Requires="p14">
      <p:transition spd="slow">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plus(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2665" y="821690"/>
            <a:ext cx="4700270" cy="5645150"/>
          </a:xfrm>
          <a:prstGeom prst="rect">
            <a:avLst/>
          </a:prstGeom>
        </p:spPr>
      </p:pic>
      <p:pic>
        <p:nvPicPr>
          <p:cNvPr id="2"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6660" y="-903605"/>
            <a:ext cx="6046470" cy="8174355"/>
          </a:xfrm>
          <a:prstGeom prst="rect">
            <a:avLst/>
          </a:prstGeom>
        </p:spPr>
      </p:pic>
      <p:pic>
        <p:nvPicPr>
          <p:cNvPr id="3" name="Picture 2"/>
          <p:cNvPicPr>
            <a:picLocks noChangeAspect="1"/>
          </p:cNvPicPr>
          <p:nvPr/>
        </p:nvPicPr>
        <p:blipFill>
          <a:blip r:embed="rId5"/>
          <a:stretch>
            <a:fillRect/>
          </a:stretch>
        </p:blipFill>
        <p:spPr>
          <a:xfrm>
            <a:off x="2092960" y="596900"/>
            <a:ext cx="4406265" cy="5789295"/>
          </a:xfrm>
          <a:prstGeom prst="rect">
            <a:avLst/>
          </a:prstGeom>
          <a:ln w="57150">
            <a:solidFill>
              <a:schemeClr val="bg1"/>
            </a:solidFill>
          </a:ln>
        </p:spPr>
      </p:pic>
    </p:spTree>
  </p:cSld>
  <p:clrMapOvr>
    <a:masterClrMapping/>
  </p:clrMapOvr>
  <mc:AlternateContent xmlns:mc="http://schemas.openxmlformats.org/markup-compatibility/2006" xmlns:p14="http://schemas.microsoft.com/office/powerpoint/2010/main">
    <mc:Choice Requires="p14">
      <p:transition spd="slow">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ppt_x</p:attrName>
                                        </p:attrNameLst>
                                      </p:cBhvr>
                                      <p:tavLst>
                                        <p:tav tm="0">
                                          <p:val>
                                            <p:strVal val="#ppt_x-.2"/>
                                          </p:val>
                                        </p:tav>
                                        <p:tav tm="100000">
                                          <p:val>
                                            <p:strVal val="#ppt_x"/>
                                          </p:val>
                                        </p:tav>
                                      </p:tavLst>
                                    </p:anim>
                                    <p:anim calcmode="lin" valueType="num">
                                      <p:cBhvr>
                                        <p:cTn id="13"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plus(in)">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06835">
            <a:off x="6781165" y="4403090"/>
            <a:ext cx="3350895" cy="5028565"/>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4990" y="-940435"/>
            <a:ext cx="6016625" cy="8068310"/>
          </a:xfrm>
          <a:prstGeom prst="rect">
            <a:avLst/>
          </a:prstGeom>
        </p:spPr>
      </p:pic>
      <p:pic>
        <p:nvPicPr>
          <p:cNvPr id="19" name="图片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6195" y="158115"/>
            <a:ext cx="3265805" cy="6118860"/>
          </a:xfrm>
          <a:prstGeom prst="rect">
            <a:avLst/>
          </a:prstGeom>
        </p:spPr>
      </p:pic>
      <p:pic>
        <p:nvPicPr>
          <p:cNvPr id="3" name="Picture 2"/>
          <p:cNvPicPr>
            <a:picLocks noChangeAspect="1"/>
          </p:cNvPicPr>
          <p:nvPr/>
        </p:nvPicPr>
        <p:blipFill>
          <a:blip r:embed="rId6"/>
          <a:stretch>
            <a:fillRect/>
          </a:stretch>
        </p:blipFill>
        <p:spPr>
          <a:xfrm>
            <a:off x="2712720" y="521335"/>
            <a:ext cx="4453255" cy="57556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plus(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900" y="3016885"/>
            <a:ext cx="2913380" cy="2836545"/>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16164"/>
            <a:ext cx="5168900" cy="3873500"/>
          </a:xfrm>
          <a:prstGeom prst="rect">
            <a:avLst/>
          </a:prstGeom>
        </p:spPr>
      </p:pic>
      <p:sp>
        <p:nvSpPr>
          <p:cNvPr id="16" name="文本框 15"/>
          <p:cNvSpPr txBox="1"/>
          <p:nvPr/>
        </p:nvSpPr>
        <p:spPr>
          <a:xfrm>
            <a:off x="1132205" y="145415"/>
            <a:ext cx="10859770" cy="2341245"/>
          </a:xfrm>
          <a:prstGeom prst="rect">
            <a:avLst/>
          </a:prstGeom>
          <a:noFill/>
        </p:spPr>
        <p:txBody>
          <a:bodyPr wrap="square" rtlCol="0">
            <a:prstTxWarp prst="textDeflateBottom">
              <a:avLst/>
            </a:prstTxWarp>
            <a:spAutoFit/>
            <a:scene3d>
              <a:camera prst="obliqueBottomRight"/>
              <a:lightRig rig="threePt" dir="t"/>
            </a:scene3d>
          </a:bodyPr>
          <a:lstStyle/>
          <a:p>
            <a:pPr algn="dist"/>
            <a:r>
              <a:rPr kumimoji="1" lang="en-US" altLang="zh-CN" sz="4800" b="1" dirty="0">
                <a:ln w="19050">
                  <a:solidFill>
                    <a:schemeClr val="bg1"/>
                  </a:solidFill>
                </a:ln>
                <a:solidFill>
                  <a:srgbClr val="00B050"/>
                </a:solidFill>
                <a:effectLst/>
                <a:ea typeface="字魂36号-正文宋楷" panose="02000000000000000000" pitchFamily="2" charset="-122"/>
                <a:cs typeface="+mn-lt"/>
              </a:rPr>
              <a:t>Chủ đề: Mĩ thuật trong cuộc sống </a:t>
            </a:r>
          </a:p>
        </p:txBody>
      </p:sp>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92249" y="3619626"/>
            <a:ext cx="3801275" cy="3366443"/>
          </a:xfrm>
          <a:prstGeom prst="rect">
            <a:avLst/>
          </a:prstGeom>
        </p:spPr>
      </p:pic>
      <p:pic>
        <p:nvPicPr>
          <p:cNvPr id="2" name="17959787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900864" y="-559002"/>
            <a:ext cx="244475" cy="244475"/>
          </a:xfrm>
          <a:prstGeom prst="rect">
            <a:avLst/>
          </a:prstGeom>
        </p:spPr>
      </p:pic>
      <p:sp>
        <p:nvSpPr>
          <p:cNvPr id="19" name="文本框 18"/>
          <p:cNvSpPr txBox="1"/>
          <p:nvPr/>
        </p:nvSpPr>
        <p:spPr>
          <a:xfrm>
            <a:off x="160020" y="1526031"/>
            <a:ext cx="11831955" cy="4187190"/>
          </a:xfrm>
          <a:prstGeom prst="rect">
            <a:avLst/>
          </a:prstGeom>
          <a:noFill/>
        </p:spPr>
        <p:txBody>
          <a:bodyPr wrap="square" rtlCol="0">
            <a:prstTxWarp prst="textStop">
              <a:avLst/>
            </a:prstTxWarp>
            <a:spAutoFit/>
          </a:bodyPr>
          <a:lstStyle/>
          <a:p>
            <a:pPr algn="ctr"/>
            <a:r>
              <a:rPr kumimoji="1" lang="en-US" altLang="zh-CN" sz="4800" b="1" dirty="0">
                <a:ln>
                  <a:solidFill>
                    <a:schemeClr val="bg1"/>
                  </a:solidFill>
                </a:ln>
                <a:solidFill>
                  <a:srgbClr val="FF0000"/>
                </a:solidFill>
                <a:latin typeface="Algerian" panose="00000400000000000000" charset="0"/>
                <a:ea typeface="字魂36号-正文宋楷" panose="02000000000000000000" pitchFamily="2" charset="-122"/>
                <a:cs typeface="Algerian" panose="00000400000000000000" charset="0"/>
              </a:rPr>
              <a:t>BÀI 11: TẠO HỌA TIẾT TRANG TRÍ </a:t>
            </a:r>
          </a:p>
          <a:p>
            <a:pPr algn="ctr"/>
            <a:r>
              <a:rPr kumimoji="1" lang="en-US" altLang="zh-CN" sz="4800" b="1" dirty="0">
                <a:ln>
                  <a:solidFill>
                    <a:schemeClr val="bg1"/>
                  </a:solidFill>
                </a:ln>
                <a:solidFill>
                  <a:srgbClr val="FF0000"/>
                </a:solidFill>
                <a:latin typeface="Algerian" panose="00000400000000000000" charset="0"/>
                <a:ea typeface="字魂36号-正文宋楷" panose="02000000000000000000" pitchFamily="2" charset="-122"/>
                <a:cs typeface="Algerian" panose="00000400000000000000" charset="0"/>
              </a:rPr>
              <a:t>BẰNG CHẤM MÀU   </a:t>
            </a:r>
          </a:p>
        </p:txBody>
      </p:sp>
      <p:sp>
        <p:nvSpPr>
          <p:cNvPr id="7" name="Cloud Callout 1">
            <a:extLst>
              <a:ext uri="{FF2B5EF4-FFF2-40B4-BE49-F238E27FC236}">
                <a16:creationId xmlns:a16="http://schemas.microsoft.com/office/drawing/2014/main" id="{559DCE3C-AF71-554C-B11A-772FFDB804E9}"/>
              </a:ext>
            </a:extLst>
          </p:cNvPr>
          <p:cNvSpPr/>
          <p:nvPr/>
        </p:nvSpPr>
        <p:spPr>
          <a:xfrm>
            <a:off x="3773805" y="5792552"/>
            <a:ext cx="4644390" cy="800100"/>
          </a:xfrm>
          <a:prstGeom prst="cloudCallout">
            <a:avLst/>
          </a:prstGeom>
        </p:spPr>
        <p:style>
          <a:lnRef idx="0">
            <a:schemeClr val="accent2"/>
          </a:lnRef>
          <a:fillRef idx="3">
            <a:schemeClr val="accent2"/>
          </a:fillRef>
          <a:effectRef idx="3">
            <a:schemeClr val="accent2"/>
          </a:effectRef>
          <a:fontRef idx="minor">
            <a:schemeClr val="lt1"/>
          </a:fontRef>
        </p:style>
        <p:txBody>
          <a:bodyPr rot="0" vert="horz" wrap="square" lIns="91440" tIns="45720" rIns="91440" bIns="45720" numCol="1" spcCol="0" rtlCol="0" fromWordArt="0" anchor="ctr" anchorCtr="0" forceAA="0" compatLnSpc="1">
            <a:normAutofit/>
          </a:bodyPr>
          <a:lstStyle/>
          <a:p>
            <a:pPr algn="ctr"/>
            <a:r>
              <a:rPr lang="en-US" sz="2800" b="1" dirty="0" err="1">
                <a:solidFill>
                  <a:srgbClr val="FFFF00"/>
                </a:solidFill>
              </a:rPr>
              <a:t>Tiết</a:t>
            </a:r>
            <a:r>
              <a:rPr lang="en-US" sz="2800" b="1" dirty="0">
                <a:solidFill>
                  <a:srgbClr val="FFFF00"/>
                </a:solidFill>
              </a:rPr>
              <a:t> 1</a:t>
            </a:r>
          </a:p>
        </p:txBody>
      </p:sp>
      <p:sp>
        <p:nvSpPr>
          <p:cNvPr id="3" name="Cloud Callout 1">
            <a:extLst>
              <a:ext uri="{FF2B5EF4-FFF2-40B4-BE49-F238E27FC236}">
                <a16:creationId xmlns:a16="http://schemas.microsoft.com/office/drawing/2014/main" id="{640CDAC6-B50A-8D3C-C866-2827FB1ED280}"/>
              </a:ext>
            </a:extLst>
          </p:cNvPr>
          <p:cNvSpPr/>
          <p:nvPr/>
        </p:nvSpPr>
        <p:spPr>
          <a:xfrm>
            <a:off x="4437833" y="1295847"/>
            <a:ext cx="3508737" cy="649478"/>
          </a:xfrm>
          <a:prstGeom prst="cloudCallout">
            <a:avLst/>
          </a:prstGeom>
        </p:spPr>
        <p:style>
          <a:lnRef idx="0">
            <a:schemeClr val="accent2"/>
          </a:lnRef>
          <a:fillRef idx="3">
            <a:schemeClr val="accent2"/>
          </a:fillRef>
          <a:effectRef idx="3">
            <a:schemeClr val="accent2"/>
          </a:effectRef>
          <a:fontRef idx="minor">
            <a:schemeClr val="lt1"/>
          </a:fontRef>
        </p:style>
        <p:txBody>
          <a:bodyPr rot="0" vert="horz" wrap="square" lIns="91440" tIns="45720" rIns="91440" bIns="45720" numCol="1" spcCol="0" rtlCol="0" fromWordArt="0" anchor="ctr" anchorCtr="0" forceAA="0" compatLnSpc="1">
            <a:normAutofit fontScale="92500" lnSpcReduction="20000"/>
          </a:bodyPr>
          <a:lstStyle/>
          <a:p>
            <a:pPr algn="ctr"/>
            <a:r>
              <a:rPr lang="en-US" sz="2800" b="1" dirty="0" err="1">
                <a:solidFill>
                  <a:schemeClr val="tx1"/>
                </a:solidFill>
              </a:rPr>
              <a:t>Tiết</a:t>
            </a:r>
            <a:r>
              <a:rPr lang="en-US" sz="2800" b="1">
                <a:solidFill>
                  <a:schemeClr val="tx1"/>
                </a:solidFill>
              </a:rPr>
              <a:t> 23</a:t>
            </a:r>
            <a:endParaRPr lang="en-US" sz="2800" b="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
                                        </p:tgtEl>
                                        <p:attrNameLst>
                                          <p:attrName>fillcolor</p:attrName>
                                        </p:attrNameLst>
                                      </p:cBhvr>
                                      <p:tavLst>
                                        <p:tav tm="0">
                                          <p:val>
                                            <p:clrVal>
                                              <a:schemeClr val="accent2"/>
                                            </p:clrVal>
                                          </p:val>
                                        </p:tav>
                                        <p:tav tm="50000">
                                          <p:val>
                                            <p:clrVal>
                                              <a:schemeClr val="hlink"/>
                                            </p:clrVal>
                                          </p:val>
                                        </p:tav>
                                      </p:tavLst>
                                    </p:anim>
                                    <p:set>
                                      <p:cBhvr>
                                        <p:cTn id="9"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remove" display="0">
                  <p:stCondLst>
                    <p:cond delay="indefinite"/>
                  </p:stCondLst>
                  <p:endCondLst>
                    <p:cond evt="onStopAudio" delay="0">
                      <p:tgtEl>
                        <p:sldTgt/>
                      </p:tgtEl>
                    </p:cond>
                  </p:endCondLst>
                </p:cTn>
                <p:tgtEl>
                  <p:spTgt spid="2"/>
                </p:tgtEl>
              </p:cMediaNode>
            </p:audio>
          </p:childTnLst>
        </p:cTn>
      </p:par>
    </p:tnLst>
    <p:bldLst>
      <p:bldP spid="16" grpId="1"/>
      <p:bldP spid="19" grpId="1"/>
      <p:bldP spid="7" grpId="0" animBg="1"/>
      <p:bldP spid="7" grpId="1" animBg="1"/>
      <p:bldP spid="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95945"/>
            <a:ext cx="12192000" cy="3650299"/>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6854" y="4314845"/>
            <a:ext cx="5314316" cy="3484672"/>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9861" y="0"/>
            <a:ext cx="5467973" cy="5644055"/>
          </a:xfrm>
          <a:prstGeom prst="rect">
            <a:avLst/>
          </a:prstGeom>
        </p:spPr>
      </p:pic>
      <p:sp>
        <p:nvSpPr>
          <p:cNvPr id="10" name="文本框 9"/>
          <p:cNvSpPr txBox="1"/>
          <p:nvPr/>
        </p:nvSpPr>
        <p:spPr>
          <a:xfrm>
            <a:off x="4279900" y="636905"/>
            <a:ext cx="7728585" cy="1814830"/>
          </a:xfrm>
          <a:prstGeom prst="rect">
            <a:avLst/>
          </a:prstGeom>
          <a:noFill/>
        </p:spPr>
        <p:txBody>
          <a:bodyPr wrap="square" rtlCol="0">
            <a:spAutoFit/>
          </a:bodyPr>
          <a:lstStyle/>
          <a:p>
            <a:pPr marL="457200" indent="-457200">
              <a:buFont typeface="Wingdings" panose="05000000000000000000" charset="0"/>
              <a:buChar char="Ø"/>
            </a:pPr>
            <a:r>
              <a:rPr kumimoji="1" lang="en-US" altLang="zh-CN" sz="2800" b="1" dirty="0">
                <a:solidFill>
                  <a:schemeClr val="bg1"/>
                </a:solidFill>
                <a:latin typeface="Calibri" panose="020F0502020204030204" charset="0"/>
                <a:ea typeface="字魂36号-正文宋楷" panose="02000000000000000000" pitchFamily="2" charset="-122"/>
                <a:cs typeface="Calibri" panose="020F0502020204030204" charset="0"/>
              </a:rPr>
              <a:t>Nhận biết được sự tương đồng và khác biệt của họa tiết vẽ bằng chấm trong sản phẩm mĩ thuật và trong bài vẽ. Chỉ ra được phương thức chép và cách điệu hoa, lá bằng chấm màu. </a:t>
            </a:r>
          </a:p>
        </p:txBody>
      </p:sp>
      <p:sp>
        <p:nvSpPr>
          <p:cNvPr id="13" name="文本框 12"/>
          <p:cNvSpPr txBox="1"/>
          <p:nvPr/>
        </p:nvSpPr>
        <p:spPr>
          <a:xfrm>
            <a:off x="4279900" y="2455545"/>
            <a:ext cx="7543165" cy="953135"/>
          </a:xfrm>
          <a:prstGeom prst="rect">
            <a:avLst/>
          </a:prstGeom>
          <a:noFill/>
        </p:spPr>
        <p:txBody>
          <a:bodyPr wrap="square" rtlCol="0">
            <a:spAutoFit/>
          </a:bodyPr>
          <a:lstStyle/>
          <a:p>
            <a:pPr marL="457200" indent="-457200">
              <a:buFont typeface="Wingdings" panose="05000000000000000000" charset="0"/>
              <a:buChar char="Ø"/>
            </a:pPr>
            <a:r>
              <a:rPr kumimoji="1" lang="en-US" altLang="zh-CN" sz="2800" b="1" dirty="0">
                <a:solidFill>
                  <a:schemeClr val="bg1"/>
                </a:solidFill>
                <a:latin typeface="Calibri" panose="020F0502020204030204" charset="0"/>
                <a:ea typeface="字魂36号-正文宋楷" panose="02000000000000000000" pitchFamily="2" charset="-122"/>
                <a:cs typeface="Calibri" panose="020F0502020204030204" charset="0"/>
              </a:rPr>
              <a:t>Tạo được họa tiết trang trí hình hoa lá từ các chấm màu.</a:t>
            </a:r>
          </a:p>
        </p:txBody>
      </p:sp>
      <p:sp>
        <p:nvSpPr>
          <p:cNvPr id="16" name="文本框 15"/>
          <p:cNvSpPr txBox="1"/>
          <p:nvPr/>
        </p:nvSpPr>
        <p:spPr>
          <a:xfrm>
            <a:off x="4279900" y="3408680"/>
            <a:ext cx="7621270" cy="953135"/>
          </a:xfrm>
          <a:prstGeom prst="rect">
            <a:avLst/>
          </a:prstGeom>
          <a:noFill/>
        </p:spPr>
        <p:txBody>
          <a:bodyPr wrap="square" rtlCol="0">
            <a:spAutoFit/>
          </a:bodyPr>
          <a:lstStyle/>
          <a:p>
            <a:pPr marL="457200" indent="-457200">
              <a:buFont typeface="Wingdings" panose="05000000000000000000" charset="0"/>
              <a:buChar char="Ø"/>
            </a:pPr>
            <a:r>
              <a:rPr kumimoji="1" lang="en-US" altLang="zh-CN" sz="2800" b="1" dirty="0">
                <a:solidFill>
                  <a:schemeClr val="bg1"/>
                </a:solidFill>
                <a:latin typeface="Calibri" panose="020F0502020204030204" charset="0"/>
                <a:ea typeface="字魂36号-正文宋楷" panose="02000000000000000000" pitchFamily="2" charset="-122"/>
                <a:cs typeface="Calibri" panose="020F0502020204030204" charset="0"/>
              </a:rPr>
              <a:t>Vận dụng kĩ thuật từ bài học vào những nội dung sáng tạo khác </a:t>
            </a:r>
          </a:p>
        </p:txBody>
      </p:sp>
      <p:sp>
        <p:nvSpPr>
          <p:cNvPr id="19" name="文本框 18"/>
          <p:cNvSpPr txBox="1"/>
          <p:nvPr/>
        </p:nvSpPr>
        <p:spPr>
          <a:xfrm>
            <a:off x="4279900" y="4436110"/>
            <a:ext cx="5037455" cy="1383665"/>
          </a:xfrm>
          <a:prstGeom prst="rect">
            <a:avLst/>
          </a:prstGeom>
          <a:noFill/>
        </p:spPr>
        <p:txBody>
          <a:bodyPr wrap="square" rtlCol="0">
            <a:spAutoFit/>
          </a:bodyPr>
          <a:lstStyle/>
          <a:p>
            <a:pPr marL="457200" indent="-457200">
              <a:buFont typeface="Wingdings" panose="05000000000000000000" charset="0"/>
              <a:buChar char="Ø"/>
            </a:pPr>
            <a:r>
              <a:rPr kumimoji="1" lang="en-US" altLang="zh-CN" sz="2800" b="1" dirty="0">
                <a:solidFill>
                  <a:schemeClr val="bg1"/>
                </a:solidFill>
                <a:latin typeface="Calibri" panose="020F0502020204030204" charset="0"/>
                <a:ea typeface="字魂36号-正文宋楷" panose="02000000000000000000" pitchFamily="2" charset="-122"/>
                <a:cs typeface="Calibri" panose="020F0502020204030204" charset="0"/>
              </a:rPr>
              <a:t>Nêu được trách nhiệm, rèn luyện đức tính chăm chỉ trong học tập </a:t>
            </a:r>
          </a:p>
        </p:txBody>
      </p:sp>
      <p:sp>
        <p:nvSpPr>
          <p:cNvPr id="2" name="Cloud Callout 1"/>
          <p:cNvSpPr/>
          <p:nvPr/>
        </p:nvSpPr>
        <p:spPr>
          <a:xfrm>
            <a:off x="0" y="140970"/>
            <a:ext cx="4644390" cy="800100"/>
          </a:xfrm>
          <a:prstGeom prst="cloudCallout">
            <a:avLst/>
          </a:prstGeom>
        </p:spPr>
        <p:style>
          <a:lnRef idx="0">
            <a:schemeClr val="accent2"/>
          </a:lnRef>
          <a:fillRef idx="3">
            <a:schemeClr val="accent2"/>
          </a:fillRef>
          <a:effectRef idx="3">
            <a:schemeClr val="accent2"/>
          </a:effectRef>
          <a:fontRef idx="minor">
            <a:schemeClr val="lt1"/>
          </a:fontRef>
        </p:style>
        <p:txBody>
          <a:bodyPr rot="0" vert="horz" wrap="square" lIns="91440" tIns="45720" rIns="91440" bIns="45720" numCol="1" spcCol="0" rtlCol="0" fromWordArt="0" anchor="ctr" anchorCtr="0" forceAA="0" compatLnSpc="1">
            <a:normAutofit/>
          </a:bodyPr>
          <a:lstStyle/>
          <a:p>
            <a:pPr algn="ctr"/>
            <a:r>
              <a:rPr lang="en-US" sz="2800" b="1" dirty="0">
                <a:solidFill>
                  <a:schemeClr val="bg1"/>
                </a:solidFill>
              </a:rPr>
              <a:t>YÊU CẦU CẦN ĐẠT </a:t>
            </a:r>
          </a:p>
        </p:txBody>
      </p:sp>
      <p:sp>
        <p:nvSpPr>
          <p:cNvPr id="4" name="Cloud Callout 3"/>
          <p:cNvSpPr/>
          <p:nvPr/>
        </p:nvSpPr>
        <p:spPr>
          <a:xfrm>
            <a:off x="2538731" y="5900875"/>
            <a:ext cx="5314315" cy="1023620"/>
          </a:xfrm>
          <a:prstGeom prst="cloudCallout">
            <a:avLst/>
          </a:prstGeom>
        </p:spPr>
        <p:style>
          <a:lnRef idx="0">
            <a:schemeClr val="accent6"/>
          </a:lnRef>
          <a:fillRef idx="3">
            <a:schemeClr val="accent6"/>
          </a:fillRef>
          <a:effectRef idx="3">
            <a:schemeClr val="accent6"/>
          </a:effectRef>
          <a:fontRef idx="minor">
            <a:schemeClr val="lt1"/>
          </a:fontRef>
        </p:style>
        <p:txBody>
          <a:bodyPr rot="0" vert="horz" wrap="square" lIns="91440" tIns="45720" rIns="91440" bIns="45720" numCol="1" spcCol="0" rtlCol="0" fromWordArt="0" anchor="ctr" anchorCtr="0" forceAA="0" compatLnSpc="1">
            <a:noAutofit/>
          </a:bodyPr>
          <a:lstStyle/>
          <a:p>
            <a:pPr algn="ctr"/>
            <a:r>
              <a:rPr lang="en-US" sz="2400" b="1" i="1" dirty="0">
                <a:solidFill>
                  <a:schemeClr val="tx1"/>
                </a:solidFill>
                <a:effectLst>
                  <a:outerShdw blurRad="38100" dist="38100" dir="2700000" algn="tl">
                    <a:srgbClr val="000000">
                      <a:alpha val="43137"/>
                    </a:srgbClr>
                  </a:outerShdw>
                </a:effectLst>
              </a:rPr>
              <a:t>CHUẨN BỊ: Giấy, bút, màu vẽ, các loại hoa lá, . . .</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0"/>
                                        </p:tgtEl>
                                        <p:attrNameLst>
                                          <p:attrName>style.visibility</p:attrName>
                                        </p:attrNameLst>
                                      </p:cBhvr>
                                      <p:to>
                                        <p:strVal val="visible"/>
                                      </p:to>
                                    </p:set>
                                    <p:anim calcmode="discrete" valueType="clr">
                                      <p:cBhvr override="childStyle">
                                        <p:cTn id="14"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0"/>
                                        </p:tgtEl>
                                        <p:attrNameLst>
                                          <p:attrName>fillcolor</p:attrName>
                                        </p:attrNameLst>
                                      </p:cBhvr>
                                      <p:tavLst>
                                        <p:tav tm="0">
                                          <p:val>
                                            <p:clrVal>
                                              <a:schemeClr val="accent2"/>
                                            </p:clrVal>
                                          </p:val>
                                        </p:tav>
                                        <p:tav tm="50000">
                                          <p:val>
                                            <p:clrVal>
                                              <a:schemeClr val="hlink"/>
                                            </p:clrVal>
                                          </p:val>
                                        </p:tav>
                                      </p:tavLst>
                                    </p:anim>
                                    <p:set>
                                      <p:cBhvr>
                                        <p:cTn id="16" dur="80"/>
                                        <p:tgtEl>
                                          <p:spTgt spid="10"/>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3"/>
                                        </p:tgtEl>
                                        <p:attrNameLst>
                                          <p:attrName>style.visibility</p:attrName>
                                        </p:attrNameLst>
                                      </p:cBhvr>
                                      <p:to>
                                        <p:strVal val="visible"/>
                                      </p:to>
                                    </p:set>
                                    <p:anim calcmode="discrete" valueType="clr">
                                      <p:cBhvr override="childStyle">
                                        <p:cTn id="21"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3"/>
                                        </p:tgtEl>
                                        <p:attrNameLst>
                                          <p:attrName>fillcolor</p:attrName>
                                        </p:attrNameLst>
                                      </p:cBhvr>
                                      <p:tavLst>
                                        <p:tav tm="0">
                                          <p:val>
                                            <p:clrVal>
                                              <a:schemeClr val="accent2"/>
                                            </p:clrVal>
                                          </p:val>
                                        </p:tav>
                                        <p:tav tm="50000">
                                          <p:val>
                                            <p:clrVal>
                                              <a:schemeClr val="hlink"/>
                                            </p:clrVal>
                                          </p:val>
                                        </p:tav>
                                      </p:tavLst>
                                    </p:anim>
                                    <p:set>
                                      <p:cBhvr>
                                        <p:cTn id="23" dur="80"/>
                                        <p:tgtEl>
                                          <p:spTgt spid="13"/>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16"/>
                                        </p:tgtEl>
                                        <p:attrNameLst>
                                          <p:attrName>style.visibility</p:attrName>
                                        </p:attrNameLst>
                                      </p:cBhvr>
                                      <p:to>
                                        <p:strVal val="visible"/>
                                      </p:to>
                                    </p:set>
                                    <p:anim calcmode="discrete" valueType="clr">
                                      <p:cBhvr override="childStyle">
                                        <p:cTn id="28"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6"/>
                                        </p:tgtEl>
                                        <p:attrNameLst>
                                          <p:attrName>fillcolor</p:attrName>
                                        </p:attrNameLst>
                                      </p:cBhvr>
                                      <p:tavLst>
                                        <p:tav tm="0">
                                          <p:val>
                                            <p:clrVal>
                                              <a:schemeClr val="accent2"/>
                                            </p:clrVal>
                                          </p:val>
                                        </p:tav>
                                        <p:tav tm="50000">
                                          <p:val>
                                            <p:clrVal>
                                              <a:schemeClr val="hlink"/>
                                            </p:clrVal>
                                          </p:val>
                                        </p:tav>
                                      </p:tavLst>
                                    </p:anim>
                                    <p:set>
                                      <p:cBhvr>
                                        <p:cTn id="30" dur="80"/>
                                        <p:tgtEl>
                                          <p:spTgt spid="16"/>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19"/>
                                        </p:tgtEl>
                                        <p:attrNameLst>
                                          <p:attrName>style.visibility</p:attrName>
                                        </p:attrNameLst>
                                      </p:cBhvr>
                                      <p:to>
                                        <p:strVal val="visible"/>
                                      </p:to>
                                    </p:set>
                                    <p:anim calcmode="discrete" valueType="clr">
                                      <p:cBhvr override="childStyle">
                                        <p:cTn id="35"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9"/>
                                        </p:tgtEl>
                                        <p:attrNameLst>
                                          <p:attrName>fillcolor</p:attrName>
                                        </p:attrNameLst>
                                      </p:cBhvr>
                                      <p:tavLst>
                                        <p:tav tm="0">
                                          <p:val>
                                            <p:clrVal>
                                              <a:schemeClr val="accent2"/>
                                            </p:clrVal>
                                          </p:val>
                                        </p:tav>
                                        <p:tav tm="50000">
                                          <p:val>
                                            <p:clrVal>
                                              <a:schemeClr val="hlink"/>
                                            </p:clrVal>
                                          </p:val>
                                        </p:tav>
                                      </p:tavLst>
                                    </p:anim>
                                    <p:set>
                                      <p:cBhvr>
                                        <p:cTn id="37" dur="80"/>
                                        <p:tgtEl>
                                          <p:spTgt spid="19"/>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4"/>
                                        </p:tgtEl>
                                        <p:attrNameLst>
                                          <p:attrName>style.visibility</p:attrName>
                                        </p:attrNameLst>
                                      </p:cBhvr>
                                      <p:to>
                                        <p:strVal val="visible"/>
                                      </p:to>
                                    </p:set>
                                    <p:anim calcmode="discrete" valueType="clr">
                                      <p:cBhvr override="childStyle">
                                        <p:cTn id="4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4"/>
                                        </p:tgtEl>
                                        <p:attrNameLst>
                                          <p:attrName>fillcolor</p:attrName>
                                        </p:attrNameLst>
                                      </p:cBhvr>
                                      <p:tavLst>
                                        <p:tav tm="0">
                                          <p:val>
                                            <p:clrVal>
                                              <a:schemeClr val="accent2"/>
                                            </p:clrVal>
                                          </p:val>
                                        </p:tav>
                                        <p:tav tm="50000">
                                          <p:val>
                                            <p:clrVal>
                                              <a:schemeClr val="hlink"/>
                                            </p:clrVal>
                                          </p:val>
                                        </p:tav>
                                      </p:tavLst>
                                    </p:anim>
                                    <p:set>
                                      <p:cBhvr>
                                        <p:cTn id="4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3" grpId="0"/>
      <p:bldP spid="13" grpId="1"/>
      <p:bldP spid="16" grpId="0"/>
      <p:bldP spid="16" grpId="1"/>
      <p:bldP spid="19" grpId="0"/>
      <p:bldP spid="19" grpId="1"/>
      <p:bldP spid="2" grpId="0" animBg="1"/>
      <p:bldP spid="2" grpId="1" animBg="1"/>
      <p:bldP spid="4" grpId="0" animBg="1"/>
      <p:bldP spid="4"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a:tile tx="0" ty="0" sx="100000" sy="100000" flip="none" algn="tl"/>
        </a:blipFill>
        <a:ln w="3175">
          <a:noFill/>
          <a:prstDash val="sysDash"/>
          <a:round/>
        </a:ln>
      </a:spPr>
      <a:bodyPr rot="0" spcFirstLastPara="0" vert="horz" wrap="square" lIns="91440" tIns="45720" rIns="91440" bIns="45720" numCol="1" spcCol="0" rtlCol="0" fromWordArt="0" anchor="ctr" anchorCtr="0" forceAA="0" compatLnSpc="1">
        <a:normAutofit/>
      </a:bodyPr>
      <a:lstStyle>
        <a:defPPr algn="ctr">
          <a:defRPr sz="2800" b="1"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TotalTime>
  <Words>345</Words>
  <Application>Microsoft Office PowerPoint</Application>
  <PresentationFormat>Widescreen</PresentationFormat>
  <Paragraphs>44</Paragraphs>
  <Slides>16</Slides>
  <Notes>16</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等线</vt:lpstr>
      <vt:lpstr>Agent Orange</vt:lpstr>
      <vt:lpstr>Algerian</vt:lpstr>
      <vt:lpstr>Arabia</vt:lpstr>
      <vt:lpstr>Arial</vt:lpstr>
      <vt:lpstr>Calibri</vt:lpstr>
      <vt:lpstr>Times New Roman</vt:lpstr>
      <vt:lpstr>Wingdings</vt:lpstr>
      <vt:lpstr>字魂36号-正文宋楷</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Hi</cp:lastModifiedBy>
  <cp:revision>121</cp:revision>
  <dcterms:created xsi:type="dcterms:W3CDTF">2017-08-18T03:02:00Z</dcterms:created>
  <dcterms:modified xsi:type="dcterms:W3CDTF">2025-02-24T18:17:08Z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1033-11.2.0.11537</vt:lpwstr>
  </property>
  <property fmtid="{D5CDD505-2E9C-101B-9397-08002B2CF9AE}" pid="3" name="ICV">
    <vt:lpwstr>7C805F470E104F49BC493FC41750A7D6</vt:lpwstr>
  </property>
</Properties>
</file>