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344" r:id="rId3"/>
    <p:sldId id="315" r:id="rId4"/>
    <p:sldId id="323" r:id="rId5"/>
    <p:sldId id="314" r:id="rId6"/>
    <p:sldId id="292" r:id="rId7"/>
    <p:sldId id="343" r:id="rId8"/>
    <p:sldId id="375" r:id="rId9"/>
    <p:sldId id="376" r:id="rId10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C0000"/>
    <a:srgbClr val="9E4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/>
    <p:restoredTop sz="94660"/>
  </p:normalViewPr>
  <p:slideViewPr>
    <p:cSldViewPr showGuides="1">
      <p:cViewPr varScale="1">
        <p:scale>
          <a:sx n="80" d="100"/>
          <a:sy n="80" d="100"/>
        </p:scale>
        <p:origin x="110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1299AC-B991-4567-A510-5D1A299F852F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8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38E172-BD32-40FF-845E-9604B4C5599D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vi-VN" altLang="vi-VN" dirty="0"/>
          </a:p>
        </p:txBody>
      </p:sp>
      <p:sp>
        <p:nvSpPr>
          <p:cNvPr id="1024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vi-VN" sz="1200" dirty="0"/>
              <a:t>2</a:t>
            </a:fld>
            <a:endParaRPr lang="en-US" altLang="vi-V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vi-VN" altLang="vi-VN" dirty="0"/>
          </a:p>
        </p:txBody>
      </p:sp>
      <p:sp>
        <p:nvSpPr>
          <p:cNvPr id="122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defTabSz="914400" eaLnBrk="1" hangingPunct="1"/>
            <a:fld id="{9A0DB2DC-4C9A-4742-B13C-FB6460FD3503}" type="slidenum">
              <a:rPr lang="en-US" altLang="vi-VN" sz="1200" dirty="0">
                <a:solidFill>
                  <a:srgbClr val="000000"/>
                </a:solidFill>
              </a:rPr>
              <a:t>3</a:t>
            </a:fld>
            <a:endParaRPr lang="en-US" altLang="vi-VN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vi-VN" altLang="vi-VN" dirty="0"/>
          </a:p>
        </p:txBody>
      </p:sp>
      <p:sp>
        <p:nvSpPr>
          <p:cNvPr id="143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defTabSz="914400" eaLnBrk="1" hangingPunct="1"/>
            <a:fld id="{9A0DB2DC-4C9A-4742-B13C-FB6460FD3503}" type="slidenum">
              <a:rPr lang="en-US" altLang="vi-VN" sz="1200" dirty="0">
                <a:solidFill>
                  <a:srgbClr val="000000"/>
                </a:solidFill>
              </a:rPr>
              <a:t>4</a:t>
            </a:fld>
            <a:endParaRPr lang="en-US" altLang="vi-VN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vi-VN" altLang="vi-VN" dirty="0"/>
          </a:p>
        </p:txBody>
      </p:sp>
      <p:sp>
        <p:nvSpPr>
          <p:cNvPr id="1638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defTabSz="914400" eaLnBrk="1" hangingPunct="1"/>
            <a:fld id="{9A0DB2DC-4C9A-4742-B13C-FB6460FD3503}" type="slidenum">
              <a:rPr lang="en-US" altLang="vi-VN" sz="1200" dirty="0">
                <a:solidFill>
                  <a:srgbClr val="000000"/>
                </a:solidFill>
              </a:rPr>
              <a:t>5</a:t>
            </a:fld>
            <a:endParaRPr lang="en-US" altLang="vi-VN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0E7703-81F7-488B-BF7E-66F9D273F8FF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18C1E1-05B7-4222-94B8-B08DF04B7D7C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0E7703-81F7-488B-BF7E-66F9D273F8FF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18C1E1-05B7-4222-94B8-B08DF04B7D7C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0E7703-81F7-488B-BF7E-66F9D273F8FF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18C1E1-05B7-4222-94B8-B08DF04B7D7C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64D4EF">
                <a:alpha val="100000"/>
              </a:srgbClr>
            </a:gs>
            <a:gs pos="10001">
              <a:srgbClr val="64D4EF">
                <a:alpha val="100000"/>
              </a:srgbClr>
            </a:gs>
            <a:gs pos="100000">
              <a:srgbClr val="06588E">
                <a:alpha val="100000"/>
              </a:srgb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2"/>
          <p:cNvGrpSpPr/>
          <p:nvPr/>
        </p:nvGrpSpPr>
        <p:grpSpPr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5B2CC7-13BE-40A0-9047-C65A1B0A9C59}" type="slidenum"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94D70A-802E-4D97-B61E-FE53AD85D9F0}" type="slidenum"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94D70A-802E-4D97-B61E-FE53AD85D9F0}" type="slidenum"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94D70A-802E-4D97-B61E-FE53AD85D9F0}" type="slidenum"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94D70A-802E-4D97-B61E-FE53AD85D9F0}" type="slidenum"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94D70A-802E-4D97-B61E-FE53AD85D9F0}" type="slidenum"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94D70A-802E-4D97-B61E-FE53AD85D9F0}" type="slidenum"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94D70A-802E-4D97-B61E-FE53AD85D9F0}" type="slidenum"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0E7703-81F7-488B-BF7E-66F9D273F8FF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18C1E1-05B7-4222-94B8-B08DF04B7D7C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496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F496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94D70A-802E-4D97-B61E-FE53AD85D9F0}" type="slidenum"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496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F496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94D70A-802E-4D97-B61E-FE53AD85D9F0}" type="slidenum"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94D70A-802E-4D97-B61E-FE53AD85D9F0}" type="slidenum"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gradFill rotWithShape="1">
          <a:gsLst>
            <a:gs pos="0">
              <a:srgbClr val="64D4EF">
                <a:alpha val="100000"/>
              </a:srgbClr>
            </a:gs>
            <a:gs pos="10001">
              <a:srgbClr val="64D4EF">
                <a:alpha val="100000"/>
              </a:srgbClr>
            </a:gs>
            <a:gs pos="100000">
              <a:srgbClr val="06588E">
                <a:alpha val="100000"/>
              </a:srgb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8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8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5174D6-0097-48E3-96C5-E969908D501D}" type="slidenum"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94D70A-802E-4D97-B61E-FE53AD85D9F0}" type="slidenum"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bg>
      <p:bgPr>
        <a:gradFill rotWithShape="1">
          <a:gsLst>
            <a:gs pos="0">
              <a:srgbClr val="64D4EF">
                <a:alpha val="100000"/>
              </a:srgbClr>
            </a:gs>
            <a:gs pos="10001">
              <a:srgbClr val="64D4EF">
                <a:alpha val="100000"/>
              </a:srgbClr>
            </a:gs>
            <a:gs pos="100000">
              <a:srgbClr val="06588E">
                <a:alpha val="100000"/>
              </a:srgb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8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8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89D4B3-DDEF-4DFF-9E23-A8AC2628B8BB}" type="slidenum"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94D70A-802E-4D97-B61E-FE53AD85D9F0}" type="slidenum"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94D70A-802E-4D97-B61E-FE53AD85D9F0}" type="slidenum"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94D70A-802E-4D97-B61E-FE53AD85D9F0}" type="slidenum"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0E7703-81F7-488B-BF7E-66F9D273F8FF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18C1E1-05B7-4222-94B8-B08DF04B7D7C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0E7703-81F7-488B-BF7E-66F9D273F8FF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18C1E1-05B7-4222-94B8-B08DF04B7D7C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0E7703-81F7-488B-BF7E-66F9D273F8FF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18C1E1-05B7-4222-94B8-B08DF04B7D7C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0E7703-81F7-488B-BF7E-66F9D273F8FF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18C1E1-05B7-4222-94B8-B08DF04B7D7C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0E7703-81F7-488B-BF7E-66F9D273F8FF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18C1E1-05B7-4222-94B8-B08DF04B7D7C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0E7703-81F7-488B-BF7E-66F9D273F8FF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18C1E1-05B7-4222-94B8-B08DF04B7D7C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0E7703-81F7-488B-BF7E-66F9D273F8FF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18C1E1-05B7-4222-94B8-B08DF04B7D7C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0E7703-81F7-488B-BF7E-66F9D273F8FF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18C1E1-05B7-4222-94B8-B08DF04B7D7C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>
                <a:alpha val="100000"/>
              </a:srgbClr>
            </a:gs>
            <a:gs pos="10001">
              <a:srgbClr val="64D4EF">
                <a:alpha val="100000"/>
              </a:srgbClr>
            </a:gs>
            <a:gs pos="100000">
              <a:srgbClr val="06588E">
                <a:alpha val="100000"/>
              </a:srgb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/>
          <p:nvPr/>
        </p:nvGrpSpPr>
        <p:grpSpPr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0"/>
            <a:ext cx="6554788" cy="37671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2800">
                <a:solidFill>
                  <a:srgbClr val="0A304A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94D70A-802E-4D97-B61E-FE53AD85D9F0}" type="slidenum"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stran.vh.bn@gmai.com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hyperlink" Target="http://www.constran.vh.bn@gmai.co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constran.vh.bn@gmai.com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11" Type="http://schemas.openxmlformats.org/officeDocument/2006/relationships/image" Target="../media/image17.jpe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Relationship Id="rId1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D:\video.mp4" TargetMode="External"/><Relationship Id="rId1" Type="http://schemas.microsoft.com/office/2007/relationships/media" Target="file:///D:\video.mp4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>
                <a:alpha val="100000"/>
              </a:srgbClr>
            </a:gs>
            <a:gs pos="71000">
              <a:srgbClr val="64D4EF">
                <a:alpha val="100000"/>
              </a:srgbClr>
            </a:gs>
            <a:gs pos="100000">
              <a:srgbClr val="06588E">
                <a:alpha val="100000"/>
              </a:srgb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6934200" cy="1066800"/>
          </a:xfrm>
          <a:prstGeom prst="rect">
            <a:avLst/>
          </a:prstGeom>
          <a:blipFill>
            <a:blip r:embed="rId3">
              <a:alphaModFix amt="0"/>
            </a:blip>
            <a:tile tx="0" ty="0" sx="100000" sy="100000" flip="none" algn="tl"/>
          </a:blipFill>
          <a:ln w="9525">
            <a:solidFill>
              <a:schemeClr val="accent1"/>
            </a:solidFill>
          </a:ln>
        </p:spPr>
      </p:pic>
      <p:sp>
        <p:nvSpPr>
          <p:cNvPr id="8195" name="TextBox 4"/>
          <p:cNvSpPr txBox="1"/>
          <p:nvPr/>
        </p:nvSpPr>
        <p:spPr>
          <a:xfrm>
            <a:off x="1104900" y="2514600"/>
            <a:ext cx="7505700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vi-VN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Tiết 25: </a:t>
            </a:r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Bài 12: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TRANH TĨNH VẬT 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1)</a:t>
            </a:r>
            <a:endParaRPr lang="vi-VN" altLang="vi-VN" sz="44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5350"/>
            <a:ext cx="9256713" cy="520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346451" y="2489200"/>
            <a:ext cx="34417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kern="1200" cap="none" spc="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Video </a:t>
            </a:r>
            <a:r>
              <a:rPr kumimoji="0" lang="en-US" sz="3300" b="1" kern="1200" cap="none" spc="0" normalizeH="0" baseline="0" noProof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khởi</a:t>
            </a:r>
            <a:r>
              <a:rPr kumimoji="0" lang="en-US" sz="3300" b="1" kern="1200" cap="none" spc="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kumimoji="0" lang="en-US" sz="3300" b="1" kern="1200" cap="none" spc="0" normalizeH="0" baseline="0" noProof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động</a:t>
            </a:r>
            <a:endParaRPr kumimoji="0" lang="en-US" sz="3300" b="1" kern="1200" cap="none" spc="0" normalizeH="0" baseline="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787" y="981437"/>
            <a:ext cx="8742620" cy="286761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rgbClr val="FFFF00"/>
            </a:solidFill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okerman" panose="04090605060D06020702" pitchFamily="82" charset="0"/>
                <a:ea typeface="+mn-ea"/>
                <a:cs typeface="+mn-cs"/>
              </a:rPr>
              <a:t>Diệt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okerman" panose="04090605060D06020702" pitchFamily="82" charset="0"/>
                <a:ea typeface="+mn-ea"/>
                <a:cs typeface="+mn-cs"/>
              </a:rPr>
              <a:t> vi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okerman" panose="04090605060D06020702" pitchFamily="82" charset="0"/>
                <a:ea typeface="+mn-ea"/>
                <a:cs typeface="+mn-cs"/>
              </a:rPr>
              <a:t>rút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okerman" panose="04090605060D06020702" pitchFamily="82" charset="0"/>
                <a:ea typeface="+mn-ea"/>
                <a:cs typeface="+mn-cs"/>
              </a:rPr>
              <a:t> Corona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294863" y="1016161"/>
            <a:ext cx="1916335" cy="509972"/>
          </a:xfrm>
          <a:prstGeom prst="snip1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Trò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chơi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bác sĩ"/>
          <p:cNvPicPr>
            <a:picLocks noChangeAspect="1"/>
          </p:cNvPicPr>
          <p:nvPr/>
        </p:nvPicPr>
        <p:blipFill>
          <a:blip r:embed="rId4"/>
          <a:srcRect t="47270" r="53073"/>
          <a:stretch>
            <a:fillRect/>
          </a:stretch>
        </p:blipFill>
        <p:spPr>
          <a:xfrm>
            <a:off x="-419100" y="2330450"/>
            <a:ext cx="2768600" cy="333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Vi rút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434909" y="3390342"/>
            <a:ext cx="1544878" cy="141025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Vi rút 3"/>
          <p:cNvPicPr>
            <a:picLocks noChangeAspect="1"/>
          </p:cNvPicPr>
          <p:nvPr/>
        </p:nvPicPr>
        <p:blipFill rotWithShape="1">
          <a:blip r:embed="rId6" cstate="print"/>
          <a:srcRect l="12179" t="13653" r="12270" b="14098"/>
          <a:stretch>
            <a:fillRect/>
          </a:stretch>
        </p:blipFill>
        <p:spPr>
          <a:xfrm>
            <a:off x="5929929" y="3451774"/>
            <a:ext cx="1410487" cy="1348826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/>
          <a:srcRect l="6358" t="4538" r="6048" b="51944"/>
          <a:stretch>
            <a:fillRect/>
          </a:stretch>
        </p:blipFill>
        <p:spPr>
          <a:xfrm>
            <a:off x="2157772" y="3995728"/>
            <a:ext cx="1819548" cy="904004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0" y="4997450"/>
            <a:ext cx="1427163" cy="738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</a:rPr>
              <a:t>Chiến binh áo trắng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4700" y="4918075"/>
            <a:ext cx="1833563" cy="415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</a:rPr>
              <a:t>Chiến binh 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8225" y="4794250"/>
            <a:ext cx="939800" cy="415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181717"/>
                </a:solidFill>
              </a:rPr>
              <a:t>Virut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59700" y="4800600"/>
            <a:ext cx="939800" cy="415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181717"/>
                </a:solidFill>
              </a:rPr>
              <a:t>Virut 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11560" y="5663194"/>
            <a:ext cx="6307727" cy="293916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8"/>
              </a:rPr>
              <a:t>www.constran.vh.bn@gmai.com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Zalo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0964486885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24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875" y="1207517"/>
            <a:ext cx="3362003" cy="4088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Vi rút 1"/>
          <p:cNvPicPr>
            <a:picLocks noChangeAspect="1"/>
          </p:cNvPicPr>
          <p:nvPr/>
        </p:nvPicPr>
        <p:blipFill rotWithShape="1">
          <a:blip r:embed="rId6" cstate="print"/>
          <a:srcRect l="12179" t="13653" r="12270" b="14098"/>
          <a:stretch>
            <a:fillRect/>
          </a:stretch>
        </p:blipFill>
        <p:spPr>
          <a:xfrm>
            <a:off x="6552763" y="1286135"/>
            <a:ext cx="875913" cy="837622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Vi rút 2"/>
          <p:cNvPicPr>
            <a:picLocks noChangeAspect="1"/>
          </p:cNvPicPr>
          <p:nvPr/>
        </p:nvPicPr>
        <p:blipFill rotWithShape="1">
          <a:blip r:embed="rId6" cstate="print"/>
          <a:srcRect l="12179" t="13653" r="12270" b="14098"/>
          <a:stretch>
            <a:fillRect/>
          </a:stretch>
        </p:blipFill>
        <p:spPr>
          <a:xfrm>
            <a:off x="7933888" y="2624715"/>
            <a:ext cx="875913" cy="837622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Vi rút 3"/>
          <p:cNvPicPr>
            <a:picLocks noChangeAspect="1"/>
          </p:cNvPicPr>
          <p:nvPr/>
        </p:nvPicPr>
        <p:blipFill rotWithShape="1">
          <a:blip r:embed="rId6" cstate="print"/>
          <a:srcRect l="12179" t="13653" r="12270" b="14098"/>
          <a:stretch>
            <a:fillRect/>
          </a:stretch>
        </p:blipFill>
        <p:spPr>
          <a:xfrm>
            <a:off x="7476057" y="4363605"/>
            <a:ext cx="875913" cy="837622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809958" y="3462336"/>
            <a:ext cx="4581193" cy="66866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vẽ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2788" y="2266465"/>
            <a:ext cx="5158362" cy="770411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tĩnh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9958" y="4363605"/>
            <a:ext cx="4581192" cy="69417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tĩnh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lọ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,...</a:t>
            </a:r>
          </a:p>
        </p:txBody>
      </p:sp>
      <p:sp>
        <p:nvSpPr>
          <p:cNvPr id="14" name="Câu trả lời A"/>
          <p:cNvSpPr/>
          <p:nvPr/>
        </p:nvSpPr>
        <p:spPr>
          <a:xfrm>
            <a:off x="232787" y="3552391"/>
            <a:ext cx="485945" cy="488559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002060"/>
            </a:solidFill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</a:p>
        </p:txBody>
      </p:sp>
      <p:sp>
        <p:nvSpPr>
          <p:cNvPr id="15" name="Câu trả lời B"/>
          <p:cNvSpPr/>
          <p:nvPr/>
        </p:nvSpPr>
        <p:spPr>
          <a:xfrm>
            <a:off x="232787" y="4466411"/>
            <a:ext cx="485945" cy="488559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002060"/>
            </a:solidFill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/>
          <a:srcRect l="6358" t="4538" r="6048" b="51944"/>
          <a:stretch>
            <a:fillRect/>
          </a:stretch>
        </p:blipFill>
        <p:spPr>
          <a:xfrm>
            <a:off x="5280144" y="4594831"/>
            <a:ext cx="883508" cy="438952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Explosion 1 20"/>
          <p:cNvSpPr/>
          <p:nvPr/>
        </p:nvSpPr>
        <p:spPr>
          <a:xfrm>
            <a:off x="6927381" y="4233719"/>
            <a:ext cx="792116" cy="514989"/>
          </a:xfrm>
          <a:prstGeom prst="irregularSeal1">
            <a:avLst/>
          </a:prstGeom>
          <a:solidFill>
            <a:srgbClr val="FF0000"/>
          </a:solidFill>
          <a:ln w="571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</a:t>
            </a:r>
          </a:p>
        </p:txBody>
      </p:sp>
      <p:sp>
        <p:nvSpPr>
          <p:cNvPr id="22" name="Explosion 1 21"/>
          <p:cNvSpPr/>
          <p:nvPr/>
        </p:nvSpPr>
        <p:spPr>
          <a:xfrm>
            <a:off x="7385212" y="2529113"/>
            <a:ext cx="792116" cy="514989"/>
          </a:xfrm>
          <a:prstGeom prst="irregularSeal1">
            <a:avLst/>
          </a:prstGeom>
          <a:solidFill>
            <a:srgbClr val="FF0000"/>
          </a:solidFill>
          <a:ln w="571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6059857" y="1286135"/>
            <a:ext cx="792116" cy="514989"/>
          </a:xfrm>
          <a:prstGeom prst="irregularSeal1">
            <a:avLst/>
          </a:prstGeom>
          <a:solidFill>
            <a:srgbClr val="FF0000"/>
          </a:solidFill>
          <a:ln w="571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787" y="981437"/>
            <a:ext cx="5296898" cy="106225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rgbClr val="FFFF00"/>
            </a:solidFill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okerman" panose="04090605060D06020702" pitchFamily="82" charset="0"/>
                <a:ea typeface="+mn-ea"/>
                <a:cs typeface="+mn-cs"/>
              </a:rPr>
              <a:t>Diệt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okerman" panose="04090605060D06020702" pitchFamily="82" charset="0"/>
                <a:ea typeface="+mn-ea"/>
                <a:cs typeface="+mn-cs"/>
              </a:rPr>
              <a:t> vi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okerman" panose="04090605060D06020702" pitchFamily="82" charset="0"/>
                <a:ea typeface="+mn-ea"/>
                <a:cs typeface="+mn-cs"/>
              </a:rPr>
              <a:t>rút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okerman" panose="04090605060D06020702" pitchFamily="82" charset="0"/>
                <a:ea typeface="+mn-ea"/>
                <a:cs typeface="+mn-cs"/>
              </a:rPr>
              <a:t> Corona</a:t>
            </a:r>
          </a:p>
        </p:txBody>
      </p:sp>
      <p:sp>
        <p:nvSpPr>
          <p:cNvPr id="24" name="Snip Single Corner Rectangle 23"/>
          <p:cNvSpPr/>
          <p:nvPr/>
        </p:nvSpPr>
        <p:spPr>
          <a:xfrm>
            <a:off x="294863" y="1016161"/>
            <a:ext cx="1161051" cy="226082"/>
          </a:xfrm>
          <a:prstGeom prst="snip1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Trò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chơi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50" name="Vỗ tay">
            <a:hlinkClick r:id="" action="ppaction://media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038" y="7119938"/>
            <a:ext cx="365125" cy="366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1" name="thất vọng">
            <a:hlinkClick r:id="" action="ppaction://media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7988" y="7185025"/>
            <a:ext cx="365125" cy="36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2" name="Biến mất">
            <a:hlinkClick r:id="" action="ppaction://media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7513" y="7037388"/>
            <a:ext cx="365125" cy="36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3" name="Biến mất">
            <a:hlinkClick r:id="" action="ppaction://media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138" y="7159625"/>
            <a:ext cx="366712" cy="36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4" name="Biến mất">
            <a:hlinkClick r:id="" action="ppaction://media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3313" y="7169150"/>
            <a:ext cx="365125" cy="366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ectangle 25"/>
          <p:cNvSpPr/>
          <p:nvPr/>
        </p:nvSpPr>
        <p:spPr>
          <a:xfrm>
            <a:off x="1474580" y="7049161"/>
            <a:ext cx="6307727" cy="29391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www.constran.vh.bn@gmai.com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Zalo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0964486885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5388" y="3419475"/>
            <a:ext cx="4833937" cy="2773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bác sĩ"/>
          <p:cNvPicPr>
            <a:picLocks noChangeAspect="1"/>
          </p:cNvPicPr>
          <p:nvPr/>
        </p:nvPicPr>
        <p:blipFill>
          <a:blip r:embed="rId6"/>
          <a:srcRect t="47270" r="53073"/>
          <a:stretch>
            <a:fillRect/>
          </a:stretch>
        </p:blipFill>
        <p:spPr>
          <a:xfrm>
            <a:off x="-258762" y="3979863"/>
            <a:ext cx="1512887" cy="181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Vi rút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6263" y="1657350"/>
            <a:ext cx="935037" cy="750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Vi rút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250" y="4114800"/>
            <a:ext cx="979488" cy="78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Vi rút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6088" y="1141413"/>
            <a:ext cx="1300162" cy="1042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ow 1"/>
          <p:cNvPicPr>
            <a:picLocks noChangeAspect="1"/>
          </p:cNvPicPr>
          <p:nvPr/>
        </p:nvPicPr>
        <p:blipFill>
          <a:blip r:embed="rId10"/>
          <a:srcRect l="24014" t="11360" r="19958" b="9563"/>
          <a:stretch>
            <a:fillRect/>
          </a:stretch>
        </p:blipFill>
        <p:spPr>
          <a:xfrm>
            <a:off x="3781425" y="1243013"/>
            <a:ext cx="1111250" cy="1042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ow 2"/>
          <p:cNvPicPr>
            <a:picLocks noChangeAspect="1"/>
          </p:cNvPicPr>
          <p:nvPr/>
        </p:nvPicPr>
        <p:blipFill>
          <a:blip r:embed="rId10"/>
          <a:srcRect l="24014" t="11360" r="19958" b="9563"/>
          <a:stretch>
            <a:fillRect/>
          </a:stretch>
        </p:blipFill>
        <p:spPr>
          <a:xfrm>
            <a:off x="2212975" y="3762375"/>
            <a:ext cx="1109663" cy="104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ow 3"/>
          <p:cNvPicPr>
            <a:picLocks noChangeAspect="1"/>
          </p:cNvPicPr>
          <p:nvPr/>
        </p:nvPicPr>
        <p:blipFill>
          <a:blip r:embed="rId10"/>
          <a:srcRect l="24014" t="11360" r="19958" b="9563"/>
          <a:stretch>
            <a:fillRect/>
          </a:stretch>
        </p:blipFill>
        <p:spPr>
          <a:xfrm>
            <a:off x="6510338" y="877888"/>
            <a:ext cx="1109662" cy="1044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Đáp án 1-LV1"/>
          <p:cNvSpPr/>
          <p:nvPr/>
        </p:nvSpPr>
        <p:spPr>
          <a:xfrm>
            <a:off x="6249988" y="4568825"/>
            <a:ext cx="1092200" cy="33655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12159" y="3370743"/>
            <a:ext cx="380385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tĩnh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màu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đẹp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tĩnh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chì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hay </a:t>
            </a:r>
            <a:r>
              <a:rPr kumimoji="0" lang="en-US" sz="2400" b="1" kern="1200" cap="none" spc="0" normalizeH="0" baseline="0" noProof="0" dirty="0" err="1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</a:t>
            </a:r>
            <a:r>
              <a:rPr kumimoji="0" lang="en-US" sz="2400" b="1" kern="1200" cap="none" spc="0" normalizeH="0" baseline="0" noProof="0" dirty="0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Đáp án 2-LV1"/>
          <p:cNvSpPr/>
          <p:nvPr/>
        </p:nvSpPr>
        <p:spPr>
          <a:xfrm>
            <a:off x="6249988" y="5086350"/>
            <a:ext cx="1092200" cy="33655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 cstate="print"/>
          <a:srcRect l="65429" t="51016" r="7162" b="8233"/>
          <a:stretch>
            <a:fillRect/>
          </a:stretch>
        </p:blipFill>
        <p:spPr>
          <a:xfrm>
            <a:off x="5343525" y="7225552"/>
            <a:ext cx="1028699" cy="336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Rectangle 27"/>
          <p:cNvSpPr/>
          <p:nvPr/>
        </p:nvSpPr>
        <p:spPr>
          <a:xfrm>
            <a:off x="-67062" y="941450"/>
            <a:ext cx="3998234" cy="79764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rgbClr val="FFFF00"/>
            </a:solidFill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okerman" panose="04090605060D06020702" pitchFamily="82" charset="0"/>
                <a:ea typeface="+mn-ea"/>
                <a:cs typeface="+mn-cs"/>
              </a:rPr>
              <a:t>Diệt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okerman" panose="04090605060D06020702" pitchFamily="82" charset="0"/>
                <a:ea typeface="+mn-ea"/>
                <a:cs typeface="+mn-cs"/>
              </a:rPr>
              <a:t> vi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okerman" panose="04090605060D06020702" pitchFamily="82" charset="0"/>
                <a:ea typeface="+mn-ea"/>
                <a:cs typeface="+mn-cs"/>
              </a:rPr>
              <a:t>rút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okerman" panose="04090605060D06020702" pitchFamily="82" charset="0"/>
                <a:ea typeface="+mn-ea"/>
                <a:cs typeface="+mn-cs"/>
              </a:rPr>
              <a:t> Corona</a:t>
            </a:r>
          </a:p>
        </p:txBody>
      </p:sp>
      <p:sp>
        <p:nvSpPr>
          <p:cNvPr id="23" name="Snip Single Corner Rectangle 22"/>
          <p:cNvSpPr/>
          <p:nvPr/>
        </p:nvSpPr>
        <p:spPr>
          <a:xfrm>
            <a:off x="0" y="857249"/>
            <a:ext cx="1161051" cy="226082"/>
          </a:xfrm>
          <a:prstGeom prst="snip1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Trò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chơi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81" name="Vỗ tay">
            <a:hlinkClick r:id="" action="ppaction://media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57150" y="5878513"/>
            <a:ext cx="366713" cy="366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2" name="Biến mất">
            <a:hlinkClick r:id="" action="ppaction://media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51138" y="7132638"/>
            <a:ext cx="365125" cy="36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3" name="Biến mất">
            <a:hlinkClick r:id="" action="ppaction://media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91500" y="6950075"/>
            <a:ext cx="365125" cy="36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4" name="nooooo....">
            <a:hlinkClick r:id="" action="ppaction://media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7900" y="-955675"/>
            <a:ext cx="365125" cy="36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5" name="thất vọng">
            <a:hlinkClick r:id="" action="ppaction://media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89438" y="3246438"/>
            <a:ext cx="365125" cy="36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Rectangle 24"/>
          <p:cNvSpPr/>
          <p:nvPr/>
        </p:nvSpPr>
        <p:spPr>
          <a:xfrm>
            <a:off x="1474580" y="7116069"/>
            <a:ext cx="6307727" cy="29391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3"/>
              </a:rPr>
              <a:t>www.constran.vh.bn@gmai.com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Zalo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0964486885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/>
          <a:srcRect l="6358" t="4538" r="6048" b="51944"/>
          <a:stretch>
            <a:fillRect/>
          </a:stretch>
        </p:blipFill>
        <p:spPr>
          <a:xfrm>
            <a:off x="7178394" y="5086069"/>
            <a:ext cx="883508" cy="438952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-0.47904 0.0097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3864"/>
                                      </p:to>
                                    </p:animClr>
                                    <p:set>
                                      <p:cBhvr>
                                        <p:cTn id="4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47 0.06852 L 0.34375 -0.42222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-2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19388 0.03819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6414 -0.52593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0" y="-2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/>
          <p:nvPr/>
        </p:nvSpPr>
        <p:spPr>
          <a:xfrm>
            <a:off x="0" y="-76200"/>
            <a:ext cx="9144000" cy="685800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100000">
                <a:srgbClr val="AB84D2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17411" name="AutoShape 6"/>
          <p:cNvSpPr/>
          <p:nvPr/>
        </p:nvSpPr>
        <p:spPr>
          <a:xfrm>
            <a:off x="3159125" y="835025"/>
            <a:ext cx="6019800" cy="6019800"/>
          </a:xfrm>
          <a:prstGeom prst="roundRect">
            <a:avLst>
              <a:gd name="adj" fmla="val 6222"/>
            </a:avLst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17412" name="AutoShape 7"/>
          <p:cNvSpPr/>
          <p:nvPr/>
        </p:nvSpPr>
        <p:spPr>
          <a:xfrm>
            <a:off x="0" y="914400"/>
            <a:ext cx="3124200" cy="5638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17413" name="WordArt 8"/>
          <p:cNvSpPr>
            <a:spLocks noTextEdit="1"/>
          </p:cNvSpPr>
          <p:nvPr/>
        </p:nvSpPr>
        <p:spPr>
          <a:xfrm>
            <a:off x="2819400" y="-30162"/>
            <a:ext cx="3152775" cy="488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+mn-lt" charset="0"/>
                <a:ea typeface="+mn-lt" charset="0"/>
              </a:rPr>
              <a:t>1. KHÁM PHÁ</a:t>
            </a:r>
          </a:p>
        </p:txBody>
      </p:sp>
      <p:sp>
        <p:nvSpPr>
          <p:cNvPr id="17414" name="Text Box 4"/>
          <p:cNvSpPr txBox="1"/>
          <p:nvPr/>
        </p:nvSpPr>
        <p:spPr>
          <a:xfrm>
            <a:off x="2286000" y="304800"/>
            <a:ext cx="633413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5400" b="1" dirty="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  <p:pic>
        <p:nvPicPr>
          <p:cNvPr id="17415" name="Picture 28" descr="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914400"/>
            <a:ext cx="762000" cy="758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9" name="TextBox 13"/>
          <p:cNvSpPr txBox="1">
            <a:spLocks noChangeArrowheads="1"/>
          </p:cNvSpPr>
          <p:nvPr/>
        </p:nvSpPr>
        <p:spPr bwMode="auto">
          <a:xfrm>
            <a:off x="3886200" y="1222375"/>
            <a:ext cx="5257800" cy="19081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I. Quan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sát-nhận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thức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khối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vật</a:t>
            </a:r>
            <a:endParaRPr kumimoji="0" lang="en-US" alt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kumimoji="0" lang="en-US" alt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Box 36"/>
          <p:cNvSpPr txBox="1"/>
          <p:nvPr/>
        </p:nvSpPr>
        <p:spPr>
          <a:xfrm>
            <a:off x="3103563" y="3783013"/>
            <a:ext cx="6132512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- Nhận diện hướng chiếu sáng chiếu vào đồ vật?</a:t>
            </a:r>
            <a:endParaRPr lang="en-US" altLang="en-US" sz="32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36"/>
          <p:cNvSpPr txBox="1"/>
          <p:nvPr/>
        </p:nvSpPr>
        <p:spPr>
          <a:xfrm>
            <a:off x="3094038" y="2347913"/>
            <a:ext cx="6084887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- Gọi tên đồ vật có dạng khối trụ, khối cầu, khối lập phương?</a:t>
            </a:r>
            <a:endParaRPr lang="en-US" altLang="en-US" sz="32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36"/>
          <p:cNvSpPr txBox="1"/>
          <p:nvPr/>
        </p:nvSpPr>
        <p:spPr>
          <a:xfrm>
            <a:off x="3070225" y="5164138"/>
            <a:ext cx="5715000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- Các độ đậm nhạt có trên đồ vật?</a:t>
            </a:r>
            <a:endParaRPr lang="en-US" altLang="en-US" sz="32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420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3" y="1160463"/>
            <a:ext cx="1420812" cy="146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1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38" y="2779713"/>
            <a:ext cx="2344737" cy="1560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2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433888"/>
            <a:ext cx="2832100" cy="1887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3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9400" y="1341438"/>
            <a:ext cx="1487488" cy="1489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  <p:bldP spid="6" grpId="0"/>
      <p:bldP spid="6" grpId="1"/>
      <p:bldP spid="6" grpId="2"/>
      <p:bldP spid="6" grpId="3"/>
      <p:bldP spid="7" grpId="0"/>
      <p:bldP spid="7" grpId="1"/>
      <p:bldP spid="7" grpId="2"/>
      <p:bldP spid="7" grpId="3"/>
      <p:bldP spid="8" grpId="0"/>
      <p:bldP spid="8" grpId="1"/>
      <p:bldP spid="8" grpId="2"/>
      <p:bldP spid="8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/>
          <p:nvPr/>
        </p:nvSpPr>
        <p:spPr>
          <a:xfrm>
            <a:off x="0" y="-76200"/>
            <a:ext cx="9144000" cy="685800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100000">
                <a:srgbClr val="AB84D2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18435" name="AutoShape 5"/>
          <p:cNvSpPr/>
          <p:nvPr/>
        </p:nvSpPr>
        <p:spPr>
          <a:xfrm>
            <a:off x="0" y="685800"/>
            <a:ext cx="3124200" cy="381000"/>
          </a:xfrm>
          <a:prstGeom prst="flowChartAlternateProcess">
            <a:avLst/>
          </a:prstGeom>
          <a:gradFill rotWithShape="1">
            <a:gsLst>
              <a:gs pos="0">
                <a:srgbClr val="CC99FF"/>
              </a:gs>
              <a:gs pos="50000">
                <a:srgbClr val="FFFFFF"/>
              </a:gs>
              <a:gs pos="100000">
                <a:srgbClr val="CC99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18436" name="AutoShape 6"/>
          <p:cNvSpPr/>
          <p:nvPr/>
        </p:nvSpPr>
        <p:spPr>
          <a:xfrm>
            <a:off x="3124200" y="609600"/>
            <a:ext cx="6019800" cy="6019800"/>
          </a:xfrm>
          <a:prstGeom prst="roundRect">
            <a:avLst>
              <a:gd name="adj" fmla="val 6222"/>
            </a:avLst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18437" name="AutoShape 7"/>
          <p:cNvSpPr/>
          <p:nvPr/>
        </p:nvSpPr>
        <p:spPr>
          <a:xfrm>
            <a:off x="0" y="1066800"/>
            <a:ext cx="3124200" cy="5638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7175" name="Text Box 4"/>
          <p:cNvSpPr txBox="1">
            <a:spLocks noChangeArrowheads="1"/>
          </p:cNvSpPr>
          <p:nvPr/>
        </p:nvSpPr>
        <p:spPr bwMode="auto">
          <a:xfrm>
            <a:off x="1295400" y="-59641"/>
            <a:ext cx="63246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II. Cách vẽ tranh tĩnh vật</a:t>
            </a:r>
          </a:p>
        </p:txBody>
      </p:sp>
      <p:pic>
        <p:nvPicPr>
          <p:cNvPr id="5" name="video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51238" y="2151063"/>
            <a:ext cx="5227637" cy="3921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525" y="1066800"/>
            <a:ext cx="2938463" cy="723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1" name="TextBox 8"/>
          <p:cNvSpPr txBox="1"/>
          <p:nvPr/>
        </p:nvSpPr>
        <p:spPr>
          <a:xfrm>
            <a:off x="23813" y="1682750"/>
            <a:ext cx="3100387" cy="452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en-US" altLang="vi-VN" sz="360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charset="-122"/>
              </a:rPr>
              <a:t>Quan sát video hướng dẫn, các nhóm bàn bạc nhắc lại cách vẽ theo mẫu, sắp xếp mẫu vẽ của nhóm mình sao cho hợp lí.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87700" y="876300"/>
            <a:ext cx="58928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200" b="1" i="0" u="none" strike="noStrike" kern="1200" cap="none" spc="50" normalizeH="0" baseline="0" noProof="0" dirty="0">
                <a:ln w="11430"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 </a:t>
            </a:r>
            <a:r>
              <a:rPr kumimoji="0" lang="en-GB" sz="3200" b="1" i="0" u="none" strike="noStrike" kern="1200" cap="none" spc="50" normalizeH="0" baseline="0" noProof="0" dirty="0" err="1">
                <a:ln w="11430"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hướng</a:t>
            </a:r>
            <a:r>
              <a:rPr kumimoji="0" lang="en-GB" sz="3200" b="1" i="0" u="none" strike="noStrike" kern="1200" cap="none" spc="50" normalizeH="0" baseline="0" noProof="0" dirty="0">
                <a:ln w="11430"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50" normalizeH="0" baseline="0" noProof="0" dirty="0" err="1">
                <a:ln w="11430"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dẫn</a:t>
            </a:r>
            <a:r>
              <a:rPr kumimoji="0" lang="en-GB" sz="3200" b="1" i="0" u="none" strike="noStrike" kern="1200" cap="none" spc="50" normalizeH="0" baseline="0" noProof="0" dirty="0">
                <a:ln w="11430"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50" normalizeH="0" baseline="0" noProof="0" dirty="0" err="1">
                <a:ln w="11430"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cách</a:t>
            </a:r>
            <a:r>
              <a:rPr kumimoji="0" lang="en-GB" sz="3200" b="1" i="0" u="none" strike="noStrike" kern="1200" cap="none" spc="50" normalizeH="0" baseline="0" noProof="0" dirty="0">
                <a:ln w="11430"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50" normalizeH="0" baseline="0" noProof="0" dirty="0" err="1">
                <a:ln w="11430"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vẽ</a:t>
            </a:r>
            <a:r>
              <a:rPr kumimoji="0" lang="en-GB" sz="3200" b="1" i="0" u="none" strike="noStrike" kern="1200" cap="none" spc="50" normalizeH="0" baseline="0" noProof="0" dirty="0">
                <a:ln w="11430"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50" normalizeH="0" baseline="0" noProof="0" dirty="0" err="1">
                <a:ln w="11430"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tranh</a:t>
            </a:r>
            <a:r>
              <a:rPr kumimoji="0" lang="en-GB" sz="3200" b="1" i="0" u="none" strike="noStrike" kern="1200" cap="none" spc="50" normalizeH="0" baseline="0" noProof="0" dirty="0">
                <a:ln w="11430"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50" normalizeH="0" baseline="0" noProof="0" dirty="0" err="1">
                <a:ln w="11430"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tĩnh</a:t>
            </a:r>
            <a:r>
              <a:rPr kumimoji="0" lang="en-GB" sz="3200" b="1" i="0" u="none" strike="noStrike" kern="1200" cap="none" spc="50" normalizeH="0" baseline="0" noProof="0" dirty="0">
                <a:ln w="11430"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50" normalizeH="0" baseline="0" noProof="0" dirty="0" err="1">
                <a:ln w="11430"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vật</a:t>
            </a:r>
            <a:r>
              <a:rPr kumimoji="0" lang="en-GB" sz="3200" b="1" i="0" u="none" strike="noStrike" kern="1200" cap="none" spc="50" normalizeH="0" baseline="0" noProof="0" dirty="0">
                <a:ln w="11430"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50" normalizeH="0" baseline="0" noProof="0" dirty="0" err="1">
                <a:ln w="11430"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GB" sz="3200" b="1" i="0" u="none" strike="noStrike" kern="1200" cap="none" spc="50" normalizeH="0" baseline="0" noProof="0" dirty="0">
                <a:ln w="11430"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50" normalizeH="0" baseline="0" noProof="0" dirty="0" err="1">
                <a:ln w="11430"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</a:t>
            </a:r>
            <a:r>
              <a:rPr kumimoji="0" lang="en-GB" sz="3200" b="1" i="0" u="none" strike="noStrike" kern="1200" cap="none" spc="50" normalizeH="0" baseline="0" noProof="0" dirty="0">
                <a:ln w="11430"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50" normalizeH="0" baseline="0" noProof="0" dirty="0" err="1">
                <a:ln w="11430"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vật</a:t>
            </a:r>
            <a:r>
              <a:rPr kumimoji="0" lang="en-GB" sz="3200" b="1" i="0" u="none" strike="noStrike" kern="1200" cap="none" spc="50" normalizeH="0" baseline="0" noProof="0" dirty="0">
                <a:ln w="11430"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50" normalizeH="0" baseline="0" noProof="0" dirty="0" err="1">
                <a:ln w="11430"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mẫu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311020"/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/>
          <p:nvPr/>
        </p:nvSpPr>
        <p:spPr>
          <a:xfrm>
            <a:off x="-64294" y="43851"/>
            <a:ext cx="9208294" cy="685800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100000">
                <a:srgbClr val="AB84D2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III.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Vẽ mẫu vật dạng khối trụ, khối cầu và khối lập phương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AutoShape 5"/>
          <p:cNvSpPr/>
          <p:nvPr/>
        </p:nvSpPr>
        <p:spPr>
          <a:xfrm>
            <a:off x="0" y="685800"/>
            <a:ext cx="3124200" cy="381000"/>
          </a:xfrm>
          <a:prstGeom prst="flowChartAlternateProcess">
            <a:avLst/>
          </a:prstGeom>
          <a:gradFill rotWithShape="1">
            <a:gsLst>
              <a:gs pos="0">
                <a:srgbClr val="CC99FF"/>
              </a:gs>
              <a:gs pos="50000">
                <a:srgbClr val="FFFFFF"/>
              </a:gs>
              <a:gs pos="100000">
                <a:srgbClr val="CC99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19460" name="AutoShape 6"/>
          <p:cNvSpPr/>
          <p:nvPr/>
        </p:nvSpPr>
        <p:spPr>
          <a:xfrm>
            <a:off x="3176588" y="609600"/>
            <a:ext cx="6019800" cy="6019800"/>
          </a:xfrm>
          <a:prstGeom prst="roundRect">
            <a:avLst>
              <a:gd name="adj" fmla="val 6222"/>
            </a:avLst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19461" name="AutoShape 7"/>
          <p:cNvSpPr/>
          <p:nvPr/>
        </p:nvSpPr>
        <p:spPr>
          <a:xfrm>
            <a:off x="0" y="1066800"/>
            <a:ext cx="3124200" cy="5638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19462" name="Text Box 4"/>
          <p:cNvSpPr txBox="1"/>
          <p:nvPr/>
        </p:nvSpPr>
        <p:spPr>
          <a:xfrm>
            <a:off x="2286000" y="304800"/>
            <a:ext cx="633413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5400" b="1" dirty="0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2" name="Explosion 1 6"/>
          <p:cNvSpPr/>
          <p:nvPr/>
        </p:nvSpPr>
        <p:spPr>
          <a:xfrm>
            <a:off x="3505200" y="609600"/>
            <a:ext cx="2362200" cy="1714500"/>
          </a:xfrm>
          <a:prstGeom prst="irregularSeal1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defTabSz="914400" eaLnBrk="1" hangingPunct="1">
              <a:buNone/>
            </a:pPr>
            <a:r>
              <a:rPr lang="vi-VN" altLang="x-none" sz="2800" b="1" dirty="0">
                <a:solidFill>
                  <a:srgbClr val="000000"/>
                </a:solidFill>
                <a:latin typeface="Arial" panose="020B0604020202020204" pitchFamily="34" charset="0"/>
              </a:rPr>
              <a:t>Lưu ý</a:t>
            </a:r>
            <a:endParaRPr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Box 21"/>
          <p:cNvSpPr txBox="1"/>
          <p:nvPr/>
        </p:nvSpPr>
        <p:spPr>
          <a:xfrm>
            <a:off x="3414443" y="2362200"/>
            <a:ext cx="5586412" cy="4708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har char="-"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HS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lựa chọn và sắp xếp các mẫu vật tạo bố cục thể hiện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được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hướng chiếu s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áng,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làm nổi rõ hình khối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Char char="-"/>
            </a:pP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Chọn vị trí quan sát mẫu vật phù hợp và thực hiện bài vẽ theo hướng dẫn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trên.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Char char="-"/>
            </a:pPr>
            <a:endParaRPr lang="vi-VN" alt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Char char="-"/>
            </a:pP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562100"/>
            <a:ext cx="2928938" cy="220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3914775"/>
            <a:ext cx="2928938" cy="2227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F9B4A2B5-421A-44F5-A68A-06FE92770643}:315"/>
  <p:tag name="GENSWF_SLIDE_TITLE" val="Video lọ hoa với cuộc sống"/>
  <p:tag name="ISPRING_SLIDE_INDENT_LEVEL" val="0"/>
  <p:tag name="ISPRING_PRESENTER_ID" val="{44215714-27F3-4DD8-9DB2-5189A4903318}"/>
  <p:tag name="ISPRING_PLAYER_LAYOUT_TYPE" val="Video"/>
  <p:tag name="GENSWF_ADVANCE_TIME" val="144.007"/>
  <p:tag name="ISPRING_SLIDE_ID_2" val="{BF15C18A-97DE-41E0-A572-EAB34543619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6B3FDEB8-C0CB-456E-A146-0181F03C9CBC}:323"/>
  <p:tag name="GENSWF_SLIDE_TITLE" val="Giới thiệu trò chơi"/>
  <p:tag name="ISPRING_SLIDE_INDENT_LEVEL" val="0"/>
  <p:tag name="ISPRING_PRESENTER_ID" val="{44215714-27F3-4DD8-9DB2-5189A4903318}"/>
  <p:tag name="TIMING" val="|4.954"/>
  <p:tag name="GENSWF_ADVANCE_TIME" val="26.433"/>
  <p:tag name="ISPRING_SLIDE_ID_2" val="{2EB596FB-F00C-4801-BC33-2BEF8F50ED3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69B37B7C-77EB-4E9E-903B-0489AF808CC3}:314"/>
  <p:tag name="GENSWF_SLIDE_TITLE" val="Trò chơi - câu 1"/>
  <p:tag name="ISPRING_SLIDE_INDENT_LEVEL" val="0"/>
  <p:tag name="ISPRING_PRESENTER_ID" val="{44215714-27F3-4DD8-9DB2-5189A4903318}"/>
  <p:tag name="TIMING" val="|15.355|5.548|9.409"/>
  <p:tag name="GENSWF_ADVANCE_TIME" val="41.496"/>
  <p:tag name="ISPRING_SLIDE_ID_2" val="{0157E987-3D51-4B85-8363-856AEC94CFA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CCE676B8-C247-492D-AB24-208AA1AB6EC4}:292"/>
  <p:tag name="GENSWF_SLIDE_TITLE" val="Trò chơi - câu 2"/>
  <p:tag name="ISPRING_SLIDE_INDENT_LEVEL" val="0"/>
  <p:tag name="ISPRING_PRESENTER_ID" val="{44215714-27F3-4DD8-9DB2-5189A4903318}"/>
  <p:tag name="GENSWF_ADVANCE_TIME" val="21.972"/>
  <p:tag name="TIMING" val="|1.114|8.531"/>
  <p:tag name="ISPRING_SLIDE_ID_2" val="{0F6949F0-157C-4F97-8DA0-3FCD37E5096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 w="12700" cap="flat" cmpd="sng" algn="ctr">
          <a:noFill/>
          <a:prstDash val="solid"/>
          <a:miter lim="800000"/>
        </a:ln>
        <a:effectLst>
          <a:innerShdw>
            <a:scrgbClr r="0" g="0" b="0">
              <a:alpha val="0"/>
            </a:scrgbClr>
          </a:inn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29</TotalTime>
  <Words>314</Words>
  <Application>Microsoft Office PowerPoint</Application>
  <PresentationFormat>On-screen Show (4:3)</PresentationFormat>
  <Paragraphs>46</Paragraphs>
  <Slides>8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  <vt:variant>
        <vt:lpstr>Custom Shows</vt:lpstr>
      </vt:variant>
      <vt:variant>
        <vt:i4>1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Jokerman</vt:lpstr>
      <vt:lpstr>Tahoma</vt:lpstr>
      <vt:lpstr>Times New Roman</vt:lpstr>
      <vt:lpstr>Verdana</vt:lpstr>
      <vt:lpstr>Wingdings 3</vt:lpstr>
      <vt:lpstr>Office Theme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iMindMap</dc:creator>
  <cp:lastModifiedBy>Hi</cp:lastModifiedBy>
  <cp:revision>115</cp:revision>
  <dcterms:created xsi:type="dcterms:W3CDTF">2013-03-29T03:52:02Z</dcterms:created>
  <dcterms:modified xsi:type="dcterms:W3CDTF">2025-01-24T17:56:05Z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1BF88F4006534AB2A0BBC8CAA0E49102</vt:lpwstr>
  </property>
  <property fmtid="{D5CDD505-2E9C-101B-9397-08002B2CF9AE}" pid="3" name="KSOProductBuildVer">
    <vt:lpwstr>1033-11.2.0.11537</vt:lpwstr>
  </property>
</Properties>
</file>