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75" r:id="rId4"/>
    <p:sldId id="317" r:id="rId5"/>
    <p:sldId id="282" r:id="rId6"/>
    <p:sldId id="307" r:id="rId7"/>
    <p:sldId id="318" r:id="rId8"/>
    <p:sldId id="309" r:id="rId9"/>
    <p:sldId id="310" r:id="rId10"/>
    <p:sldId id="311" r:id="rId11"/>
    <p:sldId id="312" r:id="rId12"/>
    <p:sldId id="313" r:id="rId13"/>
    <p:sldId id="314" r:id="rId14"/>
    <p:sldId id="315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09" y="75"/>
      </p:cViewPr>
      <p:guideLst>
        <p:guide orient="horz" pos="209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DCB33-4C8E-4C51-8D1C-55F9D5784C14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9D920-776E-4B9F-8767-70A77D2E96F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D920-776E-4B9F-8767-70A77D2E96F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D920-776E-4B9F-8767-70A77D2E96F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D920-776E-4B9F-8767-70A77D2E96F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52242-6427-8466-E501-526C29405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29AEDF-B970-DBB9-622D-DFE6361F4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72F9C21-4FFC-B3BA-C691-EEA6AC698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0AADBB-65C3-A510-617C-F2879888BB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D920-776E-4B9F-8767-70A77D2E96F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923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D920-776E-4B9F-8767-70A77D2E96F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6C3AE88-36EE-4025-9A4C-FEB96EEC48B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F8C18C1-B254-4929-92CC-164CBC5CBE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6C3AE88-36EE-4025-9A4C-FEB96EEC48B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F8C18C1-B254-4929-92CC-164CBC5CBE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图片 28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12" y="210033"/>
            <a:ext cx="11985775" cy="64379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椭圆 287"/>
          <p:cNvSpPr/>
          <p:nvPr/>
        </p:nvSpPr>
        <p:spPr>
          <a:xfrm>
            <a:off x="883285" y="118745"/>
            <a:ext cx="10420985" cy="6739255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solidFill>
              <a:srgbClr val="FFFF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85" name="椭圆 284"/>
          <p:cNvSpPr/>
          <p:nvPr/>
        </p:nvSpPr>
        <p:spPr>
          <a:xfrm>
            <a:off x="1983105" y="454660"/>
            <a:ext cx="8329295" cy="6067425"/>
          </a:xfrm>
          <a:prstGeom prst="ellipse">
            <a:avLst/>
          </a:prstGeom>
          <a:blipFill>
            <a:blip r:embed="rId4"/>
          </a:blipFill>
          <a:ln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86" name="椭圆 285"/>
          <p:cNvSpPr/>
          <p:nvPr/>
        </p:nvSpPr>
        <p:spPr>
          <a:xfrm>
            <a:off x="3373120" y="920115"/>
            <a:ext cx="5440680" cy="5136515"/>
          </a:xfrm>
          <a:prstGeom prst="ellipse">
            <a:avLst/>
          </a:prstGeom>
          <a:solidFill>
            <a:schemeClr val="bg1">
              <a:alpha val="85000"/>
            </a:schemeClr>
          </a:solidFill>
          <a:ln w="38100"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25040" y="2531109"/>
            <a:ext cx="8060055" cy="251142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altLang="zh-CN" sz="3600" b="1" dirty="0" err="1">
                <a:ln w="9525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Tiết</a:t>
            </a:r>
            <a:r>
              <a:rPr lang="en-US" altLang="zh-CN" sz="3600" b="1" dirty="0">
                <a:ln w="9525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 19: </a:t>
            </a:r>
            <a:r>
              <a:rPr lang="en-US" altLang="zh-CN" sz="3600" b="1" dirty="0" err="1">
                <a:ln w="9525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Bài</a:t>
            </a:r>
            <a:r>
              <a:rPr lang="en-US" altLang="zh-CN" sz="3600" b="1" dirty="0">
                <a:ln w="9525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 9:</a:t>
            </a:r>
          </a:p>
          <a:p>
            <a:pPr algn="ctr"/>
            <a:r>
              <a:rPr lang="en-US" altLang="zh-CN" sz="3600" b="1" dirty="0">
                <a:ln w="9525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THIẾT KẾ SẢN PHẨM NỘI THẤT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750820" y="785495"/>
            <a:ext cx="6932930" cy="1745615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</a:rPr>
              <a:t>Chủ đề: NỘI THẤT CĂN PHÒNG  </a:t>
            </a:r>
          </a:p>
        </p:txBody>
      </p:sp>
      <p:sp>
        <p:nvSpPr>
          <p:cNvPr id="8" name="矩形 7"/>
          <p:cNvSpPr/>
          <p:nvPr/>
        </p:nvSpPr>
        <p:spPr>
          <a:xfrm>
            <a:off x="4885690" y="5264150"/>
            <a:ext cx="2512695" cy="570865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TIẾT</a:t>
            </a:r>
            <a:r>
              <a:rPr lang="en-US" altLang="zh-CN" sz="2000" b="1" dirty="0">
                <a:ln>
                  <a:solidFill>
                    <a:srgbClr val="0070C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等线" panose="02010600030101010101" pitchFamily="2" charset="-122"/>
              </a:rPr>
              <a:t> 1</a:t>
            </a:r>
            <a:endParaRPr kumimoji="0" lang="en-US" altLang="zh-CN" sz="2000" b="1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  <p:bldP spid="288" grpId="1" animBg="1"/>
      <p:bldP spid="285" grpId="0" animBg="1"/>
      <p:bldP spid="285" grpId="1" animBg="1"/>
      <p:bldP spid="286" grpId="0" bldLvl="0" animBg="1"/>
      <p:bldP spid="2" grpId="0"/>
      <p:bldP spid="2" grpId="1"/>
      <p:bldP spid="7" grpId="0"/>
      <p:bldP spid="7" grpId="1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40" y="209550"/>
            <a:ext cx="8585835" cy="6439535"/>
          </a:xfrm>
          <a:prstGeom prst="rect">
            <a:avLst/>
          </a:prstGeom>
        </p:spPr>
      </p:pic>
      <p:sp>
        <p:nvSpPr>
          <p:cNvPr id="4" name="Right Arrow Callout 3"/>
          <p:cNvSpPr/>
          <p:nvPr/>
        </p:nvSpPr>
        <p:spPr>
          <a:xfrm>
            <a:off x="601980" y="1217295"/>
            <a:ext cx="2281555" cy="4229735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Tham </a:t>
            </a:r>
          </a:p>
          <a:p>
            <a:pPr algn="ctr"/>
            <a:r>
              <a:rPr lang="en-US" sz="3600" b="1"/>
              <a:t>khảo </a:t>
            </a:r>
          </a:p>
          <a:p>
            <a:pPr algn="ctr"/>
            <a:r>
              <a:rPr lang="en-US" sz="3600" b="1"/>
              <a:t>bài </a:t>
            </a:r>
          </a:p>
          <a:p>
            <a:pPr algn="ctr"/>
            <a:r>
              <a:rPr lang="en-US" sz="3600" b="1"/>
              <a:t>của</a:t>
            </a:r>
          </a:p>
          <a:p>
            <a:pPr algn="ctr"/>
            <a:r>
              <a:rPr lang="en-US" sz="3600" b="1"/>
              <a:t> học </a:t>
            </a:r>
          </a:p>
          <a:p>
            <a:pPr algn="ctr"/>
            <a:r>
              <a:rPr lang="en-US" sz="3600" b="1"/>
              <a:t>sinh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20" y="692785"/>
            <a:ext cx="4542790" cy="6057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80" y="116205"/>
            <a:ext cx="4321810" cy="5762625"/>
          </a:xfrm>
          <a:prstGeom prst="rect">
            <a:avLst/>
          </a:prstGeom>
        </p:spPr>
      </p:pic>
      <p:sp>
        <p:nvSpPr>
          <p:cNvPr id="6" name="Right Arrow Callout 5"/>
          <p:cNvSpPr/>
          <p:nvPr/>
        </p:nvSpPr>
        <p:spPr>
          <a:xfrm>
            <a:off x="601980" y="1217295"/>
            <a:ext cx="2281555" cy="4229735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Tham </a:t>
            </a:r>
          </a:p>
          <a:p>
            <a:pPr algn="ctr"/>
            <a:r>
              <a:rPr lang="en-US" sz="3600" b="1"/>
              <a:t>khảo </a:t>
            </a:r>
          </a:p>
          <a:p>
            <a:pPr algn="ctr"/>
            <a:r>
              <a:rPr lang="en-US" sz="3600" b="1"/>
              <a:t>bài </a:t>
            </a:r>
          </a:p>
          <a:p>
            <a:pPr algn="ctr"/>
            <a:r>
              <a:rPr lang="en-US" sz="3600" b="1"/>
              <a:t>của</a:t>
            </a:r>
          </a:p>
          <a:p>
            <a:pPr algn="ctr"/>
            <a:r>
              <a:rPr lang="en-US" sz="3600" b="1"/>
              <a:t> học </a:t>
            </a:r>
          </a:p>
          <a:p>
            <a:pPr algn="ctr"/>
            <a:r>
              <a:rPr lang="en-US" sz="3600" b="1"/>
              <a:t>sinh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80" y="137160"/>
            <a:ext cx="4208780" cy="5612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515" y="1102995"/>
            <a:ext cx="4197985" cy="5598795"/>
          </a:xfrm>
          <a:prstGeom prst="rect">
            <a:avLst/>
          </a:prstGeom>
        </p:spPr>
      </p:pic>
      <p:sp>
        <p:nvSpPr>
          <p:cNvPr id="6" name="Right Arrow Callout 5"/>
          <p:cNvSpPr/>
          <p:nvPr/>
        </p:nvSpPr>
        <p:spPr>
          <a:xfrm>
            <a:off x="601980" y="1217295"/>
            <a:ext cx="2281555" cy="4229735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Tham </a:t>
            </a:r>
          </a:p>
          <a:p>
            <a:pPr algn="ctr"/>
            <a:r>
              <a:rPr lang="en-US" sz="3600" b="1"/>
              <a:t>khảo </a:t>
            </a:r>
          </a:p>
          <a:p>
            <a:pPr algn="ctr"/>
            <a:r>
              <a:rPr lang="en-US" sz="3600" b="1"/>
              <a:t>bài </a:t>
            </a:r>
          </a:p>
          <a:p>
            <a:pPr algn="ctr"/>
            <a:r>
              <a:rPr lang="en-US" sz="3600" b="1"/>
              <a:t>của</a:t>
            </a:r>
          </a:p>
          <a:p>
            <a:pPr algn="ctr"/>
            <a:r>
              <a:rPr lang="en-US" sz="3600" b="1"/>
              <a:t> học </a:t>
            </a:r>
          </a:p>
          <a:p>
            <a:pPr algn="ctr"/>
            <a:r>
              <a:rPr lang="en-US" sz="3600" b="1"/>
              <a:t>sinh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45" y="224155"/>
            <a:ext cx="8708390" cy="6349365"/>
          </a:xfrm>
          <a:prstGeom prst="rect">
            <a:avLst/>
          </a:prstGeom>
        </p:spPr>
      </p:pic>
      <p:sp>
        <p:nvSpPr>
          <p:cNvPr id="4" name="Right Arrow Callout 3"/>
          <p:cNvSpPr/>
          <p:nvPr/>
        </p:nvSpPr>
        <p:spPr>
          <a:xfrm>
            <a:off x="601980" y="1217295"/>
            <a:ext cx="2281555" cy="4229735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Tham </a:t>
            </a:r>
          </a:p>
          <a:p>
            <a:pPr algn="ctr"/>
            <a:r>
              <a:rPr lang="en-US" sz="3600" b="1"/>
              <a:t>khảo </a:t>
            </a:r>
          </a:p>
          <a:p>
            <a:pPr algn="ctr"/>
            <a:r>
              <a:rPr lang="en-US" sz="3600" b="1"/>
              <a:t>bài </a:t>
            </a:r>
          </a:p>
          <a:p>
            <a:pPr algn="ctr"/>
            <a:r>
              <a:rPr lang="en-US" sz="3600" b="1"/>
              <a:t>của</a:t>
            </a:r>
          </a:p>
          <a:p>
            <a:pPr algn="ctr"/>
            <a:r>
              <a:rPr lang="en-US" sz="3600" b="1"/>
              <a:t> học </a:t>
            </a:r>
          </a:p>
          <a:p>
            <a:pPr algn="ctr"/>
            <a:r>
              <a:rPr lang="en-US" sz="3600" b="1"/>
              <a:t>sinh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35" y="570865"/>
            <a:ext cx="4586605" cy="5716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19" y="570865"/>
            <a:ext cx="4286720" cy="5716270"/>
          </a:xfrm>
          <a:prstGeom prst="rect">
            <a:avLst/>
          </a:prstGeom>
        </p:spPr>
      </p:pic>
      <p:sp>
        <p:nvSpPr>
          <p:cNvPr id="6" name="Right Arrow Callout 5"/>
          <p:cNvSpPr/>
          <p:nvPr/>
        </p:nvSpPr>
        <p:spPr>
          <a:xfrm>
            <a:off x="601980" y="1217295"/>
            <a:ext cx="2281555" cy="4229735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Tham </a:t>
            </a:r>
          </a:p>
          <a:p>
            <a:pPr algn="ctr"/>
            <a:r>
              <a:rPr lang="en-US" sz="3600" b="1" dirty="0" err="1"/>
              <a:t>khảo</a:t>
            </a:r>
            <a:r>
              <a:rPr lang="en-US" sz="3600" b="1" dirty="0"/>
              <a:t> </a:t>
            </a:r>
          </a:p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</a:t>
            </a:r>
          </a:p>
          <a:p>
            <a:pPr algn="ctr"/>
            <a:r>
              <a:rPr lang="en-US" sz="3600" b="1" dirty="0" err="1"/>
              <a:t>của</a:t>
            </a:r>
            <a:endParaRPr lang="en-US" sz="3600" b="1" dirty="0"/>
          </a:p>
          <a:p>
            <a:pPr algn="ctr"/>
            <a:r>
              <a:rPr lang="en-US" sz="3600" b="1" dirty="0"/>
              <a:t> </a:t>
            </a:r>
            <a:r>
              <a:rPr lang="en-US" sz="3600" b="1" dirty="0" err="1"/>
              <a:t>học</a:t>
            </a:r>
            <a:r>
              <a:rPr lang="en-US" sz="3600" b="1" dirty="0"/>
              <a:t> </a:t>
            </a:r>
          </a:p>
          <a:p>
            <a:pPr algn="ctr"/>
            <a:r>
              <a:rPr lang="en-US" sz="3600" b="1" dirty="0" err="1"/>
              <a:t>sinh</a:t>
            </a:r>
            <a:r>
              <a:rPr lang="en-US" sz="3600" b="1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1521">
            <a:off x="384175" y="374650"/>
            <a:ext cx="872490" cy="568325"/>
          </a:xfrm>
          <a:prstGeom prst="rect">
            <a:avLst/>
          </a:prstGeom>
          <a:ln>
            <a:noFill/>
          </a:ln>
        </p:spPr>
      </p:pic>
      <p:sp>
        <p:nvSpPr>
          <p:cNvPr id="114" name="文本框 113"/>
          <p:cNvSpPr txBox="1"/>
          <p:nvPr/>
        </p:nvSpPr>
        <p:spPr>
          <a:xfrm>
            <a:off x="1341750" y="379634"/>
            <a:ext cx="2863850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YÊU CẦU CẦN ĐẠT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331595" y="1733550"/>
            <a:ext cx="10280649" cy="883285"/>
            <a:chOff x="3620892" y="1743916"/>
            <a:chExt cx="5318647" cy="883505"/>
          </a:xfrm>
        </p:grpSpPr>
        <p:grpSp>
          <p:nvGrpSpPr>
            <p:cNvPr id="3" name="组合 1660"/>
            <p:cNvGrpSpPr/>
            <p:nvPr/>
          </p:nvGrpSpPr>
          <p:grpSpPr bwMode="auto">
            <a:xfrm>
              <a:off x="3620892" y="1743916"/>
              <a:ext cx="178686" cy="568467"/>
              <a:chOff x="2022476" y="5602288"/>
              <a:chExt cx="500062" cy="1592263"/>
            </a:xfrm>
            <a:solidFill>
              <a:schemeClr val="bg1"/>
            </a:solidFill>
          </p:grpSpPr>
          <p:sp>
            <p:nvSpPr>
              <p:cNvPr id="5" name="Freeform 270"/>
              <p:cNvSpPr/>
              <p:nvPr/>
            </p:nvSpPr>
            <p:spPr bwMode="auto">
              <a:xfrm>
                <a:off x="2033588" y="6632575"/>
                <a:ext cx="488950" cy="446088"/>
              </a:xfrm>
              <a:custGeom>
                <a:avLst/>
                <a:gdLst>
                  <a:gd name="T0" fmla="*/ 121 w 151"/>
                  <a:gd name="T1" fmla="*/ 137 h 137"/>
                  <a:gd name="T2" fmla="*/ 121 w 151"/>
                  <a:gd name="T3" fmla="*/ 136 h 137"/>
                  <a:gd name="T4" fmla="*/ 117 w 151"/>
                  <a:gd name="T5" fmla="*/ 134 h 137"/>
                  <a:gd name="T6" fmla="*/ 144 w 151"/>
                  <a:gd name="T7" fmla="*/ 100 h 137"/>
                  <a:gd name="T8" fmla="*/ 105 w 151"/>
                  <a:gd name="T9" fmla="*/ 122 h 137"/>
                  <a:gd name="T10" fmla="*/ 105 w 151"/>
                  <a:gd name="T11" fmla="*/ 121 h 137"/>
                  <a:gd name="T12" fmla="*/ 71 w 151"/>
                  <a:gd name="T13" fmla="*/ 121 h 137"/>
                  <a:gd name="T14" fmla="*/ 146 w 151"/>
                  <a:gd name="T15" fmla="*/ 61 h 137"/>
                  <a:gd name="T16" fmla="*/ 24 w 151"/>
                  <a:gd name="T17" fmla="*/ 131 h 137"/>
                  <a:gd name="T18" fmla="*/ 19 w 151"/>
                  <a:gd name="T19" fmla="*/ 134 h 137"/>
                  <a:gd name="T20" fmla="*/ 135 w 151"/>
                  <a:gd name="T21" fmla="*/ 57 h 137"/>
                  <a:gd name="T22" fmla="*/ 24 w 151"/>
                  <a:gd name="T23" fmla="*/ 122 h 137"/>
                  <a:gd name="T24" fmla="*/ 24 w 151"/>
                  <a:gd name="T25" fmla="*/ 121 h 137"/>
                  <a:gd name="T26" fmla="*/ 114 w 151"/>
                  <a:gd name="T27" fmla="*/ 55 h 137"/>
                  <a:gd name="T28" fmla="*/ 24 w 151"/>
                  <a:gd name="T29" fmla="*/ 107 h 137"/>
                  <a:gd name="T30" fmla="*/ 24 w 151"/>
                  <a:gd name="T31" fmla="*/ 106 h 137"/>
                  <a:gd name="T32" fmla="*/ 107 w 151"/>
                  <a:gd name="T33" fmla="*/ 55 h 137"/>
                  <a:gd name="T34" fmla="*/ 1 w 151"/>
                  <a:gd name="T35" fmla="*/ 117 h 137"/>
                  <a:gd name="T36" fmla="*/ 0 w 151"/>
                  <a:gd name="T37" fmla="*/ 117 h 137"/>
                  <a:gd name="T38" fmla="*/ 16 w 151"/>
                  <a:gd name="T39" fmla="*/ 88 h 137"/>
                  <a:gd name="T40" fmla="*/ 29 w 151"/>
                  <a:gd name="T41" fmla="*/ 79 h 137"/>
                  <a:gd name="T42" fmla="*/ 30 w 151"/>
                  <a:gd name="T43" fmla="*/ 74 h 137"/>
                  <a:gd name="T44" fmla="*/ 30 w 151"/>
                  <a:gd name="T45" fmla="*/ 73 h 137"/>
                  <a:gd name="T46" fmla="*/ 33 w 151"/>
                  <a:gd name="T47" fmla="*/ 71 h 137"/>
                  <a:gd name="T48" fmla="*/ 61 w 151"/>
                  <a:gd name="T49" fmla="*/ 48 h 137"/>
                  <a:gd name="T50" fmla="*/ 26 w 151"/>
                  <a:gd name="T51" fmla="*/ 68 h 137"/>
                  <a:gd name="T52" fmla="*/ 25 w 151"/>
                  <a:gd name="T53" fmla="*/ 67 h 137"/>
                  <a:gd name="T54" fmla="*/ 13 w 151"/>
                  <a:gd name="T55" fmla="*/ 65 h 137"/>
                  <a:gd name="T56" fmla="*/ 15 w 151"/>
                  <a:gd name="T57" fmla="*/ 50 h 137"/>
                  <a:gd name="T58" fmla="*/ 14 w 151"/>
                  <a:gd name="T59" fmla="*/ 50 h 137"/>
                  <a:gd name="T60" fmla="*/ 15 w 151"/>
                  <a:gd name="T61" fmla="*/ 54 h 137"/>
                  <a:gd name="T62" fmla="*/ 123 w 151"/>
                  <a:gd name="T63" fmla="*/ 0 h 137"/>
                  <a:gd name="T64" fmla="*/ 75 w 151"/>
                  <a:gd name="T65" fmla="*/ 35 h 137"/>
                  <a:gd name="T66" fmla="*/ 110 w 151"/>
                  <a:gd name="T67" fmla="*/ 18 h 137"/>
                  <a:gd name="T68" fmla="*/ 86 w 151"/>
                  <a:gd name="T69" fmla="*/ 36 h 137"/>
                  <a:gd name="T70" fmla="*/ 101 w 151"/>
                  <a:gd name="T71" fmla="*/ 32 h 137"/>
                  <a:gd name="T72" fmla="*/ 24 w 151"/>
                  <a:gd name="T73" fmla="*/ 83 h 137"/>
                  <a:gd name="T74" fmla="*/ 117 w 151"/>
                  <a:gd name="T75" fmla="*/ 30 h 137"/>
                  <a:gd name="T76" fmla="*/ 117 w 151"/>
                  <a:gd name="T77" fmla="*/ 30 h 137"/>
                  <a:gd name="T78" fmla="*/ 53 w 151"/>
                  <a:gd name="T79" fmla="*/ 85 h 137"/>
                  <a:gd name="T80" fmla="*/ 129 w 151"/>
                  <a:gd name="T81" fmla="*/ 42 h 137"/>
                  <a:gd name="T82" fmla="*/ 129 w 151"/>
                  <a:gd name="T83" fmla="*/ 43 h 137"/>
                  <a:gd name="T84" fmla="*/ 118 w 151"/>
                  <a:gd name="T85" fmla="*/ 52 h 137"/>
                  <a:gd name="T86" fmla="*/ 118 w 151"/>
                  <a:gd name="T87" fmla="*/ 53 h 137"/>
                  <a:gd name="T88" fmla="*/ 144 w 151"/>
                  <a:gd name="T89" fmla="*/ 52 h 137"/>
                  <a:gd name="T90" fmla="*/ 145 w 151"/>
                  <a:gd name="T91" fmla="*/ 52 h 137"/>
                  <a:gd name="T92" fmla="*/ 80 w 151"/>
                  <a:gd name="T93" fmla="*/ 98 h 137"/>
                  <a:gd name="T94" fmla="*/ 150 w 151"/>
                  <a:gd name="T95" fmla="*/ 58 h 137"/>
                  <a:gd name="T96" fmla="*/ 151 w 151"/>
                  <a:gd name="T97" fmla="*/ 58 h 137"/>
                  <a:gd name="T98" fmla="*/ 147 w 151"/>
                  <a:gd name="T99" fmla="*/ 61 h 137"/>
                  <a:gd name="T100" fmla="*/ 131 w 151"/>
                  <a:gd name="T101" fmla="*/ 86 h 137"/>
                  <a:gd name="T102" fmla="*/ 107 w 151"/>
                  <a:gd name="T103" fmla="*/ 120 h 137"/>
                  <a:gd name="T104" fmla="*/ 146 w 151"/>
                  <a:gd name="T105" fmla="*/ 98 h 137"/>
                  <a:gd name="T106" fmla="*/ 146 w 151"/>
                  <a:gd name="T107" fmla="*/ 99 h 137"/>
                  <a:gd name="T108" fmla="*/ 134 w 151"/>
                  <a:gd name="T109" fmla="*/ 124 h 137"/>
                  <a:gd name="T110" fmla="*/ 134 w 151"/>
                  <a:gd name="T111" fmla="*/ 125 h 137"/>
                  <a:gd name="T112" fmla="*/ 135 w 151"/>
                  <a:gd name="T113" fmla="*/ 128 h 137"/>
                  <a:gd name="T114" fmla="*/ 130 w 151"/>
                  <a:gd name="T115" fmla="*/ 134 h 137"/>
                  <a:gd name="T116" fmla="*/ 126 w 151"/>
                  <a:gd name="T117" fmla="*/ 137 h 137"/>
                  <a:gd name="T118" fmla="*/ 131 w 151"/>
                  <a:gd name="T119" fmla="*/ 13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" h="137">
                    <a:moveTo>
                      <a:pt x="121" y="137"/>
                    </a:move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6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21" y="136"/>
                      <a:pt x="122" y="135"/>
                      <a:pt x="125" y="132"/>
                    </a:cubicBezTo>
                    <a:cubicBezTo>
                      <a:pt x="127" y="130"/>
                      <a:pt x="129" y="128"/>
                      <a:pt x="131" y="126"/>
                    </a:cubicBezTo>
                    <a:cubicBezTo>
                      <a:pt x="117" y="134"/>
                      <a:pt x="117" y="134"/>
                      <a:pt x="117" y="134"/>
                    </a:cubicBezTo>
                    <a:cubicBezTo>
                      <a:pt x="117" y="135"/>
                      <a:pt x="116" y="135"/>
                      <a:pt x="116" y="134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23" y="126"/>
                      <a:pt x="139" y="106"/>
                      <a:pt x="144" y="100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1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6" y="120"/>
                      <a:pt x="108" y="117"/>
                      <a:pt x="115" y="107"/>
                    </a:cubicBezTo>
                    <a:cubicBezTo>
                      <a:pt x="121" y="100"/>
                      <a:pt x="127" y="91"/>
                      <a:pt x="130" y="87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0"/>
                      <a:pt x="71" y="120"/>
                    </a:cubicBezTo>
                    <a:cubicBezTo>
                      <a:pt x="72" y="120"/>
                      <a:pt x="129" y="74"/>
                      <a:pt x="146" y="61"/>
                    </a:cubicBezTo>
                    <a:cubicBezTo>
                      <a:pt x="135" y="68"/>
                      <a:pt x="106" y="84"/>
                      <a:pt x="81" y="99"/>
                    </a:cubicBezTo>
                    <a:cubicBezTo>
                      <a:pt x="65" y="108"/>
                      <a:pt x="50" y="117"/>
                      <a:pt x="38" y="123"/>
                    </a:cubicBezTo>
                    <a:cubicBezTo>
                      <a:pt x="33" y="127"/>
                      <a:pt x="28" y="129"/>
                      <a:pt x="24" y="131"/>
                    </a:cubicBezTo>
                    <a:cubicBezTo>
                      <a:pt x="22" y="133"/>
                      <a:pt x="20" y="134"/>
                      <a:pt x="20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8" y="134"/>
                      <a:pt x="19" y="134"/>
                      <a:pt x="19" y="134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14" y="69"/>
                      <a:pt x="57" y="103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3" y="121"/>
                      <a:pt x="24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5" y="120"/>
                      <a:pt x="29" y="117"/>
                      <a:pt x="38" y="110"/>
                    </a:cubicBezTo>
                    <a:cubicBezTo>
                      <a:pt x="47" y="104"/>
                      <a:pt x="59" y="95"/>
                      <a:pt x="71" y="87"/>
                    </a:cubicBezTo>
                    <a:cubicBezTo>
                      <a:pt x="88" y="74"/>
                      <a:pt x="106" y="61"/>
                      <a:pt x="114" y="55"/>
                    </a:cubicBezTo>
                    <a:cubicBezTo>
                      <a:pt x="102" y="61"/>
                      <a:pt x="72" y="79"/>
                      <a:pt x="51" y="92"/>
                    </a:cubicBezTo>
                    <a:cubicBezTo>
                      <a:pt x="25" y="107"/>
                      <a:pt x="25" y="107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7"/>
                      <a:pt x="24" y="107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5" y="105"/>
                      <a:pt x="29" y="103"/>
                      <a:pt x="40" y="96"/>
                    </a:cubicBezTo>
                    <a:cubicBezTo>
                      <a:pt x="49" y="91"/>
                      <a:pt x="61" y="83"/>
                      <a:pt x="76" y="74"/>
                    </a:cubicBezTo>
                    <a:cubicBezTo>
                      <a:pt x="87" y="67"/>
                      <a:pt x="98" y="61"/>
                      <a:pt x="107" y="55"/>
                    </a:cubicBezTo>
                    <a:cubicBezTo>
                      <a:pt x="92" y="64"/>
                      <a:pt x="72" y="76"/>
                      <a:pt x="54" y="86"/>
                    </a:cubicBezTo>
                    <a:cubicBezTo>
                      <a:pt x="10" y="112"/>
                      <a:pt x="2" y="116"/>
                      <a:pt x="1" y="117"/>
                    </a:cubicBezTo>
                    <a:cubicBezTo>
                      <a:pt x="1" y="117"/>
                      <a:pt x="1" y="117"/>
                      <a:pt x="1" y="117"/>
                    </a:cubicBezTo>
                    <a:cubicBezTo>
                      <a:pt x="1" y="117"/>
                      <a:pt x="1" y="117"/>
                      <a:pt x="1" y="117"/>
                    </a:cubicBezTo>
                    <a:cubicBezTo>
                      <a:pt x="1" y="117"/>
                      <a:pt x="0" y="117"/>
                      <a:pt x="0" y="117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7"/>
                      <a:pt x="0" y="116"/>
                      <a:pt x="0" y="116"/>
                    </a:cubicBezTo>
                    <a:cubicBezTo>
                      <a:pt x="35" y="91"/>
                      <a:pt x="96" y="46"/>
                      <a:pt x="112" y="33"/>
                    </a:cubicBezTo>
                    <a:cubicBezTo>
                      <a:pt x="81" y="52"/>
                      <a:pt x="18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7"/>
                      <a:pt x="16" y="87"/>
                      <a:pt x="29" y="79"/>
                    </a:cubicBezTo>
                    <a:cubicBezTo>
                      <a:pt x="37" y="73"/>
                      <a:pt x="48" y="66"/>
                      <a:pt x="59" y="59"/>
                    </a:cubicBezTo>
                    <a:cubicBezTo>
                      <a:pt x="69" y="53"/>
                      <a:pt x="79" y="46"/>
                      <a:pt x="86" y="41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29" y="74"/>
                      <a:pt x="29" y="73"/>
                      <a:pt x="30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1" y="73"/>
                      <a:pt x="32" y="72"/>
                      <a:pt x="33" y="71"/>
                    </a:cubicBezTo>
                    <a:cubicBezTo>
                      <a:pt x="36" y="69"/>
                      <a:pt x="39" y="67"/>
                      <a:pt x="43" y="64"/>
                    </a:cubicBezTo>
                    <a:cubicBezTo>
                      <a:pt x="61" y="52"/>
                      <a:pt x="94" y="30"/>
                      <a:pt x="106" y="22"/>
                    </a:cubicBezTo>
                    <a:cubicBezTo>
                      <a:pt x="97" y="27"/>
                      <a:pt x="77" y="38"/>
                      <a:pt x="61" y="48"/>
                    </a:cubicBezTo>
                    <a:cubicBezTo>
                      <a:pt x="32" y="64"/>
                      <a:pt x="27" y="67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7"/>
                      <a:pt x="25" y="67"/>
                    </a:cubicBezTo>
                    <a:cubicBezTo>
                      <a:pt x="53" y="48"/>
                      <a:pt x="103" y="14"/>
                      <a:pt x="118" y="4"/>
                    </a:cubicBezTo>
                    <a:cubicBezTo>
                      <a:pt x="102" y="13"/>
                      <a:pt x="45" y="46"/>
                      <a:pt x="13" y="65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4"/>
                      <a:pt x="12" y="64"/>
                      <a:pt x="14" y="54"/>
                    </a:cubicBezTo>
                    <a:cubicBezTo>
                      <a:pt x="15" y="52"/>
                      <a:pt x="15" y="51"/>
                      <a:pt x="15" y="50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1"/>
                      <a:pt x="14" y="51"/>
                      <a:pt x="14" y="50"/>
                    </a:cubicBezTo>
                    <a:cubicBezTo>
                      <a:pt x="13" y="50"/>
                      <a:pt x="14" y="50"/>
                      <a:pt x="14" y="50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9"/>
                      <a:pt x="17" y="49"/>
                      <a:pt x="15" y="54"/>
                    </a:cubicBezTo>
                    <a:cubicBezTo>
                      <a:pt x="15" y="57"/>
                      <a:pt x="14" y="62"/>
                      <a:pt x="13" y="63"/>
                    </a:cubicBezTo>
                    <a:cubicBezTo>
                      <a:pt x="54" y="39"/>
                      <a:pt x="121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1"/>
                      <a:pt x="124" y="1"/>
                      <a:pt x="108" y="12"/>
                    </a:cubicBezTo>
                    <a:cubicBezTo>
                      <a:pt x="100" y="17"/>
                      <a:pt x="89" y="25"/>
                      <a:pt x="75" y="35"/>
                    </a:cubicBezTo>
                    <a:cubicBezTo>
                      <a:pt x="59" y="45"/>
                      <a:pt x="44" y="55"/>
                      <a:pt x="35" y="62"/>
                    </a:cubicBezTo>
                    <a:cubicBezTo>
                      <a:pt x="42" y="58"/>
                      <a:pt x="51" y="52"/>
                      <a:pt x="60" y="47"/>
                    </a:cubicBezTo>
                    <a:cubicBezTo>
                      <a:pt x="102" y="22"/>
                      <a:pt x="109" y="18"/>
                      <a:pt x="110" y="18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11" y="19"/>
                      <a:pt x="111" y="19"/>
                      <a:pt x="86" y="36"/>
                    </a:cubicBezTo>
                    <a:cubicBezTo>
                      <a:pt x="72" y="46"/>
                      <a:pt x="55" y="57"/>
                      <a:pt x="43" y="65"/>
                    </a:cubicBezTo>
                    <a:cubicBezTo>
                      <a:pt x="43" y="65"/>
                      <a:pt x="42" y="66"/>
                      <a:pt x="41" y="67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3"/>
                    </a:cubicBezTo>
                    <a:cubicBezTo>
                      <a:pt x="79" y="47"/>
                      <a:pt x="40" y="73"/>
                      <a:pt x="24" y="83"/>
                    </a:cubicBezTo>
                    <a:cubicBezTo>
                      <a:pt x="43" y="73"/>
                      <a:pt x="94" y="42"/>
                      <a:pt x="116" y="29"/>
                    </a:cubicBezTo>
                    <a:cubicBezTo>
                      <a:pt x="116" y="29"/>
                      <a:pt x="117" y="29"/>
                      <a:pt x="117" y="29"/>
                    </a:cubicBezTo>
                    <a:cubicBezTo>
                      <a:pt x="117" y="29"/>
                      <a:pt x="117" y="29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5" y="32"/>
                      <a:pt x="105" y="40"/>
                      <a:pt x="59" y="74"/>
                    </a:cubicBezTo>
                    <a:cubicBezTo>
                      <a:pt x="38" y="90"/>
                      <a:pt x="16" y="105"/>
                      <a:pt x="6" y="113"/>
                    </a:cubicBezTo>
                    <a:cubicBezTo>
                      <a:pt x="16" y="108"/>
                      <a:pt x="34" y="97"/>
                      <a:pt x="53" y="85"/>
                    </a:cubicBezTo>
                    <a:cubicBezTo>
                      <a:pt x="110" y="53"/>
                      <a:pt x="126" y="43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30" y="42"/>
                      <a:pt x="130" y="42"/>
                    </a:cubicBezTo>
                    <a:cubicBezTo>
                      <a:pt x="130" y="42"/>
                      <a:pt x="130" y="43"/>
                      <a:pt x="129" y="43"/>
                    </a:cubicBezTo>
                    <a:cubicBezTo>
                      <a:pt x="107" y="56"/>
                      <a:pt x="73" y="77"/>
                      <a:pt x="50" y="91"/>
                    </a:cubicBezTo>
                    <a:cubicBezTo>
                      <a:pt x="50" y="91"/>
                      <a:pt x="50" y="91"/>
                      <a:pt x="51" y="91"/>
                    </a:cubicBezTo>
                    <a:cubicBezTo>
                      <a:pt x="101" y="61"/>
                      <a:pt x="117" y="52"/>
                      <a:pt x="118" y="52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9" y="53"/>
                      <a:pt x="119" y="53"/>
                      <a:pt x="118" y="53"/>
                    </a:cubicBezTo>
                    <a:cubicBezTo>
                      <a:pt x="92" y="72"/>
                      <a:pt x="48" y="104"/>
                      <a:pt x="31" y="117"/>
                    </a:cubicBezTo>
                    <a:cubicBezTo>
                      <a:pt x="74" y="92"/>
                      <a:pt x="137" y="54"/>
                      <a:pt x="144" y="52"/>
                    </a:cubicBezTo>
                    <a:cubicBezTo>
                      <a:pt x="144" y="52"/>
                      <a:pt x="144" y="52"/>
                      <a:pt x="144" y="52"/>
                    </a:cubicBezTo>
                    <a:cubicBezTo>
                      <a:pt x="144" y="52"/>
                      <a:pt x="144" y="52"/>
                      <a:pt x="144" y="52"/>
                    </a:cubicBezTo>
                    <a:cubicBezTo>
                      <a:pt x="144" y="52"/>
                      <a:pt x="144" y="51"/>
                      <a:pt x="144" y="51"/>
                    </a:cubicBezTo>
                    <a:cubicBezTo>
                      <a:pt x="145" y="52"/>
                      <a:pt x="145" y="52"/>
                      <a:pt x="145" y="52"/>
                    </a:cubicBezTo>
                    <a:cubicBezTo>
                      <a:pt x="145" y="52"/>
                      <a:pt x="145" y="52"/>
                      <a:pt x="145" y="52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44" y="119"/>
                      <a:pt x="62" y="108"/>
                      <a:pt x="80" y="98"/>
                    </a:cubicBezTo>
                    <a:cubicBezTo>
                      <a:pt x="138" y="64"/>
                      <a:pt x="148" y="59"/>
                      <a:pt x="150" y="58"/>
                    </a:cubicBezTo>
                    <a:cubicBezTo>
                      <a:pt x="150" y="58"/>
                      <a:pt x="150" y="58"/>
                      <a:pt x="150" y="58"/>
                    </a:cubicBezTo>
                    <a:cubicBezTo>
                      <a:pt x="150" y="58"/>
                      <a:pt x="150" y="58"/>
                      <a:pt x="150" y="58"/>
                    </a:cubicBezTo>
                    <a:cubicBezTo>
                      <a:pt x="151" y="57"/>
                      <a:pt x="151" y="57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0" y="59"/>
                      <a:pt x="149" y="60"/>
                      <a:pt x="147" y="6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1" y="86"/>
                      <a:pt x="132" y="86"/>
                      <a:pt x="132" y="86"/>
                    </a:cubicBezTo>
                    <a:cubicBezTo>
                      <a:pt x="132" y="86"/>
                      <a:pt x="132" y="86"/>
                      <a:pt x="116" y="108"/>
                    </a:cubicBezTo>
                    <a:cubicBezTo>
                      <a:pt x="112" y="113"/>
                      <a:pt x="109" y="118"/>
                      <a:pt x="107" y="120"/>
                    </a:cubicBezTo>
                    <a:cubicBezTo>
                      <a:pt x="145" y="98"/>
                      <a:pt x="145" y="98"/>
                      <a:pt x="145" y="98"/>
                    </a:cubicBezTo>
                    <a:cubicBezTo>
                      <a:pt x="145" y="98"/>
                      <a:pt x="146" y="98"/>
                      <a:pt x="146" y="98"/>
                    </a:cubicBezTo>
                    <a:cubicBezTo>
                      <a:pt x="146" y="98"/>
                      <a:pt x="146" y="98"/>
                      <a:pt x="146" y="98"/>
                    </a:cubicBezTo>
                    <a:cubicBezTo>
                      <a:pt x="146" y="98"/>
                      <a:pt x="146" y="98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45" y="100"/>
                      <a:pt x="140" y="106"/>
                      <a:pt x="119" y="132"/>
                    </a:cubicBezTo>
                    <a:cubicBezTo>
                      <a:pt x="133" y="124"/>
                      <a:pt x="133" y="124"/>
                      <a:pt x="133" y="124"/>
                    </a:cubicBezTo>
                    <a:cubicBezTo>
                      <a:pt x="134" y="124"/>
                      <a:pt x="134" y="124"/>
                      <a:pt x="134" y="124"/>
                    </a:cubicBezTo>
                    <a:cubicBezTo>
                      <a:pt x="134" y="124"/>
                      <a:pt x="134" y="124"/>
                      <a:pt x="134" y="125"/>
                    </a:cubicBezTo>
                    <a:cubicBezTo>
                      <a:pt x="134" y="125"/>
                      <a:pt x="134" y="125"/>
                      <a:pt x="134" y="125"/>
                    </a:cubicBezTo>
                    <a:cubicBezTo>
                      <a:pt x="134" y="125"/>
                      <a:pt x="134" y="125"/>
                      <a:pt x="134" y="125"/>
                    </a:cubicBezTo>
                    <a:cubicBezTo>
                      <a:pt x="133" y="125"/>
                      <a:pt x="131" y="127"/>
                      <a:pt x="126" y="133"/>
                    </a:cubicBezTo>
                    <a:cubicBezTo>
                      <a:pt x="125" y="134"/>
                      <a:pt x="124" y="134"/>
                      <a:pt x="124" y="135"/>
                    </a:cubicBezTo>
                    <a:cubicBezTo>
                      <a:pt x="135" y="128"/>
                      <a:pt x="135" y="128"/>
                      <a:pt x="135" y="128"/>
                    </a:cubicBezTo>
                    <a:cubicBezTo>
                      <a:pt x="135" y="128"/>
                      <a:pt x="135" y="128"/>
                      <a:pt x="135" y="129"/>
                    </a:cubicBezTo>
                    <a:cubicBezTo>
                      <a:pt x="135" y="129"/>
                      <a:pt x="135" y="129"/>
                      <a:pt x="135" y="129"/>
                    </a:cubicBezTo>
                    <a:cubicBezTo>
                      <a:pt x="130" y="134"/>
                      <a:pt x="130" y="134"/>
                      <a:pt x="130" y="134"/>
                    </a:cubicBezTo>
                    <a:cubicBezTo>
                      <a:pt x="130" y="134"/>
                      <a:pt x="130" y="134"/>
                      <a:pt x="130" y="134"/>
                    </a:cubicBezTo>
                    <a:cubicBezTo>
                      <a:pt x="130" y="134"/>
                      <a:pt x="130" y="135"/>
                      <a:pt x="130" y="135"/>
                    </a:cubicBezTo>
                    <a:cubicBezTo>
                      <a:pt x="126" y="137"/>
                      <a:pt x="126" y="137"/>
                      <a:pt x="126" y="137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5" y="137"/>
                      <a:pt x="125" y="137"/>
                      <a:pt x="125" y="136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6" name="Freeform 271"/>
              <p:cNvSpPr/>
              <p:nvPr/>
            </p:nvSpPr>
            <p:spPr bwMode="auto">
              <a:xfrm>
                <a:off x="2022476" y="5624513"/>
                <a:ext cx="444500" cy="1190625"/>
              </a:xfrm>
              <a:custGeom>
                <a:avLst/>
                <a:gdLst>
                  <a:gd name="T0" fmla="*/ 35 w 137"/>
                  <a:gd name="T1" fmla="*/ 353 h 367"/>
                  <a:gd name="T2" fmla="*/ 37 w 137"/>
                  <a:gd name="T3" fmla="*/ 344 h 367"/>
                  <a:gd name="T4" fmla="*/ 32 w 137"/>
                  <a:gd name="T5" fmla="*/ 326 h 367"/>
                  <a:gd name="T6" fmla="*/ 31 w 137"/>
                  <a:gd name="T7" fmla="*/ 324 h 367"/>
                  <a:gd name="T8" fmla="*/ 130 w 137"/>
                  <a:gd name="T9" fmla="*/ 242 h 367"/>
                  <a:gd name="T10" fmla="*/ 88 w 137"/>
                  <a:gd name="T11" fmla="*/ 252 h 367"/>
                  <a:gd name="T12" fmla="*/ 52 w 137"/>
                  <a:gd name="T13" fmla="*/ 265 h 367"/>
                  <a:gd name="T14" fmla="*/ 30 w 137"/>
                  <a:gd name="T15" fmla="*/ 275 h 367"/>
                  <a:gd name="T16" fmla="*/ 40 w 137"/>
                  <a:gd name="T17" fmla="*/ 257 h 367"/>
                  <a:gd name="T18" fmla="*/ 36 w 137"/>
                  <a:gd name="T19" fmla="*/ 258 h 367"/>
                  <a:gd name="T20" fmla="*/ 48 w 137"/>
                  <a:gd name="T21" fmla="*/ 230 h 367"/>
                  <a:gd name="T22" fmla="*/ 28 w 137"/>
                  <a:gd name="T23" fmla="*/ 214 h 367"/>
                  <a:gd name="T24" fmla="*/ 52 w 137"/>
                  <a:gd name="T25" fmla="*/ 189 h 367"/>
                  <a:gd name="T26" fmla="*/ 35 w 137"/>
                  <a:gd name="T27" fmla="*/ 193 h 367"/>
                  <a:gd name="T28" fmla="*/ 42 w 137"/>
                  <a:gd name="T29" fmla="*/ 176 h 367"/>
                  <a:gd name="T30" fmla="*/ 56 w 137"/>
                  <a:gd name="T31" fmla="*/ 167 h 367"/>
                  <a:gd name="T32" fmla="*/ 32 w 137"/>
                  <a:gd name="T33" fmla="*/ 176 h 367"/>
                  <a:gd name="T34" fmla="*/ 25 w 137"/>
                  <a:gd name="T35" fmla="*/ 159 h 367"/>
                  <a:gd name="T36" fmla="*/ 57 w 137"/>
                  <a:gd name="T37" fmla="*/ 140 h 367"/>
                  <a:gd name="T38" fmla="*/ 122 w 137"/>
                  <a:gd name="T39" fmla="*/ 64 h 367"/>
                  <a:gd name="T40" fmla="*/ 129 w 137"/>
                  <a:gd name="T41" fmla="*/ 39 h 367"/>
                  <a:gd name="T42" fmla="*/ 12 w 137"/>
                  <a:gd name="T43" fmla="*/ 100 h 367"/>
                  <a:gd name="T44" fmla="*/ 25 w 137"/>
                  <a:gd name="T45" fmla="*/ 88 h 367"/>
                  <a:gd name="T46" fmla="*/ 27 w 137"/>
                  <a:gd name="T47" fmla="*/ 77 h 367"/>
                  <a:gd name="T48" fmla="*/ 2 w 137"/>
                  <a:gd name="T49" fmla="*/ 90 h 367"/>
                  <a:gd name="T50" fmla="*/ 72 w 137"/>
                  <a:gd name="T51" fmla="*/ 34 h 367"/>
                  <a:gd name="T52" fmla="*/ 19 w 137"/>
                  <a:gd name="T53" fmla="*/ 59 h 367"/>
                  <a:gd name="T54" fmla="*/ 68 w 137"/>
                  <a:gd name="T55" fmla="*/ 18 h 367"/>
                  <a:gd name="T56" fmla="*/ 72 w 137"/>
                  <a:gd name="T57" fmla="*/ 7 h 367"/>
                  <a:gd name="T58" fmla="*/ 93 w 137"/>
                  <a:gd name="T59" fmla="*/ 4 h 367"/>
                  <a:gd name="T60" fmla="*/ 82 w 137"/>
                  <a:gd name="T61" fmla="*/ 18 h 367"/>
                  <a:gd name="T62" fmla="*/ 62 w 137"/>
                  <a:gd name="T63" fmla="*/ 32 h 367"/>
                  <a:gd name="T64" fmla="*/ 106 w 137"/>
                  <a:gd name="T65" fmla="*/ 22 h 367"/>
                  <a:gd name="T66" fmla="*/ 28 w 137"/>
                  <a:gd name="T67" fmla="*/ 76 h 367"/>
                  <a:gd name="T68" fmla="*/ 128 w 137"/>
                  <a:gd name="T69" fmla="*/ 18 h 367"/>
                  <a:gd name="T70" fmla="*/ 73 w 137"/>
                  <a:gd name="T71" fmla="*/ 59 h 367"/>
                  <a:gd name="T72" fmla="*/ 38 w 137"/>
                  <a:gd name="T73" fmla="*/ 84 h 367"/>
                  <a:gd name="T74" fmla="*/ 21 w 137"/>
                  <a:gd name="T75" fmla="*/ 100 h 367"/>
                  <a:gd name="T76" fmla="*/ 128 w 137"/>
                  <a:gd name="T77" fmla="*/ 61 h 367"/>
                  <a:gd name="T78" fmla="*/ 119 w 137"/>
                  <a:gd name="T79" fmla="*/ 86 h 367"/>
                  <a:gd name="T80" fmla="*/ 106 w 137"/>
                  <a:gd name="T81" fmla="*/ 113 h 367"/>
                  <a:gd name="T82" fmla="*/ 84 w 137"/>
                  <a:gd name="T83" fmla="*/ 151 h 367"/>
                  <a:gd name="T84" fmla="*/ 128 w 137"/>
                  <a:gd name="T85" fmla="*/ 127 h 367"/>
                  <a:gd name="T86" fmla="*/ 133 w 137"/>
                  <a:gd name="T87" fmla="*/ 136 h 367"/>
                  <a:gd name="T88" fmla="*/ 119 w 137"/>
                  <a:gd name="T89" fmla="*/ 152 h 367"/>
                  <a:gd name="T90" fmla="*/ 120 w 137"/>
                  <a:gd name="T91" fmla="*/ 160 h 367"/>
                  <a:gd name="T92" fmla="*/ 83 w 137"/>
                  <a:gd name="T93" fmla="*/ 192 h 367"/>
                  <a:gd name="T94" fmla="*/ 118 w 137"/>
                  <a:gd name="T95" fmla="*/ 181 h 367"/>
                  <a:gd name="T96" fmla="*/ 128 w 137"/>
                  <a:gd name="T97" fmla="*/ 184 h 367"/>
                  <a:gd name="T98" fmla="*/ 109 w 137"/>
                  <a:gd name="T99" fmla="*/ 215 h 367"/>
                  <a:gd name="T100" fmla="*/ 113 w 137"/>
                  <a:gd name="T101" fmla="*/ 215 h 367"/>
                  <a:gd name="T102" fmla="*/ 137 w 137"/>
                  <a:gd name="T103" fmla="*/ 212 h 367"/>
                  <a:gd name="T104" fmla="*/ 102 w 137"/>
                  <a:gd name="T105" fmla="*/ 236 h 367"/>
                  <a:gd name="T106" fmla="*/ 137 w 137"/>
                  <a:gd name="T107" fmla="*/ 217 h 367"/>
                  <a:gd name="T108" fmla="*/ 40 w 137"/>
                  <a:gd name="T109" fmla="*/ 294 h 367"/>
                  <a:gd name="T110" fmla="*/ 136 w 137"/>
                  <a:gd name="T111" fmla="*/ 255 h 367"/>
                  <a:gd name="T112" fmla="*/ 84 w 137"/>
                  <a:gd name="T113" fmla="*/ 290 h 367"/>
                  <a:gd name="T114" fmla="*/ 121 w 137"/>
                  <a:gd name="T115" fmla="*/ 272 h 367"/>
                  <a:gd name="T116" fmla="*/ 129 w 137"/>
                  <a:gd name="T117" fmla="*/ 269 h 367"/>
                  <a:gd name="T118" fmla="*/ 128 w 137"/>
                  <a:gd name="T119" fmla="*/ 292 h 367"/>
                  <a:gd name="T120" fmla="*/ 111 w 137"/>
                  <a:gd name="T121" fmla="*/ 309 h 367"/>
                  <a:gd name="T122" fmla="*/ 110 w 137"/>
                  <a:gd name="T123" fmla="*/ 32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7" h="367">
                    <a:moveTo>
                      <a:pt x="29" y="367"/>
                    </a:moveTo>
                    <a:cubicBezTo>
                      <a:pt x="29" y="367"/>
                      <a:pt x="29" y="367"/>
                      <a:pt x="29" y="367"/>
                    </a:cubicBezTo>
                    <a:cubicBezTo>
                      <a:pt x="29" y="367"/>
                      <a:pt x="29" y="367"/>
                      <a:pt x="29" y="366"/>
                    </a:cubicBezTo>
                    <a:cubicBezTo>
                      <a:pt x="51" y="351"/>
                      <a:pt x="90" y="324"/>
                      <a:pt x="104" y="313"/>
                    </a:cubicBezTo>
                    <a:cubicBezTo>
                      <a:pt x="63" y="338"/>
                      <a:pt x="39" y="351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4" y="353"/>
                    </a:cubicBezTo>
                    <a:cubicBezTo>
                      <a:pt x="34" y="353"/>
                      <a:pt x="34" y="353"/>
                      <a:pt x="35" y="353"/>
                    </a:cubicBezTo>
                    <a:cubicBezTo>
                      <a:pt x="58" y="337"/>
                      <a:pt x="97" y="311"/>
                      <a:pt x="117" y="298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6" y="344"/>
                      <a:pt x="36" y="344"/>
                      <a:pt x="37" y="344"/>
                    </a:cubicBezTo>
                    <a:cubicBezTo>
                      <a:pt x="37" y="343"/>
                      <a:pt x="37" y="343"/>
                      <a:pt x="37" y="343"/>
                    </a:cubicBezTo>
                    <a:cubicBezTo>
                      <a:pt x="37" y="343"/>
                      <a:pt x="37" y="343"/>
                      <a:pt x="37" y="343"/>
                    </a:cubicBezTo>
                    <a:cubicBezTo>
                      <a:pt x="38" y="342"/>
                      <a:pt x="46" y="335"/>
                      <a:pt x="82" y="306"/>
                    </a:cubicBezTo>
                    <a:cubicBezTo>
                      <a:pt x="99" y="293"/>
                      <a:pt x="115" y="279"/>
                      <a:pt x="123" y="273"/>
                    </a:cubicBezTo>
                    <a:cubicBezTo>
                      <a:pt x="53" y="314"/>
                      <a:pt x="37" y="323"/>
                      <a:pt x="33" y="325"/>
                    </a:cubicBezTo>
                    <a:cubicBezTo>
                      <a:pt x="32" y="326"/>
                      <a:pt x="32" y="326"/>
                      <a:pt x="32" y="326"/>
                    </a:cubicBezTo>
                    <a:cubicBezTo>
                      <a:pt x="32" y="326"/>
                      <a:pt x="32" y="326"/>
                      <a:pt x="32" y="326"/>
                    </a:cubicBezTo>
                    <a:cubicBezTo>
                      <a:pt x="32" y="326"/>
                      <a:pt x="31" y="326"/>
                      <a:pt x="31" y="326"/>
                    </a:cubicBezTo>
                    <a:cubicBezTo>
                      <a:pt x="31" y="326"/>
                      <a:pt x="31" y="326"/>
                      <a:pt x="31" y="325"/>
                    </a:cubicBezTo>
                    <a:cubicBezTo>
                      <a:pt x="31" y="325"/>
                      <a:pt x="31" y="325"/>
                      <a:pt x="31" y="325"/>
                    </a:cubicBezTo>
                    <a:cubicBezTo>
                      <a:pt x="32" y="325"/>
                      <a:pt x="58" y="309"/>
                      <a:pt x="82" y="295"/>
                    </a:cubicBezTo>
                    <a:cubicBezTo>
                      <a:pt x="65" y="305"/>
                      <a:pt x="45" y="316"/>
                      <a:pt x="32" y="324"/>
                    </a:cubicBezTo>
                    <a:cubicBezTo>
                      <a:pt x="32" y="324"/>
                      <a:pt x="31" y="324"/>
                      <a:pt x="31" y="324"/>
                    </a:cubicBezTo>
                    <a:cubicBezTo>
                      <a:pt x="31" y="323"/>
                      <a:pt x="31" y="323"/>
                      <a:pt x="31" y="323"/>
                    </a:cubicBezTo>
                    <a:cubicBezTo>
                      <a:pt x="57" y="306"/>
                      <a:pt x="100" y="279"/>
                      <a:pt x="122" y="265"/>
                    </a:cubicBezTo>
                    <a:cubicBezTo>
                      <a:pt x="74" y="292"/>
                      <a:pt x="50" y="306"/>
                      <a:pt x="49" y="306"/>
                    </a:cubicBezTo>
                    <a:cubicBezTo>
                      <a:pt x="49" y="306"/>
                      <a:pt x="49" y="306"/>
                      <a:pt x="49" y="306"/>
                    </a:cubicBezTo>
                    <a:cubicBezTo>
                      <a:pt x="49" y="306"/>
                      <a:pt x="49" y="306"/>
                      <a:pt x="49" y="306"/>
                    </a:cubicBezTo>
                    <a:cubicBezTo>
                      <a:pt x="48" y="306"/>
                      <a:pt x="48" y="305"/>
                      <a:pt x="100" y="265"/>
                    </a:cubicBezTo>
                    <a:cubicBezTo>
                      <a:pt x="112" y="256"/>
                      <a:pt x="124" y="247"/>
                      <a:pt x="130" y="242"/>
                    </a:cubicBezTo>
                    <a:cubicBezTo>
                      <a:pt x="119" y="249"/>
                      <a:pt x="88" y="267"/>
                      <a:pt x="66" y="279"/>
                    </a:cubicBezTo>
                    <a:cubicBezTo>
                      <a:pt x="36" y="297"/>
                      <a:pt x="36" y="297"/>
                      <a:pt x="36" y="297"/>
                    </a:cubicBezTo>
                    <a:cubicBezTo>
                      <a:pt x="36" y="297"/>
                      <a:pt x="36" y="297"/>
                      <a:pt x="36" y="297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8" y="294"/>
                      <a:pt x="47" y="286"/>
                      <a:pt x="88" y="252"/>
                    </a:cubicBezTo>
                    <a:cubicBezTo>
                      <a:pt x="99" y="243"/>
                      <a:pt x="108" y="235"/>
                      <a:pt x="112" y="231"/>
                    </a:cubicBezTo>
                    <a:cubicBezTo>
                      <a:pt x="110" y="233"/>
                      <a:pt x="106" y="235"/>
                      <a:pt x="102" y="237"/>
                    </a:cubicBezTo>
                    <a:cubicBezTo>
                      <a:pt x="96" y="241"/>
                      <a:pt x="90" y="244"/>
                      <a:pt x="84" y="248"/>
                    </a:cubicBezTo>
                    <a:cubicBezTo>
                      <a:pt x="57" y="263"/>
                      <a:pt x="31" y="279"/>
                      <a:pt x="31" y="279"/>
                    </a:cubicBezTo>
                    <a:cubicBezTo>
                      <a:pt x="31" y="279"/>
                      <a:pt x="30" y="279"/>
                      <a:pt x="30" y="279"/>
                    </a:cubicBezTo>
                    <a:cubicBezTo>
                      <a:pt x="30" y="278"/>
                      <a:pt x="30" y="278"/>
                      <a:pt x="31" y="278"/>
                    </a:cubicBezTo>
                    <a:cubicBezTo>
                      <a:pt x="37" y="274"/>
                      <a:pt x="45" y="270"/>
                      <a:pt x="52" y="265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103" y="233"/>
                      <a:pt x="103" y="233"/>
                      <a:pt x="103" y="23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1" y="274"/>
                      <a:pt x="30" y="275"/>
                      <a:pt x="30" y="275"/>
                    </a:cubicBezTo>
                    <a:cubicBezTo>
                      <a:pt x="30" y="275"/>
                      <a:pt x="30" y="275"/>
                      <a:pt x="30" y="275"/>
                    </a:cubicBezTo>
                    <a:cubicBezTo>
                      <a:pt x="30" y="275"/>
                      <a:pt x="30" y="275"/>
                      <a:pt x="30" y="275"/>
                    </a:cubicBezTo>
                    <a:cubicBezTo>
                      <a:pt x="29" y="275"/>
                      <a:pt x="29" y="275"/>
                      <a:pt x="29" y="275"/>
                    </a:cubicBezTo>
                    <a:cubicBezTo>
                      <a:pt x="29" y="275"/>
                      <a:pt x="29" y="275"/>
                      <a:pt x="29" y="275"/>
                    </a:cubicBezTo>
                    <a:cubicBezTo>
                      <a:pt x="29" y="275"/>
                      <a:pt x="29" y="274"/>
                      <a:pt x="29" y="274"/>
                    </a:cubicBezTo>
                    <a:cubicBezTo>
                      <a:pt x="52" y="258"/>
                      <a:pt x="93" y="228"/>
                      <a:pt x="107" y="218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40" y="257"/>
                      <a:pt x="40" y="257"/>
                      <a:pt x="40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40" y="255"/>
                      <a:pt x="40" y="255"/>
                      <a:pt x="40" y="255"/>
                    </a:cubicBezTo>
                    <a:cubicBezTo>
                      <a:pt x="41" y="255"/>
                      <a:pt x="41" y="255"/>
                      <a:pt x="41" y="255"/>
                    </a:cubicBezTo>
                    <a:cubicBezTo>
                      <a:pt x="38" y="257"/>
                      <a:pt x="36" y="258"/>
                      <a:pt x="36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7"/>
                    </a:cubicBezTo>
                    <a:cubicBezTo>
                      <a:pt x="123" y="187"/>
                      <a:pt x="123" y="187"/>
                      <a:pt x="123" y="187"/>
                    </a:cubicBezTo>
                    <a:cubicBezTo>
                      <a:pt x="109" y="195"/>
                      <a:pt x="70" y="218"/>
                      <a:pt x="48" y="230"/>
                    </a:cubicBezTo>
                    <a:cubicBezTo>
                      <a:pt x="48" y="230"/>
                      <a:pt x="48" y="230"/>
                      <a:pt x="48" y="230"/>
                    </a:cubicBezTo>
                    <a:cubicBezTo>
                      <a:pt x="47" y="230"/>
                      <a:pt x="48" y="230"/>
                      <a:pt x="48" y="230"/>
                    </a:cubicBezTo>
                    <a:cubicBezTo>
                      <a:pt x="111" y="185"/>
                      <a:pt x="111" y="185"/>
                      <a:pt x="111" y="185"/>
                    </a:cubicBezTo>
                    <a:cubicBezTo>
                      <a:pt x="96" y="193"/>
                      <a:pt x="64" y="212"/>
                      <a:pt x="45" y="223"/>
                    </a:cubicBezTo>
                    <a:cubicBezTo>
                      <a:pt x="45" y="223"/>
                      <a:pt x="44" y="223"/>
                      <a:pt x="44" y="223"/>
                    </a:cubicBezTo>
                    <a:cubicBezTo>
                      <a:pt x="44" y="223"/>
                      <a:pt x="44" y="222"/>
                      <a:pt x="44" y="222"/>
                    </a:cubicBezTo>
                    <a:cubicBezTo>
                      <a:pt x="66" y="204"/>
                      <a:pt x="104" y="173"/>
                      <a:pt x="116" y="163"/>
                    </a:cubicBezTo>
                    <a:cubicBezTo>
                      <a:pt x="98" y="173"/>
                      <a:pt x="29" y="213"/>
                      <a:pt x="28" y="214"/>
                    </a:cubicBezTo>
                    <a:cubicBezTo>
                      <a:pt x="28" y="214"/>
                      <a:pt x="27" y="214"/>
                      <a:pt x="27" y="214"/>
                    </a:cubicBezTo>
                    <a:cubicBezTo>
                      <a:pt x="27" y="214"/>
                      <a:pt x="27" y="213"/>
                      <a:pt x="27" y="213"/>
                    </a:cubicBezTo>
                    <a:cubicBezTo>
                      <a:pt x="51" y="197"/>
                      <a:pt x="91" y="169"/>
                      <a:pt x="109" y="157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3" y="188"/>
                      <a:pt x="56" y="186"/>
                      <a:pt x="64" y="180"/>
                    </a:cubicBezTo>
                    <a:cubicBezTo>
                      <a:pt x="71" y="176"/>
                      <a:pt x="80" y="170"/>
                      <a:pt x="92" y="162"/>
                    </a:cubicBezTo>
                    <a:cubicBezTo>
                      <a:pt x="102" y="156"/>
                      <a:pt x="112" y="149"/>
                      <a:pt x="119" y="144"/>
                    </a:cubicBezTo>
                    <a:cubicBezTo>
                      <a:pt x="110" y="149"/>
                      <a:pt x="98" y="157"/>
                      <a:pt x="86" y="164"/>
                    </a:cubicBezTo>
                    <a:cubicBezTo>
                      <a:pt x="44" y="188"/>
                      <a:pt x="36" y="192"/>
                      <a:pt x="35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99" y="144"/>
                      <a:pt x="43" y="176"/>
                      <a:pt x="42" y="176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42" y="176"/>
                      <a:pt x="42" y="176"/>
                      <a:pt x="42" y="175"/>
                    </a:cubicBezTo>
                    <a:cubicBezTo>
                      <a:pt x="42" y="175"/>
                      <a:pt x="42" y="175"/>
                      <a:pt x="42" y="175"/>
                    </a:cubicBezTo>
                    <a:cubicBezTo>
                      <a:pt x="42" y="175"/>
                      <a:pt x="42" y="175"/>
                      <a:pt x="42" y="175"/>
                    </a:cubicBezTo>
                    <a:cubicBezTo>
                      <a:pt x="43" y="175"/>
                      <a:pt x="44" y="174"/>
                      <a:pt x="46" y="173"/>
                    </a:cubicBezTo>
                    <a:cubicBezTo>
                      <a:pt x="48" y="171"/>
                      <a:pt x="51" y="169"/>
                      <a:pt x="56" y="167"/>
                    </a:cubicBezTo>
                    <a:cubicBezTo>
                      <a:pt x="64" y="161"/>
                      <a:pt x="75" y="154"/>
                      <a:pt x="86" y="147"/>
                    </a:cubicBezTo>
                    <a:cubicBezTo>
                      <a:pt x="95" y="142"/>
                      <a:pt x="104" y="136"/>
                      <a:pt x="111" y="131"/>
                    </a:cubicBezTo>
                    <a:cubicBezTo>
                      <a:pt x="32" y="177"/>
                      <a:pt x="32" y="177"/>
                      <a:pt x="32" y="177"/>
                    </a:cubicBezTo>
                    <a:cubicBezTo>
                      <a:pt x="32" y="177"/>
                      <a:pt x="31" y="177"/>
                      <a:pt x="31" y="177"/>
                    </a:cubicBezTo>
                    <a:cubicBezTo>
                      <a:pt x="31" y="177"/>
                      <a:pt x="31" y="177"/>
                      <a:pt x="32" y="176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33" y="175"/>
                      <a:pt x="39" y="169"/>
                      <a:pt x="68" y="144"/>
                    </a:cubicBezTo>
                    <a:cubicBezTo>
                      <a:pt x="81" y="133"/>
                      <a:pt x="95" y="121"/>
                      <a:pt x="102" y="115"/>
                    </a:cubicBezTo>
                    <a:cubicBezTo>
                      <a:pt x="88" y="123"/>
                      <a:pt x="72" y="132"/>
                      <a:pt x="58" y="141"/>
                    </a:cubicBezTo>
                    <a:cubicBezTo>
                      <a:pt x="33" y="155"/>
                      <a:pt x="27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4" y="159"/>
                      <a:pt x="24" y="159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9"/>
                      <a:pt x="24" y="159"/>
                      <a:pt x="25" y="159"/>
                    </a:cubicBezTo>
                    <a:cubicBezTo>
                      <a:pt x="34" y="153"/>
                      <a:pt x="45" y="147"/>
                      <a:pt x="56" y="140"/>
                    </a:cubicBezTo>
                    <a:cubicBezTo>
                      <a:pt x="56" y="140"/>
                      <a:pt x="56" y="140"/>
                      <a:pt x="57" y="140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8" y="138"/>
                      <a:pt x="64" y="133"/>
                      <a:pt x="87" y="112"/>
                    </a:cubicBezTo>
                    <a:cubicBezTo>
                      <a:pt x="98" y="103"/>
                      <a:pt x="109" y="93"/>
                      <a:pt x="115" y="89"/>
                    </a:cubicBezTo>
                    <a:cubicBezTo>
                      <a:pt x="112" y="90"/>
                      <a:pt x="109" y="92"/>
                      <a:pt x="105" y="94"/>
                    </a:cubicBezTo>
                    <a:cubicBezTo>
                      <a:pt x="43" y="130"/>
                      <a:pt x="43" y="130"/>
                      <a:pt x="42" y="130"/>
                    </a:cubicBezTo>
                    <a:cubicBezTo>
                      <a:pt x="42" y="130"/>
                      <a:pt x="42" y="130"/>
                      <a:pt x="42" y="130"/>
                    </a:cubicBezTo>
                    <a:cubicBezTo>
                      <a:pt x="42" y="129"/>
                      <a:pt x="42" y="129"/>
                      <a:pt x="85" y="95"/>
                    </a:cubicBezTo>
                    <a:cubicBezTo>
                      <a:pt x="99" y="82"/>
                      <a:pt x="115" y="70"/>
                      <a:pt x="122" y="64"/>
                    </a:cubicBezTo>
                    <a:cubicBezTo>
                      <a:pt x="49" y="107"/>
                      <a:pt x="37" y="114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3" y="115"/>
                      <a:pt x="34" y="114"/>
                      <a:pt x="34" y="114"/>
                    </a:cubicBezTo>
                    <a:cubicBezTo>
                      <a:pt x="129" y="39"/>
                      <a:pt x="129" y="39"/>
                      <a:pt x="129" y="39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0" y="113"/>
                      <a:pt x="0" y="113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0" y="93"/>
                      <a:pt x="82" y="60"/>
                      <a:pt x="102" y="48"/>
                    </a:cubicBezTo>
                    <a:cubicBezTo>
                      <a:pt x="89" y="55"/>
                      <a:pt x="64" y="70"/>
                      <a:pt x="45" y="81"/>
                    </a:cubicBezTo>
                    <a:cubicBezTo>
                      <a:pt x="18" y="97"/>
                      <a:pt x="13" y="100"/>
                      <a:pt x="12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95" y="47"/>
                      <a:pt x="84" y="53"/>
                      <a:pt x="74" y="60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5" y="88"/>
                      <a:pt x="25" y="88"/>
                      <a:pt x="25" y="87"/>
                    </a:cubicBezTo>
                    <a:cubicBezTo>
                      <a:pt x="25" y="87"/>
                      <a:pt x="24" y="87"/>
                      <a:pt x="25" y="87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6" y="85"/>
                      <a:pt x="35" y="79"/>
                      <a:pt x="74" y="53"/>
                    </a:cubicBezTo>
                    <a:cubicBezTo>
                      <a:pt x="88" y="44"/>
                      <a:pt x="102" y="35"/>
                      <a:pt x="111" y="28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9" y="88"/>
                      <a:pt x="4" y="90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31" y="72"/>
                      <a:pt x="79" y="40"/>
                      <a:pt x="98" y="27"/>
                    </a:cubicBezTo>
                    <a:cubicBezTo>
                      <a:pt x="93" y="30"/>
                      <a:pt x="87" y="34"/>
                      <a:pt x="81" y="38"/>
                    </a:cubicBezTo>
                    <a:cubicBezTo>
                      <a:pt x="34" y="65"/>
                      <a:pt x="25" y="70"/>
                      <a:pt x="2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3" y="69"/>
                      <a:pt x="23" y="69"/>
                      <a:pt x="39" y="58"/>
                    </a:cubicBezTo>
                    <a:cubicBezTo>
                      <a:pt x="48" y="52"/>
                      <a:pt x="60" y="43"/>
                      <a:pt x="72" y="34"/>
                    </a:cubicBezTo>
                    <a:cubicBezTo>
                      <a:pt x="88" y="23"/>
                      <a:pt x="103" y="12"/>
                      <a:pt x="113" y="6"/>
                    </a:cubicBezTo>
                    <a:cubicBezTo>
                      <a:pt x="23" y="58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21" y="57"/>
                      <a:pt x="28" y="52"/>
                      <a:pt x="62" y="31"/>
                    </a:cubicBezTo>
                    <a:cubicBezTo>
                      <a:pt x="46" y="41"/>
                      <a:pt x="44" y="41"/>
                      <a:pt x="44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4" y="41"/>
                      <a:pt x="44" y="40"/>
                      <a:pt x="44" y="40"/>
                    </a:cubicBezTo>
                    <a:cubicBezTo>
                      <a:pt x="56" y="31"/>
                      <a:pt x="78" y="15"/>
                      <a:pt x="87" y="7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8"/>
                      <a:pt x="68" y="18"/>
                      <a:pt x="68" y="18"/>
                    </a:cubicBezTo>
                    <a:cubicBezTo>
                      <a:pt x="68" y="18"/>
                      <a:pt x="68" y="18"/>
                      <a:pt x="69" y="14"/>
                    </a:cubicBezTo>
                    <a:cubicBezTo>
                      <a:pt x="70" y="12"/>
                      <a:pt x="70" y="9"/>
                      <a:pt x="71" y="8"/>
                    </a:cubicBezTo>
                    <a:cubicBezTo>
                      <a:pt x="69" y="9"/>
                      <a:pt x="65" y="12"/>
                      <a:pt x="65" y="12"/>
                    </a:cubicBezTo>
                    <a:cubicBezTo>
                      <a:pt x="64" y="12"/>
                      <a:pt x="64" y="12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72" y="7"/>
                      <a:pt x="70" y="14"/>
                    </a:cubicBezTo>
                    <a:cubicBezTo>
                      <a:pt x="70" y="15"/>
                      <a:pt x="70" y="16"/>
                      <a:pt x="69" y="17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2" y="3"/>
                      <a:pt x="93" y="3"/>
                      <a:pt x="93" y="3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1" y="6"/>
                      <a:pt x="86" y="9"/>
                      <a:pt x="69" y="23"/>
                    </a:cubicBezTo>
                    <a:cubicBezTo>
                      <a:pt x="61" y="28"/>
                      <a:pt x="54" y="34"/>
                      <a:pt x="49" y="37"/>
                    </a:cubicBezTo>
                    <a:cubicBezTo>
                      <a:pt x="56" y="34"/>
                      <a:pt x="67" y="27"/>
                      <a:pt x="74" y="23"/>
                    </a:cubicBezTo>
                    <a:cubicBezTo>
                      <a:pt x="77" y="21"/>
                      <a:pt x="79" y="20"/>
                      <a:pt x="80" y="19"/>
                    </a:cubicBezTo>
                    <a:cubicBezTo>
                      <a:pt x="81" y="19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83" y="18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2" y="19"/>
                      <a:pt x="81" y="20"/>
                      <a:pt x="77" y="23"/>
                    </a:cubicBezTo>
                    <a:cubicBezTo>
                      <a:pt x="73" y="25"/>
                      <a:pt x="68" y="28"/>
                      <a:pt x="62" y="32"/>
                    </a:cubicBezTo>
                    <a:cubicBezTo>
                      <a:pt x="52" y="39"/>
                      <a:pt x="38" y="47"/>
                      <a:pt x="29" y="53"/>
                    </a:cubicBezTo>
                    <a:cubicBezTo>
                      <a:pt x="49" y="42"/>
                      <a:pt x="94" y="15"/>
                      <a:pt x="121" y="0"/>
                    </a:cubicBezTo>
                    <a:cubicBezTo>
                      <a:pt x="121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1"/>
                    </a:cubicBezTo>
                    <a:cubicBezTo>
                      <a:pt x="93" y="21"/>
                      <a:pt x="43" y="56"/>
                      <a:pt x="29" y="67"/>
                    </a:cubicBezTo>
                    <a:cubicBezTo>
                      <a:pt x="39" y="61"/>
                      <a:pt x="63" y="47"/>
                      <a:pt x="80" y="37"/>
                    </a:cubicBezTo>
                    <a:cubicBezTo>
                      <a:pt x="106" y="21"/>
                      <a:pt x="106" y="21"/>
                      <a:pt x="106" y="22"/>
                    </a:cubicBezTo>
                    <a:cubicBezTo>
                      <a:pt x="107" y="22"/>
                      <a:pt x="107" y="22"/>
                      <a:pt x="107" y="22"/>
                    </a:cubicBezTo>
                    <a:cubicBezTo>
                      <a:pt x="107" y="22"/>
                      <a:pt x="107" y="22"/>
                      <a:pt x="106" y="22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06" y="22"/>
                      <a:pt x="106" y="22"/>
                      <a:pt x="106" y="23"/>
                    </a:cubicBezTo>
                    <a:cubicBezTo>
                      <a:pt x="105" y="24"/>
                      <a:pt x="96" y="30"/>
                      <a:pt x="55" y="57"/>
                    </a:cubicBezTo>
                    <a:cubicBezTo>
                      <a:pt x="40" y="67"/>
                      <a:pt x="25" y="76"/>
                      <a:pt x="15" y="83"/>
                    </a:cubicBezTo>
                    <a:cubicBezTo>
                      <a:pt x="19" y="81"/>
                      <a:pt x="23" y="78"/>
                      <a:pt x="28" y="76"/>
                    </a:cubicBezTo>
                    <a:cubicBezTo>
                      <a:pt x="31" y="73"/>
                      <a:pt x="45" y="65"/>
                      <a:pt x="98" y="35"/>
                    </a:cubicBezTo>
                    <a:cubicBezTo>
                      <a:pt x="120" y="22"/>
                      <a:pt x="126" y="18"/>
                      <a:pt x="127" y="18"/>
                    </a:cubicBezTo>
                    <a:cubicBezTo>
                      <a:pt x="127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7" y="19"/>
                      <a:pt x="127" y="19"/>
                      <a:pt x="125" y="20"/>
                    </a:cubicBezTo>
                    <a:cubicBezTo>
                      <a:pt x="125" y="20"/>
                      <a:pt x="125" y="21"/>
                      <a:pt x="125" y="21"/>
                    </a:cubicBezTo>
                    <a:cubicBezTo>
                      <a:pt x="97" y="39"/>
                      <a:pt x="47" y="72"/>
                      <a:pt x="31" y="84"/>
                    </a:cubicBezTo>
                    <a:cubicBezTo>
                      <a:pt x="39" y="79"/>
                      <a:pt x="56" y="69"/>
                      <a:pt x="73" y="59"/>
                    </a:cubicBezTo>
                    <a:cubicBezTo>
                      <a:pt x="117" y="33"/>
                      <a:pt x="124" y="29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7" y="28"/>
                      <a:pt x="127" y="28"/>
                      <a:pt x="127" y="28"/>
                    </a:cubicBezTo>
                    <a:cubicBezTo>
                      <a:pt x="127" y="29"/>
                      <a:pt x="127" y="29"/>
                      <a:pt x="127" y="29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40" y="83"/>
                      <a:pt x="42" y="82"/>
                      <a:pt x="44" y="80"/>
                    </a:cubicBezTo>
                    <a:cubicBezTo>
                      <a:pt x="95" y="50"/>
                      <a:pt x="109" y="42"/>
                      <a:pt x="110" y="42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10" y="42"/>
                      <a:pt x="111" y="43"/>
                      <a:pt x="111" y="43"/>
                    </a:cubicBezTo>
                    <a:cubicBezTo>
                      <a:pt x="111" y="43"/>
                      <a:pt x="111" y="43"/>
                      <a:pt x="93" y="54"/>
                    </a:cubicBezTo>
                    <a:cubicBezTo>
                      <a:pt x="84" y="60"/>
                      <a:pt x="72" y="68"/>
                      <a:pt x="56" y="78"/>
                    </a:cubicBezTo>
                    <a:cubicBezTo>
                      <a:pt x="44" y="86"/>
                      <a:pt x="31" y="94"/>
                      <a:pt x="21" y="100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4" y="35"/>
                      <a:pt x="135" y="35"/>
                      <a:pt x="135" y="35"/>
                    </a:cubicBezTo>
                    <a:cubicBezTo>
                      <a:pt x="135" y="35"/>
                      <a:pt x="135" y="35"/>
                      <a:pt x="135" y="36"/>
                    </a:cubicBezTo>
                    <a:cubicBezTo>
                      <a:pt x="38" y="112"/>
                      <a:pt x="38" y="112"/>
                      <a:pt x="38" y="112"/>
                    </a:cubicBezTo>
                    <a:cubicBezTo>
                      <a:pt x="53" y="103"/>
                      <a:pt x="100" y="76"/>
                      <a:pt x="127" y="60"/>
                    </a:cubicBezTo>
                    <a:cubicBezTo>
                      <a:pt x="127" y="60"/>
                      <a:pt x="128" y="60"/>
                      <a:pt x="128" y="60"/>
                    </a:cubicBezTo>
                    <a:cubicBezTo>
                      <a:pt x="128" y="61"/>
                      <a:pt x="128" y="61"/>
                      <a:pt x="128" y="61"/>
                    </a:cubicBezTo>
                    <a:cubicBezTo>
                      <a:pt x="107" y="78"/>
                      <a:pt x="57" y="118"/>
                      <a:pt x="45" y="128"/>
                    </a:cubicBezTo>
                    <a:cubicBezTo>
                      <a:pt x="55" y="122"/>
                      <a:pt x="87" y="103"/>
                      <a:pt x="104" y="94"/>
                    </a:cubicBezTo>
                    <a:cubicBezTo>
                      <a:pt x="114" y="88"/>
                      <a:pt x="114" y="88"/>
                      <a:pt x="114" y="88"/>
                    </a:cubicBezTo>
                    <a:cubicBezTo>
                      <a:pt x="116" y="87"/>
                      <a:pt x="117" y="86"/>
                      <a:pt x="118" y="86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19" y="85"/>
                      <a:pt x="119" y="85"/>
                      <a:pt x="119" y="86"/>
                    </a:cubicBezTo>
                    <a:cubicBezTo>
                      <a:pt x="119" y="86"/>
                      <a:pt x="119" y="86"/>
                      <a:pt x="119" y="86"/>
                    </a:cubicBezTo>
                    <a:cubicBezTo>
                      <a:pt x="101" y="102"/>
                      <a:pt x="69" y="129"/>
                      <a:pt x="60" y="138"/>
                    </a:cubicBezTo>
                    <a:cubicBezTo>
                      <a:pt x="132" y="96"/>
                      <a:pt x="135" y="94"/>
                      <a:pt x="136" y="94"/>
                    </a:cubicBezTo>
                    <a:cubicBezTo>
                      <a:pt x="136" y="94"/>
                      <a:pt x="136" y="94"/>
                      <a:pt x="136" y="94"/>
                    </a:cubicBezTo>
                    <a:cubicBezTo>
                      <a:pt x="136" y="94"/>
                      <a:pt x="136" y="94"/>
                      <a:pt x="136" y="94"/>
                    </a:cubicBezTo>
                    <a:cubicBezTo>
                      <a:pt x="136" y="94"/>
                      <a:pt x="136" y="95"/>
                      <a:pt x="136" y="95"/>
                    </a:cubicBezTo>
                    <a:cubicBezTo>
                      <a:pt x="136" y="95"/>
                      <a:pt x="123" y="103"/>
                      <a:pt x="106" y="113"/>
                    </a:cubicBezTo>
                    <a:cubicBezTo>
                      <a:pt x="103" y="116"/>
                      <a:pt x="95" y="123"/>
                      <a:pt x="69" y="145"/>
                    </a:cubicBezTo>
                    <a:cubicBezTo>
                      <a:pt x="56" y="156"/>
                      <a:pt x="41" y="169"/>
                      <a:pt x="35" y="174"/>
                    </a:cubicBezTo>
                    <a:cubicBezTo>
                      <a:pt x="130" y="119"/>
                      <a:pt x="130" y="119"/>
                      <a:pt x="130" y="119"/>
                    </a:cubicBezTo>
                    <a:cubicBezTo>
                      <a:pt x="130" y="119"/>
                      <a:pt x="130" y="119"/>
                      <a:pt x="130" y="120"/>
                    </a:cubicBezTo>
                    <a:cubicBezTo>
                      <a:pt x="131" y="120"/>
                      <a:pt x="131" y="120"/>
                      <a:pt x="130" y="120"/>
                    </a:cubicBezTo>
                    <a:cubicBezTo>
                      <a:pt x="130" y="121"/>
                      <a:pt x="86" y="148"/>
                      <a:pt x="61" y="164"/>
                    </a:cubicBezTo>
                    <a:cubicBezTo>
                      <a:pt x="68" y="160"/>
                      <a:pt x="76" y="155"/>
                      <a:pt x="84" y="151"/>
                    </a:cubicBezTo>
                    <a:cubicBezTo>
                      <a:pt x="95" y="144"/>
                      <a:pt x="106" y="138"/>
                      <a:pt x="114" y="134"/>
                    </a:cubicBezTo>
                    <a:cubicBezTo>
                      <a:pt x="118" y="131"/>
                      <a:pt x="121" y="130"/>
                      <a:pt x="123" y="128"/>
                    </a:cubicBezTo>
                    <a:cubicBezTo>
                      <a:pt x="125" y="127"/>
                      <a:pt x="126" y="127"/>
                      <a:pt x="127" y="126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8" y="126"/>
                      <a:pt x="128" y="127"/>
                      <a:pt x="128" y="127"/>
                    </a:cubicBezTo>
                    <a:cubicBezTo>
                      <a:pt x="42" y="188"/>
                      <a:pt x="42" y="188"/>
                      <a:pt x="42" y="188"/>
                    </a:cubicBezTo>
                    <a:cubicBezTo>
                      <a:pt x="51" y="183"/>
                      <a:pt x="69" y="172"/>
                      <a:pt x="85" y="163"/>
                    </a:cubicBezTo>
                    <a:cubicBezTo>
                      <a:pt x="97" y="156"/>
                      <a:pt x="109" y="149"/>
                      <a:pt x="118" y="144"/>
                    </a:cubicBezTo>
                    <a:cubicBezTo>
                      <a:pt x="127" y="139"/>
                      <a:pt x="130" y="137"/>
                      <a:pt x="132" y="136"/>
                    </a:cubicBez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33" y="136"/>
                      <a:pt x="133" y="136"/>
                      <a:pt x="133" y="137"/>
                    </a:cubicBezTo>
                    <a:cubicBezTo>
                      <a:pt x="113" y="150"/>
                      <a:pt x="79" y="172"/>
                      <a:pt x="62" y="183"/>
                    </a:cubicBezTo>
                    <a:cubicBezTo>
                      <a:pt x="118" y="151"/>
                      <a:pt x="118" y="151"/>
                      <a:pt x="118" y="151"/>
                    </a:cubicBezTo>
                    <a:cubicBezTo>
                      <a:pt x="118" y="150"/>
                      <a:pt x="119" y="151"/>
                      <a:pt x="119" y="151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2"/>
                      <a:pt x="119" y="152"/>
                      <a:pt x="119" y="152"/>
                    </a:cubicBezTo>
                    <a:cubicBezTo>
                      <a:pt x="118" y="152"/>
                      <a:pt x="117" y="153"/>
                      <a:pt x="115" y="154"/>
                    </a:cubicBezTo>
                    <a:cubicBezTo>
                      <a:pt x="112" y="156"/>
                      <a:pt x="109" y="158"/>
                      <a:pt x="105" y="161"/>
                    </a:cubicBezTo>
                    <a:cubicBezTo>
                      <a:pt x="96" y="167"/>
                      <a:pt x="85" y="175"/>
                      <a:pt x="73" y="183"/>
                    </a:cubicBezTo>
                    <a:cubicBezTo>
                      <a:pt x="60" y="192"/>
                      <a:pt x="47" y="201"/>
                      <a:pt x="38" y="207"/>
                    </a:cubicBezTo>
                    <a:cubicBezTo>
                      <a:pt x="106" y="168"/>
                      <a:pt x="117" y="161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1" y="160"/>
                      <a:pt x="121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1"/>
                      <a:pt x="120" y="161"/>
                    </a:cubicBezTo>
                    <a:cubicBezTo>
                      <a:pt x="119" y="161"/>
                      <a:pt x="116" y="164"/>
                      <a:pt x="109" y="170"/>
                    </a:cubicBezTo>
                    <a:cubicBezTo>
                      <a:pt x="102" y="176"/>
                      <a:pt x="92" y="184"/>
                      <a:pt x="83" y="192"/>
                    </a:cubicBezTo>
                    <a:cubicBezTo>
                      <a:pt x="69" y="203"/>
                      <a:pt x="56" y="214"/>
                      <a:pt x="49" y="219"/>
                    </a:cubicBezTo>
                    <a:cubicBezTo>
                      <a:pt x="105" y="187"/>
                      <a:pt x="115" y="181"/>
                      <a:pt x="117" y="180"/>
                    </a:cubicBezTo>
                    <a:cubicBezTo>
                      <a:pt x="117" y="180"/>
                      <a:pt x="117" y="180"/>
                      <a:pt x="117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1"/>
                      <a:pt x="118" y="181"/>
                    </a:cubicBezTo>
                    <a:cubicBezTo>
                      <a:pt x="56" y="225"/>
                      <a:pt x="56" y="225"/>
                      <a:pt x="56" y="225"/>
                    </a:cubicBezTo>
                    <a:cubicBezTo>
                      <a:pt x="114" y="191"/>
                      <a:pt x="125" y="185"/>
                      <a:pt x="127" y="184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8" y="183"/>
                      <a:pt x="128" y="183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40" y="255"/>
                      <a:pt x="40" y="255"/>
                      <a:pt x="40" y="255"/>
                    </a:cubicBezTo>
                    <a:cubicBezTo>
                      <a:pt x="53" y="247"/>
                      <a:pt x="88" y="227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10" y="215"/>
                    </a:cubicBezTo>
                    <a:cubicBezTo>
                      <a:pt x="110" y="215"/>
                      <a:pt x="110" y="215"/>
                      <a:pt x="109" y="215"/>
                    </a:cubicBezTo>
                    <a:cubicBezTo>
                      <a:pt x="105" y="218"/>
                      <a:pt x="99" y="222"/>
                      <a:pt x="93" y="225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5"/>
                    </a:cubicBezTo>
                    <a:cubicBezTo>
                      <a:pt x="113" y="215"/>
                      <a:pt x="113" y="215"/>
                      <a:pt x="113" y="215"/>
                    </a:cubicBezTo>
                    <a:cubicBezTo>
                      <a:pt x="113" y="215"/>
                      <a:pt x="113" y="215"/>
                      <a:pt x="113" y="215"/>
                    </a:cubicBezTo>
                    <a:cubicBezTo>
                      <a:pt x="111" y="216"/>
                      <a:pt x="104" y="222"/>
                      <a:pt x="72" y="245"/>
                    </a:cubicBezTo>
                    <a:cubicBezTo>
                      <a:pt x="59" y="254"/>
                      <a:pt x="46" y="264"/>
                      <a:pt x="38" y="269"/>
                    </a:cubicBezTo>
                    <a:cubicBezTo>
                      <a:pt x="41" y="268"/>
                      <a:pt x="44" y="266"/>
                      <a:pt x="48" y="263"/>
                    </a:cubicBezTo>
                    <a:cubicBezTo>
                      <a:pt x="116" y="224"/>
                      <a:pt x="133" y="214"/>
                      <a:pt x="136" y="212"/>
                    </a:cubicBezTo>
                    <a:cubicBezTo>
                      <a:pt x="136" y="212"/>
                      <a:pt x="136" y="212"/>
                      <a:pt x="136" y="212"/>
                    </a:cubicBezTo>
                    <a:cubicBezTo>
                      <a:pt x="136" y="212"/>
                      <a:pt x="136" y="212"/>
                      <a:pt x="136" y="212"/>
                    </a:cubicBezTo>
                    <a:cubicBezTo>
                      <a:pt x="136" y="212"/>
                      <a:pt x="137" y="212"/>
                      <a:pt x="137" y="212"/>
                    </a:cubicBezTo>
                    <a:cubicBezTo>
                      <a:pt x="137" y="212"/>
                      <a:pt x="137" y="212"/>
                      <a:pt x="137" y="213"/>
                    </a:cubicBezTo>
                    <a:cubicBezTo>
                      <a:pt x="137" y="213"/>
                      <a:pt x="137" y="213"/>
                      <a:pt x="137" y="213"/>
                    </a:cubicBezTo>
                    <a:cubicBezTo>
                      <a:pt x="137" y="213"/>
                      <a:pt x="137" y="213"/>
                      <a:pt x="137" y="213"/>
                    </a:cubicBezTo>
                    <a:cubicBezTo>
                      <a:pt x="137" y="213"/>
                      <a:pt x="132" y="216"/>
                      <a:pt x="125" y="220"/>
                    </a:cubicBezTo>
                    <a:cubicBezTo>
                      <a:pt x="125" y="220"/>
                      <a:pt x="125" y="220"/>
                      <a:pt x="125" y="220"/>
                    </a:cubicBezTo>
                    <a:cubicBezTo>
                      <a:pt x="74" y="252"/>
                      <a:pt x="74" y="252"/>
                      <a:pt x="74" y="252"/>
                    </a:cubicBezTo>
                    <a:cubicBezTo>
                      <a:pt x="83" y="247"/>
                      <a:pt x="93" y="241"/>
                      <a:pt x="102" y="236"/>
                    </a:cubicBezTo>
                    <a:cubicBezTo>
                      <a:pt x="133" y="218"/>
                      <a:pt x="133" y="218"/>
                      <a:pt x="133" y="218"/>
                    </a:cubicBezTo>
                    <a:cubicBezTo>
                      <a:pt x="135" y="217"/>
                      <a:pt x="135" y="217"/>
                      <a:pt x="136" y="216"/>
                    </a:cubicBezTo>
                    <a:cubicBezTo>
                      <a:pt x="136" y="216"/>
                      <a:pt x="136" y="216"/>
                      <a:pt x="136" y="216"/>
                    </a:cubicBezTo>
                    <a:cubicBezTo>
                      <a:pt x="136" y="216"/>
                      <a:pt x="136" y="216"/>
                      <a:pt x="136" y="216"/>
                    </a:cubicBezTo>
                    <a:cubicBezTo>
                      <a:pt x="137" y="216"/>
                      <a:pt x="137" y="216"/>
                      <a:pt x="137" y="216"/>
                    </a:cubicBezTo>
                    <a:cubicBezTo>
                      <a:pt x="137" y="216"/>
                      <a:pt x="137" y="217"/>
                      <a:pt x="137" y="217"/>
                    </a:cubicBezTo>
                    <a:cubicBezTo>
                      <a:pt x="137" y="217"/>
                      <a:pt x="137" y="217"/>
                      <a:pt x="137" y="217"/>
                    </a:cubicBezTo>
                    <a:cubicBezTo>
                      <a:pt x="137" y="217"/>
                      <a:pt x="136" y="217"/>
                      <a:pt x="136" y="217"/>
                    </a:cubicBezTo>
                    <a:cubicBezTo>
                      <a:pt x="135" y="218"/>
                      <a:pt x="134" y="218"/>
                      <a:pt x="132" y="220"/>
                    </a:cubicBezTo>
                    <a:cubicBezTo>
                      <a:pt x="129" y="221"/>
                      <a:pt x="125" y="224"/>
                      <a:pt x="120" y="227"/>
                    </a:cubicBezTo>
                    <a:cubicBezTo>
                      <a:pt x="119" y="227"/>
                      <a:pt x="117" y="228"/>
                      <a:pt x="116" y="229"/>
                    </a:cubicBezTo>
                    <a:cubicBezTo>
                      <a:pt x="116" y="230"/>
                      <a:pt x="116" y="230"/>
                      <a:pt x="108" y="236"/>
                    </a:cubicBezTo>
                    <a:cubicBezTo>
                      <a:pt x="103" y="241"/>
                      <a:pt x="96" y="246"/>
                      <a:pt x="89" y="252"/>
                    </a:cubicBezTo>
                    <a:cubicBezTo>
                      <a:pt x="71" y="267"/>
                      <a:pt x="48" y="287"/>
                      <a:pt x="40" y="294"/>
                    </a:cubicBezTo>
                    <a:cubicBezTo>
                      <a:pt x="45" y="291"/>
                      <a:pt x="55" y="285"/>
                      <a:pt x="66" y="278"/>
                    </a:cubicBezTo>
                    <a:cubicBezTo>
                      <a:pt x="127" y="243"/>
                      <a:pt x="133" y="239"/>
                      <a:pt x="134" y="239"/>
                    </a:cubicBezTo>
                    <a:cubicBezTo>
                      <a:pt x="134" y="239"/>
                      <a:pt x="134" y="240"/>
                      <a:pt x="134" y="240"/>
                    </a:cubicBezTo>
                    <a:cubicBezTo>
                      <a:pt x="134" y="240"/>
                      <a:pt x="134" y="240"/>
                      <a:pt x="124" y="248"/>
                    </a:cubicBezTo>
                    <a:cubicBezTo>
                      <a:pt x="118" y="253"/>
                      <a:pt x="110" y="259"/>
                      <a:pt x="101" y="266"/>
                    </a:cubicBezTo>
                    <a:cubicBezTo>
                      <a:pt x="82" y="280"/>
                      <a:pt x="60" y="297"/>
                      <a:pt x="52" y="304"/>
                    </a:cubicBezTo>
                    <a:cubicBezTo>
                      <a:pt x="65" y="297"/>
                      <a:pt x="111" y="270"/>
                      <a:pt x="136" y="255"/>
                    </a:cubicBezTo>
                    <a:cubicBezTo>
                      <a:pt x="136" y="255"/>
                      <a:pt x="136" y="255"/>
                      <a:pt x="136" y="255"/>
                    </a:cubicBezTo>
                    <a:cubicBezTo>
                      <a:pt x="136" y="255"/>
                      <a:pt x="136" y="255"/>
                      <a:pt x="137" y="255"/>
                    </a:cubicBezTo>
                    <a:cubicBezTo>
                      <a:pt x="137" y="256"/>
                      <a:pt x="137" y="256"/>
                      <a:pt x="136" y="256"/>
                    </a:cubicBezTo>
                    <a:cubicBezTo>
                      <a:pt x="136" y="256"/>
                      <a:pt x="136" y="256"/>
                      <a:pt x="136" y="256"/>
                    </a:cubicBezTo>
                    <a:cubicBezTo>
                      <a:pt x="136" y="256"/>
                      <a:pt x="136" y="256"/>
                      <a:pt x="136" y="256"/>
                    </a:cubicBezTo>
                    <a:cubicBezTo>
                      <a:pt x="135" y="257"/>
                      <a:pt x="131" y="260"/>
                      <a:pt x="120" y="267"/>
                    </a:cubicBezTo>
                    <a:cubicBezTo>
                      <a:pt x="110" y="273"/>
                      <a:pt x="97" y="282"/>
                      <a:pt x="84" y="290"/>
                    </a:cubicBezTo>
                    <a:cubicBezTo>
                      <a:pt x="72" y="298"/>
                      <a:pt x="59" y="306"/>
                      <a:pt x="50" y="312"/>
                    </a:cubicBezTo>
                    <a:cubicBezTo>
                      <a:pt x="106" y="279"/>
                      <a:pt x="118" y="273"/>
                      <a:pt x="120" y="272"/>
                    </a:cubicBezTo>
                    <a:cubicBezTo>
                      <a:pt x="120" y="272"/>
                      <a:pt x="120" y="272"/>
                      <a:pt x="120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0" y="273"/>
                      <a:pt x="119" y="273"/>
                      <a:pt x="117" y="275"/>
                    </a:cubicBezTo>
                    <a:cubicBezTo>
                      <a:pt x="115" y="276"/>
                      <a:pt x="111" y="278"/>
                      <a:pt x="107" y="281"/>
                    </a:cubicBezTo>
                    <a:cubicBezTo>
                      <a:pt x="100" y="285"/>
                      <a:pt x="90" y="291"/>
                      <a:pt x="81" y="297"/>
                    </a:cubicBezTo>
                    <a:cubicBezTo>
                      <a:pt x="97" y="287"/>
                      <a:pt x="115" y="277"/>
                      <a:pt x="128" y="269"/>
                    </a:cubicBezTo>
                    <a:cubicBezTo>
                      <a:pt x="128" y="269"/>
                      <a:pt x="129" y="269"/>
                      <a:pt x="129" y="269"/>
                    </a:cubicBezTo>
                    <a:cubicBezTo>
                      <a:pt x="129" y="269"/>
                      <a:pt x="129" y="270"/>
                      <a:pt x="129" y="270"/>
                    </a:cubicBezTo>
                    <a:cubicBezTo>
                      <a:pt x="102" y="292"/>
                      <a:pt x="53" y="330"/>
                      <a:pt x="41" y="34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9" y="291"/>
                      <a:pt x="128" y="292"/>
                    </a:cubicBezTo>
                    <a:cubicBezTo>
                      <a:pt x="128" y="292"/>
                      <a:pt x="128" y="292"/>
                      <a:pt x="128" y="292"/>
                    </a:cubicBezTo>
                    <a:cubicBezTo>
                      <a:pt x="128" y="292"/>
                      <a:pt x="128" y="292"/>
                      <a:pt x="128" y="292"/>
                    </a:cubicBezTo>
                    <a:cubicBezTo>
                      <a:pt x="126" y="293"/>
                      <a:pt x="123" y="295"/>
                      <a:pt x="114" y="301"/>
                    </a:cubicBezTo>
                    <a:cubicBezTo>
                      <a:pt x="105" y="307"/>
                      <a:pt x="93" y="315"/>
                      <a:pt x="82" y="323"/>
                    </a:cubicBezTo>
                    <a:cubicBezTo>
                      <a:pt x="68" y="332"/>
                      <a:pt x="53" y="341"/>
                      <a:pt x="45" y="347"/>
                    </a:cubicBezTo>
                    <a:cubicBezTo>
                      <a:pt x="60" y="338"/>
                      <a:pt x="92" y="320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10"/>
                      <a:pt x="111" y="310"/>
                      <a:pt x="111" y="310"/>
                    </a:cubicBezTo>
                    <a:cubicBezTo>
                      <a:pt x="111" y="310"/>
                      <a:pt x="111" y="310"/>
                      <a:pt x="111" y="310"/>
                    </a:cubicBezTo>
                    <a:cubicBezTo>
                      <a:pt x="109" y="311"/>
                      <a:pt x="102" y="317"/>
                      <a:pt x="70" y="339"/>
                    </a:cubicBezTo>
                    <a:cubicBezTo>
                      <a:pt x="59" y="347"/>
                      <a:pt x="46" y="355"/>
                      <a:pt x="39" y="361"/>
                    </a:cubicBezTo>
                    <a:cubicBezTo>
                      <a:pt x="110" y="319"/>
                      <a:pt x="110" y="319"/>
                      <a:pt x="111" y="319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1" y="320"/>
                      <a:pt x="111" y="320"/>
                      <a:pt x="111" y="320"/>
                    </a:cubicBezTo>
                    <a:cubicBezTo>
                      <a:pt x="109" y="321"/>
                      <a:pt x="30" y="367"/>
                      <a:pt x="29" y="367"/>
                    </a:cubicBezTo>
                    <a:cubicBezTo>
                      <a:pt x="29" y="367"/>
                      <a:pt x="29" y="367"/>
                      <a:pt x="29" y="3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7" name="Freeform 272"/>
              <p:cNvSpPr>
                <a:spLocks noEditPoints="1"/>
              </p:cNvSpPr>
              <p:nvPr/>
            </p:nvSpPr>
            <p:spPr bwMode="auto">
              <a:xfrm>
                <a:off x="2025651" y="5602288"/>
                <a:ext cx="487363" cy="1592263"/>
              </a:xfrm>
              <a:custGeom>
                <a:avLst/>
                <a:gdLst>
                  <a:gd name="T0" fmla="*/ 1 w 150"/>
                  <a:gd name="T1" fmla="*/ 416 h 491"/>
                  <a:gd name="T2" fmla="*/ 3 w 150"/>
                  <a:gd name="T3" fmla="*/ 378 h 491"/>
                  <a:gd name="T4" fmla="*/ 10 w 150"/>
                  <a:gd name="T5" fmla="*/ 380 h 491"/>
                  <a:gd name="T6" fmla="*/ 22 w 150"/>
                  <a:gd name="T7" fmla="*/ 340 h 491"/>
                  <a:gd name="T8" fmla="*/ 25 w 150"/>
                  <a:gd name="T9" fmla="*/ 285 h 491"/>
                  <a:gd name="T10" fmla="*/ 48 w 150"/>
                  <a:gd name="T11" fmla="*/ 179 h 491"/>
                  <a:gd name="T12" fmla="*/ 49 w 150"/>
                  <a:gd name="T13" fmla="*/ 115 h 491"/>
                  <a:gd name="T14" fmla="*/ 43 w 150"/>
                  <a:gd name="T15" fmla="*/ 116 h 491"/>
                  <a:gd name="T16" fmla="*/ 27 w 150"/>
                  <a:gd name="T17" fmla="*/ 124 h 491"/>
                  <a:gd name="T18" fmla="*/ 25 w 150"/>
                  <a:gd name="T19" fmla="*/ 75 h 491"/>
                  <a:gd name="T20" fmla="*/ 35 w 150"/>
                  <a:gd name="T21" fmla="*/ 58 h 491"/>
                  <a:gd name="T22" fmla="*/ 53 w 150"/>
                  <a:gd name="T23" fmla="*/ 50 h 491"/>
                  <a:gd name="T24" fmla="*/ 61 w 150"/>
                  <a:gd name="T25" fmla="*/ 27 h 491"/>
                  <a:gd name="T26" fmla="*/ 69 w 150"/>
                  <a:gd name="T27" fmla="*/ 18 h 491"/>
                  <a:gd name="T28" fmla="*/ 105 w 150"/>
                  <a:gd name="T29" fmla="*/ 9 h 491"/>
                  <a:gd name="T30" fmla="*/ 132 w 150"/>
                  <a:gd name="T31" fmla="*/ 67 h 491"/>
                  <a:gd name="T32" fmla="*/ 134 w 150"/>
                  <a:gd name="T33" fmla="*/ 73 h 491"/>
                  <a:gd name="T34" fmla="*/ 138 w 150"/>
                  <a:gd name="T35" fmla="*/ 112 h 491"/>
                  <a:gd name="T36" fmla="*/ 132 w 150"/>
                  <a:gd name="T37" fmla="*/ 154 h 491"/>
                  <a:gd name="T38" fmla="*/ 131 w 150"/>
                  <a:gd name="T39" fmla="*/ 199 h 491"/>
                  <a:gd name="T40" fmla="*/ 107 w 150"/>
                  <a:gd name="T41" fmla="*/ 332 h 491"/>
                  <a:gd name="T42" fmla="*/ 100 w 150"/>
                  <a:gd name="T43" fmla="*/ 361 h 491"/>
                  <a:gd name="T44" fmla="*/ 116 w 150"/>
                  <a:gd name="T45" fmla="*/ 396 h 491"/>
                  <a:gd name="T46" fmla="*/ 133 w 150"/>
                  <a:gd name="T47" fmla="*/ 386 h 491"/>
                  <a:gd name="T48" fmla="*/ 132 w 150"/>
                  <a:gd name="T49" fmla="*/ 430 h 491"/>
                  <a:gd name="T50" fmla="*/ 144 w 150"/>
                  <a:gd name="T51" fmla="*/ 472 h 491"/>
                  <a:gd name="T52" fmla="*/ 115 w 150"/>
                  <a:gd name="T53" fmla="*/ 473 h 491"/>
                  <a:gd name="T54" fmla="*/ 62 w 150"/>
                  <a:gd name="T55" fmla="*/ 469 h 491"/>
                  <a:gd name="T56" fmla="*/ 12 w 150"/>
                  <a:gd name="T57" fmla="*/ 490 h 491"/>
                  <a:gd name="T58" fmla="*/ 15 w 150"/>
                  <a:gd name="T59" fmla="*/ 459 h 491"/>
                  <a:gd name="T60" fmla="*/ 13 w 150"/>
                  <a:gd name="T61" fmla="*/ 459 h 491"/>
                  <a:gd name="T62" fmla="*/ 11 w 150"/>
                  <a:gd name="T63" fmla="*/ 490 h 491"/>
                  <a:gd name="T64" fmla="*/ 61 w 150"/>
                  <a:gd name="T65" fmla="*/ 469 h 491"/>
                  <a:gd name="T66" fmla="*/ 115 w 150"/>
                  <a:gd name="T67" fmla="*/ 473 h 491"/>
                  <a:gd name="T68" fmla="*/ 143 w 150"/>
                  <a:gd name="T69" fmla="*/ 473 h 491"/>
                  <a:gd name="T70" fmla="*/ 131 w 150"/>
                  <a:gd name="T71" fmla="*/ 430 h 491"/>
                  <a:gd name="T72" fmla="*/ 132 w 150"/>
                  <a:gd name="T73" fmla="*/ 386 h 491"/>
                  <a:gd name="T74" fmla="*/ 112 w 150"/>
                  <a:gd name="T75" fmla="*/ 398 h 491"/>
                  <a:gd name="T76" fmla="*/ 99 w 150"/>
                  <a:gd name="T77" fmla="*/ 361 h 491"/>
                  <a:gd name="T78" fmla="*/ 106 w 150"/>
                  <a:gd name="T79" fmla="*/ 331 h 491"/>
                  <a:gd name="T80" fmla="*/ 130 w 150"/>
                  <a:gd name="T81" fmla="*/ 188 h 491"/>
                  <a:gd name="T82" fmla="*/ 131 w 150"/>
                  <a:gd name="T83" fmla="*/ 154 h 491"/>
                  <a:gd name="T84" fmla="*/ 137 w 150"/>
                  <a:gd name="T85" fmla="*/ 112 h 491"/>
                  <a:gd name="T86" fmla="*/ 134 w 150"/>
                  <a:gd name="T87" fmla="*/ 75 h 491"/>
                  <a:gd name="T88" fmla="*/ 130 w 150"/>
                  <a:gd name="T89" fmla="*/ 57 h 491"/>
                  <a:gd name="T90" fmla="*/ 84 w 150"/>
                  <a:gd name="T91" fmla="*/ 19 h 491"/>
                  <a:gd name="T92" fmla="*/ 61 w 150"/>
                  <a:gd name="T93" fmla="*/ 19 h 491"/>
                  <a:gd name="T94" fmla="*/ 61 w 150"/>
                  <a:gd name="T95" fmla="*/ 39 h 491"/>
                  <a:gd name="T96" fmla="*/ 47 w 150"/>
                  <a:gd name="T97" fmla="*/ 56 h 491"/>
                  <a:gd name="T98" fmla="*/ 23 w 150"/>
                  <a:gd name="T99" fmla="*/ 59 h 491"/>
                  <a:gd name="T100" fmla="*/ 29 w 150"/>
                  <a:gd name="T101" fmla="*/ 108 h 491"/>
                  <a:gd name="T102" fmla="*/ 35 w 150"/>
                  <a:gd name="T103" fmla="*/ 121 h 491"/>
                  <a:gd name="T104" fmla="*/ 51 w 150"/>
                  <a:gd name="T105" fmla="*/ 110 h 491"/>
                  <a:gd name="T106" fmla="*/ 52 w 150"/>
                  <a:gd name="T107" fmla="*/ 158 h 491"/>
                  <a:gd name="T108" fmla="*/ 27 w 150"/>
                  <a:gd name="T109" fmla="*/ 285 h 491"/>
                  <a:gd name="T110" fmla="*/ 23 w 150"/>
                  <a:gd name="T111" fmla="*/ 312 h 491"/>
                  <a:gd name="T112" fmla="*/ 16 w 150"/>
                  <a:gd name="T113" fmla="*/ 386 h 491"/>
                  <a:gd name="T114" fmla="*/ 7 w 150"/>
                  <a:gd name="T115" fmla="*/ 366 h 491"/>
                  <a:gd name="T116" fmla="*/ 0 w 150"/>
                  <a:gd name="T117" fmla="*/ 403 h 491"/>
                  <a:gd name="T118" fmla="*/ 8 w 150"/>
                  <a:gd name="T119" fmla="*/ 459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0" h="491">
                    <a:moveTo>
                      <a:pt x="8" y="466"/>
                    </a:moveTo>
                    <a:cubicBezTo>
                      <a:pt x="8" y="464"/>
                      <a:pt x="8" y="462"/>
                      <a:pt x="8" y="459"/>
                    </a:cubicBezTo>
                    <a:cubicBezTo>
                      <a:pt x="8" y="457"/>
                      <a:pt x="8" y="455"/>
                      <a:pt x="8" y="453"/>
                    </a:cubicBezTo>
                    <a:cubicBezTo>
                      <a:pt x="7" y="449"/>
                      <a:pt x="7" y="445"/>
                      <a:pt x="6" y="441"/>
                    </a:cubicBezTo>
                    <a:cubicBezTo>
                      <a:pt x="5" y="437"/>
                      <a:pt x="4" y="432"/>
                      <a:pt x="3" y="428"/>
                    </a:cubicBezTo>
                    <a:cubicBezTo>
                      <a:pt x="2" y="424"/>
                      <a:pt x="2" y="420"/>
                      <a:pt x="1" y="416"/>
                    </a:cubicBezTo>
                    <a:cubicBezTo>
                      <a:pt x="1" y="414"/>
                      <a:pt x="0" y="412"/>
                      <a:pt x="0" y="410"/>
                    </a:cubicBezTo>
                    <a:cubicBezTo>
                      <a:pt x="0" y="407"/>
                      <a:pt x="0" y="405"/>
                      <a:pt x="0" y="403"/>
                    </a:cubicBezTo>
                    <a:cubicBezTo>
                      <a:pt x="0" y="401"/>
                      <a:pt x="0" y="399"/>
                      <a:pt x="0" y="397"/>
                    </a:cubicBezTo>
                    <a:cubicBezTo>
                      <a:pt x="0" y="395"/>
                      <a:pt x="0" y="393"/>
                      <a:pt x="0" y="391"/>
                    </a:cubicBezTo>
                    <a:cubicBezTo>
                      <a:pt x="0" y="388"/>
                      <a:pt x="1" y="386"/>
                      <a:pt x="1" y="384"/>
                    </a:cubicBezTo>
                    <a:cubicBezTo>
                      <a:pt x="2" y="382"/>
                      <a:pt x="2" y="380"/>
                      <a:pt x="3" y="378"/>
                    </a:cubicBezTo>
                    <a:cubicBezTo>
                      <a:pt x="3" y="376"/>
                      <a:pt x="4" y="374"/>
                      <a:pt x="4" y="372"/>
                    </a:cubicBezTo>
                    <a:cubicBezTo>
                      <a:pt x="6" y="366"/>
                      <a:pt x="6" y="366"/>
                      <a:pt x="6" y="366"/>
                    </a:cubicBezTo>
                    <a:cubicBezTo>
                      <a:pt x="7" y="365"/>
                      <a:pt x="7" y="365"/>
                      <a:pt x="7" y="365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7" y="369"/>
                      <a:pt x="8" y="372"/>
                      <a:pt x="8" y="376"/>
                    </a:cubicBezTo>
                    <a:cubicBezTo>
                      <a:pt x="9" y="377"/>
                      <a:pt x="9" y="379"/>
                      <a:pt x="10" y="380"/>
                    </a:cubicBezTo>
                    <a:cubicBezTo>
                      <a:pt x="10" y="382"/>
                      <a:pt x="11" y="383"/>
                      <a:pt x="13" y="383"/>
                    </a:cubicBezTo>
                    <a:cubicBezTo>
                      <a:pt x="14" y="384"/>
                      <a:pt x="15" y="384"/>
                      <a:pt x="17" y="385"/>
                    </a:cubicBezTo>
                    <a:cubicBezTo>
                      <a:pt x="18" y="386"/>
                      <a:pt x="19" y="387"/>
                      <a:pt x="20" y="388"/>
                    </a:cubicBezTo>
                    <a:cubicBezTo>
                      <a:pt x="23" y="391"/>
                      <a:pt x="25" y="393"/>
                      <a:pt x="26" y="396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3" y="378"/>
                      <a:pt x="22" y="359"/>
                      <a:pt x="22" y="340"/>
                    </a:cubicBezTo>
                    <a:cubicBezTo>
                      <a:pt x="22" y="331"/>
                      <a:pt x="22" y="322"/>
                      <a:pt x="22" y="312"/>
                    </a:cubicBezTo>
                    <a:cubicBezTo>
                      <a:pt x="22" y="308"/>
                      <a:pt x="23" y="303"/>
                      <a:pt x="23" y="298"/>
                    </a:cubicBezTo>
                    <a:cubicBezTo>
                      <a:pt x="23" y="296"/>
                      <a:pt x="24" y="294"/>
                      <a:pt x="24" y="291"/>
                    </a:cubicBezTo>
                    <a:cubicBezTo>
                      <a:pt x="24" y="290"/>
                      <a:pt x="24" y="289"/>
                      <a:pt x="24" y="288"/>
                    </a:cubicBezTo>
                    <a:cubicBezTo>
                      <a:pt x="25" y="287"/>
                      <a:pt x="25" y="287"/>
                      <a:pt x="25" y="286"/>
                    </a:cubicBezTo>
                    <a:cubicBezTo>
                      <a:pt x="25" y="286"/>
                      <a:pt x="25" y="286"/>
                      <a:pt x="25" y="285"/>
                    </a:cubicBezTo>
                    <a:cubicBezTo>
                      <a:pt x="25" y="285"/>
                      <a:pt x="26" y="285"/>
                      <a:pt x="26" y="284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7" y="278"/>
                      <a:pt x="28" y="271"/>
                      <a:pt x="30" y="264"/>
                    </a:cubicBezTo>
                    <a:cubicBezTo>
                      <a:pt x="31" y="256"/>
                      <a:pt x="32" y="249"/>
                      <a:pt x="34" y="242"/>
                    </a:cubicBezTo>
                    <a:cubicBezTo>
                      <a:pt x="37" y="228"/>
                      <a:pt x="41" y="214"/>
                      <a:pt x="44" y="200"/>
                    </a:cubicBezTo>
                    <a:cubicBezTo>
                      <a:pt x="45" y="193"/>
                      <a:pt x="47" y="186"/>
                      <a:pt x="48" y="179"/>
                    </a:cubicBezTo>
                    <a:cubicBezTo>
                      <a:pt x="49" y="176"/>
                      <a:pt x="50" y="172"/>
                      <a:pt x="50" y="169"/>
                    </a:cubicBezTo>
                    <a:cubicBezTo>
                      <a:pt x="50" y="165"/>
                      <a:pt x="51" y="162"/>
                      <a:pt x="51" y="158"/>
                    </a:cubicBezTo>
                    <a:cubicBezTo>
                      <a:pt x="51" y="154"/>
                      <a:pt x="52" y="151"/>
                      <a:pt x="52" y="147"/>
                    </a:cubicBezTo>
                    <a:cubicBezTo>
                      <a:pt x="52" y="144"/>
                      <a:pt x="52" y="140"/>
                      <a:pt x="52" y="136"/>
                    </a:cubicBezTo>
                    <a:cubicBezTo>
                      <a:pt x="51" y="133"/>
                      <a:pt x="51" y="129"/>
                      <a:pt x="51" y="126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50" y="113"/>
                      <a:pt x="50" y="112"/>
                      <a:pt x="50" y="110"/>
                    </a:cubicBezTo>
                    <a:cubicBezTo>
                      <a:pt x="50" y="110"/>
                      <a:pt x="50" y="109"/>
                      <a:pt x="50" y="109"/>
                    </a:cubicBezTo>
                    <a:cubicBezTo>
                      <a:pt x="50" y="109"/>
                      <a:pt x="49" y="109"/>
                      <a:pt x="49" y="109"/>
                    </a:cubicBezTo>
                    <a:cubicBezTo>
                      <a:pt x="47" y="111"/>
                      <a:pt x="45" y="114"/>
                      <a:pt x="43" y="116"/>
                    </a:cubicBezTo>
                    <a:cubicBezTo>
                      <a:pt x="41" y="118"/>
                      <a:pt x="39" y="121"/>
                      <a:pt x="36" y="122"/>
                    </a:cubicBezTo>
                    <a:cubicBezTo>
                      <a:pt x="35" y="123"/>
                      <a:pt x="34" y="124"/>
                      <a:pt x="32" y="125"/>
                    </a:cubicBezTo>
                    <a:cubicBezTo>
                      <a:pt x="31" y="125"/>
                      <a:pt x="31" y="125"/>
                      <a:pt x="30" y="125"/>
                    </a:cubicBezTo>
                    <a:cubicBezTo>
                      <a:pt x="29" y="125"/>
                      <a:pt x="28" y="125"/>
                      <a:pt x="28" y="125"/>
                    </a:cubicBezTo>
                    <a:cubicBezTo>
                      <a:pt x="27" y="125"/>
                      <a:pt x="27" y="125"/>
                      <a:pt x="27" y="125"/>
                    </a:cubicBezTo>
                    <a:cubicBezTo>
                      <a:pt x="27" y="124"/>
                      <a:pt x="27" y="124"/>
                      <a:pt x="27" y="124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3"/>
                      <a:pt x="28" y="111"/>
                      <a:pt x="27" y="108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97"/>
                      <a:pt x="27" y="94"/>
                      <a:pt x="27" y="91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25" y="80"/>
                      <a:pt x="25" y="77"/>
                      <a:pt x="25" y="75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3" y="58"/>
                      <a:pt x="34" y="58"/>
                      <a:pt x="35" y="58"/>
                    </a:cubicBezTo>
                    <a:cubicBezTo>
                      <a:pt x="37" y="58"/>
                      <a:pt x="38" y="58"/>
                      <a:pt x="39" y="57"/>
                    </a:cubicBezTo>
                    <a:cubicBezTo>
                      <a:pt x="41" y="57"/>
                      <a:pt x="42" y="57"/>
                      <a:pt x="43" y="56"/>
                    </a:cubicBezTo>
                    <a:cubicBezTo>
                      <a:pt x="44" y="56"/>
                      <a:pt x="46" y="55"/>
                      <a:pt x="47" y="54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1" y="51"/>
                      <a:pt x="52" y="50"/>
                      <a:pt x="53" y="50"/>
                    </a:cubicBezTo>
                    <a:cubicBezTo>
                      <a:pt x="54" y="49"/>
                      <a:pt x="55" y="47"/>
                      <a:pt x="56" y="46"/>
                    </a:cubicBezTo>
                    <a:cubicBezTo>
                      <a:pt x="56" y="45"/>
                      <a:pt x="57" y="44"/>
                      <a:pt x="58" y="43"/>
                    </a:cubicBezTo>
                    <a:cubicBezTo>
                      <a:pt x="58" y="42"/>
                      <a:pt x="59" y="40"/>
                      <a:pt x="59" y="39"/>
                    </a:cubicBezTo>
                    <a:cubicBezTo>
                      <a:pt x="60" y="38"/>
                      <a:pt x="60" y="36"/>
                      <a:pt x="60" y="35"/>
                    </a:cubicBezTo>
                    <a:cubicBezTo>
                      <a:pt x="61" y="34"/>
                      <a:pt x="61" y="32"/>
                      <a:pt x="61" y="31"/>
                    </a:cubicBezTo>
                    <a:cubicBezTo>
                      <a:pt x="61" y="29"/>
                      <a:pt x="61" y="28"/>
                      <a:pt x="61" y="27"/>
                    </a:cubicBezTo>
                    <a:cubicBezTo>
                      <a:pt x="61" y="25"/>
                      <a:pt x="61" y="24"/>
                      <a:pt x="61" y="22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8"/>
                      <a:pt x="68" y="18"/>
                      <a:pt x="69" y="18"/>
                    </a:cubicBezTo>
                    <a:cubicBezTo>
                      <a:pt x="70" y="19"/>
                      <a:pt x="72" y="19"/>
                      <a:pt x="73" y="19"/>
                    </a:cubicBezTo>
                    <a:cubicBezTo>
                      <a:pt x="74" y="19"/>
                      <a:pt x="75" y="19"/>
                      <a:pt x="77" y="18"/>
                    </a:cubicBezTo>
                    <a:cubicBezTo>
                      <a:pt x="78" y="18"/>
                      <a:pt x="79" y="18"/>
                      <a:pt x="80" y="18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7" y="17"/>
                      <a:pt x="89" y="16"/>
                      <a:pt x="92" y="15"/>
                    </a:cubicBezTo>
                    <a:cubicBezTo>
                      <a:pt x="96" y="14"/>
                      <a:pt x="101" y="11"/>
                      <a:pt x="105" y="9"/>
                    </a:cubicBezTo>
                    <a:cubicBezTo>
                      <a:pt x="110" y="6"/>
                      <a:pt x="114" y="3"/>
                      <a:pt x="119" y="1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6" y="12"/>
                      <a:pt x="129" y="25"/>
                      <a:pt x="130" y="38"/>
                    </a:cubicBezTo>
                    <a:cubicBezTo>
                      <a:pt x="131" y="44"/>
                      <a:pt x="132" y="51"/>
                      <a:pt x="132" y="57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32" y="69"/>
                      <a:pt x="132" y="70"/>
                      <a:pt x="133" y="72"/>
                    </a:cubicBezTo>
                    <a:cubicBezTo>
                      <a:pt x="133" y="73"/>
                      <a:pt x="133" y="73"/>
                      <a:pt x="133" y="74"/>
                    </a:cubicBezTo>
                    <a:cubicBezTo>
                      <a:pt x="133" y="74"/>
                      <a:pt x="133" y="75"/>
                      <a:pt x="133" y="75"/>
                    </a:cubicBezTo>
                    <a:cubicBezTo>
                      <a:pt x="133" y="75"/>
                      <a:pt x="133" y="74"/>
                      <a:pt x="133" y="75"/>
                    </a:cubicBezTo>
                    <a:cubicBezTo>
                      <a:pt x="133" y="74"/>
                      <a:pt x="133" y="74"/>
                      <a:pt x="133" y="74"/>
                    </a:cubicBezTo>
                    <a:cubicBezTo>
                      <a:pt x="134" y="73"/>
                      <a:pt x="134" y="73"/>
                      <a:pt x="134" y="73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37" y="88"/>
                      <a:pt x="137" y="91"/>
                      <a:pt x="137" y="95"/>
                    </a:cubicBezTo>
                    <a:cubicBezTo>
                      <a:pt x="138" y="98"/>
                      <a:pt x="138" y="101"/>
                      <a:pt x="138" y="105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38" y="112"/>
                      <a:pt x="138" y="112"/>
                      <a:pt x="138" y="112"/>
                    </a:cubicBezTo>
                    <a:cubicBezTo>
                      <a:pt x="138" y="115"/>
                      <a:pt x="138" y="115"/>
                      <a:pt x="138" y="115"/>
                    </a:cubicBezTo>
                    <a:cubicBezTo>
                      <a:pt x="138" y="120"/>
                      <a:pt x="138" y="120"/>
                      <a:pt x="138" y="120"/>
                    </a:cubicBezTo>
                    <a:cubicBezTo>
                      <a:pt x="138" y="121"/>
                      <a:pt x="137" y="123"/>
                      <a:pt x="137" y="125"/>
                    </a:cubicBezTo>
                    <a:cubicBezTo>
                      <a:pt x="137" y="128"/>
                      <a:pt x="136" y="131"/>
                      <a:pt x="135" y="135"/>
                    </a:cubicBezTo>
                    <a:cubicBezTo>
                      <a:pt x="135" y="138"/>
                      <a:pt x="134" y="141"/>
                      <a:pt x="134" y="145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158"/>
                      <a:pt x="133" y="162"/>
                      <a:pt x="133" y="165"/>
                    </a:cubicBezTo>
                    <a:cubicBezTo>
                      <a:pt x="133" y="171"/>
                      <a:pt x="133" y="171"/>
                      <a:pt x="133" y="171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3" y="180"/>
                      <a:pt x="132" y="184"/>
                      <a:pt x="132" y="188"/>
                    </a:cubicBezTo>
                    <a:cubicBezTo>
                      <a:pt x="132" y="192"/>
                      <a:pt x="131" y="195"/>
                      <a:pt x="131" y="199"/>
                    </a:cubicBezTo>
                    <a:cubicBezTo>
                      <a:pt x="130" y="206"/>
                      <a:pt x="128" y="214"/>
                      <a:pt x="127" y="221"/>
                    </a:cubicBezTo>
                    <a:cubicBezTo>
                      <a:pt x="126" y="228"/>
                      <a:pt x="124" y="236"/>
                      <a:pt x="123" y="243"/>
                    </a:cubicBezTo>
                    <a:cubicBezTo>
                      <a:pt x="120" y="257"/>
                      <a:pt x="117" y="272"/>
                      <a:pt x="114" y="287"/>
                    </a:cubicBezTo>
                    <a:cubicBezTo>
                      <a:pt x="113" y="294"/>
                      <a:pt x="112" y="301"/>
                      <a:pt x="110" y="309"/>
                    </a:cubicBezTo>
                    <a:cubicBezTo>
                      <a:pt x="109" y="316"/>
                      <a:pt x="108" y="323"/>
                      <a:pt x="107" y="331"/>
                    </a:cubicBezTo>
                    <a:cubicBezTo>
                      <a:pt x="107" y="332"/>
                      <a:pt x="107" y="332"/>
                      <a:pt x="107" y="332"/>
                    </a:cubicBezTo>
                    <a:cubicBezTo>
                      <a:pt x="106" y="331"/>
                      <a:pt x="106" y="331"/>
                      <a:pt x="106" y="331"/>
                    </a:cubicBezTo>
                    <a:cubicBezTo>
                      <a:pt x="105" y="331"/>
                      <a:pt x="105" y="330"/>
                      <a:pt x="104" y="330"/>
                    </a:cubicBezTo>
                    <a:cubicBezTo>
                      <a:pt x="103" y="330"/>
                      <a:pt x="102" y="330"/>
                      <a:pt x="102" y="331"/>
                    </a:cubicBezTo>
                    <a:cubicBezTo>
                      <a:pt x="101" y="332"/>
                      <a:pt x="101" y="334"/>
                      <a:pt x="100" y="336"/>
                    </a:cubicBezTo>
                    <a:cubicBezTo>
                      <a:pt x="100" y="340"/>
                      <a:pt x="100" y="345"/>
                      <a:pt x="100" y="349"/>
                    </a:cubicBezTo>
                    <a:cubicBezTo>
                      <a:pt x="100" y="353"/>
                      <a:pt x="100" y="357"/>
                      <a:pt x="100" y="361"/>
                    </a:cubicBezTo>
                    <a:cubicBezTo>
                      <a:pt x="100" y="365"/>
                      <a:pt x="101" y="370"/>
                      <a:pt x="101" y="374"/>
                    </a:cubicBezTo>
                    <a:cubicBezTo>
                      <a:pt x="101" y="374"/>
                      <a:pt x="101" y="374"/>
                      <a:pt x="101" y="374"/>
                    </a:cubicBezTo>
                    <a:cubicBezTo>
                      <a:pt x="102" y="379"/>
                      <a:pt x="104" y="384"/>
                      <a:pt x="106" y="388"/>
                    </a:cubicBezTo>
                    <a:cubicBezTo>
                      <a:pt x="107" y="391"/>
                      <a:pt x="108" y="393"/>
                      <a:pt x="109" y="395"/>
                    </a:cubicBezTo>
                    <a:cubicBezTo>
                      <a:pt x="110" y="396"/>
                      <a:pt x="111" y="396"/>
                      <a:pt x="112" y="396"/>
                    </a:cubicBezTo>
                    <a:cubicBezTo>
                      <a:pt x="113" y="397"/>
                      <a:pt x="115" y="396"/>
                      <a:pt x="116" y="396"/>
                    </a:cubicBezTo>
                    <a:cubicBezTo>
                      <a:pt x="118" y="394"/>
                      <a:pt x="119" y="392"/>
                      <a:pt x="121" y="390"/>
                    </a:cubicBezTo>
                    <a:cubicBezTo>
                      <a:pt x="123" y="388"/>
                      <a:pt x="124" y="386"/>
                      <a:pt x="125" y="384"/>
                    </a:cubicBezTo>
                    <a:cubicBezTo>
                      <a:pt x="128" y="380"/>
                      <a:pt x="131" y="376"/>
                      <a:pt x="134" y="371"/>
                    </a:cubicBezTo>
                    <a:cubicBezTo>
                      <a:pt x="135" y="370"/>
                      <a:pt x="135" y="370"/>
                      <a:pt x="135" y="370"/>
                    </a:cubicBezTo>
                    <a:cubicBezTo>
                      <a:pt x="135" y="372"/>
                      <a:pt x="135" y="372"/>
                      <a:pt x="135" y="372"/>
                    </a:cubicBezTo>
                    <a:cubicBezTo>
                      <a:pt x="133" y="386"/>
                      <a:pt x="133" y="386"/>
                      <a:pt x="133" y="386"/>
                    </a:cubicBezTo>
                    <a:cubicBezTo>
                      <a:pt x="133" y="389"/>
                      <a:pt x="132" y="391"/>
                      <a:pt x="132" y="394"/>
                    </a:cubicBezTo>
                    <a:cubicBezTo>
                      <a:pt x="131" y="401"/>
                      <a:pt x="131" y="401"/>
                      <a:pt x="131" y="401"/>
                    </a:cubicBezTo>
                    <a:cubicBezTo>
                      <a:pt x="131" y="403"/>
                      <a:pt x="131" y="406"/>
                      <a:pt x="131" y="408"/>
                    </a:cubicBezTo>
                    <a:cubicBezTo>
                      <a:pt x="131" y="416"/>
                      <a:pt x="131" y="416"/>
                      <a:pt x="131" y="416"/>
                    </a:cubicBezTo>
                    <a:cubicBezTo>
                      <a:pt x="131" y="418"/>
                      <a:pt x="131" y="421"/>
                      <a:pt x="131" y="423"/>
                    </a:cubicBezTo>
                    <a:cubicBezTo>
                      <a:pt x="132" y="430"/>
                      <a:pt x="132" y="430"/>
                      <a:pt x="132" y="430"/>
                    </a:cubicBezTo>
                    <a:cubicBezTo>
                      <a:pt x="132" y="434"/>
                      <a:pt x="132" y="434"/>
                      <a:pt x="132" y="434"/>
                    </a:cubicBezTo>
                    <a:cubicBezTo>
                      <a:pt x="133" y="437"/>
                      <a:pt x="133" y="437"/>
                      <a:pt x="133" y="437"/>
                    </a:cubicBezTo>
                    <a:cubicBezTo>
                      <a:pt x="134" y="445"/>
                      <a:pt x="134" y="445"/>
                      <a:pt x="134" y="445"/>
                    </a:cubicBezTo>
                    <a:cubicBezTo>
                      <a:pt x="135" y="447"/>
                      <a:pt x="136" y="449"/>
                      <a:pt x="136" y="452"/>
                    </a:cubicBezTo>
                    <a:cubicBezTo>
                      <a:pt x="138" y="459"/>
                      <a:pt x="138" y="459"/>
                      <a:pt x="138" y="459"/>
                    </a:cubicBezTo>
                    <a:cubicBezTo>
                      <a:pt x="140" y="463"/>
                      <a:pt x="142" y="468"/>
                      <a:pt x="144" y="472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50" y="487"/>
                      <a:pt x="150" y="487"/>
                      <a:pt x="150" y="487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3" y="484"/>
                      <a:pt x="138" y="482"/>
                      <a:pt x="132" y="479"/>
                    </a:cubicBezTo>
                    <a:cubicBezTo>
                      <a:pt x="129" y="478"/>
                      <a:pt x="126" y="477"/>
                      <a:pt x="124" y="476"/>
                    </a:cubicBezTo>
                    <a:cubicBezTo>
                      <a:pt x="121" y="475"/>
                      <a:pt x="118" y="474"/>
                      <a:pt x="115" y="473"/>
                    </a:cubicBezTo>
                    <a:cubicBezTo>
                      <a:pt x="112" y="472"/>
                      <a:pt x="109" y="472"/>
                      <a:pt x="106" y="471"/>
                    </a:cubicBezTo>
                    <a:cubicBezTo>
                      <a:pt x="103" y="470"/>
                      <a:pt x="100" y="470"/>
                      <a:pt x="97" y="469"/>
                    </a:cubicBezTo>
                    <a:cubicBezTo>
                      <a:pt x="94" y="469"/>
                      <a:pt x="91" y="468"/>
                      <a:pt x="88" y="468"/>
                    </a:cubicBezTo>
                    <a:cubicBezTo>
                      <a:pt x="85" y="468"/>
                      <a:pt x="82" y="468"/>
                      <a:pt x="79" y="468"/>
                    </a:cubicBezTo>
                    <a:cubicBezTo>
                      <a:pt x="76" y="468"/>
                      <a:pt x="73" y="468"/>
                      <a:pt x="70" y="468"/>
                    </a:cubicBezTo>
                    <a:cubicBezTo>
                      <a:pt x="67" y="469"/>
                      <a:pt x="64" y="469"/>
                      <a:pt x="62" y="469"/>
                    </a:cubicBezTo>
                    <a:cubicBezTo>
                      <a:pt x="59" y="470"/>
                      <a:pt x="56" y="471"/>
                      <a:pt x="53" y="472"/>
                    </a:cubicBezTo>
                    <a:cubicBezTo>
                      <a:pt x="50" y="472"/>
                      <a:pt x="47" y="473"/>
                      <a:pt x="44" y="474"/>
                    </a:cubicBezTo>
                    <a:cubicBezTo>
                      <a:pt x="41" y="475"/>
                      <a:pt x="38" y="476"/>
                      <a:pt x="36" y="478"/>
                    </a:cubicBezTo>
                    <a:cubicBezTo>
                      <a:pt x="33" y="479"/>
                      <a:pt x="30" y="480"/>
                      <a:pt x="28" y="482"/>
                    </a:cubicBezTo>
                    <a:cubicBezTo>
                      <a:pt x="25" y="483"/>
                      <a:pt x="22" y="484"/>
                      <a:pt x="19" y="486"/>
                    </a:cubicBezTo>
                    <a:cubicBezTo>
                      <a:pt x="12" y="490"/>
                      <a:pt x="12" y="490"/>
                      <a:pt x="12" y="490"/>
                    </a:cubicBezTo>
                    <a:cubicBezTo>
                      <a:pt x="11" y="491"/>
                      <a:pt x="11" y="491"/>
                      <a:pt x="11" y="491"/>
                    </a:cubicBezTo>
                    <a:cubicBezTo>
                      <a:pt x="11" y="490"/>
                      <a:pt x="11" y="490"/>
                      <a:pt x="11" y="490"/>
                    </a:cubicBezTo>
                    <a:cubicBezTo>
                      <a:pt x="13" y="483"/>
                      <a:pt x="15" y="476"/>
                      <a:pt x="16" y="469"/>
                    </a:cubicBezTo>
                    <a:cubicBezTo>
                      <a:pt x="16" y="467"/>
                      <a:pt x="16" y="465"/>
                      <a:pt x="16" y="464"/>
                    </a:cubicBezTo>
                    <a:cubicBezTo>
                      <a:pt x="16" y="463"/>
                      <a:pt x="16" y="462"/>
                      <a:pt x="16" y="461"/>
                    </a:cubicBezTo>
                    <a:cubicBezTo>
                      <a:pt x="16" y="460"/>
                      <a:pt x="16" y="459"/>
                      <a:pt x="15" y="459"/>
                    </a:cubicBezTo>
                    <a:cubicBezTo>
                      <a:pt x="14" y="458"/>
                      <a:pt x="13" y="459"/>
                      <a:pt x="13" y="459"/>
                    </a:cubicBezTo>
                    <a:cubicBezTo>
                      <a:pt x="12" y="460"/>
                      <a:pt x="11" y="461"/>
                      <a:pt x="11" y="461"/>
                    </a:cubicBezTo>
                    <a:cubicBezTo>
                      <a:pt x="10" y="463"/>
                      <a:pt x="9" y="464"/>
                      <a:pt x="8" y="466"/>
                    </a:cubicBezTo>
                    <a:close/>
                    <a:moveTo>
                      <a:pt x="8" y="466"/>
                    </a:moveTo>
                    <a:cubicBezTo>
                      <a:pt x="9" y="464"/>
                      <a:pt x="10" y="463"/>
                      <a:pt x="11" y="461"/>
                    </a:cubicBezTo>
                    <a:cubicBezTo>
                      <a:pt x="11" y="461"/>
                      <a:pt x="12" y="460"/>
                      <a:pt x="13" y="459"/>
                    </a:cubicBezTo>
                    <a:cubicBezTo>
                      <a:pt x="13" y="459"/>
                      <a:pt x="14" y="458"/>
                      <a:pt x="15" y="459"/>
                    </a:cubicBezTo>
                    <a:cubicBezTo>
                      <a:pt x="16" y="459"/>
                      <a:pt x="16" y="460"/>
                      <a:pt x="16" y="461"/>
                    </a:cubicBezTo>
                    <a:cubicBezTo>
                      <a:pt x="16" y="462"/>
                      <a:pt x="16" y="463"/>
                      <a:pt x="16" y="464"/>
                    </a:cubicBezTo>
                    <a:cubicBezTo>
                      <a:pt x="16" y="465"/>
                      <a:pt x="16" y="467"/>
                      <a:pt x="16" y="469"/>
                    </a:cubicBezTo>
                    <a:cubicBezTo>
                      <a:pt x="15" y="476"/>
                      <a:pt x="13" y="483"/>
                      <a:pt x="12" y="490"/>
                    </a:cubicBezTo>
                    <a:cubicBezTo>
                      <a:pt x="11" y="490"/>
                      <a:pt x="11" y="490"/>
                      <a:pt x="11" y="490"/>
                    </a:cubicBezTo>
                    <a:cubicBezTo>
                      <a:pt x="19" y="486"/>
                      <a:pt x="19" y="486"/>
                      <a:pt x="19" y="486"/>
                    </a:cubicBezTo>
                    <a:cubicBezTo>
                      <a:pt x="22" y="484"/>
                      <a:pt x="25" y="483"/>
                      <a:pt x="27" y="481"/>
                    </a:cubicBezTo>
                    <a:cubicBezTo>
                      <a:pt x="30" y="480"/>
                      <a:pt x="33" y="479"/>
                      <a:pt x="36" y="477"/>
                    </a:cubicBezTo>
                    <a:cubicBezTo>
                      <a:pt x="38" y="476"/>
                      <a:pt x="41" y="475"/>
                      <a:pt x="44" y="474"/>
                    </a:cubicBezTo>
                    <a:cubicBezTo>
                      <a:pt x="47" y="473"/>
                      <a:pt x="50" y="472"/>
                      <a:pt x="53" y="471"/>
                    </a:cubicBezTo>
                    <a:cubicBezTo>
                      <a:pt x="56" y="470"/>
                      <a:pt x="58" y="470"/>
                      <a:pt x="61" y="469"/>
                    </a:cubicBezTo>
                    <a:cubicBezTo>
                      <a:pt x="64" y="468"/>
                      <a:pt x="67" y="468"/>
                      <a:pt x="70" y="468"/>
                    </a:cubicBezTo>
                    <a:cubicBezTo>
                      <a:pt x="73" y="467"/>
                      <a:pt x="76" y="467"/>
                      <a:pt x="79" y="467"/>
                    </a:cubicBezTo>
                    <a:cubicBezTo>
                      <a:pt x="82" y="467"/>
                      <a:pt x="85" y="467"/>
                      <a:pt x="88" y="467"/>
                    </a:cubicBezTo>
                    <a:cubicBezTo>
                      <a:pt x="91" y="468"/>
                      <a:pt x="94" y="468"/>
                      <a:pt x="97" y="469"/>
                    </a:cubicBezTo>
                    <a:cubicBezTo>
                      <a:pt x="100" y="469"/>
                      <a:pt x="103" y="469"/>
                      <a:pt x="106" y="470"/>
                    </a:cubicBezTo>
                    <a:cubicBezTo>
                      <a:pt x="109" y="471"/>
                      <a:pt x="112" y="472"/>
                      <a:pt x="115" y="473"/>
                    </a:cubicBezTo>
                    <a:cubicBezTo>
                      <a:pt x="118" y="474"/>
                      <a:pt x="121" y="474"/>
                      <a:pt x="124" y="475"/>
                    </a:cubicBezTo>
                    <a:cubicBezTo>
                      <a:pt x="127" y="476"/>
                      <a:pt x="129" y="477"/>
                      <a:pt x="132" y="479"/>
                    </a:cubicBezTo>
                    <a:cubicBezTo>
                      <a:pt x="135" y="480"/>
                      <a:pt x="138" y="481"/>
                      <a:pt x="141" y="482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3" y="473"/>
                      <a:pt x="143" y="473"/>
                      <a:pt x="143" y="473"/>
                    </a:cubicBezTo>
                    <a:cubicBezTo>
                      <a:pt x="141" y="468"/>
                      <a:pt x="139" y="464"/>
                      <a:pt x="138" y="459"/>
                    </a:cubicBezTo>
                    <a:cubicBezTo>
                      <a:pt x="135" y="452"/>
                      <a:pt x="135" y="452"/>
                      <a:pt x="135" y="452"/>
                    </a:cubicBezTo>
                    <a:cubicBezTo>
                      <a:pt x="135" y="450"/>
                      <a:pt x="134" y="447"/>
                      <a:pt x="134" y="445"/>
                    </a:cubicBezTo>
                    <a:cubicBezTo>
                      <a:pt x="132" y="438"/>
                      <a:pt x="132" y="438"/>
                      <a:pt x="132" y="438"/>
                    </a:cubicBezTo>
                    <a:cubicBezTo>
                      <a:pt x="131" y="434"/>
                      <a:pt x="131" y="434"/>
                      <a:pt x="131" y="434"/>
                    </a:cubicBezTo>
                    <a:cubicBezTo>
                      <a:pt x="131" y="430"/>
                      <a:pt x="131" y="430"/>
                      <a:pt x="131" y="430"/>
                    </a:cubicBezTo>
                    <a:cubicBezTo>
                      <a:pt x="130" y="423"/>
                      <a:pt x="130" y="423"/>
                      <a:pt x="130" y="423"/>
                    </a:cubicBezTo>
                    <a:cubicBezTo>
                      <a:pt x="130" y="421"/>
                      <a:pt x="130" y="418"/>
                      <a:pt x="130" y="416"/>
                    </a:cubicBezTo>
                    <a:cubicBezTo>
                      <a:pt x="130" y="408"/>
                      <a:pt x="130" y="408"/>
                      <a:pt x="130" y="408"/>
                    </a:cubicBezTo>
                    <a:cubicBezTo>
                      <a:pt x="130" y="406"/>
                      <a:pt x="130" y="403"/>
                      <a:pt x="130" y="401"/>
                    </a:cubicBezTo>
                    <a:cubicBezTo>
                      <a:pt x="131" y="394"/>
                      <a:pt x="131" y="394"/>
                      <a:pt x="131" y="394"/>
                    </a:cubicBezTo>
                    <a:cubicBezTo>
                      <a:pt x="131" y="391"/>
                      <a:pt x="131" y="389"/>
                      <a:pt x="132" y="386"/>
                    </a:cubicBezTo>
                    <a:cubicBezTo>
                      <a:pt x="134" y="372"/>
                      <a:pt x="134" y="372"/>
                      <a:pt x="134" y="372"/>
                    </a:cubicBezTo>
                    <a:cubicBezTo>
                      <a:pt x="135" y="372"/>
                      <a:pt x="135" y="372"/>
                      <a:pt x="135" y="372"/>
                    </a:cubicBezTo>
                    <a:cubicBezTo>
                      <a:pt x="132" y="376"/>
                      <a:pt x="129" y="381"/>
                      <a:pt x="126" y="385"/>
                    </a:cubicBezTo>
                    <a:cubicBezTo>
                      <a:pt x="125" y="387"/>
                      <a:pt x="123" y="389"/>
                      <a:pt x="122" y="391"/>
                    </a:cubicBezTo>
                    <a:cubicBezTo>
                      <a:pt x="120" y="393"/>
                      <a:pt x="118" y="395"/>
                      <a:pt x="116" y="397"/>
                    </a:cubicBezTo>
                    <a:cubicBezTo>
                      <a:pt x="115" y="397"/>
                      <a:pt x="114" y="398"/>
                      <a:pt x="112" y="398"/>
                    </a:cubicBezTo>
                    <a:cubicBezTo>
                      <a:pt x="111" y="397"/>
                      <a:pt x="110" y="396"/>
                      <a:pt x="109" y="396"/>
                    </a:cubicBezTo>
                    <a:cubicBezTo>
                      <a:pt x="107" y="394"/>
                      <a:pt x="106" y="391"/>
                      <a:pt x="105" y="389"/>
                    </a:cubicBezTo>
                    <a:cubicBezTo>
                      <a:pt x="103" y="384"/>
                      <a:pt x="101" y="379"/>
                      <a:pt x="100" y="374"/>
                    </a:cubicBezTo>
                    <a:cubicBezTo>
                      <a:pt x="100" y="374"/>
                      <a:pt x="100" y="374"/>
                      <a:pt x="100" y="374"/>
                    </a:cubicBezTo>
                    <a:cubicBezTo>
                      <a:pt x="100" y="374"/>
                      <a:pt x="100" y="374"/>
                      <a:pt x="100" y="374"/>
                    </a:cubicBezTo>
                    <a:cubicBezTo>
                      <a:pt x="100" y="370"/>
                      <a:pt x="99" y="366"/>
                      <a:pt x="99" y="361"/>
                    </a:cubicBezTo>
                    <a:cubicBezTo>
                      <a:pt x="99" y="357"/>
                      <a:pt x="99" y="353"/>
                      <a:pt x="99" y="349"/>
                    </a:cubicBezTo>
                    <a:cubicBezTo>
                      <a:pt x="98" y="345"/>
                      <a:pt x="98" y="340"/>
                      <a:pt x="99" y="336"/>
                    </a:cubicBezTo>
                    <a:cubicBezTo>
                      <a:pt x="99" y="334"/>
                      <a:pt x="100" y="332"/>
                      <a:pt x="101" y="330"/>
                    </a:cubicBezTo>
                    <a:cubicBezTo>
                      <a:pt x="101" y="329"/>
                      <a:pt x="103" y="328"/>
                      <a:pt x="104" y="328"/>
                    </a:cubicBezTo>
                    <a:cubicBezTo>
                      <a:pt x="105" y="329"/>
                      <a:pt x="106" y="329"/>
                      <a:pt x="107" y="330"/>
                    </a:cubicBezTo>
                    <a:cubicBezTo>
                      <a:pt x="106" y="331"/>
                      <a:pt x="106" y="331"/>
                      <a:pt x="106" y="331"/>
                    </a:cubicBezTo>
                    <a:cubicBezTo>
                      <a:pt x="107" y="323"/>
                      <a:pt x="108" y="316"/>
                      <a:pt x="109" y="308"/>
                    </a:cubicBezTo>
                    <a:cubicBezTo>
                      <a:pt x="110" y="301"/>
                      <a:pt x="111" y="294"/>
                      <a:pt x="113" y="286"/>
                    </a:cubicBezTo>
                    <a:cubicBezTo>
                      <a:pt x="116" y="272"/>
                      <a:pt x="118" y="257"/>
                      <a:pt x="121" y="243"/>
                    </a:cubicBezTo>
                    <a:cubicBezTo>
                      <a:pt x="123" y="235"/>
                      <a:pt x="124" y="228"/>
                      <a:pt x="126" y="221"/>
                    </a:cubicBezTo>
                    <a:cubicBezTo>
                      <a:pt x="127" y="213"/>
                      <a:pt x="128" y="206"/>
                      <a:pt x="129" y="199"/>
                    </a:cubicBezTo>
                    <a:cubicBezTo>
                      <a:pt x="130" y="195"/>
                      <a:pt x="130" y="191"/>
                      <a:pt x="130" y="188"/>
                    </a:cubicBezTo>
                    <a:cubicBezTo>
                      <a:pt x="131" y="184"/>
                      <a:pt x="131" y="180"/>
                      <a:pt x="131" y="177"/>
                    </a:cubicBezTo>
                    <a:cubicBezTo>
                      <a:pt x="131" y="171"/>
                      <a:pt x="131" y="171"/>
                      <a:pt x="131" y="171"/>
                    </a:cubicBezTo>
                    <a:cubicBezTo>
                      <a:pt x="131" y="165"/>
                      <a:pt x="131" y="165"/>
                      <a:pt x="131" y="165"/>
                    </a:cubicBezTo>
                    <a:cubicBezTo>
                      <a:pt x="131" y="162"/>
                      <a:pt x="131" y="158"/>
                      <a:pt x="131" y="154"/>
                    </a:cubicBezTo>
                    <a:cubicBezTo>
                      <a:pt x="131" y="154"/>
                      <a:pt x="131" y="154"/>
                      <a:pt x="131" y="154"/>
                    </a:cubicBezTo>
                    <a:cubicBezTo>
                      <a:pt x="131" y="154"/>
                      <a:pt x="131" y="154"/>
                      <a:pt x="131" y="15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3" y="141"/>
                      <a:pt x="133" y="138"/>
                      <a:pt x="134" y="134"/>
                    </a:cubicBezTo>
                    <a:cubicBezTo>
                      <a:pt x="135" y="131"/>
                      <a:pt x="135" y="128"/>
                      <a:pt x="136" y="125"/>
                    </a:cubicBezTo>
                    <a:cubicBezTo>
                      <a:pt x="136" y="123"/>
                      <a:pt x="136" y="121"/>
                      <a:pt x="136" y="120"/>
                    </a:cubicBezTo>
                    <a:cubicBezTo>
                      <a:pt x="137" y="115"/>
                      <a:pt x="137" y="115"/>
                      <a:pt x="137" y="115"/>
                    </a:cubicBezTo>
                    <a:cubicBezTo>
                      <a:pt x="137" y="112"/>
                      <a:pt x="137" y="112"/>
                      <a:pt x="137" y="112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137" y="105"/>
                      <a:pt x="137" y="105"/>
                      <a:pt x="137" y="105"/>
                    </a:cubicBezTo>
                    <a:cubicBezTo>
                      <a:pt x="137" y="101"/>
                      <a:pt x="136" y="98"/>
                      <a:pt x="136" y="95"/>
                    </a:cubicBezTo>
                    <a:cubicBezTo>
                      <a:pt x="135" y="91"/>
                      <a:pt x="135" y="88"/>
                      <a:pt x="134" y="85"/>
                    </a:cubicBezTo>
                    <a:cubicBezTo>
                      <a:pt x="133" y="75"/>
                      <a:pt x="133" y="75"/>
                      <a:pt x="133" y="75"/>
                    </a:cubicBezTo>
                    <a:cubicBezTo>
                      <a:pt x="134" y="75"/>
                      <a:pt x="134" y="75"/>
                      <a:pt x="134" y="75"/>
                    </a:cubicBezTo>
                    <a:cubicBezTo>
                      <a:pt x="134" y="76"/>
                      <a:pt x="134" y="76"/>
                      <a:pt x="134" y="76"/>
                    </a:cubicBezTo>
                    <a:cubicBezTo>
                      <a:pt x="133" y="76"/>
                      <a:pt x="133" y="76"/>
                      <a:pt x="132" y="76"/>
                    </a:cubicBezTo>
                    <a:cubicBezTo>
                      <a:pt x="131" y="76"/>
                      <a:pt x="132" y="75"/>
                      <a:pt x="131" y="75"/>
                    </a:cubicBezTo>
                    <a:cubicBezTo>
                      <a:pt x="131" y="74"/>
                      <a:pt x="131" y="73"/>
                      <a:pt x="131" y="72"/>
                    </a:cubicBezTo>
                    <a:cubicBezTo>
                      <a:pt x="131" y="70"/>
                      <a:pt x="131" y="69"/>
                      <a:pt x="131" y="67"/>
                    </a:cubicBezTo>
                    <a:cubicBezTo>
                      <a:pt x="130" y="57"/>
                      <a:pt x="130" y="57"/>
                      <a:pt x="130" y="57"/>
                    </a:cubicBezTo>
                    <a:cubicBezTo>
                      <a:pt x="130" y="51"/>
                      <a:pt x="130" y="45"/>
                      <a:pt x="129" y="38"/>
                    </a:cubicBezTo>
                    <a:cubicBezTo>
                      <a:pt x="127" y="26"/>
                      <a:pt x="124" y="13"/>
                      <a:pt x="119" y="2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15" y="4"/>
                      <a:pt x="111" y="7"/>
                      <a:pt x="106" y="10"/>
                    </a:cubicBezTo>
                    <a:cubicBezTo>
                      <a:pt x="102" y="13"/>
                      <a:pt x="97" y="15"/>
                      <a:pt x="92" y="17"/>
                    </a:cubicBezTo>
                    <a:cubicBezTo>
                      <a:pt x="90" y="18"/>
                      <a:pt x="87" y="18"/>
                      <a:pt x="84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79" y="20"/>
                      <a:pt x="78" y="20"/>
                      <a:pt x="77" y="20"/>
                    </a:cubicBezTo>
                    <a:cubicBezTo>
                      <a:pt x="75" y="20"/>
                      <a:pt x="74" y="20"/>
                      <a:pt x="73" y="20"/>
                    </a:cubicBezTo>
                    <a:cubicBezTo>
                      <a:pt x="71" y="20"/>
                      <a:pt x="70" y="20"/>
                      <a:pt x="69" y="20"/>
                    </a:cubicBezTo>
                    <a:cubicBezTo>
                      <a:pt x="68" y="20"/>
                      <a:pt x="66" y="20"/>
                      <a:pt x="65" y="2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4"/>
                      <a:pt x="62" y="25"/>
                      <a:pt x="62" y="27"/>
                    </a:cubicBezTo>
                    <a:cubicBezTo>
                      <a:pt x="62" y="28"/>
                      <a:pt x="62" y="29"/>
                      <a:pt x="62" y="31"/>
                    </a:cubicBezTo>
                    <a:cubicBezTo>
                      <a:pt x="62" y="32"/>
                      <a:pt x="62" y="34"/>
                      <a:pt x="62" y="35"/>
                    </a:cubicBezTo>
                    <a:cubicBezTo>
                      <a:pt x="61" y="37"/>
                      <a:pt x="61" y="38"/>
                      <a:pt x="61" y="39"/>
                    </a:cubicBezTo>
                    <a:cubicBezTo>
                      <a:pt x="60" y="41"/>
                      <a:pt x="60" y="42"/>
                      <a:pt x="59" y="43"/>
                    </a:cubicBezTo>
                    <a:cubicBezTo>
                      <a:pt x="58" y="45"/>
                      <a:pt x="58" y="46"/>
                      <a:pt x="57" y="47"/>
                    </a:cubicBezTo>
                    <a:cubicBezTo>
                      <a:pt x="56" y="48"/>
                      <a:pt x="55" y="50"/>
                      <a:pt x="54" y="51"/>
                    </a:cubicBezTo>
                    <a:cubicBezTo>
                      <a:pt x="53" y="52"/>
                      <a:pt x="52" y="53"/>
                      <a:pt x="51" y="53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6" y="57"/>
                      <a:pt x="45" y="57"/>
                      <a:pt x="44" y="58"/>
                    </a:cubicBezTo>
                    <a:cubicBezTo>
                      <a:pt x="42" y="58"/>
                      <a:pt x="41" y="58"/>
                      <a:pt x="40" y="59"/>
                    </a:cubicBezTo>
                    <a:cubicBezTo>
                      <a:pt x="38" y="59"/>
                      <a:pt x="37" y="59"/>
                      <a:pt x="35" y="59"/>
                    </a:cubicBezTo>
                    <a:cubicBezTo>
                      <a:pt x="34" y="60"/>
                      <a:pt x="33" y="60"/>
                      <a:pt x="31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7" y="77"/>
                      <a:pt x="27" y="80"/>
                      <a:pt x="27" y="83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4"/>
                      <a:pt x="28" y="97"/>
                      <a:pt x="28" y="99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9" y="111"/>
                      <a:pt x="29" y="113"/>
                      <a:pt x="29" y="116"/>
                    </a:cubicBezTo>
                    <a:cubicBezTo>
                      <a:pt x="28" y="125"/>
                      <a:pt x="28" y="125"/>
                      <a:pt x="28" y="125"/>
                    </a:cubicBezTo>
                    <a:cubicBezTo>
                      <a:pt x="28" y="124"/>
                      <a:pt x="28" y="124"/>
                      <a:pt x="28" y="124"/>
                    </a:cubicBezTo>
                    <a:cubicBezTo>
                      <a:pt x="28" y="124"/>
                      <a:pt x="29" y="124"/>
                      <a:pt x="30" y="124"/>
                    </a:cubicBezTo>
                    <a:cubicBezTo>
                      <a:pt x="30" y="124"/>
                      <a:pt x="31" y="124"/>
                      <a:pt x="32" y="123"/>
                    </a:cubicBezTo>
                    <a:cubicBezTo>
                      <a:pt x="33" y="123"/>
                      <a:pt x="34" y="122"/>
                      <a:pt x="35" y="121"/>
                    </a:cubicBezTo>
                    <a:cubicBezTo>
                      <a:pt x="38" y="120"/>
                      <a:pt x="40" y="117"/>
                      <a:pt x="42" y="115"/>
                    </a:cubicBezTo>
                    <a:cubicBezTo>
                      <a:pt x="44" y="113"/>
                      <a:pt x="46" y="111"/>
                      <a:pt x="48" y="108"/>
                    </a:cubicBezTo>
                    <a:cubicBezTo>
                      <a:pt x="48" y="108"/>
                      <a:pt x="48" y="108"/>
                      <a:pt x="49" y="108"/>
                    </a:cubicBezTo>
                    <a:cubicBezTo>
                      <a:pt x="49" y="108"/>
                      <a:pt x="49" y="107"/>
                      <a:pt x="50" y="107"/>
                    </a:cubicBezTo>
                    <a:cubicBezTo>
                      <a:pt x="50" y="107"/>
                      <a:pt x="50" y="107"/>
                      <a:pt x="51" y="108"/>
                    </a:cubicBezTo>
                    <a:cubicBezTo>
                      <a:pt x="51" y="109"/>
                      <a:pt x="51" y="110"/>
                      <a:pt x="51" y="110"/>
                    </a:cubicBezTo>
                    <a:cubicBezTo>
                      <a:pt x="51" y="112"/>
                      <a:pt x="51" y="113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2" y="126"/>
                      <a:pt x="52" y="126"/>
                      <a:pt x="52" y="126"/>
                    </a:cubicBezTo>
                    <a:cubicBezTo>
                      <a:pt x="52" y="129"/>
                      <a:pt x="53" y="133"/>
                      <a:pt x="53" y="136"/>
                    </a:cubicBezTo>
                    <a:cubicBezTo>
                      <a:pt x="53" y="140"/>
                      <a:pt x="53" y="144"/>
                      <a:pt x="53" y="147"/>
                    </a:cubicBezTo>
                    <a:cubicBezTo>
                      <a:pt x="53" y="151"/>
                      <a:pt x="53" y="154"/>
                      <a:pt x="52" y="158"/>
                    </a:cubicBezTo>
                    <a:cubicBezTo>
                      <a:pt x="52" y="162"/>
                      <a:pt x="52" y="165"/>
                      <a:pt x="51" y="169"/>
                    </a:cubicBezTo>
                    <a:cubicBezTo>
                      <a:pt x="51" y="172"/>
                      <a:pt x="50" y="176"/>
                      <a:pt x="49" y="179"/>
                    </a:cubicBezTo>
                    <a:cubicBezTo>
                      <a:pt x="48" y="187"/>
                      <a:pt x="47" y="194"/>
                      <a:pt x="45" y="201"/>
                    </a:cubicBezTo>
                    <a:cubicBezTo>
                      <a:pt x="42" y="215"/>
                      <a:pt x="38" y="229"/>
                      <a:pt x="35" y="243"/>
                    </a:cubicBezTo>
                    <a:cubicBezTo>
                      <a:pt x="33" y="250"/>
                      <a:pt x="32" y="257"/>
                      <a:pt x="31" y="264"/>
                    </a:cubicBezTo>
                    <a:cubicBezTo>
                      <a:pt x="29" y="271"/>
                      <a:pt x="28" y="278"/>
                      <a:pt x="27" y="285"/>
                    </a:cubicBezTo>
                    <a:cubicBezTo>
                      <a:pt x="27" y="285"/>
                      <a:pt x="27" y="285"/>
                      <a:pt x="27" y="285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6" y="286"/>
                      <a:pt x="26" y="287"/>
                      <a:pt x="25" y="288"/>
                    </a:cubicBezTo>
                    <a:cubicBezTo>
                      <a:pt x="25" y="289"/>
                      <a:pt x="25" y="290"/>
                      <a:pt x="25" y="292"/>
                    </a:cubicBezTo>
                    <a:cubicBezTo>
                      <a:pt x="24" y="294"/>
                      <a:pt x="24" y="296"/>
                      <a:pt x="24" y="298"/>
                    </a:cubicBezTo>
                    <a:cubicBezTo>
                      <a:pt x="24" y="303"/>
                      <a:pt x="23" y="308"/>
                      <a:pt x="23" y="312"/>
                    </a:cubicBezTo>
                    <a:cubicBezTo>
                      <a:pt x="23" y="322"/>
                      <a:pt x="23" y="331"/>
                      <a:pt x="23" y="340"/>
                    </a:cubicBezTo>
                    <a:cubicBezTo>
                      <a:pt x="23" y="359"/>
                      <a:pt x="24" y="377"/>
                      <a:pt x="26" y="396"/>
                    </a:cubicBezTo>
                    <a:cubicBezTo>
                      <a:pt x="27" y="397"/>
                      <a:pt x="27" y="397"/>
                      <a:pt x="27" y="397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4" y="394"/>
                      <a:pt x="22" y="391"/>
                      <a:pt x="20" y="389"/>
                    </a:cubicBezTo>
                    <a:cubicBezTo>
                      <a:pt x="19" y="388"/>
                      <a:pt x="18" y="387"/>
                      <a:pt x="16" y="386"/>
                    </a:cubicBezTo>
                    <a:cubicBezTo>
                      <a:pt x="15" y="385"/>
                      <a:pt x="14" y="384"/>
                      <a:pt x="12" y="384"/>
                    </a:cubicBezTo>
                    <a:cubicBezTo>
                      <a:pt x="12" y="383"/>
                      <a:pt x="11" y="383"/>
                      <a:pt x="10" y="382"/>
                    </a:cubicBezTo>
                    <a:cubicBezTo>
                      <a:pt x="10" y="382"/>
                      <a:pt x="9" y="381"/>
                      <a:pt x="9" y="380"/>
                    </a:cubicBezTo>
                    <a:cubicBezTo>
                      <a:pt x="8" y="379"/>
                      <a:pt x="8" y="377"/>
                      <a:pt x="8" y="376"/>
                    </a:cubicBezTo>
                    <a:cubicBezTo>
                      <a:pt x="7" y="373"/>
                      <a:pt x="7" y="369"/>
                      <a:pt x="6" y="366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5" y="372"/>
                      <a:pt x="5" y="372"/>
                      <a:pt x="5" y="372"/>
                    </a:cubicBezTo>
                    <a:cubicBezTo>
                      <a:pt x="4" y="374"/>
                      <a:pt x="3" y="376"/>
                      <a:pt x="3" y="378"/>
                    </a:cubicBezTo>
                    <a:cubicBezTo>
                      <a:pt x="2" y="380"/>
                      <a:pt x="2" y="382"/>
                      <a:pt x="2" y="384"/>
                    </a:cubicBezTo>
                    <a:cubicBezTo>
                      <a:pt x="1" y="386"/>
                      <a:pt x="1" y="389"/>
                      <a:pt x="1" y="391"/>
                    </a:cubicBezTo>
                    <a:cubicBezTo>
                      <a:pt x="0" y="393"/>
                      <a:pt x="0" y="395"/>
                      <a:pt x="0" y="397"/>
                    </a:cubicBezTo>
                    <a:cubicBezTo>
                      <a:pt x="0" y="399"/>
                      <a:pt x="0" y="401"/>
                      <a:pt x="0" y="403"/>
                    </a:cubicBezTo>
                    <a:cubicBezTo>
                      <a:pt x="0" y="405"/>
                      <a:pt x="0" y="407"/>
                      <a:pt x="0" y="410"/>
                    </a:cubicBezTo>
                    <a:cubicBezTo>
                      <a:pt x="1" y="412"/>
                      <a:pt x="1" y="414"/>
                      <a:pt x="1" y="416"/>
                    </a:cubicBezTo>
                    <a:cubicBezTo>
                      <a:pt x="2" y="420"/>
                      <a:pt x="2" y="424"/>
                      <a:pt x="3" y="428"/>
                    </a:cubicBezTo>
                    <a:cubicBezTo>
                      <a:pt x="4" y="432"/>
                      <a:pt x="5" y="437"/>
                      <a:pt x="6" y="441"/>
                    </a:cubicBezTo>
                    <a:cubicBezTo>
                      <a:pt x="7" y="445"/>
                      <a:pt x="7" y="449"/>
                      <a:pt x="8" y="453"/>
                    </a:cubicBezTo>
                    <a:cubicBezTo>
                      <a:pt x="8" y="455"/>
                      <a:pt x="8" y="457"/>
                      <a:pt x="8" y="459"/>
                    </a:cubicBezTo>
                    <a:cubicBezTo>
                      <a:pt x="8" y="462"/>
                      <a:pt x="8" y="464"/>
                      <a:pt x="8" y="4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8" name="Freeform 273"/>
              <p:cNvSpPr>
                <a:spLocks noEditPoints="1"/>
              </p:cNvSpPr>
              <p:nvPr/>
            </p:nvSpPr>
            <p:spPr bwMode="auto">
              <a:xfrm>
                <a:off x="2025651" y="5618163"/>
                <a:ext cx="473075" cy="1504950"/>
              </a:xfrm>
              <a:custGeom>
                <a:avLst/>
                <a:gdLst>
                  <a:gd name="T0" fmla="*/ 4 w 146"/>
                  <a:gd name="T1" fmla="*/ 416 h 464"/>
                  <a:gd name="T2" fmla="*/ 1 w 146"/>
                  <a:gd name="T3" fmla="*/ 380 h 464"/>
                  <a:gd name="T4" fmla="*/ 21 w 146"/>
                  <a:gd name="T5" fmla="*/ 368 h 464"/>
                  <a:gd name="T6" fmla="*/ 20 w 146"/>
                  <a:gd name="T7" fmla="*/ 315 h 464"/>
                  <a:gd name="T8" fmla="*/ 30 w 146"/>
                  <a:gd name="T9" fmla="*/ 263 h 464"/>
                  <a:gd name="T10" fmla="*/ 52 w 146"/>
                  <a:gd name="T11" fmla="*/ 172 h 464"/>
                  <a:gd name="T12" fmla="*/ 56 w 146"/>
                  <a:gd name="T13" fmla="*/ 120 h 464"/>
                  <a:gd name="T14" fmla="*/ 42 w 146"/>
                  <a:gd name="T15" fmla="*/ 101 h 464"/>
                  <a:gd name="T16" fmla="*/ 34 w 146"/>
                  <a:gd name="T17" fmla="*/ 99 h 464"/>
                  <a:gd name="T18" fmla="*/ 29 w 146"/>
                  <a:gd name="T19" fmla="*/ 82 h 464"/>
                  <a:gd name="T20" fmla="*/ 28 w 146"/>
                  <a:gd name="T21" fmla="*/ 56 h 464"/>
                  <a:gd name="T22" fmla="*/ 41 w 146"/>
                  <a:gd name="T23" fmla="*/ 44 h 464"/>
                  <a:gd name="T24" fmla="*/ 62 w 146"/>
                  <a:gd name="T25" fmla="*/ 17 h 464"/>
                  <a:gd name="T26" fmla="*/ 68 w 146"/>
                  <a:gd name="T27" fmla="*/ 0 h 464"/>
                  <a:gd name="T28" fmla="*/ 131 w 146"/>
                  <a:gd name="T29" fmla="*/ 22 h 464"/>
                  <a:gd name="T30" fmla="*/ 139 w 146"/>
                  <a:gd name="T31" fmla="*/ 92 h 464"/>
                  <a:gd name="T32" fmla="*/ 139 w 146"/>
                  <a:gd name="T33" fmla="*/ 148 h 464"/>
                  <a:gd name="T34" fmla="*/ 129 w 146"/>
                  <a:gd name="T35" fmla="*/ 206 h 464"/>
                  <a:gd name="T36" fmla="*/ 107 w 146"/>
                  <a:gd name="T37" fmla="*/ 292 h 464"/>
                  <a:gd name="T38" fmla="*/ 100 w 146"/>
                  <a:gd name="T39" fmla="*/ 343 h 464"/>
                  <a:gd name="T40" fmla="*/ 105 w 146"/>
                  <a:gd name="T41" fmla="*/ 379 h 464"/>
                  <a:gd name="T42" fmla="*/ 129 w 146"/>
                  <a:gd name="T43" fmla="*/ 382 h 464"/>
                  <a:gd name="T44" fmla="*/ 132 w 146"/>
                  <a:gd name="T45" fmla="*/ 413 h 464"/>
                  <a:gd name="T46" fmla="*/ 146 w 146"/>
                  <a:gd name="T47" fmla="*/ 463 h 464"/>
                  <a:gd name="T48" fmla="*/ 121 w 146"/>
                  <a:gd name="T49" fmla="*/ 464 h 464"/>
                  <a:gd name="T50" fmla="*/ 47 w 146"/>
                  <a:gd name="T51" fmla="*/ 459 h 464"/>
                  <a:gd name="T52" fmla="*/ 14 w 146"/>
                  <a:gd name="T53" fmla="*/ 463 h 464"/>
                  <a:gd name="T54" fmla="*/ 55 w 146"/>
                  <a:gd name="T55" fmla="*/ 459 h 464"/>
                  <a:gd name="T56" fmla="*/ 129 w 146"/>
                  <a:gd name="T57" fmla="*/ 463 h 464"/>
                  <a:gd name="T58" fmla="*/ 138 w 146"/>
                  <a:gd name="T59" fmla="*/ 444 h 464"/>
                  <a:gd name="T60" fmla="*/ 128 w 146"/>
                  <a:gd name="T61" fmla="*/ 393 h 464"/>
                  <a:gd name="T62" fmla="*/ 107 w 146"/>
                  <a:gd name="T63" fmla="*/ 382 h 464"/>
                  <a:gd name="T64" fmla="*/ 101 w 146"/>
                  <a:gd name="T65" fmla="*/ 365 h 464"/>
                  <a:gd name="T66" fmla="*/ 100 w 146"/>
                  <a:gd name="T67" fmla="*/ 321 h 464"/>
                  <a:gd name="T68" fmla="*/ 120 w 146"/>
                  <a:gd name="T69" fmla="*/ 234 h 464"/>
                  <a:gd name="T70" fmla="*/ 135 w 146"/>
                  <a:gd name="T71" fmla="*/ 170 h 464"/>
                  <a:gd name="T72" fmla="*/ 138 w 146"/>
                  <a:gd name="T73" fmla="*/ 92 h 464"/>
                  <a:gd name="T74" fmla="*/ 129 w 146"/>
                  <a:gd name="T75" fmla="*/ 23 h 464"/>
                  <a:gd name="T76" fmla="*/ 69 w 146"/>
                  <a:gd name="T77" fmla="*/ 1 h 464"/>
                  <a:gd name="T78" fmla="*/ 60 w 146"/>
                  <a:gd name="T79" fmla="*/ 26 h 464"/>
                  <a:gd name="T80" fmla="*/ 28 w 146"/>
                  <a:gd name="T81" fmla="*/ 54 h 464"/>
                  <a:gd name="T82" fmla="*/ 31 w 146"/>
                  <a:gd name="T83" fmla="*/ 65 h 464"/>
                  <a:gd name="T84" fmla="*/ 32 w 146"/>
                  <a:gd name="T85" fmla="*/ 94 h 464"/>
                  <a:gd name="T86" fmla="*/ 39 w 146"/>
                  <a:gd name="T87" fmla="*/ 100 h 464"/>
                  <a:gd name="T88" fmla="*/ 55 w 146"/>
                  <a:gd name="T89" fmla="*/ 99 h 464"/>
                  <a:gd name="T90" fmla="*/ 56 w 146"/>
                  <a:gd name="T91" fmla="*/ 151 h 464"/>
                  <a:gd name="T92" fmla="*/ 36 w 146"/>
                  <a:gd name="T93" fmla="*/ 243 h 464"/>
                  <a:gd name="T94" fmla="*/ 28 w 146"/>
                  <a:gd name="T95" fmla="*/ 276 h 464"/>
                  <a:gd name="T96" fmla="*/ 20 w 146"/>
                  <a:gd name="T97" fmla="*/ 342 h 464"/>
                  <a:gd name="T98" fmla="*/ 4 w 146"/>
                  <a:gd name="T99" fmla="*/ 369 h 464"/>
                  <a:gd name="T100" fmla="*/ 1 w 146"/>
                  <a:gd name="T101" fmla="*/ 392 h 464"/>
                  <a:gd name="T102" fmla="*/ 12 w 146"/>
                  <a:gd name="T103" fmla="*/ 451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" h="464">
                    <a:moveTo>
                      <a:pt x="14" y="463"/>
                    </a:moveTo>
                    <a:cubicBezTo>
                      <a:pt x="13" y="457"/>
                      <a:pt x="13" y="457"/>
                      <a:pt x="13" y="457"/>
                    </a:cubicBezTo>
                    <a:cubicBezTo>
                      <a:pt x="12" y="451"/>
                      <a:pt x="12" y="451"/>
                      <a:pt x="12" y="451"/>
                    </a:cubicBezTo>
                    <a:cubicBezTo>
                      <a:pt x="11" y="447"/>
                      <a:pt x="10" y="443"/>
                      <a:pt x="9" y="440"/>
                    </a:cubicBezTo>
                    <a:cubicBezTo>
                      <a:pt x="8" y="432"/>
                      <a:pt x="5" y="424"/>
                      <a:pt x="4" y="416"/>
                    </a:cubicBezTo>
                    <a:cubicBezTo>
                      <a:pt x="3" y="412"/>
                      <a:pt x="2" y="408"/>
                      <a:pt x="2" y="404"/>
                    </a:cubicBezTo>
                    <a:cubicBezTo>
                      <a:pt x="1" y="398"/>
                      <a:pt x="1" y="398"/>
                      <a:pt x="1" y="398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0" y="386"/>
                      <a:pt x="0" y="386"/>
                      <a:pt x="0" y="386"/>
                    </a:cubicBezTo>
                    <a:cubicBezTo>
                      <a:pt x="1" y="380"/>
                      <a:pt x="1" y="380"/>
                      <a:pt x="1" y="380"/>
                    </a:cubicBezTo>
                    <a:cubicBezTo>
                      <a:pt x="2" y="374"/>
                      <a:pt x="2" y="374"/>
                      <a:pt x="2" y="374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4" y="368"/>
                      <a:pt x="4" y="368"/>
                      <a:pt x="4" y="368"/>
                    </a:cubicBezTo>
                    <a:cubicBezTo>
                      <a:pt x="4" y="368"/>
                      <a:pt x="4" y="368"/>
                      <a:pt x="4" y="368"/>
                    </a:cubicBezTo>
                    <a:cubicBezTo>
                      <a:pt x="21" y="368"/>
                      <a:pt x="21" y="368"/>
                      <a:pt x="21" y="368"/>
                    </a:cubicBezTo>
                    <a:cubicBezTo>
                      <a:pt x="20" y="369"/>
                      <a:pt x="20" y="369"/>
                      <a:pt x="20" y="369"/>
                    </a:cubicBezTo>
                    <a:cubicBezTo>
                      <a:pt x="19" y="355"/>
                      <a:pt x="19" y="355"/>
                      <a:pt x="19" y="355"/>
                    </a:cubicBezTo>
                    <a:cubicBezTo>
                      <a:pt x="19" y="342"/>
                      <a:pt x="19" y="342"/>
                      <a:pt x="19" y="342"/>
                    </a:cubicBezTo>
                    <a:cubicBezTo>
                      <a:pt x="19" y="329"/>
                      <a:pt x="19" y="329"/>
                      <a:pt x="19" y="329"/>
                    </a:cubicBezTo>
                    <a:cubicBezTo>
                      <a:pt x="20" y="324"/>
                      <a:pt x="20" y="320"/>
                      <a:pt x="20" y="315"/>
                    </a:cubicBezTo>
                    <a:cubicBezTo>
                      <a:pt x="21" y="311"/>
                      <a:pt x="21" y="307"/>
                      <a:pt x="22" y="302"/>
                    </a:cubicBezTo>
                    <a:cubicBezTo>
                      <a:pt x="24" y="289"/>
                      <a:pt x="24" y="289"/>
                      <a:pt x="24" y="289"/>
                    </a:cubicBezTo>
                    <a:cubicBezTo>
                      <a:pt x="27" y="276"/>
                      <a:pt x="27" y="276"/>
                      <a:pt x="27" y="276"/>
                    </a:cubicBezTo>
                    <a:cubicBezTo>
                      <a:pt x="30" y="263"/>
                      <a:pt x="30" y="263"/>
                      <a:pt x="30" y="263"/>
                    </a:cubicBezTo>
                    <a:cubicBezTo>
                      <a:pt x="30" y="263"/>
                      <a:pt x="30" y="263"/>
                      <a:pt x="30" y="263"/>
                    </a:cubicBezTo>
                    <a:cubicBezTo>
                      <a:pt x="32" y="253"/>
                      <a:pt x="32" y="253"/>
                      <a:pt x="32" y="253"/>
                    </a:cubicBezTo>
                    <a:cubicBezTo>
                      <a:pt x="35" y="243"/>
                      <a:pt x="35" y="243"/>
                      <a:pt x="35" y="243"/>
                    </a:cubicBezTo>
                    <a:cubicBezTo>
                      <a:pt x="36" y="236"/>
                      <a:pt x="38" y="229"/>
                      <a:pt x="39" y="223"/>
                    </a:cubicBezTo>
                    <a:cubicBezTo>
                      <a:pt x="43" y="209"/>
                      <a:pt x="46" y="196"/>
                      <a:pt x="49" y="182"/>
                    </a:cubicBezTo>
                    <a:cubicBezTo>
                      <a:pt x="52" y="172"/>
                      <a:pt x="52" y="172"/>
                      <a:pt x="52" y="172"/>
                    </a:cubicBezTo>
                    <a:cubicBezTo>
                      <a:pt x="53" y="161"/>
                      <a:pt x="53" y="161"/>
                      <a:pt x="53" y="16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6" y="141"/>
                      <a:pt x="56" y="141"/>
                      <a:pt x="56" y="141"/>
                    </a:cubicBezTo>
                    <a:cubicBezTo>
                      <a:pt x="56" y="130"/>
                      <a:pt x="56" y="130"/>
                      <a:pt x="56" y="130"/>
                    </a:cubicBezTo>
                    <a:cubicBezTo>
                      <a:pt x="56" y="120"/>
                      <a:pt x="56" y="120"/>
                      <a:pt x="56" y="120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5" y="100"/>
                      <a:pt x="55" y="100"/>
                      <a:pt x="55" y="100"/>
                    </a:cubicBezTo>
                    <a:cubicBezTo>
                      <a:pt x="51" y="100"/>
                      <a:pt x="48" y="101"/>
                      <a:pt x="44" y="101"/>
                    </a:cubicBezTo>
                    <a:cubicBezTo>
                      <a:pt x="43" y="101"/>
                      <a:pt x="43" y="101"/>
                      <a:pt x="42" y="101"/>
                    </a:cubicBezTo>
                    <a:cubicBezTo>
                      <a:pt x="41" y="101"/>
                      <a:pt x="40" y="101"/>
                      <a:pt x="39" y="101"/>
                    </a:cubicBezTo>
                    <a:cubicBezTo>
                      <a:pt x="38" y="101"/>
                      <a:pt x="37" y="101"/>
                      <a:pt x="36" y="10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3" y="99"/>
                      <a:pt x="32" y="98"/>
                      <a:pt x="32" y="97"/>
                    </a:cubicBezTo>
                    <a:cubicBezTo>
                      <a:pt x="31" y="96"/>
                      <a:pt x="31" y="95"/>
                      <a:pt x="30" y="94"/>
                    </a:cubicBezTo>
                    <a:cubicBezTo>
                      <a:pt x="30" y="93"/>
                      <a:pt x="30" y="92"/>
                      <a:pt x="30" y="91"/>
                    </a:cubicBezTo>
                    <a:cubicBezTo>
                      <a:pt x="29" y="90"/>
                      <a:pt x="29" y="89"/>
                      <a:pt x="29" y="88"/>
                    </a:cubicBezTo>
                    <a:cubicBezTo>
                      <a:pt x="29" y="86"/>
                      <a:pt x="29" y="84"/>
                      <a:pt x="29" y="82"/>
                    </a:cubicBezTo>
                    <a:cubicBezTo>
                      <a:pt x="29" y="80"/>
                      <a:pt x="29" y="78"/>
                      <a:pt x="29" y="76"/>
                    </a:cubicBezTo>
                    <a:cubicBezTo>
                      <a:pt x="29" y="73"/>
                      <a:pt x="29" y="69"/>
                      <a:pt x="29" y="65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5" y="29"/>
                      <a:pt x="57" y="27"/>
                      <a:pt x="58" y="25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1" y="20"/>
                      <a:pt x="62" y="19"/>
                      <a:pt x="62" y="17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2"/>
                      <a:pt x="65" y="10"/>
                      <a:pt x="65" y="9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1" y="22"/>
                      <a:pt x="131" y="22"/>
                      <a:pt x="131" y="22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7" y="69"/>
                      <a:pt x="137" y="69"/>
                      <a:pt x="137" y="69"/>
                    </a:cubicBezTo>
                    <a:cubicBezTo>
                      <a:pt x="138" y="76"/>
                      <a:pt x="139" y="84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7" y="163"/>
                      <a:pt x="137" y="163"/>
                      <a:pt x="137" y="163"/>
                    </a:cubicBezTo>
                    <a:cubicBezTo>
                      <a:pt x="136" y="170"/>
                      <a:pt x="136" y="170"/>
                      <a:pt x="136" y="170"/>
                    </a:cubicBezTo>
                    <a:cubicBezTo>
                      <a:pt x="135" y="177"/>
                      <a:pt x="135" y="177"/>
                      <a:pt x="135" y="177"/>
                    </a:cubicBezTo>
                    <a:cubicBezTo>
                      <a:pt x="132" y="192"/>
                      <a:pt x="132" y="192"/>
                      <a:pt x="132" y="192"/>
                    </a:cubicBezTo>
                    <a:cubicBezTo>
                      <a:pt x="129" y="206"/>
                      <a:pt x="129" y="206"/>
                      <a:pt x="129" y="206"/>
                    </a:cubicBezTo>
                    <a:cubicBezTo>
                      <a:pt x="128" y="211"/>
                      <a:pt x="126" y="216"/>
                      <a:pt x="125" y="220"/>
                    </a:cubicBezTo>
                    <a:cubicBezTo>
                      <a:pt x="121" y="235"/>
                      <a:pt x="121" y="235"/>
                      <a:pt x="121" y="235"/>
                    </a:cubicBezTo>
                    <a:cubicBezTo>
                      <a:pt x="119" y="244"/>
                      <a:pt x="116" y="254"/>
                      <a:pt x="114" y="263"/>
                    </a:cubicBezTo>
                    <a:cubicBezTo>
                      <a:pt x="113" y="268"/>
                      <a:pt x="111" y="273"/>
                      <a:pt x="110" y="277"/>
                    </a:cubicBezTo>
                    <a:cubicBezTo>
                      <a:pt x="107" y="292"/>
                      <a:pt x="107" y="292"/>
                      <a:pt x="107" y="292"/>
                    </a:cubicBezTo>
                    <a:cubicBezTo>
                      <a:pt x="106" y="297"/>
                      <a:pt x="105" y="301"/>
                      <a:pt x="104" y="306"/>
                    </a:cubicBezTo>
                    <a:cubicBezTo>
                      <a:pt x="103" y="311"/>
                      <a:pt x="102" y="316"/>
                      <a:pt x="101" y="321"/>
                    </a:cubicBezTo>
                    <a:cubicBezTo>
                      <a:pt x="101" y="323"/>
                      <a:pt x="101" y="326"/>
                      <a:pt x="101" y="328"/>
                    </a:cubicBezTo>
                    <a:cubicBezTo>
                      <a:pt x="100" y="331"/>
                      <a:pt x="100" y="333"/>
                      <a:pt x="100" y="335"/>
                    </a:cubicBezTo>
                    <a:cubicBezTo>
                      <a:pt x="100" y="338"/>
                      <a:pt x="100" y="340"/>
                      <a:pt x="100" y="343"/>
                    </a:cubicBezTo>
                    <a:cubicBezTo>
                      <a:pt x="100" y="345"/>
                      <a:pt x="100" y="348"/>
                      <a:pt x="100" y="350"/>
                    </a:cubicBezTo>
                    <a:cubicBezTo>
                      <a:pt x="100" y="355"/>
                      <a:pt x="101" y="360"/>
                      <a:pt x="102" y="365"/>
                    </a:cubicBezTo>
                    <a:cubicBezTo>
                      <a:pt x="102" y="367"/>
                      <a:pt x="103" y="369"/>
                      <a:pt x="103" y="372"/>
                    </a:cubicBezTo>
                    <a:cubicBezTo>
                      <a:pt x="105" y="379"/>
                      <a:pt x="105" y="379"/>
                      <a:pt x="105" y="379"/>
                    </a:cubicBezTo>
                    <a:cubicBezTo>
                      <a:pt x="105" y="379"/>
                      <a:pt x="105" y="379"/>
                      <a:pt x="105" y="379"/>
                    </a:cubicBezTo>
                    <a:cubicBezTo>
                      <a:pt x="106" y="379"/>
                      <a:pt x="106" y="380"/>
                      <a:pt x="106" y="380"/>
                    </a:cubicBezTo>
                    <a:cubicBezTo>
                      <a:pt x="106" y="380"/>
                      <a:pt x="107" y="380"/>
                      <a:pt x="107" y="381"/>
                    </a:cubicBezTo>
                    <a:cubicBezTo>
                      <a:pt x="108" y="381"/>
                      <a:pt x="109" y="381"/>
                      <a:pt x="110" y="381"/>
                    </a:cubicBezTo>
                    <a:cubicBezTo>
                      <a:pt x="112" y="382"/>
                      <a:pt x="114" y="382"/>
                      <a:pt x="116" y="382"/>
                    </a:cubicBezTo>
                    <a:cubicBezTo>
                      <a:pt x="120" y="382"/>
                      <a:pt x="124" y="382"/>
                      <a:pt x="129" y="382"/>
                    </a:cubicBezTo>
                    <a:cubicBezTo>
                      <a:pt x="129" y="382"/>
                      <a:pt x="129" y="382"/>
                      <a:pt x="129" y="382"/>
                    </a:cubicBezTo>
                    <a:cubicBezTo>
                      <a:pt x="129" y="383"/>
                      <a:pt x="129" y="383"/>
                      <a:pt x="129" y="383"/>
                    </a:cubicBezTo>
                    <a:cubicBezTo>
                      <a:pt x="129" y="393"/>
                      <a:pt x="129" y="393"/>
                      <a:pt x="129" y="393"/>
                    </a:cubicBezTo>
                    <a:cubicBezTo>
                      <a:pt x="130" y="403"/>
                      <a:pt x="130" y="403"/>
                      <a:pt x="130" y="403"/>
                    </a:cubicBezTo>
                    <a:cubicBezTo>
                      <a:pt x="132" y="413"/>
                      <a:pt x="132" y="413"/>
                      <a:pt x="132" y="413"/>
                    </a:cubicBezTo>
                    <a:cubicBezTo>
                      <a:pt x="134" y="424"/>
                      <a:pt x="134" y="424"/>
                      <a:pt x="134" y="424"/>
                    </a:cubicBezTo>
                    <a:cubicBezTo>
                      <a:pt x="136" y="434"/>
                      <a:pt x="136" y="434"/>
                      <a:pt x="136" y="434"/>
                    </a:cubicBezTo>
                    <a:cubicBezTo>
                      <a:pt x="137" y="437"/>
                      <a:pt x="138" y="440"/>
                      <a:pt x="139" y="444"/>
                    </a:cubicBezTo>
                    <a:cubicBezTo>
                      <a:pt x="142" y="453"/>
                      <a:pt x="142" y="453"/>
                      <a:pt x="142" y="453"/>
                    </a:cubicBezTo>
                    <a:cubicBezTo>
                      <a:pt x="146" y="463"/>
                      <a:pt x="146" y="463"/>
                      <a:pt x="146" y="463"/>
                    </a:cubicBezTo>
                    <a:cubicBezTo>
                      <a:pt x="146" y="464"/>
                      <a:pt x="146" y="464"/>
                      <a:pt x="146" y="464"/>
                    </a:cubicBezTo>
                    <a:cubicBezTo>
                      <a:pt x="145" y="464"/>
                      <a:pt x="145" y="464"/>
                      <a:pt x="145" y="464"/>
                    </a:cubicBezTo>
                    <a:cubicBezTo>
                      <a:pt x="137" y="464"/>
                      <a:pt x="137" y="464"/>
                      <a:pt x="137" y="464"/>
                    </a:cubicBezTo>
                    <a:cubicBezTo>
                      <a:pt x="129" y="464"/>
                      <a:pt x="129" y="464"/>
                      <a:pt x="129" y="464"/>
                    </a:cubicBezTo>
                    <a:cubicBezTo>
                      <a:pt x="121" y="464"/>
                      <a:pt x="121" y="464"/>
                      <a:pt x="121" y="464"/>
                    </a:cubicBezTo>
                    <a:cubicBezTo>
                      <a:pt x="112" y="463"/>
                      <a:pt x="112" y="463"/>
                      <a:pt x="112" y="463"/>
                    </a:cubicBezTo>
                    <a:cubicBezTo>
                      <a:pt x="101" y="463"/>
                      <a:pt x="91" y="462"/>
                      <a:pt x="80" y="461"/>
                    </a:cubicBezTo>
                    <a:cubicBezTo>
                      <a:pt x="74" y="460"/>
                      <a:pt x="69" y="460"/>
                      <a:pt x="63" y="460"/>
                    </a:cubicBezTo>
                    <a:cubicBezTo>
                      <a:pt x="55" y="459"/>
                      <a:pt x="55" y="459"/>
                      <a:pt x="55" y="459"/>
                    </a:cubicBezTo>
                    <a:cubicBezTo>
                      <a:pt x="47" y="459"/>
                      <a:pt x="47" y="459"/>
                      <a:pt x="47" y="459"/>
                    </a:cubicBezTo>
                    <a:cubicBezTo>
                      <a:pt x="38" y="460"/>
                      <a:pt x="38" y="460"/>
                      <a:pt x="38" y="460"/>
                    </a:cubicBezTo>
                    <a:cubicBezTo>
                      <a:pt x="30" y="460"/>
                      <a:pt x="30" y="460"/>
                      <a:pt x="30" y="460"/>
                    </a:cubicBezTo>
                    <a:cubicBezTo>
                      <a:pt x="22" y="462"/>
                      <a:pt x="22" y="462"/>
                      <a:pt x="22" y="462"/>
                    </a:cubicBezTo>
                    <a:lnTo>
                      <a:pt x="14" y="463"/>
                    </a:lnTo>
                    <a:close/>
                    <a:moveTo>
                      <a:pt x="14" y="463"/>
                    </a:moveTo>
                    <a:cubicBezTo>
                      <a:pt x="22" y="461"/>
                      <a:pt x="22" y="461"/>
                      <a:pt x="22" y="461"/>
                    </a:cubicBezTo>
                    <a:cubicBezTo>
                      <a:pt x="30" y="460"/>
                      <a:pt x="30" y="460"/>
                      <a:pt x="30" y="460"/>
                    </a:cubicBezTo>
                    <a:cubicBezTo>
                      <a:pt x="38" y="460"/>
                      <a:pt x="38" y="460"/>
                      <a:pt x="38" y="460"/>
                    </a:cubicBezTo>
                    <a:cubicBezTo>
                      <a:pt x="47" y="459"/>
                      <a:pt x="47" y="459"/>
                      <a:pt x="47" y="459"/>
                    </a:cubicBezTo>
                    <a:cubicBezTo>
                      <a:pt x="55" y="459"/>
                      <a:pt x="55" y="459"/>
                      <a:pt x="55" y="459"/>
                    </a:cubicBezTo>
                    <a:cubicBezTo>
                      <a:pt x="63" y="459"/>
                      <a:pt x="63" y="459"/>
                      <a:pt x="63" y="459"/>
                    </a:cubicBezTo>
                    <a:cubicBezTo>
                      <a:pt x="69" y="460"/>
                      <a:pt x="74" y="460"/>
                      <a:pt x="80" y="460"/>
                    </a:cubicBezTo>
                    <a:cubicBezTo>
                      <a:pt x="91" y="461"/>
                      <a:pt x="102" y="462"/>
                      <a:pt x="112" y="463"/>
                    </a:cubicBezTo>
                    <a:cubicBezTo>
                      <a:pt x="121" y="463"/>
                      <a:pt x="121" y="463"/>
                      <a:pt x="121" y="463"/>
                    </a:cubicBezTo>
                    <a:cubicBezTo>
                      <a:pt x="129" y="463"/>
                      <a:pt x="129" y="463"/>
                      <a:pt x="129" y="463"/>
                    </a:cubicBezTo>
                    <a:cubicBezTo>
                      <a:pt x="137" y="463"/>
                      <a:pt x="137" y="463"/>
                      <a:pt x="137" y="463"/>
                    </a:cubicBezTo>
                    <a:cubicBezTo>
                      <a:pt x="145" y="463"/>
                      <a:pt x="145" y="463"/>
                      <a:pt x="145" y="463"/>
                    </a:cubicBezTo>
                    <a:cubicBezTo>
                      <a:pt x="145" y="463"/>
                      <a:pt x="145" y="463"/>
                      <a:pt x="145" y="463"/>
                    </a:cubicBezTo>
                    <a:cubicBezTo>
                      <a:pt x="141" y="454"/>
                      <a:pt x="141" y="454"/>
                      <a:pt x="141" y="454"/>
                    </a:cubicBezTo>
                    <a:cubicBezTo>
                      <a:pt x="138" y="444"/>
                      <a:pt x="138" y="444"/>
                      <a:pt x="138" y="444"/>
                    </a:cubicBezTo>
                    <a:cubicBezTo>
                      <a:pt x="137" y="441"/>
                      <a:pt x="136" y="437"/>
                      <a:pt x="135" y="434"/>
                    </a:cubicBezTo>
                    <a:cubicBezTo>
                      <a:pt x="133" y="424"/>
                      <a:pt x="133" y="424"/>
                      <a:pt x="133" y="424"/>
                    </a:cubicBezTo>
                    <a:cubicBezTo>
                      <a:pt x="131" y="414"/>
                      <a:pt x="131" y="414"/>
                      <a:pt x="131" y="414"/>
                    </a:cubicBezTo>
                    <a:cubicBezTo>
                      <a:pt x="129" y="403"/>
                      <a:pt x="129" y="403"/>
                      <a:pt x="129" y="403"/>
                    </a:cubicBezTo>
                    <a:cubicBezTo>
                      <a:pt x="128" y="393"/>
                      <a:pt x="128" y="393"/>
                      <a:pt x="128" y="393"/>
                    </a:cubicBezTo>
                    <a:cubicBezTo>
                      <a:pt x="128" y="383"/>
                      <a:pt x="128" y="383"/>
                      <a:pt x="128" y="383"/>
                    </a:cubicBezTo>
                    <a:cubicBezTo>
                      <a:pt x="129" y="383"/>
                      <a:pt x="129" y="383"/>
                      <a:pt x="129" y="383"/>
                    </a:cubicBezTo>
                    <a:cubicBezTo>
                      <a:pt x="124" y="383"/>
                      <a:pt x="120" y="383"/>
                      <a:pt x="116" y="383"/>
                    </a:cubicBezTo>
                    <a:cubicBezTo>
                      <a:pt x="114" y="383"/>
                      <a:pt x="112" y="383"/>
                      <a:pt x="110" y="382"/>
                    </a:cubicBezTo>
                    <a:cubicBezTo>
                      <a:pt x="109" y="382"/>
                      <a:pt x="108" y="382"/>
                      <a:pt x="107" y="382"/>
                    </a:cubicBezTo>
                    <a:cubicBezTo>
                      <a:pt x="106" y="381"/>
                      <a:pt x="106" y="381"/>
                      <a:pt x="105" y="381"/>
                    </a:cubicBezTo>
                    <a:cubicBezTo>
                      <a:pt x="105" y="380"/>
                      <a:pt x="105" y="380"/>
                      <a:pt x="104" y="379"/>
                    </a:cubicBezTo>
                    <a:cubicBezTo>
                      <a:pt x="104" y="379"/>
                      <a:pt x="104" y="379"/>
                      <a:pt x="104" y="379"/>
                    </a:cubicBezTo>
                    <a:cubicBezTo>
                      <a:pt x="102" y="372"/>
                      <a:pt x="102" y="372"/>
                      <a:pt x="102" y="372"/>
                    </a:cubicBezTo>
                    <a:cubicBezTo>
                      <a:pt x="102" y="370"/>
                      <a:pt x="101" y="367"/>
                      <a:pt x="101" y="365"/>
                    </a:cubicBezTo>
                    <a:cubicBezTo>
                      <a:pt x="100" y="360"/>
                      <a:pt x="99" y="355"/>
                      <a:pt x="99" y="350"/>
                    </a:cubicBezTo>
                    <a:cubicBezTo>
                      <a:pt x="99" y="348"/>
                      <a:pt x="99" y="345"/>
                      <a:pt x="99" y="343"/>
                    </a:cubicBezTo>
                    <a:cubicBezTo>
                      <a:pt x="99" y="340"/>
                      <a:pt x="99" y="338"/>
                      <a:pt x="99" y="335"/>
                    </a:cubicBezTo>
                    <a:cubicBezTo>
                      <a:pt x="99" y="333"/>
                      <a:pt x="99" y="330"/>
                      <a:pt x="100" y="328"/>
                    </a:cubicBezTo>
                    <a:cubicBezTo>
                      <a:pt x="100" y="325"/>
                      <a:pt x="100" y="323"/>
                      <a:pt x="100" y="321"/>
                    </a:cubicBezTo>
                    <a:cubicBezTo>
                      <a:pt x="101" y="316"/>
                      <a:pt x="102" y="311"/>
                      <a:pt x="103" y="306"/>
                    </a:cubicBezTo>
                    <a:cubicBezTo>
                      <a:pt x="104" y="301"/>
                      <a:pt x="105" y="296"/>
                      <a:pt x="106" y="292"/>
                    </a:cubicBezTo>
                    <a:cubicBezTo>
                      <a:pt x="109" y="277"/>
                      <a:pt x="109" y="277"/>
                      <a:pt x="109" y="277"/>
                    </a:cubicBezTo>
                    <a:cubicBezTo>
                      <a:pt x="110" y="272"/>
                      <a:pt x="111" y="268"/>
                      <a:pt x="113" y="263"/>
                    </a:cubicBezTo>
                    <a:cubicBezTo>
                      <a:pt x="115" y="253"/>
                      <a:pt x="118" y="244"/>
                      <a:pt x="120" y="234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5" y="215"/>
                      <a:pt x="126" y="211"/>
                      <a:pt x="127" y="206"/>
                    </a:cubicBezTo>
                    <a:cubicBezTo>
                      <a:pt x="131" y="191"/>
                      <a:pt x="131" y="191"/>
                      <a:pt x="131" y="191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5" y="170"/>
                      <a:pt x="135" y="170"/>
                      <a:pt x="135" y="170"/>
                    </a:cubicBezTo>
                    <a:cubicBezTo>
                      <a:pt x="136" y="162"/>
                      <a:pt x="136" y="162"/>
                      <a:pt x="136" y="162"/>
                    </a:cubicBezTo>
                    <a:cubicBezTo>
                      <a:pt x="138" y="148"/>
                      <a:pt x="138" y="148"/>
                      <a:pt x="138" y="148"/>
                    </a:cubicBezTo>
                    <a:cubicBezTo>
                      <a:pt x="138" y="148"/>
                      <a:pt x="138" y="148"/>
                      <a:pt x="138" y="148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7" y="84"/>
                      <a:pt x="136" y="76"/>
                      <a:pt x="136" y="69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33" y="46"/>
                      <a:pt x="133" y="46"/>
                      <a:pt x="133" y="46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1" y="1"/>
                      <a:pt x="121" y="1"/>
                      <a:pt x="121" y="1"/>
                    </a:cubicBezTo>
                    <a:cubicBezTo>
                      <a:pt x="122" y="2"/>
                      <a:pt x="122" y="2"/>
                      <a:pt x="122" y="2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6" y="11"/>
                      <a:pt x="66" y="12"/>
                      <a:pt x="65" y="14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3" y="19"/>
                      <a:pt x="62" y="20"/>
                      <a:pt x="62" y="2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8" y="28"/>
                      <a:pt x="56" y="30"/>
                      <a:pt x="55" y="33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31" y="69"/>
                      <a:pt x="30" y="73"/>
                      <a:pt x="30" y="77"/>
                    </a:cubicBezTo>
                    <a:cubicBezTo>
                      <a:pt x="30" y="79"/>
                      <a:pt x="30" y="80"/>
                      <a:pt x="30" y="82"/>
                    </a:cubicBezTo>
                    <a:cubicBezTo>
                      <a:pt x="30" y="84"/>
                      <a:pt x="30" y="86"/>
                      <a:pt x="30" y="88"/>
                    </a:cubicBezTo>
                    <a:cubicBezTo>
                      <a:pt x="30" y="89"/>
                      <a:pt x="31" y="90"/>
                      <a:pt x="31" y="91"/>
                    </a:cubicBezTo>
                    <a:cubicBezTo>
                      <a:pt x="31" y="92"/>
                      <a:pt x="31" y="93"/>
                      <a:pt x="32" y="94"/>
                    </a:cubicBezTo>
                    <a:cubicBezTo>
                      <a:pt x="32" y="95"/>
                      <a:pt x="33" y="95"/>
                      <a:pt x="33" y="96"/>
                    </a:cubicBezTo>
                    <a:cubicBezTo>
                      <a:pt x="33" y="97"/>
                      <a:pt x="34" y="98"/>
                      <a:pt x="35" y="98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38" y="99"/>
                      <a:pt x="38" y="99"/>
                      <a:pt x="39" y="100"/>
                    </a:cubicBezTo>
                    <a:cubicBezTo>
                      <a:pt x="40" y="100"/>
                      <a:pt x="41" y="100"/>
                      <a:pt x="42" y="100"/>
                    </a:cubicBezTo>
                    <a:cubicBezTo>
                      <a:pt x="43" y="100"/>
                      <a:pt x="43" y="100"/>
                      <a:pt x="44" y="100"/>
                    </a:cubicBezTo>
                    <a:cubicBezTo>
                      <a:pt x="48" y="100"/>
                      <a:pt x="51" y="99"/>
                      <a:pt x="54" y="98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7" y="109"/>
                      <a:pt x="57" y="109"/>
                      <a:pt x="57" y="109"/>
                    </a:cubicBezTo>
                    <a:cubicBezTo>
                      <a:pt x="57" y="120"/>
                      <a:pt x="57" y="120"/>
                      <a:pt x="57" y="120"/>
                    </a:cubicBezTo>
                    <a:cubicBezTo>
                      <a:pt x="57" y="130"/>
                      <a:pt x="57" y="130"/>
                      <a:pt x="57" y="130"/>
                    </a:cubicBezTo>
                    <a:cubicBezTo>
                      <a:pt x="57" y="141"/>
                      <a:pt x="57" y="141"/>
                      <a:pt x="57" y="141"/>
                    </a:cubicBezTo>
                    <a:cubicBezTo>
                      <a:pt x="56" y="151"/>
                      <a:pt x="56" y="151"/>
                      <a:pt x="56" y="151"/>
                    </a:cubicBezTo>
                    <a:cubicBezTo>
                      <a:pt x="54" y="162"/>
                      <a:pt x="54" y="162"/>
                      <a:pt x="54" y="162"/>
                    </a:cubicBezTo>
                    <a:cubicBezTo>
                      <a:pt x="53" y="172"/>
                      <a:pt x="53" y="172"/>
                      <a:pt x="53" y="172"/>
                    </a:cubicBezTo>
                    <a:cubicBezTo>
                      <a:pt x="51" y="182"/>
                      <a:pt x="51" y="182"/>
                      <a:pt x="51" y="182"/>
                    </a:cubicBezTo>
                    <a:cubicBezTo>
                      <a:pt x="48" y="196"/>
                      <a:pt x="44" y="209"/>
                      <a:pt x="40" y="223"/>
                    </a:cubicBezTo>
                    <a:cubicBezTo>
                      <a:pt x="39" y="230"/>
                      <a:pt x="37" y="236"/>
                      <a:pt x="36" y="243"/>
                    </a:cubicBezTo>
                    <a:cubicBezTo>
                      <a:pt x="33" y="253"/>
                      <a:pt x="33" y="253"/>
                      <a:pt x="33" y="253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28" y="276"/>
                      <a:pt x="28" y="276"/>
                      <a:pt x="28" y="276"/>
                    </a:cubicBezTo>
                    <a:cubicBezTo>
                      <a:pt x="25" y="289"/>
                      <a:pt x="25" y="289"/>
                      <a:pt x="25" y="289"/>
                    </a:cubicBezTo>
                    <a:cubicBezTo>
                      <a:pt x="23" y="302"/>
                      <a:pt x="23" y="302"/>
                      <a:pt x="23" y="302"/>
                    </a:cubicBezTo>
                    <a:cubicBezTo>
                      <a:pt x="22" y="307"/>
                      <a:pt x="22" y="311"/>
                      <a:pt x="21" y="316"/>
                    </a:cubicBezTo>
                    <a:cubicBezTo>
                      <a:pt x="20" y="329"/>
                      <a:pt x="20" y="329"/>
                      <a:pt x="20" y="329"/>
                    </a:cubicBezTo>
                    <a:cubicBezTo>
                      <a:pt x="20" y="342"/>
                      <a:pt x="20" y="342"/>
                      <a:pt x="20" y="342"/>
                    </a:cubicBezTo>
                    <a:cubicBezTo>
                      <a:pt x="20" y="355"/>
                      <a:pt x="20" y="355"/>
                      <a:pt x="20" y="355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2" y="374"/>
                      <a:pt x="2" y="374"/>
                      <a:pt x="2" y="374"/>
                    </a:cubicBezTo>
                    <a:cubicBezTo>
                      <a:pt x="1" y="380"/>
                      <a:pt x="1" y="380"/>
                      <a:pt x="1" y="380"/>
                    </a:cubicBezTo>
                    <a:cubicBezTo>
                      <a:pt x="1" y="386"/>
                      <a:pt x="1" y="386"/>
                      <a:pt x="1" y="386"/>
                    </a:cubicBezTo>
                    <a:cubicBezTo>
                      <a:pt x="1" y="392"/>
                      <a:pt x="1" y="392"/>
                      <a:pt x="1" y="392"/>
                    </a:cubicBezTo>
                    <a:cubicBezTo>
                      <a:pt x="1" y="398"/>
                      <a:pt x="1" y="398"/>
                      <a:pt x="1" y="398"/>
                    </a:cubicBezTo>
                    <a:cubicBezTo>
                      <a:pt x="2" y="404"/>
                      <a:pt x="2" y="404"/>
                      <a:pt x="2" y="404"/>
                    </a:cubicBezTo>
                    <a:cubicBezTo>
                      <a:pt x="2" y="408"/>
                      <a:pt x="3" y="412"/>
                      <a:pt x="4" y="416"/>
                    </a:cubicBezTo>
                    <a:cubicBezTo>
                      <a:pt x="6" y="424"/>
                      <a:pt x="8" y="432"/>
                      <a:pt x="10" y="440"/>
                    </a:cubicBezTo>
                    <a:cubicBezTo>
                      <a:pt x="10" y="443"/>
                      <a:pt x="11" y="447"/>
                      <a:pt x="12" y="451"/>
                    </a:cubicBezTo>
                    <a:cubicBezTo>
                      <a:pt x="13" y="457"/>
                      <a:pt x="13" y="457"/>
                      <a:pt x="13" y="457"/>
                    </a:cubicBezTo>
                    <a:lnTo>
                      <a:pt x="14" y="4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9" name="Freeform 274"/>
              <p:cNvSpPr>
                <a:spLocks noEditPoints="1"/>
              </p:cNvSpPr>
              <p:nvPr/>
            </p:nvSpPr>
            <p:spPr bwMode="auto">
              <a:xfrm>
                <a:off x="2071688" y="5618163"/>
                <a:ext cx="420688" cy="1498600"/>
              </a:xfrm>
              <a:custGeom>
                <a:avLst/>
                <a:gdLst>
                  <a:gd name="T0" fmla="*/ 1 w 130"/>
                  <a:gd name="T1" fmla="*/ 377 h 462"/>
                  <a:gd name="T2" fmla="*/ 1 w 130"/>
                  <a:gd name="T3" fmla="*/ 376 h 462"/>
                  <a:gd name="T4" fmla="*/ 24 w 130"/>
                  <a:gd name="T5" fmla="*/ 377 h 462"/>
                  <a:gd name="T6" fmla="*/ 24 w 130"/>
                  <a:gd name="T7" fmla="*/ 106 h 462"/>
                  <a:gd name="T8" fmla="*/ 0 w 130"/>
                  <a:gd name="T9" fmla="*/ 106 h 462"/>
                  <a:gd name="T10" fmla="*/ 0 w 130"/>
                  <a:gd name="T11" fmla="*/ 59 h 462"/>
                  <a:gd name="T12" fmla="*/ 1 w 130"/>
                  <a:gd name="T13" fmla="*/ 58 h 462"/>
                  <a:gd name="T14" fmla="*/ 16 w 130"/>
                  <a:gd name="T15" fmla="*/ 46 h 462"/>
                  <a:gd name="T16" fmla="*/ 29 w 130"/>
                  <a:gd name="T17" fmla="*/ 33 h 462"/>
                  <a:gd name="T18" fmla="*/ 35 w 130"/>
                  <a:gd name="T19" fmla="*/ 25 h 462"/>
                  <a:gd name="T20" fmla="*/ 41 w 130"/>
                  <a:gd name="T21" fmla="*/ 17 h 462"/>
                  <a:gd name="T22" fmla="*/ 51 w 130"/>
                  <a:gd name="T23" fmla="*/ 1 h 462"/>
                  <a:gd name="T24" fmla="*/ 51 w 130"/>
                  <a:gd name="T25" fmla="*/ 0 h 462"/>
                  <a:gd name="T26" fmla="*/ 107 w 130"/>
                  <a:gd name="T27" fmla="*/ 0 h 462"/>
                  <a:gd name="T28" fmla="*/ 107 w 130"/>
                  <a:gd name="T29" fmla="*/ 377 h 462"/>
                  <a:gd name="T30" fmla="*/ 130 w 130"/>
                  <a:gd name="T31" fmla="*/ 376 h 462"/>
                  <a:gd name="T32" fmla="*/ 130 w 130"/>
                  <a:gd name="T33" fmla="*/ 377 h 462"/>
                  <a:gd name="T34" fmla="*/ 130 w 130"/>
                  <a:gd name="T35" fmla="*/ 462 h 462"/>
                  <a:gd name="T36" fmla="*/ 1 w 130"/>
                  <a:gd name="T37" fmla="*/ 462 h 462"/>
                  <a:gd name="T38" fmla="*/ 130 w 130"/>
                  <a:gd name="T39" fmla="*/ 461 h 462"/>
                  <a:gd name="T40" fmla="*/ 129 w 130"/>
                  <a:gd name="T41" fmla="*/ 377 h 462"/>
                  <a:gd name="T42" fmla="*/ 106 w 130"/>
                  <a:gd name="T43" fmla="*/ 377 h 462"/>
                  <a:gd name="T44" fmla="*/ 106 w 130"/>
                  <a:gd name="T45" fmla="*/ 377 h 462"/>
                  <a:gd name="T46" fmla="*/ 106 w 130"/>
                  <a:gd name="T47" fmla="*/ 2 h 462"/>
                  <a:gd name="T48" fmla="*/ 52 w 130"/>
                  <a:gd name="T49" fmla="*/ 1 h 462"/>
                  <a:gd name="T50" fmla="*/ 42 w 130"/>
                  <a:gd name="T51" fmla="*/ 18 h 462"/>
                  <a:gd name="T52" fmla="*/ 36 w 130"/>
                  <a:gd name="T53" fmla="*/ 26 h 462"/>
                  <a:gd name="T54" fmla="*/ 30 w 130"/>
                  <a:gd name="T55" fmla="*/ 34 h 462"/>
                  <a:gd name="T56" fmla="*/ 17 w 130"/>
                  <a:gd name="T57" fmla="*/ 47 h 462"/>
                  <a:gd name="T58" fmla="*/ 1 w 130"/>
                  <a:gd name="T59" fmla="*/ 59 h 462"/>
                  <a:gd name="T60" fmla="*/ 2 w 130"/>
                  <a:gd name="T61" fmla="*/ 106 h 462"/>
                  <a:gd name="T62" fmla="*/ 24 w 130"/>
                  <a:gd name="T63" fmla="*/ 105 h 462"/>
                  <a:gd name="T64" fmla="*/ 25 w 130"/>
                  <a:gd name="T65" fmla="*/ 106 h 462"/>
                  <a:gd name="T66" fmla="*/ 25 w 130"/>
                  <a:gd name="T67" fmla="*/ 377 h 462"/>
                  <a:gd name="T68" fmla="*/ 1 w 130"/>
                  <a:gd name="T69" fmla="*/ 377 h 462"/>
                  <a:gd name="T70" fmla="*/ 1 w 130"/>
                  <a:gd name="T71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" h="462">
                    <a:moveTo>
                      <a:pt x="1" y="462"/>
                    </a:moveTo>
                    <a:cubicBezTo>
                      <a:pt x="1" y="377"/>
                      <a:pt x="1" y="377"/>
                      <a:pt x="1" y="377"/>
                    </a:cubicBezTo>
                    <a:cubicBezTo>
                      <a:pt x="1" y="376"/>
                      <a:pt x="1" y="376"/>
                      <a:pt x="1" y="376"/>
                    </a:cubicBezTo>
                    <a:cubicBezTo>
                      <a:pt x="1" y="376"/>
                      <a:pt x="1" y="376"/>
                      <a:pt x="1" y="376"/>
                    </a:cubicBezTo>
                    <a:cubicBezTo>
                      <a:pt x="24" y="376"/>
                      <a:pt x="24" y="376"/>
                      <a:pt x="24" y="376"/>
                    </a:cubicBezTo>
                    <a:cubicBezTo>
                      <a:pt x="24" y="377"/>
                      <a:pt x="24" y="377"/>
                      <a:pt x="24" y="377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0"/>
                      <a:pt x="13" y="48"/>
                      <a:pt x="16" y="46"/>
                    </a:cubicBezTo>
                    <a:cubicBezTo>
                      <a:pt x="18" y="44"/>
                      <a:pt x="20" y="42"/>
                      <a:pt x="23" y="40"/>
                    </a:cubicBezTo>
                    <a:cubicBezTo>
                      <a:pt x="25" y="37"/>
                      <a:pt x="27" y="35"/>
                      <a:pt x="29" y="33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28"/>
                      <a:pt x="34" y="26"/>
                      <a:pt x="35" y="25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0"/>
                      <a:pt x="40" y="18"/>
                      <a:pt x="41" y="17"/>
                    </a:cubicBezTo>
                    <a:cubicBezTo>
                      <a:pt x="42" y="14"/>
                      <a:pt x="44" y="12"/>
                      <a:pt x="46" y="9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107" y="377"/>
                      <a:pt x="107" y="377"/>
                      <a:pt x="107" y="377"/>
                    </a:cubicBezTo>
                    <a:cubicBezTo>
                      <a:pt x="106" y="376"/>
                      <a:pt x="106" y="376"/>
                      <a:pt x="106" y="376"/>
                    </a:cubicBezTo>
                    <a:cubicBezTo>
                      <a:pt x="130" y="376"/>
                      <a:pt x="130" y="376"/>
                      <a:pt x="130" y="376"/>
                    </a:cubicBezTo>
                    <a:cubicBezTo>
                      <a:pt x="130" y="376"/>
                      <a:pt x="130" y="376"/>
                      <a:pt x="130" y="376"/>
                    </a:cubicBezTo>
                    <a:cubicBezTo>
                      <a:pt x="130" y="377"/>
                      <a:pt x="130" y="377"/>
                      <a:pt x="130" y="377"/>
                    </a:cubicBezTo>
                    <a:cubicBezTo>
                      <a:pt x="130" y="462"/>
                      <a:pt x="130" y="462"/>
                      <a:pt x="130" y="462"/>
                    </a:cubicBezTo>
                    <a:cubicBezTo>
                      <a:pt x="130" y="462"/>
                      <a:pt x="130" y="462"/>
                      <a:pt x="130" y="462"/>
                    </a:cubicBezTo>
                    <a:cubicBezTo>
                      <a:pt x="130" y="462"/>
                      <a:pt x="130" y="462"/>
                      <a:pt x="130" y="462"/>
                    </a:cubicBezTo>
                    <a:lnTo>
                      <a:pt x="1" y="462"/>
                    </a:lnTo>
                    <a:close/>
                    <a:moveTo>
                      <a:pt x="1" y="462"/>
                    </a:moveTo>
                    <a:cubicBezTo>
                      <a:pt x="130" y="461"/>
                      <a:pt x="130" y="461"/>
                      <a:pt x="130" y="461"/>
                    </a:cubicBezTo>
                    <a:cubicBezTo>
                      <a:pt x="129" y="462"/>
                      <a:pt x="129" y="462"/>
                      <a:pt x="129" y="462"/>
                    </a:cubicBezTo>
                    <a:cubicBezTo>
                      <a:pt x="129" y="377"/>
                      <a:pt x="129" y="377"/>
                      <a:pt x="129" y="377"/>
                    </a:cubicBezTo>
                    <a:cubicBezTo>
                      <a:pt x="130" y="377"/>
                      <a:pt x="130" y="377"/>
                      <a:pt x="130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5" y="13"/>
                      <a:pt x="44" y="15"/>
                      <a:pt x="42" y="18"/>
                    </a:cubicBezTo>
                    <a:cubicBezTo>
                      <a:pt x="41" y="19"/>
                      <a:pt x="40" y="21"/>
                      <a:pt x="39" y="22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5" y="27"/>
                      <a:pt x="34" y="29"/>
                      <a:pt x="33" y="30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6"/>
                      <a:pt x="26" y="38"/>
                      <a:pt x="24" y="41"/>
                    </a:cubicBezTo>
                    <a:cubicBezTo>
                      <a:pt x="21" y="43"/>
                      <a:pt x="19" y="45"/>
                      <a:pt x="17" y="47"/>
                    </a:cubicBezTo>
                    <a:cubicBezTo>
                      <a:pt x="14" y="49"/>
                      <a:pt x="12" y="51"/>
                      <a:pt x="9" y="53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377"/>
                      <a:pt x="25" y="377"/>
                      <a:pt x="25" y="377"/>
                    </a:cubicBezTo>
                    <a:cubicBezTo>
                      <a:pt x="25" y="377"/>
                      <a:pt x="25" y="377"/>
                      <a:pt x="25" y="377"/>
                    </a:cubicBezTo>
                    <a:cubicBezTo>
                      <a:pt x="24" y="377"/>
                      <a:pt x="24" y="377"/>
                      <a:pt x="24" y="377"/>
                    </a:cubicBezTo>
                    <a:cubicBezTo>
                      <a:pt x="1" y="377"/>
                      <a:pt x="1" y="377"/>
                      <a:pt x="1" y="377"/>
                    </a:cubicBezTo>
                    <a:cubicBezTo>
                      <a:pt x="1" y="377"/>
                      <a:pt x="1" y="377"/>
                      <a:pt x="1" y="377"/>
                    </a:cubicBezTo>
                    <a:lnTo>
                      <a:pt x="1" y="4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10" name="Freeform 275"/>
              <p:cNvSpPr>
                <a:spLocks noEditPoints="1"/>
              </p:cNvSpPr>
              <p:nvPr/>
            </p:nvSpPr>
            <p:spPr bwMode="auto">
              <a:xfrm>
                <a:off x="2065338" y="5640388"/>
                <a:ext cx="430213" cy="1417638"/>
              </a:xfrm>
              <a:custGeom>
                <a:avLst/>
                <a:gdLst>
                  <a:gd name="T0" fmla="*/ 4 w 133"/>
                  <a:gd name="T1" fmla="*/ 395 h 437"/>
                  <a:gd name="T2" fmla="*/ 3 w 133"/>
                  <a:gd name="T3" fmla="*/ 354 h 437"/>
                  <a:gd name="T4" fmla="*/ 28 w 133"/>
                  <a:gd name="T5" fmla="*/ 354 h 437"/>
                  <a:gd name="T6" fmla="*/ 25 w 133"/>
                  <a:gd name="T7" fmla="*/ 292 h 437"/>
                  <a:gd name="T8" fmla="*/ 23 w 133"/>
                  <a:gd name="T9" fmla="*/ 102 h 437"/>
                  <a:gd name="T10" fmla="*/ 5 w 133"/>
                  <a:gd name="T11" fmla="*/ 107 h 437"/>
                  <a:gd name="T12" fmla="*/ 0 w 133"/>
                  <a:gd name="T13" fmla="*/ 102 h 437"/>
                  <a:gd name="T14" fmla="*/ 0 w 133"/>
                  <a:gd name="T15" fmla="*/ 56 h 437"/>
                  <a:gd name="T16" fmla="*/ 10 w 133"/>
                  <a:gd name="T17" fmla="*/ 49 h 437"/>
                  <a:gd name="T18" fmla="*/ 16 w 133"/>
                  <a:gd name="T19" fmla="*/ 44 h 437"/>
                  <a:gd name="T20" fmla="*/ 26 w 133"/>
                  <a:gd name="T21" fmla="*/ 35 h 437"/>
                  <a:gd name="T22" fmla="*/ 29 w 133"/>
                  <a:gd name="T23" fmla="*/ 31 h 437"/>
                  <a:gd name="T24" fmla="*/ 35 w 133"/>
                  <a:gd name="T25" fmla="*/ 24 h 437"/>
                  <a:gd name="T26" fmla="*/ 40 w 133"/>
                  <a:gd name="T27" fmla="*/ 17 h 437"/>
                  <a:gd name="T28" fmla="*/ 50 w 133"/>
                  <a:gd name="T29" fmla="*/ 2 h 437"/>
                  <a:gd name="T30" fmla="*/ 54 w 133"/>
                  <a:gd name="T31" fmla="*/ 0 h 437"/>
                  <a:gd name="T32" fmla="*/ 112 w 133"/>
                  <a:gd name="T33" fmla="*/ 0 h 437"/>
                  <a:gd name="T34" fmla="*/ 112 w 133"/>
                  <a:gd name="T35" fmla="*/ 180 h 437"/>
                  <a:gd name="T36" fmla="*/ 110 w 133"/>
                  <a:gd name="T37" fmla="*/ 355 h 437"/>
                  <a:gd name="T38" fmla="*/ 130 w 133"/>
                  <a:gd name="T39" fmla="*/ 352 h 437"/>
                  <a:gd name="T40" fmla="*/ 133 w 133"/>
                  <a:gd name="T41" fmla="*/ 355 h 437"/>
                  <a:gd name="T42" fmla="*/ 132 w 133"/>
                  <a:gd name="T43" fmla="*/ 437 h 437"/>
                  <a:gd name="T44" fmla="*/ 67 w 133"/>
                  <a:gd name="T45" fmla="*/ 436 h 437"/>
                  <a:gd name="T46" fmla="*/ 5 w 133"/>
                  <a:gd name="T47" fmla="*/ 435 h 437"/>
                  <a:gd name="T48" fmla="*/ 36 w 133"/>
                  <a:gd name="T49" fmla="*/ 434 h 437"/>
                  <a:gd name="T50" fmla="*/ 130 w 133"/>
                  <a:gd name="T51" fmla="*/ 433 h 437"/>
                  <a:gd name="T52" fmla="*/ 127 w 133"/>
                  <a:gd name="T53" fmla="*/ 355 h 437"/>
                  <a:gd name="T54" fmla="*/ 107 w 133"/>
                  <a:gd name="T55" fmla="*/ 359 h 437"/>
                  <a:gd name="T56" fmla="*/ 104 w 133"/>
                  <a:gd name="T57" fmla="*/ 355 h 437"/>
                  <a:gd name="T58" fmla="*/ 102 w 133"/>
                  <a:gd name="T59" fmla="*/ 180 h 437"/>
                  <a:gd name="T60" fmla="*/ 107 w 133"/>
                  <a:gd name="T61" fmla="*/ 9 h 437"/>
                  <a:gd name="T62" fmla="*/ 58 w 133"/>
                  <a:gd name="T63" fmla="*/ 7 h 437"/>
                  <a:gd name="T64" fmla="*/ 48 w 133"/>
                  <a:gd name="T65" fmla="*/ 23 h 437"/>
                  <a:gd name="T66" fmla="*/ 42 w 133"/>
                  <a:gd name="T67" fmla="*/ 30 h 437"/>
                  <a:gd name="T68" fmla="*/ 36 w 133"/>
                  <a:gd name="T69" fmla="*/ 38 h 437"/>
                  <a:gd name="T70" fmla="*/ 33 w 133"/>
                  <a:gd name="T71" fmla="*/ 41 h 437"/>
                  <a:gd name="T72" fmla="*/ 23 w 133"/>
                  <a:gd name="T73" fmla="*/ 51 h 437"/>
                  <a:gd name="T74" fmla="*/ 7 w 133"/>
                  <a:gd name="T75" fmla="*/ 62 h 437"/>
                  <a:gd name="T76" fmla="*/ 9 w 133"/>
                  <a:gd name="T77" fmla="*/ 102 h 437"/>
                  <a:gd name="T78" fmla="*/ 28 w 133"/>
                  <a:gd name="T79" fmla="*/ 98 h 437"/>
                  <a:gd name="T80" fmla="*/ 32 w 133"/>
                  <a:gd name="T81" fmla="*/ 102 h 437"/>
                  <a:gd name="T82" fmla="*/ 30 w 133"/>
                  <a:gd name="T83" fmla="*/ 292 h 437"/>
                  <a:gd name="T84" fmla="*/ 29 w 133"/>
                  <a:gd name="T85" fmla="*/ 357 h 437"/>
                  <a:gd name="T86" fmla="*/ 5 w 133"/>
                  <a:gd name="T87" fmla="*/ 357 h 437"/>
                  <a:gd name="T88" fmla="*/ 6 w 133"/>
                  <a:gd name="T89" fmla="*/ 395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3" h="437">
                    <a:moveTo>
                      <a:pt x="5" y="435"/>
                    </a:moveTo>
                    <a:cubicBezTo>
                      <a:pt x="4" y="395"/>
                      <a:pt x="4" y="395"/>
                      <a:pt x="4" y="395"/>
                    </a:cubicBezTo>
                    <a:cubicBezTo>
                      <a:pt x="3" y="355"/>
                      <a:pt x="3" y="355"/>
                      <a:pt x="3" y="355"/>
                    </a:cubicBezTo>
                    <a:cubicBezTo>
                      <a:pt x="3" y="354"/>
                      <a:pt x="3" y="354"/>
                      <a:pt x="3" y="354"/>
                    </a:cubicBezTo>
                    <a:cubicBezTo>
                      <a:pt x="5" y="354"/>
                      <a:pt x="5" y="354"/>
                      <a:pt x="5" y="354"/>
                    </a:cubicBezTo>
                    <a:cubicBezTo>
                      <a:pt x="28" y="354"/>
                      <a:pt x="28" y="354"/>
                      <a:pt x="28" y="354"/>
                    </a:cubicBezTo>
                    <a:cubicBezTo>
                      <a:pt x="26" y="355"/>
                      <a:pt x="26" y="355"/>
                      <a:pt x="26" y="355"/>
                    </a:cubicBezTo>
                    <a:cubicBezTo>
                      <a:pt x="25" y="334"/>
                      <a:pt x="25" y="313"/>
                      <a:pt x="25" y="292"/>
                    </a:cubicBezTo>
                    <a:cubicBezTo>
                      <a:pt x="24" y="229"/>
                      <a:pt x="24" y="229"/>
                      <a:pt x="24" y="229"/>
                    </a:cubicBezTo>
                    <a:cubicBezTo>
                      <a:pt x="24" y="187"/>
                      <a:pt x="23" y="144"/>
                      <a:pt x="23" y="102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5" y="45"/>
                      <a:pt x="16" y="44"/>
                    </a:cubicBezTo>
                    <a:cubicBezTo>
                      <a:pt x="19" y="42"/>
                      <a:pt x="21" y="40"/>
                      <a:pt x="23" y="38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7" y="34"/>
                      <a:pt x="27" y="33"/>
                      <a:pt x="28" y="3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4" y="25"/>
                      <a:pt x="35" y="2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8" y="20"/>
                      <a:pt x="39" y="18"/>
                      <a:pt x="40" y="17"/>
                    </a:cubicBezTo>
                    <a:cubicBezTo>
                      <a:pt x="42" y="15"/>
                      <a:pt x="43" y="12"/>
                      <a:pt x="45" y="1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1" y="268"/>
                      <a:pt x="111" y="268"/>
                      <a:pt x="111" y="268"/>
                    </a:cubicBezTo>
                    <a:cubicBezTo>
                      <a:pt x="110" y="355"/>
                      <a:pt x="110" y="355"/>
                      <a:pt x="110" y="355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30" y="352"/>
                      <a:pt x="130" y="352"/>
                      <a:pt x="130" y="352"/>
                    </a:cubicBezTo>
                    <a:cubicBezTo>
                      <a:pt x="133" y="352"/>
                      <a:pt x="133" y="352"/>
                      <a:pt x="133" y="352"/>
                    </a:cubicBezTo>
                    <a:cubicBezTo>
                      <a:pt x="133" y="355"/>
                      <a:pt x="133" y="355"/>
                      <a:pt x="133" y="355"/>
                    </a:cubicBezTo>
                    <a:cubicBezTo>
                      <a:pt x="132" y="382"/>
                      <a:pt x="132" y="408"/>
                      <a:pt x="132" y="435"/>
                    </a:cubicBezTo>
                    <a:cubicBezTo>
                      <a:pt x="132" y="437"/>
                      <a:pt x="132" y="437"/>
                      <a:pt x="132" y="437"/>
                    </a:cubicBezTo>
                    <a:cubicBezTo>
                      <a:pt x="130" y="437"/>
                      <a:pt x="130" y="437"/>
                      <a:pt x="130" y="437"/>
                    </a:cubicBezTo>
                    <a:cubicBezTo>
                      <a:pt x="67" y="436"/>
                      <a:pt x="67" y="436"/>
                      <a:pt x="67" y="436"/>
                    </a:cubicBezTo>
                    <a:cubicBezTo>
                      <a:pt x="36" y="436"/>
                      <a:pt x="36" y="436"/>
                      <a:pt x="36" y="436"/>
                    </a:cubicBezTo>
                    <a:lnTo>
                      <a:pt x="5" y="435"/>
                    </a:lnTo>
                    <a:close/>
                    <a:moveTo>
                      <a:pt x="5" y="435"/>
                    </a:moveTo>
                    <a:cubicBezTo>
                      <a:pt x="36" y="434"/>
                      <a:pt x="36" y="434"/>
                      <a:pt x="36" y="434"/>
                    </a:cubicBezTo>
                    <a:cubicBezTo>
                      <a:pt x="67" y="434"/>
                      <a:pt x="67" y="434"/>
                      <a:pt x="67" y="434"/>
                    </a:cubicBezTo>
                    <a:cubicBezTo>
                      <a:pt x="130" y="433"/>
                      <a:pt x="130" y="433"/>
                      <a:pt x="130" y="433"/>
                    </a:cubicBezTo>
                    <a:cubicBezTo>
                      <a:pt x="128" y="435"/>
                      <a:pt x="128" y="435"/>
                      <a:pt x="128" y="435"/>
                    </a:cubicBezTo>
                    <a:cubicBezTo>
                      <a:pt x="127" y="408"/>
                      <a:pt x="127" y="382"/>
                      <a:pt x="127" y="355"/>
                    </a:cubicBezTo>
                    <a:cubicBezTo>
                      <a:pt x="130" y="358"/>
                      <a:pt x="130" y="358"/>
                      <a:pt x="130" y="358"/>
                    </a:cubicBezTo>
                    <a:cubicBezTo>
                      <a:pt x="107" y="359"/>
                      <a:pt x="107" y="359"/>
                      <a:pt x="107" y="359"/>
                    </a:cubicBezTo>
                    <a:cubicBezTo>
                      <a:pt x="104" y="359"/>
                      <a:pt x="104" y="359"/>
                      <a:pt x="104" y="359"/>
                    </a:cubicBezTo>
                    <a:cubicBezTo>
                      <a:pt x="104" y="355"/>
                      <a:pt x="104" y="355"/>
                      <a:pt x="104" y="355"/>
                    </a:cubicBezTo>
                    <a:cubicBezTo>
                      <a:pt x="103" y="268"/>
                      <a:pt x="103" y="268"/>
                      <a:pt x="103" y="268"/>
                    </a:cubicBezTo>
                    <a:cubicBezTo>
                      <a:pt x="102" y="180"/>
                      <a:pt x="102" y="180"/>
                      <a:pt x="102" y="180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7" y="9"/>
                      <a:pt x="107" y="9"/>
                      <a:pt x="107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1" y="17"/>
                      <a:pt x="50" y="20"/>
                      <a:pt x="48" y="23"/>
                    </a:cubicBezTo>
                    <a:cubicBezTo>
                      <a:pt x="47" y="24"/>
                      <a:pt x="46" y="25"/>
                      <a:pt x="45" y="26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1" y="32"/>
                      <a:pt x="40" y="33"/>
                      <a:pt x="39" y="34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4" y="40"/>
                      <a:pt x="34" y="40"/>
                      <a:pt x="33" y="41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7" y="47"/>
                      <a:pt x="25" y="49"/>
                      <a:pt x="23" y="51"/>
                    </a:cubicBezTo>
                    <a:cubicBezTo>
                      <a:pt x="20" y="53"/>
                      <a:pt x="18" y="55"/>
                      <a:pt x="15" y="57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44"/>
                      <a:pt x="31" y="187"/>
                      <a:pt x="31" y="229"/>
                    </a:cubicBezTo>
                    <a:cubicBezTo>
                      <a:pt x="30" y="292"/>
                      <a:pt x="30" y="292"/>
                      <a:pt x="30" y="292"/>
                    </a:cubicBezTo>
                    <a:cubicBezTo>
                      <a:pt x="30" y="313"/>
                      <a:pt x="30" y="334"/>
                      <a:pt x="29" y="355"/>
                    </a:cubicBezTo>
                    <a:cubicBezTo>
                      <a:pt x="29" y="357"/>
                      <a:pt x="29" y="357"/>
                      <a:pt x="29" y="357"/>
                    </a:cubicBezTo>
                    <a:cubicBezTo>
                      <a:pt x="28" y="357"/>
                      <a:pt x="28" y="357"/>
                      <a:pt x="28" y="357"/>
                    </a:cubicBezTo>
                    <a:cubicBezTo>
                      <a:pt x="5" y="357"/>
                      <a:pt x="5" y="357"/>
                      <a:pt x="5" y="357"/>
                    </a:cubicBezTo>
                    <a:cubicBezTo>
                      <a:pt x="6" y="355"/>
                      <a:pt x="6" y="355"/>
                      <a:pt x="6" y="355"/>
                    </a:cubicBezTo>
                    <a:cubicBezTo>
                      <a:pt x="6" y="395"/>
                      <a:pt x="6" y="395"/>
                      <a:pt x="6" y="395"/>
                    </a:cubicBezTo>
                    <a:lnTo>
                      <a:pt x="5" y="4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</p:grpSp>
        <p:cxnSp>
          <p:nvCxnSpPr>
            <p:cNvPr id="116" name="直接连接符 115"/>
            <p:cNvCxnSpPr/>
            <p:nvPr/>
          </p:nvCxnSpPr>
          <p:spPr>
            <a:xfrm>
              <a:off x="3944299" y="2259694"/>
              <a:ext cx="475881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1" name="文本框 120"/>
            <p:cNvSpPr txBox="1"/>
            <p:nvPr/>
          </p:nvSpPr>
          <p:spPr>
            <a:xfrm>
              <a:off x="4079498" y="1797269"/>
              <a:ext cx="4860041" cy="830152"/>
            </a:xfrm>
            <a:prstGeom prst="rect">
              <a:avLst/>
            </a:prstGeom>
            <a:blipFill>
              <a:blip r:embed="rId4"/>
            </a:blip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Phân tích được vẽ đẹp taọ hình và công năng sử dụng của sản phẩm Mĩ thuật. Trình bày được ý tưởng cách thiết kế tạo dáng sản phẩm nội thất. 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30960" y="2855595"/>
            <a:ext cx="10281920" cy="590550"/>
            <a:chOff x="3551670" y="2835151"/>
            <a:chExt cx="5184673" cy="590757"/>
          </a:xfrm>
        </p:grpSpPr>
        <p:grpSp>
          <p:nvGrpSpPr>
            <p:cNvPr id="12" name="组合 1667"/>
            <p:cNvGrpSpPr/>
            <p:nvPr/>
          </p:nvGrpSpPr>
          <p:grpSpPr bwMode="auto">
            <a:xfrm>
              <a:off x="3551670" y="2835151"/>
              <a:ext cx="317130" cy="583770"/>
              <a:chOff x="2665413" y="5559425"/>
              <a:chExt cx="887413" cy="1635125"/>
            </a:xfrm>
            <a:solidFill>
              <a:schemeClr val="bg1"/>
            </a:solidFill>
          </p:grpSpPr>
          <p:sp>
            <p:nvSpPr>
              <p:cNvPr id="14" name="Freeform 276"/>
              <p:cNvSpPr/>
              <p:nvPr/>
            </p:nvSpPr>
            <p:spPr bwMode="auto">
              <a:xfrm>
                <a:off x="3192463" y="6653213"/>
                <a:ext cx="260350" cy="149225"/>
              </a:xfrm>
              <a:custGeom>
                <a:avLst/>
                <a:gdLst>
                  <a:gd name="T0" fmla="*/ 12 w 80"/>
                  <a:gd name="T1" fmla="*/ 46 h 46"/>
                  <a:gd name="T2" fmla="*/ 12 w 80"/>
                  <a:gd name="T3" fmla="*/ 46 h 46"/>
                  <a:gd name="T4" fmla="*/ 11 w 80"/>
                  <a:gd name="T5" fmla="*/ 45 h 46"/>
                  <a:gd name="T6" fmla="*/ 36 w 80"/>
                  <a:gd name="T7" fmla="*/ 28 h 46"/>
                  <a:gd name="T8" fmla="*/ 56 w 80"/>
                  <a:gd name="T9" fmla="*/ 14 h 46"/>
                  <a:gd name="T10" fmla="*/ 32 w 80"/>
                  <a:gd name="T11" fmla="*/ 28 h 46"/>
                  <a:gd name="T12" fmla="*/ 30 w 80"/>
                  <a:gd name="T13" fmla="*/ 29 h 46"/>
                  <a:gd name="T14" fmla="*/ 30 w 80"/>
                  <a:gd name="T15" fmla="*/ 29 h 46"/>
                  <a:gd name="T16" fmla="*/ 27 w 80"/>
                  <a:gd name="T17" fmla="*/ 18 h 46"/>
                  <a:gd name="T18" fmla="*/ 15 w 80"/>
                  <a:gd name="T19" fmla="*/ 25 h 46"/>
                  <a:gd name="T20" fmla="*/ 14 w 80"/>
                  <a:gd name="T21" fmla="*/ 25 h 46"/>
                  <a:gd name="T22" fmla="*/ 32 w 80"/>
                  <a:gd name="T23" fmla="*/ 2 h 46"/>
                  <a:gd name="T24" fmla="*/ 28 w 80"/>
                  <a:gd name="T25" fmla="*/ 4 h 46"/>
                  <a:gd name="T26" fmla="*/ 25 w 80"/>
                  <a:gd name="T27" fmla="*/ 3 h 46"/>
                  <a:gd name="T28" fmla="*/ 1 w 80"/>
                  <a:gd name="T29" fmla="*/ 18 h 46"/>
                  <a:gd name="T30" fmla="*/ 1 w 80"/>
                  <a:gd name="T31" fmla="*/ 17 h 46"/>
                  <a:gd name="T32" fmla="*/ 0 w 80"/>
                  <a:gd name="T33" fmla="*/ 17 h 46"/>
                  <a:gd name="T34" fmla="*/ 25 w 80"/>
                  <a:gd name="T35" fmla="*/ 3 h 46"/>
                  <a:gd name="T36" fmla="*/ 26 w 80"/>
                  <a:gd name="T37" fmla="*/ 2 h 46"/>
                  <a:gd name="T38" fmla="*/ 28 w 80"/>
                  <a:gd name="T39" fmla="*/ 3 h 46"/>
                  <a:gd name="T40" fmla="*/ 33 w 80"/>
                  <a:gd name="T41" fmla="*/ 0 h 46"/>
                  <a:gd name="T42" fmla="*/ 34 w 80"/>
                  <a:gd name="T43" fmla="*/ 0 h 46"/>
                  <a:gd name="T44" fmla="*/ 34 w 80"/>
                  <a:gd name="T45" fmla="*/ 1 h 46"/>
                  <a:gd name="T46" fmla="*/ 16 w 80"/>
                  <a:gd name="T47" fmla="*/ 23 h 46"/>
                  <a:gd name="T48" fmla="*/ 27 w 80"/>
                  <a:gd name="T49" fmla="*/ 17 h 46"/>
                  <a:gd name="T50" fmla="*/ 28 w 80"/>
                  <a:gd name="T51" fmla="*/ 17 h 46"/>
                  <a:gd name="T52" fmla="*/ 28 w 80"/>
                  <a:gd name="T53" fmla="*/ 17 h 46"/>
                  <a:gd name="T54" fmla="*/ 31 w 80"/>
                  <a:gd name="T55" fmla="*/ 28 h 46"/>
                  <a:gd name="T56" fmla="*/ 32 w 80"/>
                  <a:gd name="T57" fmla="*/ 28 h 46"/>
                  <a:gd name="T58" fmla="*/ 66 w 80"/>
                  <a:gd name="T59" fmla="*/ 8 h 46"/>
                  <a:gd name="T60" fmla="*/ 66 w 80"/>
                  <a:gd name="T61" fmla="*/ 7 h 46"/>
                  <a:gd name="T62" fmla="*/ 66 w 80"/>
                  <a:gd name="T63" fmla="*/ 7 h 46"/>
                  <a:gd name="T64" fmla="*/ 67 w 80"/>
                  <a:gd name="T65" fmla="*/ 7 h 46"/>
                  <a:gd name="T66" fmla="*/ 67 w 80"/>
                  <a:gd name="T67" fmla="*/ 8 h 46"/>
                  <a:gd name="T68" fmla="*/ 67 w 80"/>
                  <a:gd name="T69" fmla="*/ 8 h 46"/>
                  <a:gd name="T70" fmla="*/ 66 w 80"/>
                  <a:gd name="T71" fmla="*/ 9 h 46"/>
                  <a:gd name="T72" fmla="*/ 17 w 80"/>
                  <a:gd name="T73" fmla="*/ 42 h 46"/>
                  <a:gd name="T74" fmla="*/ 79 w 80"/>
                  <a:gd name="T75" fmla="*/ 6 h 46"/>
                  <a:gd name="T76" fmla="*/ 80 w 80"/>
                  <a:gd name="T77" fmla="*/ 6 h 46"/>
                  <a:gd name="T78" fmla="*/ 80 w 80"/>
                  <a:gd name="T79" fmla="*/ 6 h 46"/>
                  <a:gd name="T80" fmla="*/ 12 w 80"/>
                  <a:gd name="T8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0" h="46">
                    <a:moveTo>
                      <a:pt x="12" y="46"/>
                    </a:move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36" y="28"/>
                    </a:cubicBezTo>
                    <a:cubicBezTo>
                      <a:pt x="42" y="24"/>
                      <a:pt x="48" y="19"/>
                      <a:pt x="56" y="14"/>
                    </a:cubicBezTo>
                    <a:cubicBezTo>
                      <a:pt x="51" y="17"/>
                      <a:pt x="43" y="22"/>
                      <a:pt x="32" y="28"/>
                    </a:cubicBezTo>
                    <a:cubicBezTo>
                      <a:pt x="31" y="29"/>
                      <a:pt x="31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27" y="18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4" y="25"/>
                    </a:cubicBezTo>
                    <a:cubicBezTo>
                      <a:pt x="14" y="24"/>
                      <a:pt x="14" y="24"/>
                      <a:pt x="32" y="2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25" y="3"/>
                      <a:pt x="25" y="3"/>
                    </a:cubicBezTo>
                    <a:cubicBezTo>
                      <a:pt x="25" y="2"/>
                      <a:pt x="25" y="2"/>
                      <a:pt x="26" y="2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31" y="1"/>
                      <a:pt x="33" y="0"/>
                    </a:cubicBezTo>
                    <a:cubicBezTo>
                      <a:pt x="33" y="0"/>
                      <a:pt x="34" y="0"/>
                      <a:pt x="34" y="0"/>
                    </a:cubicBezTo>
                    <a:cubicBezTo>
                      <a:pt x="34" y="0"/>
                      <a:pt x="34" y="1"/>
                      <a:pt x="34" y="1"/>
                    </a:cubicBezTo>
                    <a:cubicBezTo>
                      <a:pt x="28" y="8"/>
                      <a:pt x="19" y="19"/>
                      <a:pt x="16" y="23"/>
                    </a:cubicBezTo>
                    <a:cubicBezTo>
                      <a:pt x="19" y="22"/>
                      <a:pt x="24" y="19"/>
                      <a:pt x="27" y="17"/>
                    </a:cubicBezTo>
                    <a:cubicBezTo>
                      <a:pt x="27" y="17"/>
                      <a:pt x="27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20"/>
                      <a:pt x="30" y="26"/>
                      <a:pt x="31" y="28"/>
                    </a:cubicBezTo>
                    <a:cubicBezTo>
                      <a:pt x="31" y="28"/>
                      <a:pt x="31" y="28"/>
                      <a:pt x="32" y="28"/>
                    </a:cubicBezTo>
                    <a:cubicBezTo>
                      <a:pt x="59" y="11"/>
                      <a:pt x="65" y="8"/>
                      <a:pt x="66" y="8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7"/>
                      <a:pt x="67" y="7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8"/>
                      <a:pt x="67" y="8"/>
                      <a:pt x="66" y="9"/>
                    </a:cubicBezTo>
                    <a:cubicBezTo>
                      <a:pt x="42" y="25"/>
                      <a:pt x="25" y="36"/>
                      <a:pt x="17" y="42"/>
                    </a:cubicBezTo>
                    <a:cubicBezTo>
                      <a:pt x="31" y="34"/>
                      <a:pt x="64" y="14"/>
                      <a:pt x="79" y="6"/>
                    </a:cubicBezTo>
                    <a:cubicBezTo>
                      <a:pt x="79" y="5"/>
                      <a:pt x="80" y="6"/>
                      <a:pt x="80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16" y="44"/>
                      <a:pt x="12" y="46"/>
                      <a:pt x="12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15" name="Freeform 277"/>
              <p:cNvSpPr/>
              <p:nvPr/>
            </p:nvSpPr>
            <p:spPr bwMode="auto">
              <a:xfrm>
                <a:off x="2982913" y="6192838"/>
                <a:ext cx="554038" cy="320675"/>
              </a:xfrm>
              <a:custGeom>
                <a:avLst/>
                <a:gdLst>
                  <a:gd name="T0" fmla="*/ 53 w 171"/>
                  <a:gd name="T1" fmla="*/ 98 h 99"/>
                  <a:gd name="T2" fmla="*/ 53 w 171"/>
                  <a:gd name="T3" fmla="*/ 98 h 99"/>
                  <a:gd name="T4" fmla="*/ 114 w 171"/>
                  <a:gd name="T5" fmla="*/ 58 h 99"/>
                  <a:gd name="T6" fmla="*/ 114 w 171"/>
                  <a:gd name="T7" fmla="*/ 55 h 99"/>
                  <a:gd name="T8" fmla="*/ 41 w 171"/>
                  <a:gd name="T9" fmla="*/ 97 h 99"/>
                  <a:gd name="T10" fmla="*/ 41 w 171"/>
                  <a:gd name="T11" fmla="*/ 97 h 99"/>
                  <a:gd name="T12" fmla="*/ 41 w 171"/>
                  <a:gd name="T13" fmla="*/ 96 h 99"/>
                  <a:gd name="T14" fmla="*/ 24 w 171"/>
                  <a:gd name="T15" fmla="*/ 95 h 99"/>
                  <a:gd name="T16" fmla="*/ 24 w 171"/>
                  <a:gd name="T17" fmla="*/ 95 h 99"/>
                  <a:gd name="T18" fmla="*/ 24 w 171"/>
                  <a:gd name="T19" fmla="*/ 94 h 99"/>
                  <a:gd name="T20" fmla="*/ 44 w 171"/>
                  <a:gd name="T21" fmla="*/ 79 h 99"/>
                  <a:gd name="T22" fmla="*/ 145 w 171"/>
                  <a:gd name="T23" fmla="*/ 6 h 99"/>
                  <a:gd name="T24" fmla="*/ 1 w 171"/>
                  <a:gd name="T25" fmla="*/ 89 h 99"/>
                  <a:gd name="T26" fmla="*/ 1 w 171"/>
                  <a:gd name="T27" fmla="*/ 88 h 99"/>
                  <a:gd name="T28" fmla="*/ 1 w 171"/>
                  <a:gd name="T29" fmla="*/ 88 h 99"/>
                  <a:gd name="T30" fmla="*/ 152 w 171"/>
                  <a:gd name="T31" fmla="*/ 0 h 99"/>
                  <a:gd name="T32" fmla="*/ 153 w 171"/>
                  <a:gd name="T33" fmla="*/ 0 h 99"/>
                  <a:gd name="T34" fmla="*/ 153 w 171"/>
                  <a:gd name="T35" fmla="*/ 0 h 99"/>
                  <a:gd name="T36" fmla="*/ 31 w 171"/>
                  <a:gd name="T37" fmla="*/ 90 h 99"/>
                  <a:gd name="T38" fmla="*/ 144 w 171"/>
                  <a:gd name="T39" fmla="*/ 25 h 99"/>
                  <a:gd name="T40" fmla="*/ 144 w 171"/>
                  <a:gd name="T41" fmla="*/ 25 h 99"/>
                  <a:gd name="T42" fmla="*/ 144 w 171"/>
                  <a:gd name="T43" fmla="*/ 26 h 99"/>
                  <a:gd name="T44" fmla="*/ 114 w 171"/>
                  <a:gd name="T45" fmla="*/ 54 h 99"/>
                  <a:gd name="T46" fmla="*/ 170 w 171"/>
                  <a:gd name="T47" fmla="*/ 21 h 99"/>
                  <a:gd name="T48" fmla="*/ 114 w 171"/>
                  <a:gd name="T49" fmla="*/ 59 h 99"/>
                  <a:gd name="T50" fmla="*/ 158 w 171"/>
                  <a:gd name="T51" fmla="*/ 37 h 99"/>
                  <a:gd name="T52" fmla="*/ 158 w 171"/>
                  <a:gd name="T53" fmla="*/ 38 h 99"/>
                  <a:gd name="T54" fmla="*/ 118 w 171"/>
                  <a:gd name="T55" fmla="*/ 77 h 99"/>
                  <a:gd name="T56" fmla="*/ 119 w 171"/>
                  <a:gd name="T57" fmla="*/ 78 h 99"/>
                  <a:gd name="T58" fmla="*/ 117 w 171"/>
                  <a:gd name="T59" fmla="*/ 82 h 99"/>
                  <a:gd name="T60" fmla="*/ 117 w 171"/>
                  <a:gd name="T61" fmla="*/ 82 h 99"/>
                  <a:gd name="T62" fmla="*/ 109 w 171"/>
                  <a:gd name="T63" fmla="*/ 89 h 99"/>
                  <a:gd name="T64" fmla="*/ 105 w 171"/>
                  <a:gd name="T65" fmla="*/ 90 h 99"/>
                  <a:gd name="T66" fmla="*/ 106 w 171"/>
                  <a:gd name="T67" fmla="*/ 90 h 99"/>
                  <a:gd name="T68" fmla="*/ 112 w 171"/>
                  <a:gd name="T69" fmla="*/ 85 h 99"/>
                  <a:gd name="T70" fmla="*/ 116 w 171"/>
                  <a:gd name="T71" fmla="*/ 79 h 99"/>
                  <a:gd name="T72" fmla="*/ 99 w 171"/>
                  <a:gd name="T73" fmla="*/ 89 h 99"/>
                  <a:gd name="T74" fmla="*/ 98 w 171"/>
                  <a:gd name="T75" fmla="*/ 89 h 99"/>
                  <a:gd name="T76" fmla="*/ 154 w 171"/>
                  <a:gd name="T77" fmla="*/ 41 h 99"/>
                  <a:gd name="T78" fmla="*/ 53 w 171"/>
                  <a:gd name="T79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1" h="99">
                    <a:moveTo>
                      <a:pt x="53" y="99"/>
                    </a:moveTo>
                    <a:cubicBezTo>
                      <a:pt x="53" y="99"/>
                      <a:pt x="53" y="99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5" y="96"/>
                      <a:pt x="64" y="90"/>
                      <a:pt x="114" y="58"/>
                    </a:cubicBezTo>
                    <a:cubicBezTo>
                      <a:pt x="134" y="45"/>
                      <a:pt x="154" y="32"/>
                      <a:pt x="164" y="26"/>
                    </a:cubicBezTo>
                    <a:cubicBezTo>
                      <a:pt x="154" y="31"/>
                      <a:pt x="134" y="43"/>
                      <a:pt x="114" y="55"/>
                    </a:cubicBezTo>
                    <a:cubicBezTo>
                      <a:pt x="60" y="86"/>
                      <a:pt x="44" y="96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6"/>
                    </a:cubicBezTo>
                    <a:cubicBezTo>
                      <a:pt x="40" y="96"/>
                      <a:pt x="40" y="96"/>
                      <a:pt x="41" y="96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16" y="41"/>
                      <a:pt x="58" y="75"/>
                      <a:pt x="24" y="95"/>
                    </a:cubicBezTo>
                    <a:cubicBezTo>
                      <a:pt x="24" y="95"/>
                      <a:pt x="24" y="95"/>
                      <a:pt x="24" y="95"/>
                    </a:cubicBezTo>
                    <a:cubicBezTo>
                      <a:pt x="24" y="95"/>
                      <a:pt x="24" y="95"/>
                      <a:pt x="24" y="95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5" y="93"/>
                      <a:pt x="30" y="89"/>
                      <a:pt x="44" y="79"/>
                    </a:cubicBezTo>
                    <a:cubicBezTo>
                      <a:pt x="55" y="71"/>
                      <a:pt x="70" y="60"/>
                      <a:pt x="88" y="47"/>
                    </a:cubicBezTo>
                    <a:cubicBezTo>
                      <a:pt x="111" y="30"/>
                      <a:pt x="134" y="14"/>
                      <a:pt x="145" y="6"/>
                    </a:cubicBezTo>
                    <a:cubicBezTo>
                      <a:pt x="142" y="7"/>
                      <a:pt x="138" y="10"/>
                      <a:pt x="134" y="12"/>
                    </a:cubicBezTo>
                    <a:cubicBezTo>
                      <a:pt x="41" y="67"/>
                      <a:pt x="3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8"/>
                    </a:cubicBezTo>
                    <a:cubicBezTo>
                      <a:pt x="0" y="88"/>
                      <a:pt x="0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5" y="87"/>
                      <a:pt x="95" y="34"/>
                      <a:pt x="134" y="11"/>
                    </a:cubicBezTo>
                    <a:cubicBezTo>
                      <a:pt x="147" y="3"/>
                      <a:pt x="151" y="1"/>
                      <a:pt x="152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16" y="28"/>
                      <a:pt x="51" y="75"/>
                      <a:pt x="31" y="90"/>
                    </a:cubicBezTo>
                    <a:cubicBezTo>
                      <a:pt x="81" y="61"/>
                      <a:pt x="137" y="28"/>
                      <a:pt x="143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6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60" y="85"/>
                      <a:pt x="89" y="68"/>
                      <a:pt x="114" y="54"/>
                    </a:cubicBezTo>
                    <a:cubicBezTo>
                      <a:pt x="163" y="25"/>
                      <a:pt x="170" y="21"/>
                      <a:pt x="170" y="21"/>
                    </a:cubicBezTo>
                    <a:cubicBezTo>
                      <a:pt x="170" y="21"/>
                      <a:pt x="170" y="21"/>
                      <a:pt x="170" y="21"/>
                    </a:cubicBezTo>
                    <a:cubicBezTo>
                      <a:pt x="170" y="21"/>
                      <a:pt x="171" y="21"/>
                      <a:pt x="171" y="21"/>
                    </a:cubicBezTo>
                    <a:cubicBezTo>
                      <a:pt x="171" y="22"/>
                      <a:pt x="171" y="22"/>
                      <a:pt x="114" y="59"/>
                    </a:cubicBezTo>
                    <a:cubicBezTo>
                      <a:pt x="94" y="72"/>
                      <a:pt x="73" y="85"/>
                      <a:pt x="61" y="93"/>
                    </a:cubicBezTo>
                    <a:cubicBezTo>
                      <a:pt x="158" y="37"/>
                      <a:pt x="158" y="37"/>
                      <a:pt x="158" y="37"/>
                    </a:cubicBezTo>
                    <a:cubicBezTo>
                      <a:pt x="158" y="37"/>
                      <a:pt x="158" y="37"/>
                      <a:pt x="158" y="37"/>
                    </a:cubicBezTo>
                    <a:cubicBezTo>
                      <a:pt x="159" y="38"/>
                      <a:pt x="159" y="38"/>
                      <a:pt x="158" y="38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6" y="84"/>
                      <a:pt x="113" y="80"/>
                      <a:pt x="118" y="77"/>
                    </a:cubicBezTo>
                    <a:cubicBezTo>
                      <a:pt x="118" y="77"/>
                      <a:pt x="118" y="77"/>
                      <a:pt x="119" y="77"/>
                    </a:cubicBezTo>
                    <a:cubicBezTo>
                      <a:pt x="119" y="77"/>
                      <a:pt x="119" y="77"/>
                      <a:pt x="119" y="78"/>
                    </a:cubicBezTo>
                    <a:cubicBezTo>
                      <a:pt x="114" y="83"/>
                      <a:pt x="114" y="83"/>
                      <a:pt x="114" y="83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8" y="82"/>
                      <a:pt x="117" y="82"/>
                      <a:pt x="117" y="82"/>
                    </a:cubicBezTo>
                    <a:cubicBezTo>
                      <a:pt x="115" y="84"/>
                      <a:pt x="112" y="86"/>
                      <a:pt x="109" y="88"/>
                    </a:cubicBezTo>
                    <a:cubicBezTo>
                      <a:pt x="109" y="88"/>
                      <a:pt x="109" y="88"/>
                      <a:pt x="109" y="89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90"/>
                      <a:pt x="105" y="90"/>
                      <a:pt x="105" y="90"/>
                    </a:cubicBezTo>
                    <a:cubicBezTo>
                      <a:pt x="105" y="90"/>
                      <a:pt x="105" y="90"/>
                      <a:pt x="106" y="90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89"/>
                      <a:pt x="106" y="89"/>
                      <a:pt x="106" y="89"/>
                    </a:cubicBezTo>
                    <a:cubicBezTo>
                      <a:pt x="107" y="89"/>
                      <a:pt x="108" y="88"/>
                      <a:pt x="112" y="85"/>
                    </a:cubicBezTo>
                    <a:cubicBezTo>
                      <a:pt x="111" y="85"/>
                      <a:pt x="111" y="85"/>
                      <a:pt x="112" y="85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03" y="87"/>
                      <a:pt x="100" y="89"/>
                      <a:pt x="99" y="89"/>
                    </a:cubicBezTo>
                    <a:cubicBezTo>
                      <a:pt x="99" y="89"/>
                      <a:pt x="99" y="89"/>
                      <a:pt x="99" y="89"/>
                    </a:cubicBez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89"/>
                      <a:pt x="98" y="89"/>
                      <a:pt x="98" y="88"/>
                    </a:cubicBezTo>
                    <a:cubicBezTo>
                      <a:pt x="154" y="41"/>
                      <a:pt x="154" y="41"/>
                      <a:pt x="154" y="41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3" y="99"/>
                      <a:pt x="53" y="99"/>
                      <a:pt x="53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16" name="Freeform 278"/>
              <p:cNvSpPr/>
              <p:nvPr/>
            </p:nvSpPr>
            <p:spPr bwMode="auto">
              <a:xfrm>
                <a:off x="2674938" y="6084888"/>
                <a:ext cx="874713" cy="1000125"/>
              </a:xfrm>
              <a:custGeom>
                <a:avLst/>
                <a:gdLst>
                  <a:gd name="T0" fmla="*/ 185 w 270"/>
                  <a:gd name="T1" fmla="*/ 299 h 308"/>
                  <a:gd name="T2" fmla="*/ 259 w 270"/>
                  <a:gd name="T3" fmla="*/ 250 h 308"/>
                  <a:gd name="T4" fmla="*/ 257 w 270"/>
                  <a:gd name="T5" fmla="*/ 239 h 308"/>
                  <a:gd name="T6" fmla="*/ 167 w 270"/>
                  <a:gd name="T7" fmla="*/ 290 h 308"/>
                  <a:gd name="T8" fmla="*/ 139 w 270"/>
                  <a:gd name="T9" fmla="*/ 290 h 308"/>
                  <a:gd name="T10" fmla="*/ 123 w 270"/>
                  <a:gd name="T11" fmla="*/ 291 h 308"/>
                  <a:gd name="T12" fmla="*/ 97 w 270"/>
                  <a:gd name="T13" fmla="*/ 283 h 308"/>
                  <a:gd name="T14" fmla="*/ 90 w 270"/>
                  <a:gd name="T15" fmla="*/ 268 h 308"/>
                  <a:gd name="T16" fmla="*/ 59 w 270"/>
                  <a:gd name="T17" fmla="*/ 268 h 308"/>
                  <a:gd name="T18" fmla="*/ 14 w 270"/>
                  <a:gd name="T19" fmla="*/ 283 h 308"/>
                  <a:gd name="T20" fmla="*/ 114 w 270"/>
                  <a:gd name="T21" fmla="*/ 216 h 308"/>
                  <a:gd name="T22" fmla="*/ 4 w 270"/>
                  <a:gd name="T23" fmla="*/ 271 h 308"/>
                  <a:gd name="T24" fmla="*/ 19 w 270"/>
                  <a:gd name="T25" fmla="*/ 257 h 308"/>
                  <a:gd name="T26" fmla="*/ 83 w 270"/>
                  <a:gd name="T27" fmla="*/ 214 h 308"/>
                  <a:gd name="T28" fmla="*/ 7 w 270"/>
                  <a:gd name="T29" fmla="*/ 244 h 308"/>
                  <a:gd name="T30" fmla="*/ 13 w 270"/>
                  <a:gd name="T31" fmla="*/ 226 h 308"/>
                  <a:gd name="T32" fmla="*/ 68 w 270"/>
                  <a:gd name="T33" fmla="*/ 182 h 308"/>
                  <a:gd name="T34" fmla="*/ 11 w 270"/>
                  <a:gd name="T35" fmla="*/ 208 h 308"/>
                  <a:gd name="T36" fmla="*/ 22 w 270"/>
                  <a:gd name="T37" fmla="*/ 195 h 308"/>
                  <a:gd name="T38" fmla="*/ 23 w 270"/>
                  <a:gd name="T39" fmla="*/ 175 h 308"/>
                  <a:gd name="T40" fmla="*/ 12 w 270"/>
                  <a:gd name="T41" fmla="*/ 177 h 308"/>
                  <a:gd name="T42" fmla="*/ 11 w 270"/>
                  <a:gd name="T43" fmla="*/ 174 h 308"/>
                  <a:gd name="T44" fmla="*/ 165 w 270"/>
                  <a:gd name="T45" fmla="*/ 67 h 308"/>
                  <a:gd name="T46" fmla="*/ 20 w 270"/>
                  <a:gd name="T47" fmla="*/ 133 h 308"/>
                  <a:gd name="T48" fmla="*/ 21 w 270"/>
                  <a:gd name="T49" fmla="*/ 114 h 308"/>
                  <a:gd name="T50" fmla="*/ 19 w 270"/>
                  <a:gd name="T51" fmla="*/ 101 h 308"/>
                  <a:gd name="T52" fmla="*/ 92 w 270"/>
                  <a:gd name="T53" fmla="*/ 53 h 308"/>
                  <a:gd name="T54" fmla="*/ 19 w 270"/>
                  <a:gd name="T55" fmla="*/ 84 h 308"/>
                  <a:gd name="T56" fmla="*/ 77 w 270"/>
                  <a:gd name="T57" fmla="*/ 37 h 308"/>
                  <a:gd name="T58" fmla="*/ 110 w 270"/>
                  <a:gd name="T59" fmla="*/ 41 h 308"/>
                  <a:gd name="T60" fmla="*/ 23 w 270"/>
                  <a:gd name="T61" fmla="*/ 97 h 308"/>
                  <a:gd name="T62" fmla="*/ 131 w 270"/>
                  <a:gd name="T63" fmla="*/ 35 h 308"/>
                  <a:gd name="T64" fmla="*/ 24 w 270"/>
                  <a:gd name="T65" fmla="*/ 130 h 308"/>
                  <a:gd name="T66" fmla="*/ 251 w 270"/>
                  <a:gd name="T67" fmla="*/ 16 h 308"/>
                  <a:gd name="T68" fmla="*/ 173 w 270"/>
                  <a:gd name="T69" fmla="*/ 68 h 308"/>
                  <a:gd name="T70" fmla="*/ 89 w 270"/>
                  <a:gd name="T71" fmla="*/ 132 h 308"/>
                  <a:gd name="T72" fmla="*/ 84 w 270"/>
                  <a:gd name="T73" fmla="*/ 139 h 308"/>
                  <a:gd name="T74" fmla="*/ 85 w 270"/>
                  <a:gd name="T75" fmla="*/ 160 h 308"/>
                  <a:gd name="T76" fmla="*/ 107 w 270"/>
                  <a:gd name="T77" fmla="*/ 171 h 308"/>
                  <a:gd name="T78" fmla="*/ 83 w 270"/>
                  <a:gd name="T79" fmla="*/ 187 h 308"/>
                  <a:gd name="T80" fmla="*/ 110 w 270"/>
                  <a:gd name="T81" fmla="*/ 185 h 308"/>
                  <a:gd name="T82" fmla="*/ 105 w 270"/>
                  <a:gd name="T83" fmla="*/ 201 h 308"/>
                  <a:gd name="T84" fmla="*/ 104 w 270"/>
                  <a:gd name="T85" fmla="*/ 207 h 308"/>
                  <a:gd name="T86" fmla="*/ 102 w 270"/>
                  <a:gd name="T87" fmla="*/ 213 h 308"/>
                  <a:gd name="T88" fmla="*/ 64 w 270"/>
                  <a:gd name="T89" fmla="*/ 244 h 308"/>
                  <a:gd name="T90" fmla="*/ 126 w 270"/>
                  <a:gd name="T91" fmla="*/ 209 h 308"/>
                  <a:gd name="T92" fmla="*/ 128 w 270"/>
                  <a:gd name="T93" fmla="*/ 227 h 308"/>
                  <a:gd name="T94" fmla="*/ 159 w 270"/>
                  <a:gd name="T95" fmla="*/ 223 h 308"/>
                  <a:gd name="T96" fmla="*/ 247 w 270"/>
                  <a:gd name="T97" fmla="*/ 182 h 308"/>
                  <a:gd name="T98" fmla="*/ 256 w 270"/>
                  <a:gd name="T99" fmla="*/ 194 h 308"/>
                  <a:gd name="T100" fmla="*/ 157 w 270"/>
                  <a:gd name="T101" fmla="*/ 279 h 308"/>
                  <a:gd name="T102" fmla="*/ 203 w 270"/>
                  <a:gd name="T103" fmla="*/ 269 h 308"/>
                  <a:gd name="T104" fmla="*/ 270 w 270"/>
                  <a:gd name="T105" fmla="*/ 243 h 308"/>
                  <a:gd name="T106" fmla="*/ 249 w 270"/>
                  <a:gd name="T107" fmla="*/ 263 h 308"/>
                  <a:gd name="T108" fmla="*/ 229 w 270"/>
                  <a:gd name="T109" fmla="*/ 290 h 308"/>
                  <a:gd name="T110" fmla="*/ 264 w 270"/>
                  <a:gd name="T111" fmla="*/ 279 h 308"/>
                  <a:gd name="T112" fmla="*/ 261 w 270"/>
                  <a:gd name="T113" fmla="*/ 293 h 308"/>
                  <a:gd name="T114" fmla="*/ 239 w 270"/>
                  <a:gd name="T115" fmla="*/ 298 h 308"/>
                  <a:gd name="T116" fmla="*/ 201 w 270"/>
                  <a:gd name="T117" fmla="*/ 3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0" h="308">
                    <a:moveTo>
                      <a:pt x="201" y="308"/>
                    </a:moveTo>
                    <a:cubicBezTo>
                      <a:pt x="201" y="308"/>
                      <a:pt x="201" y="308"/>
                      <a:pt x="200" y="307"/>
                    </a:cubicBezTo>
                    <a:cubicBezTo>
                      <a:pt x="200" y="307"/>
                      <a:pt x="200" y="307"/>
                      <a:pt x="201" y="307"/>
                    </a:cubicBezTo>
                    <a:cubicBezTo>
                      <a:pt x="218" y="292"/>
                      <a:pt x="249" y="267"/>
                      <a:pt x="259" y="258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299"/>
                    </a:cubicBezTo>
                    <a:cubicBezTo>
                      <a:pt x="185" y="299"/>
                      <a:pt x="185" y="299"/>
                      <a:pt x="185" y="299"/>
                    </a:cubicBezTo>
                    <a:cubicBezTo>
                      <a:pt x="185" y="299"/>
                      <a:pt x="185" y="299"/>
                      <a:pt x="185" y="299"/>
                    </a:cubicBezTo>
                    <a:cubicBezTo>
                      <a:pt x="186" y="299"/>
                      <a:pt x="188" y="298"/>
                      <a:pt x="192" y="295"/>
                    </a:cubicBezTo>
                    <a:cubicBezTo>
                      <a:pt x="194" y="294"/>
                      <a:pt x="196" y="293"/>
                      <a:pt x="198" y="292"/>
                    </a:cubicBezTo>
                    <a:cubicBezTo>
                      <a:pt x="198" y="292"/>
                      <a:pt x="198" y="292"/>
                      <a:pt x="198" y="292"/>
                    </a:cubicBezTo>
                    <a:cubicBezTo>
                      <a:pt x="197" y="292"/>
                      <a:pt x="197" y="292"/>
                      <a:pt x="198" y="291"/>
                    </a:cubicBezTo>
                    <a:cubicBezTo>
                      <a:pt x="198" y="291"/>
                      <a:pt x="198" y="291"/>
                      <a:pt x="198" y="291"/>
                    </a:cubicBezTo>
                    <a:cubicBezTo>
                      <a:pt x="198" y="291"/>
                      <a:pt x="198" y="291"/>
                      <a:pt x="198" y="291"/>
                    </a:cubicBezTo>
                    <a:cubicBezTo>
                      <a:pt x="199" y="290"/>
                      <a:pt x="207" y="285"/>
                      <a:pt x="239" y="263"/>
                    </a:cubicBezTo>
                    <a:cubicBezTo>
                      <a:pt x="246" y="258"/>
                      <a:pt x="254" y="253"/>
                      <a:pt x="259" y="250"/>
                    </a:cubicBezTo>
                    <a:cubicBezTo>
                      <a:pt x="208" y="280"/>
                      <a:pt x="179" y="296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4" y="298"/>
                      <a:pt x="174" y="298"/>
                    </a:cubicBezTo>
                    <a:cubicBezTo>
                      <a:pt x="174" y="298"/>
                      <a:pt x="174" y="298"/>
                      <a:pt x="178" y="295"/>
                    </a:cubicBezTo>
                    <a:cubicBezTo>
                      <a:pt x="181" y="293"/>
                      <a:pt x="184" y="290"/>
                      <a:pt x="188" y="287"/>
                    </a:cubicBezTo>
                    <a:cubicBezTo>
                      <a:pt x="197" y="281"/>
                      <a:pt x="208" y="274"/>
                      <a:pt x="219" y="266"/>
                    </a:cubicBezTo>
                    <a:cubicBezTo>
                      <a:pt x="234" y="255"/>
                      <a:pt x="249" y="245"/>
                      <a:pt x="257" y="239"/>
                    </a:cubicBezTo>
                    <a:cubicBezTo>
                      <a:pt x="246" y="245"/>
                      <a:pt x="223" y="259"/>
                      <a:pt x="204" y="270"/>
                    </a:cubicBezTo>
                    <a:cubicBezTo>
                      <a:pt x="174" y="287"/>
                      <a:pt x="168" y="290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6" y="291"/>
                      <a:pt x="166" y="291"/>
                    </a:cubicBezTo>
                    <a:cubicBezTo>
                      <a:pt x="166" y="291"/>
                      <a:pt x="166" y="291"/>
                      <a:pt x="167" y="290"/>
                    </a:cubicBezTo>
                    <a:cubicBezTo>
                      <a:pt x="167" y="290"/>
                      <a:pt x="167" y="290"/>
                      <a:pt x="167" y="290"/>
                    </a:cubicBezTo>
                    <a:cubicBezTo>
                      <a:pt x="167" y="290"/>
                      <a:pt x="167" y="290"/>
                      <a:pt x="167" y="290"/>
                    </a:cubicBezTo>
                    <a:cubicBezTo>
                      <a:pt x="167" y="290"/>
                      <a:pt x="168" y="289"/>
                      <a:pt x="171" y="287"/>
                    </a:cubicBezTo>
                    <a:cubicBezTo>
                      <a:pt x="173" y="285"/>
                      <a:pt x="177" y="282"/>
                      <a:pt x="182" y="279"/>
                    </a:cubicBezTo>
                    <a:cubicBezTo>
                      <a:pt x="191" y="272"/>
                      <a:pt x="204" y="262"/>
                      <a:pt x="216" y="253"/>
                    </a:cubicBezTo>
                    <a:cubicBezTo>
                      <a:pt x="235" y="239"/>
                      <a:pt x="253" y="225"/>
                      <a:pt x="262" y="219"/>
                    </a:cubicBezTo>
                    <a:cubicBezTo>
                      <a:pt x="247" y="228"/>
                      <a:pt x="199" y="255"/>
                      <a:pt x="169" y="273"/>
                    </a:cubicBezTo>
                    <a:cubicBezTo>
                      <a:pt x="160" y="278"/>
                      <a:pt x="153" y="282"/>
                      <a:pt x="148" y="286"/>
                    </a:cubicBezTo>
                    <a:cubicBezTo>
                      <a:pt x="143" y="288"/>
                      <a:pt x="141" y="290"/>
                      <a:pt x="140" y="290"/>
                    </a:cubicBezTo>
                    <a:cubicBezTo>
                      <a:pt x="139" y="290"/>
                      <a:pt x="139" y="290"/>
                      <a:pt x="139" y="290"/>
                    </a:cubicBezTo>
                    <a:cubicBezTo>
                      <a:pt x="139" y="290"/>
                      <a:pt x="139" y="290"/>
                      <a:pt x="139" y="290"/>
                    </a:cubicBezTo>
                    <a:cubicBezTo>
                      <a:pt x="139" y="291"/>
                      <a:pt x="139" y="290"/>
                      <a:pt x="138" y="290"/>
                    </a:cubicBezTo>
                    <a:cubicBezTo>
                      <a:pt x="138" y="290"/>
                      <a:pt x="138" y="290"/>
                      <a:pt x="139" y="290"/>
                    </a:cubicBezTo>
                    <a:cubicBezTo>
                      <a:pt x="170" y="270"/>
                      <a:pt x="225" y="234"/>
                      <a:pt x="243" y="222"/>
                    </a:cubicBezTo>
                    <a:cubicBezTo>
                      <a:pt x="223" y="234"/>
                      <a:pt x="159" y="271"/>
                      <a:pt x="123" y="292"/>
                    </a:cubicBezTo>
                    <a:cubicBezTo>
                      <a:pt x="123" y="292"/>
                      <a:pt x="123" y="292"/>
                      <a:pt x="123" y="292"/>
                    </a:cubicBezTo>
                    <a:cubicBezTo>
                      <a:pt x="123" y="292"/>
                      <a:pt x="122" y="292"/>
                      <a:pt x="122" y="292"/>
                    </a:cubicBezTo>
                    <a:cubicBezTo>
                      <a:pt x="122" y="291"/>
                      <a:pt x="122" y="291"/>
                      <a:pt x="123" y="291"/>
                    </a:cubicBezTo>
                    <a:cubicBezTo>
                      <a:pt x="123" y="291"/>
                      <a:pt x="123" y="291"/>
                      <a:pt x="123" y="291"/>
                    </a:cubicBezTo>
                    <a:cubicBezTo>
                      <a:pt x="123" y="291"/>
                      <a:pt x="123" y="291"/>
                      <a:pt x="123" y="291"/>
                    </a:cubicBezTo>
                    <a:cubicBezTo>
                      <a:pt x="125" y="289"/>
                      <a:pt x="135" y="281"/>
                      <a:pt x="189" y="242"/>
                    </a:cubicBezTo>
                    <a:cubicBezTo>
                      <a:pt x="212" y="225"/>
                      <a:pt x="236" y="207"/>
                      <a:pt x="248" y="199"/>
                    </a:cubicBezTo>
                    <a:cubicBezTo>
                      <a:pt x="79" y="297"/>
                      <a:pt x="79" y="297"/>
                      <a:pt x="79" y="297"/>
                    </a:cubicBezTo>
                    <a:cubicBezTo>
                      <a:pt x="78" y="297"/>
                      <a:pt x="78" y="297"/>
                      <a:pt x="78" y="297"/>
                    </a:cubicBezTo>
                    <a:cubicBezTo>
                      <a:pt x="78" y="297"/>
                      <a:pt x="78" y="297"/>
                      <a:pt x="78" y="296"/>
                    </a:cubicBezTo>
                    <a:cubicBezTo>
                      <a:pt x="78" y="296"/>
                      <a:pt x="78" y="296"/>
                      <a:pt x="78" y="296"/>
                    </a:cubicBezTo>
                    <a:cubicBezTo>
                      <a:pt x="78" y="296"/>
                      <a:pt x="78" y="296"/>
                      <a:pt x="78" y="296"/>
                    </a:cubicBezTo>
                    <a:cubicBezTo>
                      <a:pt x="79" y="296"/>
                      <a:pt x="79" y="296"/>
                      <a:pt x="79" y="296"/>
                    </a:cubicBezTo>
                    <a:cubicBezTo>
                      <a:pt x="80" y="294"/>
                      <a:pt x="84" y="292"/>
                      <a:pt x="97" y="283"/>
                    </a:cubicBezTo>
                    <a:cubicBezTo>
                      <a:pt x="109" y="275"/>
                      <a:pt x="125" y="264"/>
                      <a:pt x="142" y="253"/>
                    </a:cubicBezTo>
                    <a:cubicBezTo>
                      <a:pt x="179" y="228"/>
                      <a:pt x="224" y="198"/>
                      <a:pt x="240" y="187"/>
                    </a:cubicBezTo>
                    <a:cubicBezTo>
                      <a:pt x="206" y="206"/>
                      <a:pt x="39" y="303"/>
                      <a:pt x="38" y="304"/>
                    </a:cubicBezTo>
                    <a:cubicBezTo>
                      <a:pt x="37" y="304"/>
                      <a:pt x="37" y="304"/>
                      <a:pt x="37" y="304"/>
                    </a:cubicBezTo>
                    <a:cubicBezTo>
                      <a:pt x="37" y="304"/>
                      <a:pt x="37" y="304"/>
                      <a:pt x="37" y="304"/>
                    </a:cubicBezTo>
                    <a:cubicBezTo>
                      <a:pt x="37" y="304"/>
                      <a:pt x="37" y="303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9" y="301"/>
                      <a:pt x="49" y="295"/>
                      <a:pt x="90" y="268"/>
                    </a:cubicBezTo>
                    <a:cubicBezTo>
                      <a:pt x="112" y="254"/>
                      <a:pt x="138" y="237"/>
                      <a:pt x="151" y="228"/>
                    </a:cubicBezTo>
                    <a:cubicBezTo>
                      <a:pt x="59" y="282"/>
                      <a:pt x="43" y="291"/>
                      <a:pt x="40" y="292"/>
                    </a:cubicBezTo>
                    <a:cubicBezTo>
                      <a:pt x="40" y="292"/>
                      <a:pt x="39" y="292"/>
                      <a:pt x="39" y="292"/>
                    </a:cubicBezTo>
                    <a:cubicBezTo>
                      <a:pt x="39" y="292"/>
                      <a:pt x="39" y="292"/>
                      <a:pt x="39" y="292"/>
                    </a:cubicBezTo>
                    <a:cubicBezTo>
                      <a:pt x="39" y="293"/>
                      <a:pt x="39" y="293"/>
                      <a:pt x="39" y="293"/>
                    </a:cubicBezTo>
                    <a:cubicBezTo>
                      <a:pt x="39" y="293"/>
                      <a:pt x="39" y="292"/>
                      <a:pt x="39" y="292"/>
                    </a:cubicBezTo>
                    <a:cubicBezTo>
                      <a:pt x="39" y="292"/>
                      <a:pt x="39" y="292"/>
                      <a:pt x="39" y="292"/>
                    </a:cubicBezTo>
                    <a:cubicBezTo>
                      <a:pt x="65" y="273"/>
                      <a:pt x="110" y="240"/>
                      <a:pt x="124" y="230"/>
                    </a:cubicBezTo>
                    <a:cubicBezTo>
                      <a:pt x="113" y="236"/>
                      <a:pt x="84" y="253"/>
                      <a:pt x="59" y="268"/>
                    </a:cubicBezTo>
                    <a:cubicBezTo>
                      <a:pt x="18" y="292"/>
                      <a:pt x="11" y="296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8" y="296"/>
                      <a:pt x="8" y="296"/>
                      <a:pt x="9" y="296"/>
                    </a:cubicBezTo>
                    <a:cubicBezTo>
                      <a:pt x="122" y="221"/>
                      <a:pt x="122" y="221"/>
                      <a:pt x="122" y="221"/>
                    </a:cubicBezTo>
                    <a:cubicBezTo>
                      <a:pt x="32" y="273"/>
                      <a:pt x="17" y="282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3" y="283"/>
                      <a:pt x="13" y="283"/>
                      <a:pt x="13" y="283"/>
                    </a:cubicBezTo>
                    <a:cubicBezTo>
                      <a:pt x="13" y="283"/>
                      <a:pt x="13" y="283"/>
                      <a:pt x="14" y="282"/>
                    </a:cubicBezTo>
                    <a:cubicBezTo>
                      <a:pt x="14" y="282"/>
                      <a:pt x="14" y="282"/>
                      <a:pt x="14" y="282"/>
                    </a:cubicBezTo>
                    <a:cubicBezTo>
                      <a:pt x="14" y="282"/>
                      <a:pt x="14" y="282"/>
                      <a:pt x="14" y="282"/>
                    </a:cubicBezTo>
                    <a:cubicBezTo>
                      <a:pt x="15" y="281"/>
                      <a:pt x="20" y="278"/>
                      <a:pt x="37" y="266"/>
                    </a:cubicBezTo>
                    <a:cubicBezTo>
                      <a:pt x="51" y="257"/>
                      <a:pt x="69" y="245"/>
                      <a:pt x="86" y="235"/>
                    </a:cubicBezTo>
                    <a:cubicBezTo>
                      <a:pt x="97" y="227"/>
                      <a:pt x="107" y="221"/>
                      <a:pt x="114" y="216"/>
                    </a:cubicBezTo>
                    <a:cubicBezTo>
                      <a:pt x="83" y="234"/>
                      <a:pt x="2" y="281"/>
                      <a:pt x="1" y="281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1" y="281"/>
                      <a:pt x="1" y="280"/>
                      <a:pt x="1" y="280"/>
                    </a:cubicBezTo>
                    <a:cubicBezTo>
                      <a:pt x="27" y="263"/>
                      <a:pt x="74" y="232"/>
                      <a:pt x="89" y="222"/>
                    </a:cubicBezTo>
                    <a:cubicBezTo>
                      <a:pt x="74" y="230"/>
                      <a:pt x="30" y="256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0"/>
                      <a:pt x="4" y="270"/>
                      <a:pt x="4" y="270"/>
                    </a:cubicBezTo>
                    <a:cubicBezTo>
                      <a:pt x="4" y="270"/>
                      <a:pt x="8" y="268"/>
                      <a:pt x="13" y="264"/>
                    </a:cubicBezTo>
                    <a:cubicBezTo>
                      <a:pt x="13" y="264"/>
                      <a:pt x="13" y="264"/>
                      <a:pt x="13" y="265"/>
                    </a:cubicBezTo>
                    <a:cubicBezTo>
                      <a:pt x="13" y="264"/>
                      <a:pt x="13" y="264"/>
                      <a:pt x="13" y="264"/>
                    </a:cubicBezTo>
                    <a:cubicBezTo>
                      <a:pt x="13" y="264"/>
                      <a:pt x="13" y="264"/>
                      <a:pt x="13" y="264"/>
                    </a:cubicBezTo>
                    <a:cubicBezTo>
                      <a:pt x="33" y="251"/>
                      <a:pt x="67" y="230"/>
                      <a:pt x="85" y="218"/>
                    </a:cubicBezTo>
                    <a:cubicBezTo>
                      <a:pt x="31" y="250"/>
                      <a:pt x="21" y="256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7" y="256"/>
                      <a:pt x="18" y="256"/>
                      <a:pt x="18" y="256"/>
                    </a:cubicBezTo>
                    <a:cubicBezTo>
                      <a:pt x="88" y="211"/>
                      <a:pt x="88" y="211"/>
                      <a:pt x="88" y="211"/>
                    </a:cubicBezTo>
                    <a:cubicBezTo>
                      <a:pt x="86" y="212"/>
                      <a:pt x="85" y="213"/>
                      <a:pt x="83" y="214"/>
                    </a:cubicBezTo>
                    <a:cubicBezTo>
                      <a:pt x="17" y="252"/>
                      <a:pt x="6" y="259"/>
                      <a:pt x="4" y="259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3" y="260"/>
                      <a:pt x="3" y="260"/>
                      <a:pt x="3" y="260"/>
                    </a:cubicBezTo>
                    <a:cubicBezTo>
                      <a:pt x="3" y="259"/>
                      <a:pt x="3" y="259"/>
                      <a:pt x="3" y="259"/>
                    </a:cubicBezTo>
                    <a:cubicBezTo>
                      <a:pt x="3" y="259"/>
                      <a:pt x="3" y="259"/>
                      <a:pt x="3" y="259"/>
                    </a:cubicBezTo>
                    <a:cubicBezTo>
                      <a:pt x="4" y="258"/>
                      <a:pt x="77" y="207"/>
                      <a:pt x="101" y="189"/>
                    </a:cubicBezTo>
                    <a:cubicBezTo>
                      <a:pt x="95" y="193"/>
                      <a:pt x="84" y="199"/>
                      <a:pt x="73" y="206"/>
                    </a:cubicBezTo>
                    <a:cubicBezTo>
                      <a:pt x="20" y="237"/>
                      <a:pt x="9" y="243"/>
                      <a:pt x="7" y="244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6" y="244"/>
                      <a:pt x="6" y="244"/>
                      <a:pt x="6" y="244"/>
                    </a:cubicBezTo>
                    <a:cubicBezTo>
                      <a:pt x="6" y="244"/>
                      <a:pt x="6" y="244"/>
                      <a:pt x="6" y="244"/>
                    </a:cubicBezTo>
                    <a:cubicBezTo>
                      <a:pt x="6" y="244"/>
                      <a:pt x="6" y="244"/>
                      <a:pt x="6" y="243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68" y="195"/>
                      <a:pt x="57" y="201"/>
                      <a:pt x="44" y="209"/>
                    </a:cubicBezTo>
                    <a:cubicBezTo>
                      <a:pt x="21" y="222"/>
                      <a:pt x="15" y="225"/>
                      <a:pt x="14" y="226"/>
                    </a:cubicBezTo>
                    <a:cubicBezTo>
                      <a:pt x="14" y="226"/>
                      <a:pt x="14" y="226"/>
                      <a:pt x="13" y="226"/>
                    </a:cubicBezTo>
                    <a:cubicBezTo>
                      <a:pt x="13" y="226"/>
                      <a:pt x="13" y="226"/>
                      <a:pt x="13" y="226"/>
                    </a:cubicBezTo>
                    <a:cubicBezTo>
                      <a:pt x="13" y="227"/>
                      <a:pt x="13" y="227"/>
                      <a:pt x="13" y="226"/>
                    </a:cubicBezTo>
                    <a:cubicBezTo>
                      <a:pt x="13" y="226"/>
                      <a:pt x="13" y="226"/>
                      <a:pt x="13" y="226"/>
                    </a:cubicBezTo>
                    <a:cubicBezTo>
                      <a:pt x="12" y="227"/>
                      <a:pt x="12" y="227"/>
                      <a:pt x="12" y="227"/>
                    </a:cubicBezTo>
                    <a:cubicBezTo>
                      <a:pt x="12" y="227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4" y="224"/>
                      <a:pt x="23" y="217"/>
                      <a:pt x="68" y="182"/>
                    </a:cubicBezTo>
                    <a:cubicBezTo>
                      <a:pt x="83" y="171"/>
                      <a:pt x="97" y="159"/>
                      <a:pt x="103" y="155"/>
                    </a:cubicBezTo>
                    <a:cubicBezTo>
                      <a:pt x="94" y="160"/>
                      <a:pt x="70" y="174"/>
                      <a:pt x="51" y="185"/>
                    </a:cubicBezTo>
                    <a:cubicBezTo>
                      <a:pt x="24" y="201"/>
                      <a:pt x="18" y="204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6" y="204"/>
                    </a:cubicBezTo>
                    <a:cubicBezTo>
                      <a:pt x="16" y="204"/>
                      <a:pt x="16" y="204"/>
                      <a:pt x="16" y="204"/>
                    </a:cubicBezTo>
                    <a:cubicBezTo>
                      <a:pt x="11" y="208"/>
                      <a:pt x="11" y="208"/>
                      <a:pt x="11" y="208"/>
                    </a:cubicBezTo>
                    <a:cubicBezTo>
                      <a:pt x="10" y="208"/>
                      <a:pt x="10" y="208"/>
                      <a:pt x="10" y="207"/>
                    </a:cubicBezTo>
                    <a:cubicBezTo>
                      <a:pt x="10" y="207"/>
                      <a:pt x="10" y="207"/>
                      <a:pt x="10" y="207"/>
                    </a:cubicBezTo>
                    <a:cubicBezTo>
                      <a:pt x="63" y="173"/>
                      <a:pt x="63" y="173"/>
                      <a:pt x="63" y="173"/>
                    </a:cubicBezTo>
                    <a:cubicBezTo>
                      <a:pt x="31" y="192"/>
                      <a:pt x="25" y="195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2" y="196"/>
                      <a:pt x="22" y="196"/>
                      <a:pt x="22" y="196"/>
                    </a:cubicBezTo>
                    <a:cubicBezTo>
                      <a:pt x="22" y="196"/>
                      <a:pt x="22" y="196"/>
                      <a:pt x="22" y="195"/>
                    </a:cubicBezTo>
                    <a:cubicBezTo>
                      <a:pt x="81" y="155"/>
                      <a:pt x="81" y="155"/>
                      <a:pt x="81" y="155"/>
                    </a:cubicBezTo>
                    <a:cubicBezTo>
                      <a:pt x="1" y="201"/>
                      <a:pt x="1" y="201"/>
                      <a:pt x="0" y="201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0" y="200"/>
                      <a:pt x="0" y="200"/>
                      <a:pt x="42" y="169"/>
                    </a:cubicBezTo>
                    <a:cubicBezTo>
                      <a:pt x="55" y="160"/>
                      <a:pt x="68" y="150"/>
                      <a:pt x="76" y="144"/>
                    </a:cubicBezTo>
                    <a:cubicBezTo>
                      <a:pt x="33" y="169"/>
                      <a:pt x="25" y="174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2" y="175"/>
                      <a:pt x="22" y="175"/>
                    </a:cubicBezTo>
                    <a:cubicBezTo>
                      <a:pt x="22" y="174"/>
                      <a:pt x="22" y="174"/>
                      <a:pt x="23" y="174"/>
                    </a:cubicBezTo>
                    <a:cubicBezTo>
                      <a:pt x="23" y="174"/>
                      <a:pt x="23" y="174"/>
                      <a:pt x="23" y="174"/>
                    </a:cubicBezTo>
                    <a:cubicBezTo>
                      <a:pt x="23" y="174"/>
                      <a:pt x="23" y="174"/>
                      <a:pt x="23" y="174"/>
                    </a:cubicBezTo>
                    <a:cubicBezTo>
                      <a:pt x="24" y="173"/>
                      <a:pt x="27" y="171"/>
                      <a:pt x="35" y="166"/>
                    </a:cubicBezTo>
                    <a:cubicBezTo>
                      <a:pt x="43" y="161"/>
                      <a:pt x="53" y="155"/>
                      <a:pt x="62" y="149"/>
                    </a:cubicBezTo>
                    <a:cubicBezTo>
                      <a:pt x="64" y="148"/>
                      <a:pt x="66" y="147"/>
                      <a:pt x="67" y="146"/>
                    </a:cubicBezTo>
                    <a:cubicBezTo>
                      <a:pt x="13" y="177"/>
                      <a:pt x="13" y="177"/>
                      <a:pt x="13" y="177"/>
                    </a:cubicBezTo>
                    <a:cubicBezTo>
                      <a:pt x="13" y="177"/>
                      <a:pt x="12" y="177"/>
                      <a:pt x="12" y="177"/>
                    </a:cubicBezTo>
                    <a:cubicBezTo>
                      <a:pt x="12" y="177"/>
                      <a:pt x="12" y="177"/>
                      <a:pt x="12" y="177"/>
                    </a:cubicBezTo>
                    <a:cubicBezTo>
                      <a:pt x="12" y="177"/>
                      <a:pt x="12" y="177"/>
                      <a:pt x="12" y="177"/>
                    </a:cubicBezTo>
                    <a:cubicBezTo>
                      <a:pt x="13" y="176"/>
                      <a:pt x="13" y="176"/>
                      <a:pt x="13" y="176"/>
                    </a:cubicBezTo>
                    <a:cubicBezTo>
                      <a:pt x="13" y="176"/>
                      <a:pt x="14" y="175"/>
                      <a:pt x="16" y="174"/>
                    </a:cubicBezTo>
                    <a:cubicBezTo>
                      <a:pt x="18" y="173"/>
                      <a:pt x="22" y="170"/>
                      <a:pt x="26" y="168"/>
                    </a:cubicBezTo>
                    <a:cubicBezTo>
                      <a:pt x="34" y="163"/>
                      <a:pt x="45" y="156"/>
                      <a:pt x="56" y="149"/>
                    </a:cubicBezTo>
                    <a:cubicBezTo>
                      <a:pt x="64" y="144"/>
                      <a:pt x="71" y="139"/>
                      <a:pt x="78" y="135"/>
                    </a:cubicBezTo>
                    <a:cubicBezTo>
                      <a:pt x="59" y="146"/>
                      <a:pt x="30" y="163"/>
                      <a:pt x="12" y="174"/>
                    </a:cubicBezTo>
                    <a:cubicBezTo>
                      <a:pt x="12" y="174"/>
                      <a:pt x="11" y="174"/>
                      <a:pt x="11" y="174"/>
                    </a:cubicBezTo>
                    <a:cubicBezTo>
                      <a:pt x="11" y="174"/>
                      <a:pt x="11" y="174"/>
                      <a:pt x="11" y="174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2" y="172"/>
                      <a:pt x="16" y="170"/>
                      <a:pt x="26" y="163"/>
                    </a:cubicBezTo>
                    <a:cubicBezTo>
                      <a:pt x="35" y="157"/>
                      <a:pt x="48" y="148"/>
                      <a:pt x="65" y="137"/>
                    </a:cubicBezTo>
                    <a:cubicBezTo>
                      <a:pt x="97" y="117"/>
                      <a:pt x="137" y="90"/>
                      <a:pt x="172" y="68"/>
                    </a:cubicBezTo>
                    <a:cubicBezTo>
                      <a:pt x="200" y="49"/>
                      <a:pt x="226" y="32"/>
                      <a:pt x="240" y="23"/>
                    </a:cubicBezTo>
                    <a:cubicBezTo>
                      <a:pt x="225" y="32"/>
                      <a:pt x="196" y="49"/>
                      <a:pt x="165" y="67"/>
                    </a:cubicBezTo>
                    <a:cubicBezTo>
                      <a:pt x="66" y="125"/>
                      <a:pt x="22" y="151"/>
                      <a:pt x="17" y="152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242" y="4"/>
                      <a:pt x="242" y="4"/>
                      <a:pt x="242" y="4"/>
                    </a:cubicBezTo>
                    <a:cubicBezTo>
                      <a:pt x="222" y="15"/>
                      <a:pt x="164" y="49"/>
                      <a:pt x="116" y="77"/>
                    </a:cubicBezTo>
                    <a:cubicBezTo>
                      <a:pt x="42" y="121"/>
                      <a:pt x="22" y="133"/>
                      <a:pt x="20" y="133"/>
                    </a:cubicBezTo>
                    <a:cubicBezTo>
                      <a:pt x="20" y="133"/>
                      <a:pt x="20" y="133"/>
                      <a:pt x="20" y="133"/>
                    </a:cubicBezTo>
                    <a:cubicBezTo>
                      <a:pt x="20" y="133"/>
                      <a:pt x="20" y="133"/>
                      <a:pt x="20" y="132"/>
                    </a:cubicBezTo>
                    <a:cubicBezTo>
                      <a:pt x="20" y="132"/>
                      <a:pt x="19" y="131"/>
                      <a:pt x="104" y="72"/>
                    </a:cubicBezTo>
                    <a:cubicBezTo>
                      <a:pt x="120" y="60"/>
                      <a:pt x="134" y="50"/>
                      <a:pt x="140" y="45"/>
                    </a:cubicBezTo>
                    <a:cubicBezTo>
                      <a:pt x="123" y="55"/>
                      <a:pt x="58" y="93"/>
                      <a:pt x="21" y="115"/>
                    </a:cubicBezTo>
                    <a:cubicBezTo>
                      <a:pt x="21" y="115"/>
                      <a:pt x="21" y="115"/>
                      <a:pt x="21" y="115"/>
                    </a:cubicBezTo>
                    <a:cubicBezTo>
                      <a:pt x="21" y="115"/>
                      <a:pt x="20" y="115"/>
                      <a:pt x="20" y="115"/>
                    </a:cubicBezTo>
                    <a:cubicBezTo>
                      <a:pt x="20" y="114"/>
                      <a:pt x="20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2" y="113"/>
                      <a:pt x="23" y="112"/>
                      <a:pt x="25" y="111"/>
                    </a:cubicBezTo>
                    <a:cubicBezTo>
                      <a:pt x="38" y="102"/>
                      <a:pt x="38" y="102"/>
                      <a:pt x="38" y="102"/>
                    </a:cubicBezTo>
                    <a:cubicBezTo>
                      <a:pt x="48" y="94"/>
                      <a:pt x="62" y="85"/>
                      <a:pt x="76" y="75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61" y="78"/>
                      <a:pt x="26" y="97"/>
                      <a:pt x="20" y="100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8" y="107"/>
                      <a:pt x="4" y="109"/>
                      <a:pt x="3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7" y="93"/>
                      <a:pt x="69" y="67"/>
                      <a:pt x="92" y="53"/>
                    </a:cubicBezTo>
                    <a:cubicBezTo>
                      <a:pt x="67" y="67"/>
                      <a:pt x="26" y="91"/>
                      <a:pt x="25" y="92"/>
                    </a:cubicBezTo>
                    <a:cubicBezTo>
                      <a:pt x="25" y="92"/>
                      <a:pt x="24" y="92"/>
                      <a:pt x="24" y="92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74" y="53"/>
                      <a:pt x="74" y="53"/>
                      <a:pt x="74" y="53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4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20" y="83"/>
                      <a:pt x="26" y="78"/>
                      <a:pt x="46" y="61"/>
                    </a:cubicBezTo>
                    <a:cubicBezTo>
                      <a:pt x="56" y="53"/>
                      <a:pt x="68" y="44"/>
                      <a:pt x="73" y="39"/>
                    </a:cubicBezTo>
                    <a:cubicBezTo>
                      <a:pt x="66" y="43"/>
                      <a:pt x="49" y="53"/>
                      <a:pt x="49" y="53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7" y="36"/>
                      <a:pt x="77" y="36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6" y="38"/>
                      <a:pt x="70" y="43"/>
                      <a:pt x="47" y="62"/>
                    </a:cubicBezTo>
                    <a:cubicBezTo>
                      <a:pt x="37" y="70"/>
                      <a:pt x="28" y="78"/>
                      <a:pt x="23" y="82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1" y="49"/>
                      <a:pt x="81" y="50"/>
                      <a:pt x="80" y="50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09" y="42"/>
                      <a:pt x="110" y="42"/>
                      <a:pt x="110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2"/>
                      <a:pt x="111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0" y="43"/>
                      <a:pt x="106" y="45"/>
                      <a:pt x="94" y="53"/>
                    </a:cubicBezTo>
                    <a:cubicBezTo>
                      <a:pt x="85" y="58"/>
                      <a:pt x="73" y="66"/>
                      <a:pt x="57" y="76"/>
                    </a:cubicBezTo>
                    <a:cubicBezTo>
                      <a:pt x="45" y="83"/>
                      <a:pt x="33" y="91"/>
                      <a:pt x="23" y="97"/>
                    </a:cubicBezTo>
                    <a:cubicBezTo>
                      <a:pt x="40" y="87"/>
                      <a:pt x="63" y="73"/>
                      <a:pt x="81" y="63"/>
                    </a:cubicBezTo>
                    <a:cubicBezTo>
                      <a:pt x="104" y="50"/>
                      <a:pt x="110" y="46"/>
                      <a:pt x="112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94" y="57"/>
                      <a:pt x="115" y="45"/>
                      <a:pt x="131" y="35"/>
                    </a:cubicBezTo>
                    <a:cubicBezTo>
                      <a:pt x="131" y="35"/>
                      <a:pt x="132" y="35"/>
                      <a:pt x="132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1" y="37"/>
                      <a:pt x="56" y="90"/>
                      <a:pt x="30" y="109"/>
                    </a:cubicBezTo>
                    <a:cubicBezTo>
                      <a:pt x="70" y="85"/>
                      <a:pt x="143" y="42"/>
                      <a:pt x="145" y="42"/>
                    </a:cubicBezTo>
                    <a:cubicBezTo>
                      <a:pt x="145" y="42"/>
                      <a:pt x="145" y="42"/>
                      <a:pt x="145" y="42"/>
                    </a:cubicBezTo>
                    <a:cubicBezTo>
                      <a:pt x="145" y="42"/>
                      <a:pt x="145" y="43"/>
                      <a:pt x="145" y="43"/>
                    </a:cubicBezTo>
                    <a:cubicBezTo>
                      <a:pt x="145" y="43"/>
                      <a:pt x="145" y="43"/>
                      <a:pt x="133" y="52"/>
                    </a:cubicBezTo>
                    <a:cubicBezTo>
                      <a:pt x="126" y="57"/>
                      <a:pt x="116" y="64"/>
                      <a:pt x="104" y="72"/>
                    </a:cubicBezTo>
                    <a:cubicBezTo>
                      <a:pt x="74" y="94"/>
                      <a:pt x="34" y="122"/>
                      <a:pt x="24" y="130"/>
                    </a:cubicBezTo>
                    <a:cubicBezTo>
                      <a:pt x="35" y="124"/>
                      <a:pt x="74" y="101"/>
                      <a:pt x="115" y="77"/>
                    </a:cubicBezTo>
                    <a:cubicBezTo>
                      <a:pt x="207" y="23"/>
                      <a:pt x="246" y="0"/>
                      <a:pt x="249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49" y="1"/>
                      <a:pt x="249" y="1"/>
                      <a:pt x="249" y="1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47" y="135"/>
                      <a:pt x="111" y="97"/>
                      <a:pt x="165" y="66"/>
                    </a:cubicBezTo>
                    <a:cubicBezTo>
                      <a:pt x="234" y="25"/>
                      <a:pt x="248" y="18"/>
                      <a:pt x="250" y="16"/>
                    </a:cubicBezTo>
                    <a:cubicBezTo>
                      <a:pt x="250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0" y="18"/>
                      <a:pt x="249" y="19"/>
                      <a:pt x="245" y="21"/>
                    </a:cubicBezTo>
                    <a:cubicBezTo>
                      <a:pt x="241" y="24"/>
                      <a:pt x="235" y="27"/>
                      <a:pt x="228" y="32"/>
                    </a:cubicBezTo>
                    <a:cubicBezTo>
                      <a:pt x="214" y="41"/>
                      <a:pt x="194" y="54"/>
                      <a:pt x="173" y="68"/>
                    </a:cubicBezTo>
                    <a:cubicBezTo>
                      <a:pt x="119" y="103"/>
                      <a:pt x="49" y="149"/>
                      <a:pt x="23" y="166"/>
                    </a:cubicBezTo>
                    <a:cubicBezTo>
                      <a:pt x="82" y="132"/>
                      <a:pt x="95" y="124"/>
                      <a:pt x="99" y="123"/>
                    </a:cubicBezTo>
                    <a:cubicBezTo>
                      <a:pt x="99" y="122"/>
                      <a:pt x="99" y="122"/>
                      <a:pt x="99" y="122"/>
                    </a:cubicBezTo>
                    <a:cubicBezTo>
                      <a:pt x="99" y="122"/>
                      <a:pt x="99" y="122"/>
                      <a:pt x="99" y="122"/>
                    </a:cubicBezTo>
                    <a:cubicBezTo>
                      <a:pt x="99" y="122"/>
                      <a:pt x="100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100" y="123"/>
                      <a:pt x="100" y="123"/>
                      <a:pt x="100" y="123"/>
                    </a:cubicBezTo>
                    <a:cubicBezTo>
                      <a:pt x="81" y="134"/>
                      <a:pt x="52" y="153"/>
                      <a:pt x="33" y="165"/>
                    </a:cubicBezTo>
                    <a:cubicBezTo>
                      <a:pt x="89" y="132"/>
                      <a:pt x="89" y="132"/>
                      <a:pt x="89" y="132"/>
                    </a:cubicBezTo>
                    <a:cubicBezTo>
                      <a:pt x="89" y="132"/>
                      <a:pt x="89" y="132"/>
                      <a:pt x="89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8" y="134"/>
                      <a:pt x="86" y="136"/>
                      <a:pt x="81" y="138"/>
                    </a:cubicBezTo>
                    <a:cubicBezTo>
                      <a:pt x="76" y="141"/>
                      <a:pt x="70" y="145"/>
                      <a:pt x="63" y="150"/>
                    </a:cubicBezTo>
                    <a:cubicBezTo>
                      <a:pt x="55" y="155"/>
                      <a:pt x="46" y="160"/>
                      <a:pt x="38" y="165"/>
                    </a:cubicBezTo>
                    <a:cubicBezTo>
                      <a:pt x="52" y="157"/>
                      <a:pt x="71" y="146"/>
                      <a:pt x="83" y="139"/>
                    </a:cubicBezTo>
                    <a:cubicBezTo>
                      <a:pt x="84" y="139"/>
                      <a:pt x="84" y="139"/>
                      <a:pt x="84" y="139"/>
                    </a:cubicBezTo>
                    <a:cubicBezTo>
                      <a:pt x="84" y="139"/>
                      <a:pt x="84" y="139"/>
                      <a:pt x="84" y="140"/>
                    </a:cubicBezTo>
                    <a:cubicBezTo>
                      <a:pt x="64" y="154"/>
                      <a:pt x="17" y="188"/>
                      <a:pt x="4" y="198"/>
                    </a:cubicBezTo>
                    <a:cubicBezTo>
                      <a:pt x="17" y="191"/>
                      <a:pt x="65" y="163"/>
                      <a:pt x="91" y="148"/>
                    </a:cubicBezTo>
                    <a:cubicBezTo>
                      <a:pt x="91" y="148"/>
                      <a:pt x="92" y="148"/>
                      <a:pt x="92" y="148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30" y="191"/>
                      <a:pt x="30" y="191"/>
                      <a:pt x="30" y="191"/>
                    </a:cubicBezTo>
                    <a:cubicBezTo>
                      <a:pt x="43" y="184"/>
                      <a:pt x="72" y="167"/>
                      <a:pt x="85" y="159"/>
                    </a:cubicBezTo>
                    <a:cubicBezTo>
                      <a:pt x="85" y="159"/>
                      <a:pt x="85" y="159"/>
                      <a:pt x="85" y="160"/>
                    </a:cubicBezTo>
                    <a:cubicBezTo>
                      <a:pt x="85" y="160"/>
                      <a:pt x="85" y="160"/>
                      <a:pt x="85" y="160"/>
                    </a:cubicBezTo>
                    <a:cubicBezTo>
                      <a:pt x="29" y="196"/>
                      <a:pt x="29" y="196"/>
                      <a:pt x="29" y="196"/>
                    </a:cubicBezTo>
                    <a:cubicBezTo>
                      <a:pt x="104" y="153"/>
                      <a:pt x="104" y="153"/>
                      <a:pt x="104" y="153"/>
                    </a:cubicBezTo>
                    <a:cubicBezTo>
                      <a:pt x="104" y="153"/>
                      <a:pt x="104" y="153"/>
                      <a:pt x="104" y="153"/>
                    </a:cubicBezTo>
                    <a:cubicBezTo>
                      <a:pt x="106" y="152"/>
                      <a:pt x="107" y="152"/>
                      <a:pt x="107" y="152"/>
                    </a:cubicBezTo>
                    <a:cubicBezTo>
                      <a:pt x="107" y="152"/>
                      <a:pt x="107" y="152"/>
                      <a:pt x="107" y="152"/>
                    </a:cubicBezTo>
                    <a:cubicBezTo>
                      <a:pt x="108" y="152"/>
                      <a:pt x="108" y="152"/>
                      <a:pt x="69" y="183"/>
                    </a:cubicBezTo>
                    <a:cubicBezTo>
                      <a:pt x="49" y="198"/>
                      <a:pt x="25" y="217"/>
                      <a:pt x="16" y="224"/>
                    </a:cubicBezTo>
                    <a:cubicBezTo>
                      <a:pt x="27" y="217"/>
                      <a:pt x="62" y="197"/>
                      <a:pt x="84" y="185"/>
                    </a:cubicBezTo>
                    <a:cubicBezTo>
                      <a:pt x="101" y="174"/>
                      <a:pt x="106" y="172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2"/>
                    </a:cubicBezTo>
                    <a:cubicBezTo>
                      <a:pt x="108" y="172"/>
                      <a:pt x="108" y="172"/>
                      <a:pt x="108" y="172"/>
                    </a:cubicBezTo>
                    <a:cubicBezTo>
                      <a:pt x="108" y="172"/>
                      <a:pt x="108" y="172"/>
                      <a:pt x="107" y="172"/>
                    </a:cubicBezTo>
                    <a:cubicBezTo>
                      <a:pt x="106" y="173"/>
                      <a:pt x="101" y="176"/>
                      <a:pt x="83" y="187"/>
                    </a:cubicBezTo>
                    <a:cubicBezTo>
                      <a:pt x="11" y="241"/>
                      <a:pt x="11" y="241"/>
                      <a:pt x="11" y="241"/>
                    </a:cubicBezTo>
                    <a:cubicBezTo>
                      <a:pt x="23" y="234"/>
                      <a:pt x="51" y="218"/>
                      <a:pt x="73" y="205"/>
                    </a:cubicBezTo>
                    <a:cubicBezTo>
                      <a:pt x="83" y="199"/>
                      <a:pt x="92" y="194"/>
                      <a:pt x="99" y="190"/>
                    </a:cubicBezTo>
                    <a:cubicBezTo>
                      <a:pt x="105" y="186"/>
                      <a:pt x="108" y="185"/>
                      <a:pt x="109" y="184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10" y="184"/>
                      <a:pt x="110" y="184"/>
                      <a:pt x="110" y="184"/>
                    </a:cubicBezTo>
                    <a:cubicBezTo>
                      <a:pt x="110" y="184"/>
                      <a:pt x="110" y="184"/>
                      <a:pt x="110" y="185"/>
                    </a:cubicBezTo>
                    <a:cubicBezTo>
                      <a:pt x="110" y="185"/>
                      <a:pt x="110" y="185"/>
                      <a:pt x="110" y="185"/>
                    </a:cubicBezTo>
                    <a:cubicBezTo>
                      <a:pt x="110" y="185"/>
                      <a:pt x="110" y="185"/>
                      <a:pt x="110" y="185"/>
                    </a:cubicBezTo>
                    <a:cubicBezTo>
                      <a:pt x="109" y="185"/>
                      <a:pt x="108" y="186"/>
                      <a:pt x="105" y="188"/>
                    </a:cubicBezTo>
                    <a:cubicBezTo>
                      <a:pt x="10" y="255"/>
                      <a:pt x="10" y="255"/>
                      <a:pt x="10" y="255"/>
                    </a:cubicBezTo>
                    <a:cubicBezTo>
                      <a:pt x="25" y="247"/>
                      <a:pt x="61" y="225"/>
                      <a:pt x="82" y="213"/>
                    </a:cubicBezTo>
                    <a:cubicBezTo>
                      <a:pt x="98" y="204"/>
                      <a:pt x="102" y="201"/>
                      <a:pt x="104" y="201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5" y="200"/>
                      <a:pt x="105" y="200"/>
                      <a:pt x="105" y="201"/>
                    </a:cubicBezTo>
                    <a:cubicBezTo>
                      <a:pt x="105" y="201"/>
                      <a:pt x="105" y="201"/>
                      <a:pt x="105" y="201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41" y="242"/>
                      <a:pt x="49" y="238"/>
                      <a:pt x="58" y="233"/>
                    </a:cubicBezTo>
                    <a:cubicBezTo>
                      <a:pt x="95" y="211"/>
                      <a:pt x="102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6"/>
                      <a:pt x="104" y="206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0" y="210"/>
                    </a:cubicBezTo>
                    <a:cubicBezTo>
                      <a:pt x="100" y="210"/>
                      <a:pt x="100" y="210"/>
                      <a:pt x="100" y="210"/>
                    </a:cubicBezTo>
                    <a:cubicBezTo>
                      <a:pt x="100" y="210"/>
                      <a:pt x="100" y="210"/>
                      <a:pt x="100" y="210"/>
                    </a:cubicBezTo>
                    <a:cubicBezTo>
                      <a:pt x="98" y="212"/>
                      <a:pt x="89" y="217"/>
                      <a:pt x="57" y="237"/>
                    </a:cubicBezTo>
                    <a:cubicBezTo>
                      <a:pt x="46" y="244"/>
                      <a:pt x="36" y="250"/>
                      <a:pt x="28" y="256"/>
                    </a:cubicBezTo>
                    <a:cubicBezTo>
                      <a:pt x="48" y="244"/>
                      <a:pt x="84" y="223"/>
                      <a:pt x="101" y="213"/>
                    </a:cubicBezTo>
                    <a:cubicBezTo>
                      <a:pt x="101" y="213"/>
                      <a:pt x="101" y="213"/>
                      <a:pt x="102" y="213"/>
                    </a:cubicBezTo>
                    <a:cubicBezTo>
                      <a:pt x="102" y="213"/>
                      <a:pt x="102" y="213"/>
                      <a:pt x="102" y="213"/>
                    </a:cubicBezTo>
                    <a:cubicBezTo>
                      <a:pt x="102" y="213"/>
                      <a:pt x="102" y="213"/>
                      <a:pt x="102" y="213"/>
                    </a:cubicBezTo>
                    <a:cubicBezTo>
                      <a:pt x="102" y="214"/>
                      <a:pt x="102" y="214"/>
                      <a:pt x="102" y="214"/>
                    </a:cubicBezTo>
                    <a:cubicBezTo>
                      <a:pt x="101" y="214"/>
                      <a:pt x="101" y="214"/>
                      <a:pt x="101" y="214"/>
                    </a:cubicBezTo>
                    <a:cubicBezTo>
                      <a:pt x="100" y="214"/>
                      <a:pt x="99" y="215"/>
                      <a:pt x="97" y="216"/>
                    </a:cubicBezTo>
                    <a:cubicBezTo>
                      <a:pt x="97" y="217"/>
                      <a:pt x="96" y="217"/>
                      <a:pt x="95" y="218"/>
                    </a:cubicBezTo>
                    <a:cubicBezTo>
                      <a:pt x="95" y="218"/>
                      <a:pt x="95" y="218"/>
                      <a:pt x="95" y="218"/>
                    </a:cubicBezTo>
                    <a:cubicBezTo>
                      <a:pt x="95" y="218"/>
                      <a:pt x="95" y="218"/>
                      <a:pt x="95" y="218"/>
                    </a:cubicBezTo>
                    <a:cubicBezTo>
                      <a:pt x="95" y="219"/>
                      <a:pt x="95" y="219"/>
                      <a:pt x="48" y="250"/>
                    </a:cubicBezTo>
                    <a:cubicBezTo>
                      <a:pt x="36" y="258"/>
                      <a:pt x="24" y="266"/>
                      <a:pt x="15" y="272"/>
                    </a:cubicBezTo>
                    <a:cubicBezTo>
                      <a:pt x="27" y="265"/>
                      <a:pt x="45" y="255"/>
                      <a:pt x="64" y="244"/>
                    </a:cubicBezTo>
                    <a:cubicBezTo>
                      <a:pt x="79" y="235"/>
                      <a:pt x="95" y="226"/>
                      <a:pt x="107" y="219"/>
                    </a:cubicBezTo>
                    <a:cubicBezTo>
                      <a:pt x="113" y="216"/>
                      <a:pt x="117" y="213"/>
                      <a:pt x="121" y="211"/>
                    </a:cubicBezTo>
                    <a:cubicBezTo>
                      <a:pt x="124" y="209"/>
                      <a:pt x="125" y="208"/>
                      <a:pt x="126" y="208"/>
                    </a:cubicBezTo>
                    <a:cubicBezTo>
                      <a:pt x="126" y="208"/>
                      <a:pt x="126" y="208"/>
                      <a:pt x="126" y="208"/>
                    </a:cubicBezTo>
                    <a:cubicBezTo>
                      <a:pt x="126" y="208"/>
                      <a:pt x="126" y="208"/>
                      <a:pt x="126" y="208"/>
                    </a:cubicBezTo>
                    <a:cubicBezTo>
                      <a:pt x="127" y="208"/>
                      <a:pt x="127" y="208"/>
                      <a:pt x="127" y="208"/>
                    </a:cubicBezTo>
                    <a:cubicBezTo>
                      <a:pt x="127" y="208"/>
                      <a:pt x="127" y="208"/>
                      <a:pt x="127" y="209"/>
                    </a:cubicBezTo>
                    <a:cubicBezTo>
                      <a:pt x="127" y="209"/>
                      <a:pt x="127" y="209"/>
                      <a:pt x="127" y="209"/>
                    </a:cubicBezTo>
                    <a:cubicBezTo>
                      <a:pt x="127" y="209"/>
                      <a:pt x="127" y="209"/>
                      <a:pt x="126" y="209"/>
                    </a:cubicBezTo>
                    <a:cubicBezTo>
                      <a:pt x="125" y="210"/>
                      <a:pt x="122" y="212"/>
                      <a:pt x="115" y="217"/>
                    </a:cubicBezTo>
                    <a:cubicBezTo>
                      <a:pt x="107" y="221"/>
                      <a:pt x="97" y="228"/>
                      <a:pt x="86" y="235"/>
                    </a:cubicBezTo>
                    <a:cubicBezTo>
                      <a:pt x="65" y="250"/>
                      <a:pt x="37" y="267"/>
                      <a:pt x="23" y="277"/>
                    </a:cubicBezTo>
                    <a:cubicBezTo>
                      <a:pt x="52" y="260"/>
                      <a:pt x="134" y="213"/>
                      <a:pt x="135" y="212"/>
                    </a:cubicBezTo>
                    <a:cubicBezTo>
                      <a:pt x="135" y="212"/>
                      <a:pt x="136" y="212"/>
                      <a:pt x="136" y="212"/>
                    </a:cubicBezTo>
                    <a:cubicBezTo>
                      <a:pt x="136" y="212"/>
                      <a:pt x="136" y="213"/>
                      <a:pt x="136" y="213"/>
                    </a:cubicBezTo>
                    <a:cubicBezTo>
                      <a:pt x="20" y="290"/>
                      <a:pt x="20" y="290"/>
                      <a:pt x="20" y="290"/>
                    </a:cubicBezTo>
                    <a:cubicBezTo>
                      <a:pt x="29" y="284"/>
                      <a:pt x="44" y="276"/>
                      <a:pt x="59" y="267"/>
                    </a:cubicBezTo>
                    <a:cubicBezTo>
                      <a:pt x="114" y="235"/>
                      <a:pt x="127" y="227"/>
                      <a:pt x="128" y="227"/>
                    </a:cubicBezTo>
                    <a:cubicBezTo>
                      <a:pt x="128" y="227"/>
                      <a:pt x="128" y="227"/>
                      <a:pt x="128" y="227"/>
                    </a:cubicBezTo>
                    <a:cubicBezTo>
                      <a:pt x="128" y="227"/>
                      <a:pt x="129" y="227"/>
                      <a:pt x="129" y="227"/>
                    </a:cubicBezTo>
                    <a:cubicBezTo>
                      <a:pt x="129" y="228"/>
                      <a:pt x="129" y="228"/>
                      <a:pt x="115" y="238"/>
                    </a:cubicBezTo>
                    <a:cubicBezTo>
                      <a:pt x="107" y="243"/>
                      <a:pt x="97" y="251"/>
                      <a:pt x="84" y="260"/>
                    </a:cubicBezTo>
                    <a:cubicBezTo>
                      <a:pt x="69" y="271"/>
                      <a:pt x="54" y="282"/>
                      <a:pt x="46" y="288"/>
                    </a:cubicBezTo>
                    <a:cubicBezTo>
                      <a:pt x="66" y="276"/>
                      <a:pt x="125" y="242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7" y="225"/>
                      <a:pt x="147" y="232"/>
                      <a:pt x="91" y="269"/>
                    </a:cubicBezTo>
                    <a:cubicBezTo>
                      <a:pt x="74" y="279"/>
                      <a:pt x="58" y="290"/>
                      <a:pt x="47" y="297"/>
                    </a:cubicBezTo>
                    <a:cubicBezTo>
                      <a:pt x="173" y="224"/>
                      <a:pt x="240" y="186"/>
                      <a:pt x="246" y="182"/>
                    </a:cubicBezTo>
                    <a:cubicBezTo>
                      <a:pt x="246" y="182"/>
                      <a:pt x="246" y="182"/>
                      <a:pt x="246" y="182"/>
                    </a:cubicBezTo>
                    <a:cubicBezTo>
                      <a:pt x="246" y="182"/>
                      <a:pt x="246" y="182"/>
                      <a:pt x="246" y="182"/>
                    </a:cubicBezTo>
                    <a:cubicBezTo>
                      <a:pt x="246" y="182"/>
                      <a:pt x="247" y="182"/>
                      <a:pt x="247" y="182"/>
                    </a:cubicBezTo>
                    <a:cubicBezTo>
                      <a:pt x="247" y="182"/>
                      <a:pt x="247" y="182"/>
                      <a:pt x="247" y="182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5" y="185"/>
                      <a:pt x="239" y="189"/>
                      <a:pt x="212" y="207"/>
                    </a:cubicBezTo>
                    <a:cubicBezTo>
                      <a:pt x="192" y="220"/>
                      <a:pt x="166" y="238"/>
                      <a:pt x="142" y="254"/>
                    </a:cubicBezTo>
                    <a:cubicBezTo>
                      <a:pt x="121" y="268"/>
                      <a:pt x="100" y="282"/>
                      <a:pt x="88" y="290"/>
                    </a:cubicBezTo>
                    <a:cubicBezTo>
                      <a:pt x="256" y="193"/>
                      <a:pt x="256" y="193"/>
                      <a:pt x="256" y="193"/>
                    </a:cubicBezTo>
                    <a:cubicBezTo>
                      <a:pt x="256" y="193"/>
                      <a:pt x="256" y="193"/>
                      <a:pt x="256" y="194"/>
                    </a:cubicBezTo>
                    <a:cubicBezTo>
                      <a:pt x="256" y="194"/>
                      <a:pt x="256" y="194"/>
                      <a:pt x="256" y="194"/>
                    </a:cubicBezTo>
                    <a:cubicBezTo>
                      <a:pt x="216" y="223"/>
                      <a:pt x="145" y="274"/>
                      <a:pt x="127" y="288"/>
                    </a:cubicBezTo>
                    <a:cubicBezTo>
                      <a:pt x="207" y="242"/>
                      <a:pt x="248" y="218"/>
                      <a:pt x="249" y="218"/>
                    </a:cubicBezTo>
                    <a:cubicBezTo>
                      <a:pt x="249" y="218"/>
                      <a:pt x="249" y="218"/>
                      <a:pt x="249" y="218"/>
                    </a:cubicBezTo>
                    <a:cubicBezTo>
                      <a:pt x="249" y="218"/>
                      <a:pt x="249" y="218"/>
                      <a:pt x="249" y="218"/>
                    </a:cubicBezTo>
                    <a:cubicBezTo>
                      <a:pt x="249" y="218"/>
                      <a:pt x="250" y="218"/>
                      <a:pt x="249" y="219"/>
                    </a:cubicBezTo>
                    <a:cubicBezTo>
                      <a:pt x="249" y="219"/>
                      <a:pt x="249" y="219"/>
                      <a:pt x="249" y="219"/>
                    </a:cubicBezTo>
                    <a:cubicBezTo>
                      <a:pt x="249" y="219"/>
                      <a:pt x="249" y="219"/>
                      <a:pt x="249" y="219"/>
                    </a:cubicBezTo>
                    <a:cubicBezTo>
                      <a:pt x="247" y="221"/>
                      <a:pt x="238" y="227"/>
                      <a:pt x="194" y="255"/>
                    </a:cubicBezTo>
                    <a:cubicBezTo>
                      <a:pt x="181" y="264"/>
                      <a:pt x="167" y="272"/>
                      <a:pt x="157" y="279"/>
                    </a:cubicBezTo>
                    <a:cubicBezTo>
                      <a:pt x="161" y="277"/>
                      <a:pt x="165" y="275"/>
                      <a:pt x="169" y="272"/>
                    </a:cubicBezTo>
                    <a:cubicBezTo>
                      <a:pt x="238" y="231"/>
                      <a:pt x="262" y="217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7" y="216"/>
                    </a:cubicBezTo>
                    <a:cubicBezTo>
                      <a:pt x="267" y="216"/>
                      <a:pt x="267" y="217"/>
                      <a:pt x="266" y="217"/>
                    </a:cubicBezTo>
                    <a:cubicBezTo>
                      <a:pt x="266" y="218"/>
                      <a:pt x="194" y="271"/>
                      <a:pt x="173" y="287"/>
                    </a:cubicBezTo>
                    <a:cubicBezTo>
                      <a:pt x="180" y="283"/>
                      <a:pt x="191" y="276"/>
                      <a:pt x="203" y="269"/>
                    </a:cubicBezTo>
                    <a:cubicBezTo>
                      <a:pt x="253" y="240"/>
                      <a:pt x="262" y="235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5"/>
                      <a:pt x="264" y="235"/>
                    </a:cubicBezTo>
                    <a:cubicBezTo>
                      <a:pt x="263" y="235"/>
                      <a:pt x="200" y="280"/>
                      <a:pt x="181" y="294"/>
                    </a:cubicBezTo>
                    <a:cubicBezTo>
                      <a:pt x="197" y="285"/>
                      <a:pt x="243" y="258"/>
                      <a:pt x="269" y="243"/>
                    </a:cubicBezTo>
                    <a:cubicBezTo>
                      <a:pt x="269" y="243"/>
                      <a:pt x="269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4"/>
                    </a:cubicBezTo>
                    <a:cubicBezTo>
                      <a:pt x="268" y="245"/>
                      <a:pt x="262" y="249"/>
                      <a:pt x="240" y="264"/>
                    </a:cubicBezTo>
                    <a:cubicBezTo>
                      <a:pt x="228" y="272"/>
                      <a:pt x="214" y="281"/>
                      <a:pt x="206" y="286"/>
                    </a:cubicBezTo>
                    <a:cubicBezTo>
                      <a:pt x="248" y="262"/>
                      <a:pt x="248" y="262"/>
                      <a:pt x="248" y="262"/>
                    </a:cubicBezTo>
                    <a:cubicBezTo>
                      <a:pt x="249" y="262"/>
                      <a:pt x="249" y="262"/>
                      <a:pt x="249" y="262"/>
                    </a:cubicBezTo>
                    <a:cubicBezTo>
                      <a:pt x="249" y="262"/>
                      <a:pt x="249" y="262"/>
                      <a:pt x="249" y="263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4"/>
                      <a:pt x="263" y="254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2" y="256"/>
                      <a:pt x="260" y="258"/>
                      <a:pt x="254" y="264"/>
                    </a:cubicBezTo>
                    <a:cubicBezTo>
                      <a:pt x="248" y="268"/>
                      <a:pt x="240" y="275"/>
                      <a:pt x="232" y="282"/>
                    </a:cubicBezTo>
                    <a:cubicBezTo>
                      <a:pt x="222" y="290"/>
                      <a:pt x="211" y="299"/>
                      <a:pt x="205" y="304"/>
                    </a:cubicBezTo>
                    <a:cubicBezTo>
                      <a:pt x="211" y="301"/>
                      <a:pt x="220" y="296"/>
                      <a:pt x="229" y="290"/>
                    </a:cubicBezTo>
                    <a:cubicBezTo>
                      <a:pt x="236" y="286"/>
                      <a:pt x="244" y="282"/>
                      <a:pt x="249" y="279"/>
                    </a:cubicBezTo>
                    <a:cubicBezTo>
                      <a:pt x="254" y="276"/>
                      <a:pt x="257" y="275"/>
                      <a:pt x="258" y="274"/>
                    </a:cubicBezTo>
                    <a:cubicBezTo>
                      <a:pt x="258" y="274"/>
                      <a:pt x="258" y="274"/>
                      <a:pt x="258" y="274"/>
                    </a:cubicBezTo>
                    <a:cubicBezTo>
                      <a:pt x="258" y="274"/>
                      <a:pt x="258" y="274"/>
                      <a:pt x="258" y="274"/>
                    </a:cubicBezTo>
                    <a:cubicBezTo>
                      <a:pt x="258" y="274"/>
                      <a:pt x="258" y="274"/>
                      <a:pt x="259" y="274"/>
                    </a:cubicBezTo>
                    <a:cubicBezTo>
                      <a:pt x="259" y="274"/>
                      <a:pt x="259" y="274"/>
                      <a:pt x="258" y="275"/>
                    </a:cubicBezTo>
                    <a:cubicBezTo>
                      <a:pt x="233" y="297"/>
                      <a:pt x="233" y="297"/>
                      <a:pt x="233" y="297"/>
                    </a:cubicBezTo>
                    <a:cubicBezTo>
                      <a:pt x="240" y="293"/>
                      <a:pt x="255" y="285"/>
                      <a:pt x="264" y="279"/>
                    </a:cubicBezTo>
                    <a:cubicBezTo>
                      <a:pt x="264" y="279"/>
                      <a:pt x="264" y="279"/>
                      <a:pt x="264" y="279"/>
                    </a:cubicBezTo>
                    <a:cubicBezTo>
                      <a:pt x="264" y="279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3" y="281"/>
                      <a:pt x="259" y="284"/>
                      <a:pt x="246" y="294"/>
                    </a:cubicBezTo>
                    <a:cubicBezTo>
                      <a:pt x="255" y="289"/>
                      <a:pt x="255" y="289"/>
                      <a:pt x="255" y="289"/>
                    </a:cubicBezTo>
                    <a:cubicBezTo>
                      <a:pt x="255" y="289"/>
                      <a:pt x="255" y="289"/>
                      <a:pt x="255" y="289"/>
                    </a:cubicBezTo>
                    <a:cubicBezTo>
                      <a:pt x="260" y="294"/>
                      <a:pt x="260" y="294"/>
                      <a:pt x="260" y="294"/>
                    </a:cubicBezTo>
                    <a:cubicBezTo>
                      <a:pt x="261" y="293"/>
                      <a:pt x="261" y="293"/>
                      <a:pt x="261" y="293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0" y="295"/>
                      <a:pt x="260" y="295"/>
                    </a:cubicBezTo>
                    <a:cubicBezTo>
                      <a:pt x="260" y="295"/>
                      <a:pt x="260" y="295"/>
                      <a:pt x="260" y="294"/>
                    </a:cubicBezTo>
                    <a:cubicBezTo>
                      <a:pt x="255" y="290"/>
                      <a:pt x="255" y="290"/>
                      <a:pt x="255" y="290"/>
                    </a:cubicBezTo>
                    <a:cubicBezTo>
                      <a:pt x="240" y="299"/>
                      <a:pt x="240" y="299"/>
                      <a:pt x="240" y="299"/>
                    </a:cubicBezTo>
                    <a:cubicBezTo>
                      <a:pt x="240" y="299"/>
                      <a:pt x="239" y="299"/>
                      <a:pt x="239" y="299"/>
                    </a:cubicBezTo>
                    <a:cubicBezTo>
                      <a:pt x="239" y="298"/>
                      <a:pt x="239" y="298"/>
                      <a:pt x="239" y="298"/>
                    </a:cubicBezTo>
                    <a:cubicBezTo>
                      <a:pt x="245" y="293"/>
                      <a:pt x="253" y="287"/>
                      <a:pt x="259" y="284"/>
                    </a:cubicBezTo>
                    <a:cubicBezTo>
                      <a:pt x="236" y="297"/>
                      <a:pt x="231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1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54" y="277"/>
                      <a:pt x="254" y="277"/>
                      <a:pt x="254" y="277"/>
                    </a:cubicBezTo>
                    <a:cubicBezTo>
                      <a:pt x="242" y="284"/>
                      <a:pt x="202" y="307"/>
                      <a:pt x="201" y="308"/>
                    </a:cubicBezTo>
                    <a:cubicBezTo>
                      <a:pt x="201" y="308"/>
                      <a:pt x="201" y="308"/>
                      <a:pt x="201" y="3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17" name="Freeform 279"/>
              <p:cNvSpPr/>
              <p:nvPr/>
            </p:nvSpPr>
            <p:spPr bwMode="auto">
              <a:xfrm>
                <a:off x="2982913" y="5695950"/>
                <a:ext cx="557213" cy="534988"/>
              </a:xfrm>
              <a:custGeom>
                <a:avLst/>
                <a:gdLst>
                  <a:gd name="T0" fmla="*/ 76 w 172"/>
                  <a:gd name="T1" fmla="*/ 165 h 165"/>
                  <a:gd name="T2" fmla="*/ 132 w 172"/>
                  <a:gd name="T3" fmla="*/ 129 h 165"/>
                  <a:gd name="T4" fmla="*/ 89 w 172"/>
                  <a:gd name="T5" fmla="*/ 154 h 165"/>
                  <a:gd name="T6" fmla="*/ 75 w 172"/>
                  <a:gd name="T7" fmla="*/ 162 h 165"/>
                  <a:gd name="T8" fmla="*/ 135 w 172"/>
                  <a:gd name="T9" fmla="*/ 115 h 165"/>
                  <a:gd name="T10" fmla="*/ 85 w 172"/>
                  <a:gd name="T11" fmla="*/ 143 h 165"/>
                  <a:gd name="T12" fmla="*/ 158 w 172"/>
                  <a:gd name="T13" fmla="*/ 81 h 165"/>
                  <a:gd name="T14" fmla="*/ 77 w 172"/>
                  <a:gd name="T15" fmla="*/ 126 h 165"/>
                  <a:gd name="T16" fmla="*/ 146 w 172"/>
                  <a:gd name="T17" fmla="*/ 73 h 165"/>
                  <a:gd name="T18" fmla="*/ 126 w 172"/>
                  <a:gd name="T19" fmla="*/ 81 h 165"/>
                  <a:gd name="T20" fmla="*/ 81 w 172"/>
                  <a:gd name="T21" fmla="*/ 106 h 165"/>
                  <a:gd name="T22" fmla="*/ 141 w 172"/>
                  <a:gd name="T23" fmla="*/ 56 h 165"/>
                  <a:gd name="T24" fmla="*/ 80 w 172"/>
                  <a:gd name="T25" fmla="*/ 91 h 165"/>
                  <a:gd name="T26" fmla="*/ 118 w 172"/>
                  <a:gd name="T27" fmla="*/ 62 h 165"/>
                  <a:gd name="T28" fmla="*/ 80 w 172"/>
                  <a:gd name="T29" fmla="*/ 77 h 165"/>
                  <a:gd name="T30" fmla="*/ 117 w 172"/>
                  <a:gd name="T31" fmla="*/ 49 h 165"/>
                  <a:gd name="T32" fmla="*/ 83 w 172"/>
                  <a:gd name="T33" fmla="*/ 63 h 165"/>
                  <a:gd name="T34" fmla="*/ 58 w 172"/>
                  <a:gd name="T35" fmla="*/ 63 h 165"/>
                  <a:gd name="T36" fmla="*/ 71 w 172"/>
                  <a:gd name="T37" fmla="*/ 55 h 165"/>
                  <a:gd name="T38" fmla="*/ 72 w 172"/>
                  <a:gd name="T39" fmla="*/ 53 h 165"/>
                  <a:gd name="T40" fmla="*/ 56 w 172"/>
                  <a:gd name="T41" fmla="*/ 61 h 165"/>
                  <a:gd name="T42" fmla="*/ 24 w 172"/>
                  <a:gd name="T43" fmla="*/ 72 h 165"/>
                  <a:gd name="T44" fmla="*/ 24 w 172"/>
                  <a:gd name="T45" fmla="*/ 71 h 165"/>
                  <a:gd name="T46" fmla="*/ 31 w 172"/>
                  <a:gd name="T47" fmla="*/ 67 h 165"/>
                  <a:gd name="T48" fmla="*/ 75 w 172"/>
                  <a:gd name="T49" fmla="*/ 37 h 165"/>
                  <a:gd name="T50" fmla="*/ 0 w 172"/>
                  <a:gd name="T51" fmla="*/ 77 h 165"/>
                  <a:gd name="T52" fmla="*/ 57 w 172"/>
                  <a:gd name="T53" fmla="*/ 38 h 165"/>
                  <a:gd name="T54" fmla="*/ 1 w 172"/>
                  <a:gd name="T55" fmla="*/ 66 h 165"/>
                  <a:gd name="T56" fmla="*/ 115 w 172"/>
                  <a:gd name="T57" fmla="*/ 0 h 165"/>
                  <a:gd name="T58" fmla="*/ 55 w 172"/>
                  <a:gd name="T59" fmla="*/ 45 h 165"/>
                  <a:gd name="T60" fmla="*/ 120 w 172"/>
                  <a:gd name="T61" fmla="*/ 7 h 165"/>
                  <a:gd name="T62" fmla="*/ 74 w 172"/>
                  <a:gd name="T63" fmla="*/ 42 h 165"/>
                  <a:gd name="T64" fmla="*/ 126 w 172"/>
                  <a:gd name="T65" fmla="*/ 12 h 165"/>
                  <a:gd name="T66" fmla="*/ 103 w 172"/>
                  <a:gd name="T67" fmla="*/ 33 h 165"/>
                  <a:gd name="T68" fmla="*/ 137 w 172"/>
                  <a:gd name="T69" fmla="*/ 14 h 165"/>
                  <a:gd name="T70" fmla="*/ 136 w 172"/>
                  <a:gd name="T71" fmla="*/ 18 h 165"/>
                  <a:gd name="T72" fmla="*/ 154 w 172"/>
                  <a:gd name="T73" fmla="*/ 22 h 165"/>
                  <a:gd name="T74" fmla="*/ 156 w 172"/>
                  <a:gd name="T75" fmla="*/ 33 h 165"/>
                  <a:gd name="T76" fmla="*/ 158 w 172"/>
                  <a:gd name="T77" fmla="*/ 33 h 165"/>
                  <a:gd name="T78" fmla="*/ 145 w 172"/>
                  <a:gd name="T79" fmla="*/ 53 h 165"/>
                  <a:gd name="T80" fmla="*/ 85 w 172"/>
                  <a:gd name="T81" fmla="*/ 103 h 165"/>
                  <a:gd name="T82" fmla="*/ 144 w 172"/>
                  <a:gd name="T83" fmla="*/ 69 h 165"/>
                  <a:gd name="T84" fmla="*/ 88 w 172"/>
                  <a:gd name="T85" fmla="*/ 106 h 165"/>
                  <a:gd name="T86" fmla="*/ 152 w 172"/>
                  <a:gd name="T87" fmla="*/ 70 h 165"/>
                  <a:gd name="T88" fmla="*/ 83 w 172"/>
                  <a:gd name="T89" fmla="*/ 123 h 165"/>
                  <a:gd name="T90" fmla="*/ 162 w 172"/>
                  <a:gd name="T91" fmla="*/ 78 h 165"/>
                  <a:gd name="T92" fmla="*/ 135 w 172"/>
                  <a:gd name="T93" fmla="*/ 115 h 165"/>
                  <a:gd name="T94" fmla="*/ 172 w 172"/>
                  <a:gd name="T95" fmla="*/ 93 h 165"/>
                  <a:gd name="T96" fmla="*/ 166 w 172"/>
                  <a:gd name="T97" fmla="*/ 108 h 165"/>
                  <a:gd name="T98" fmla="*/ 167 w 172"/>
                  <a:gd name="T99" fmla="*/ 109 h 165"/>
                  <a:gd name="T100" fmla="*/ 144 w 172"/>
                  <a:gd name="T101" fmla="*/ 123 h 165"/>
                  <a:gd name="T102" fmla="*/ 171 w 172"/>
                  <a:gd name="T103" fmla="*/ 11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165">
                    <a:moveTo>
                      <a:pt x="76" y="165"/>
                    </a:moveTo>
                    <a:cubicBezTo>
                      <a:pt x="76" y="165"/>
                      <a:pt x="76" y="165"/>
                      <a:pt x="76" y="165"/>
                    </a:cubicBezTo>
                    <a:cubicBezTo>
                      <a:pt x="76" y="165"/>
                      <a:pt x="76" y="165"/>
                      <a:pt x="76" y="165"/>
                    </a:cubicBezTo>
                    <a:cubicBezTo>
                      <a:pt x="75" y="165"/>
                      <a:pt x="75" y="165"/>
                      <a:pt x="76" y="165"/>
                    </a:cubicBezTo>
                    <a:cubicBezTo>
                      <a:pt x="76" y="164"/>
                      <a:pt x="76" y="164"/>
                      <a:pt x="76" y="164"/>
                    </a:cubicBezTo>
                    <a:cubicBezTo>
                      <a:pt x="76" y="164"/>
                      <a:pt x="76" y="164"/>
                      <a:pt x="76" y="164"/>
                    </a:cubicBezTo>
                    <a:cubicBezTo>
                      <a:pt x="78" y="163"/>
                      <a:pt x="87" y="157"/>
                      <a:pt x="129" y="131"/>
                    </a:cubicBezTo>
                    <a:cubicBezTo>
                      <a:pt x="130" y="130"/>
                      <a:pt x="131" y="130"/>
                      <a:pt x="132" y="129"/>
                    </a:cubicBezTo>
                    <a:cubicBezTo>
                      <a:pt x="131" y="130"/>
                      <a:pt x="129" y="131"/>
                      <a:pt x="128" y="131"/>
                    </a:cubicBezTo>
                    <a:cubicBezTo>
                      <a:pt x="109" y="143"/>
                      <a:pt x="90" y="154"/>
                      <a:pt x="90" y="154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79" y="159"/>
                      <a:pt x="76" y="161"/>
                      <a:pt x="75" y="161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4" y="162"/>
                      <a:pt x="74" y="162"/>
                      <a:pt x="74" y="161"/>
                    </a:cubicBezTo>
                    <a:cubicBezTo>
                      <a:pt x="74" y="161"/>
                      <a:pt x="74" y="161"/>
                      <a:pt x="74" y="161"/>
                    </a:cubicBezTo>
                    <a:cubicBezTo>
                      <a:pt x="163" y="99"/>
                      <a:pt x="163" y="99"/>
                      <a:pt x="163" y="99"/>
                    </a:cubicBezTo>
                    <a:cubicBezTo>
                      <a:pt x="156" y="103"/>
                      <a:pt x="146" y="109"/>
                      <a:pt x="135" y="115"/>
                    </a:cubicBezTo>
                    <a:cubicBezTo>
                      <a:pt x="88" y="143"/>
                      <a:pt x="85" y="144"/>
                      <a:pt x="85" y="144"/>
                    </a:cubicBezTo>
                    <a:cubicBezTo>
                      <a:pt x="85" y="144"/>
                      <a:pt x="85" y="144"/>
                      <a:pt x="85" y="144"/>
                    </a:cubicBezTo>
                    <a:cubicBezTo>
                      <a:pt x="84" y="144"/>
                      <a:pt x="84" y="144"/>
                      <a:pt x="85" y="143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6" y="143"/>
                      <a:pt x="88" y="140"/>
                      <a:pt x="97" y="133"/>
                    </a:cubicBezTo>
                    <a:cubicBezTo>
                      <a:pt x="104" y="127"/>
                      <a:pt x="114" y="119"/>
                      <a:pt x="123" y="111"/>
                    </a:cubicBezTo>
                    <a:cubicBezTo>
                      <a:pt x="137" y="98"/>
                      <a:pt x="152" y="86"/>
                      <a:pt x="158" y="81"/>
                    </a:cubicBezTo>
                    <a:cubicBezTo>
                      <a:pt x="145" y="88"/>
                      <a:pt x="102" y="113"/>
                      <a:pt x="78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77" y="127"/>
                      <a:pt x="77" y="127"/>
                      <a:pt x="77" y="127"/>
                    </a:cubicBezTo>
                    <a:cubicBezTo>
                      <a:pt x="77" y="127"/>
                      <a:pt x="77" y="127"/>
                      <a:pt x="77" y="126"/>
                    </a:cubicBezTo>
                    <a:cubicBezTo>
                      <a:pt x="77" y="126"/>
                      <a:pt x="77" y="126"/>
                      <a:pt x="77" y="126"/>
                    </a:cubicBezTo>
                    <a:cubicBezTo>
                      <a:pt x="77" y="126"/>
                      <a:pt x="78" y="126"/>
                      <a:pt x="78" y="126"/>
                    </a:cubicBezTo>
                    <a:cubicBezTo>
                      <a:pt x="79" y="125"/>
                      <a:pt x="87" y="119"/>
                      <a:pt x="118" y="95"/>
                    </a:cubicBezTo>
                    <a:cubicBezTo>
                      <a:pt x="129" y="87"/>
                      <a:pt x="140" y="78"/>
                      <a:pt x="146" y="73"/>
                    </a:cubicBezTo>
                    <a:cubicBezTo>
                      <a:pt x="70" y="117"/>
                      <a:pt x="70" y="117"/>
                      <a:pt x="70" y="117"/>
                    </a:cubicBezTo>
                    <a:cubicBezTo>
                      <a:pt x="70" y="118"/>
                      <a:pt x="69" y="118"/>
                      <a:pt x="69" y="117"/>
                    </a:cubicBezTo>
                    <a:cubicBezTo>
                      <a:pt x="69" y="117"/>
                      <a:pt x="69" y="117"/>
                      <a:pt x="69" y="117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12" y="89"/>
                      <a:pt x="94" y="99"/>
                      <a:pt x="82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5"/>
                    </a:cubicBezTo>
                    <a:cubicBezTo>
                      <a:pt x="83" y="104"/>
                      <a:pt x="92" y="96"/>
                      <a:pt x="137" y="60"/>
                    </a:cubicBezTo>
                    <a:cubicBezTo>
                      <a:pt x="139" y="58"/>
                      <a:pt x="140" y="57"/>
                      <a:pt x="141" y="56"/>
                    </a:cubicBezTo>
                    <a:cubicBezTo>
                      <a:pt x="132" y="61"/>
                      <a:pt x="108" y="76"/>
                      <a:pt x="93" y="84"/>
                    </a:cubicBezTo>
                    <a:cubicBezTo>
                      <a:pt x="80" y="92"/>
                      <a:pt x="80" y="92"/>
                      <a:pt x="80" y="92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79" y="91"/>
                      <a:pt x="79" y="91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0"/>
                      <a:pt x="83" y="88"/>
                      <a:pt x="91" y="82"/>
                    </a:cubicBezTo>
                    <a:cubicBezTo>
                      <a:pt x="99" y="76"/>
                      <a:pt x="108" y="69"/>
                      <a:pt x="118" y="62"/>
                    </a:cubicBezTo>
                    <a:cubicBezTo>
                      <a:pt x="131" y="52"/>
                      <a:pt x="143" y="43"/>
                      <a:pt x="151" y="37"/>
                    </a:cubicBezTo>
                    <a:cubicBezTo>
                      <a:pt x="132" y="48"/>
                      <a:pt x="81" y="77"/>
                      <a:pt x="81" y="78"/>
                    </a:cubicBezTo>
                    <a:cubicBezTo>
                      <a:pt x="80" y="78"/>
                      <a:pt x="80" y="78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1" y="76"/>
                      <a:pt x="84" y="74"/>
                      <a:pt x="92" y="68"/>
                    </a:cubicBezTo>
                    <a:cubicBezTo>
                      <a:pt x="99" y="63"/>
                      <a:pt x="108" y="56"/>
                      <a:pt x="117" y="49"/>
                    </a:cubicBezTo>
                    <a:cubicBezTo>
                      <a:pt x="129" y="40"/>
                      <a:pt x="141" y="32"/>
                      <a:pt x="148" y="27"/>
                    </a:cubicBezTo>
                    <a:cubicBezTo>
                      <a:pt x="84" y="64"/>
                      <a:pt x="84" y="64"/>
                      <a:pt x="84" y="64"/>
                    </a:cubicBezTo>
                    <a:cubicBezTo>
                      <a:pt x="83" y="64"/>
                      <a:pt x="83" y="64"/>
                      <a:pt x="83" y="63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95" y="53"/>
                      <a:pt x="125" y="28"/>
                      <a:pt x="134" y="20"/>
                    </a:cubicBezTo>
                    <a:cubicBezTo>
                      <a:pt x="122" y="27"/>
                      <a:pt x="82" y="50"/>
                      <a:pt x="59" y="64"/>
                    </a:cubicBezTo>
                    <a:cubicBezTo>
                      <a:pt x="59" y="64"/>
                      <a:pt x="58" y="64"/>
                      <a:pt x="58" y="64"/>
                    </a:cubicBezTo>
                    <a:cubicBezTo>
                      <a:pt x="58" y="63"/>
                      <a:pt x="58" y="63"/>
                      <a:pt x="58" y="63"/>
                    </a:cubicBezTo>
                    <a:cubicBezTo>
                      <a:pt x="58" y="63"/>
                      <a:pt x="58" y="63"/>
                      <a:pt x="58" y="63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2"/>
                      <a:pt x="60" y="62"/>
                      <a:pt x="62" y="61"/>
                    </a:cubicBezTo>
                    <a:cubicBezTo>
                      <a:pt x="64" y="59"/>
                      <a:pt x="67" y="58"/>
                      <a:pt x="71" y="55"/>
                    </a:cubicBezTo>
                    <a:cubicBezTo>
                      <a:pt x="78" y="51"/>
                      <a:pt x="88" y="45"/>
                      <a:pt x="98" y="38"/>
                    </a:cubicBezTo>
                    <a:cubicBezTo>
                      <a:pt x="103" y="35"/>
                      <a:pt x="108" y="32"/>
                      <a:pt x="113" y="29"/>
                    </a:cubicBezTo>
                    <a:cubicBezTo>
                      <a:pt x="110" y="31"/>
                      <a:pt x="107" y="33"/>
                      <a:pt x="104" y="34"/>
                    </a:cubicBezTo>
                    <a:cubicBezTo>
                      <a:pt x="93" y="41"/>
                      <a:pt x="81" y="48"/>
                      <a:pt x="72" y="53"/>
                    </a:cubicBezTo>
                    <a:cubicBezTo>
                      <a:pt x="62" y="59"/>
                      <a:pt x="59" y="61"/>
                      <a:pt x="57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6" y="61"/>
                      <a:pt x="56" y="61"/>
                    </a:cubicBezTo>
                    <a:cubicBezTo>
                      <a:pt x="56" y="61"/>
                      <a:pt x="56" y="61"/>
                      <a:pt x="57" y="61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59" y="52"/>
                      <a:pt x="59" y="52"/>
                      <a:pt x="59" y="52"/>
                    </a:cubicBezTo>
                    <a:cubicBezTo>
                      <a:pt x="46" y="59"/>
                      <a:pt x="34" y="66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5" y="71"/>
                    </a:cubicBezTo>
                    <a:cubicBezTo>
                      <a:pt x="26" y="70"/>
                      <a:pt x="28" y="69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3" y="66"/>
                      <a:pt x="36" y="63"/>
                      <a:pt x="45" y="58"/>
                    </a:cubicBezTo>
                    <a:cubicBezTo>
                      <a:pt x="53" y="52"/>
                      <a:pt x="64" y="44"/>
                      <a:pt x="75" y="37"/>
                    </a:cubicBezTo>
                    <a:cubicBezTo>
                      <a:pt x="88" y="28"/>
                      <a:pt x="101" y="20"/>
                      <a:pt x="109" y="14"/>
                    </a:cubicBezTo>
                    <a:cubicBezTo>
                      <a:pt x="97" y="21"/>
                      <a:pt x="75" y="34"/>
                      <a:pt x="55" y="45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2" y="74"/>
                      <a:pt x="12" y="68"/>
                      <a:pt x="57" y="38"/>
                    </a:cubicBezTo>
                    <a:cubicBezTo>
                      <a:pt x="76" y="25"/>
                      <a:pt x="95" y="13"/>
                      <a:pt x="106" y="6"/>
                    </a:cubicBezTo>
                    <a:cubicBezTo>
                      <a:pt x="85" y="17"/>
                      <a:pt x="32" y="48"/>
                      <a:pt x="1" y="67"/>
                    </a:cubicBezTo>
                    <a:cubicBezTo>
                      <a:pt x="1" y="67"/>
                      <a:pt x="1" y="67"/>
                      <a:pt x="0" y="66"/>
                    </a:cubicBezTo>
                    <a:cubicBezTo>
                      <a:pt x="0" y="66"/>
                      <a:pt x="0" y="66"/>
                      <a:pt x="1" y="66"/>
                    </a:cubicBezTo>
                    <a:cubicBezTo>
                      <a:pt x="41" y="42"/>
                      <a:pt x="108" y="3"/>
                      <a:pt x="114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1"/>
                      <a:pt x="115" y="1"/>
                    </a:cubicBezTo>
                    <a:cubicBezTo>
                      <a:pt x="82" y="22"/>
                      <a:pt x="25" y="60"/>
                      <a:pt x="7" y="72"/>
                    </a:cubicBezTo>
                    <a:cubicBezTo>
                      <a:pt x="17" y="67"/>
                      <a:pt x="36" y="55"/>
                      <a:pt x="55" y="45"/>
                    </a:cubicBezTo>
                    <a:cubicBezTo>
                      <a:pt x="108" y="14"/>
                      <a:pt x="117" y="8"/>
                      <a:pt x="119" y="7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20" y="7"/>
                      <a:pt x="120" y="7"/>
                      <a:pt x="12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97" y="23"/>
                      <a:pt x="60" y="48"/>
                      <a:pt x="42" y="61"/>
                    </a:cubicBezTo>
                    <a:cubicBezTo>
                      <a:pt x="50" y="56"/>
                      <a:pt x="60" y="50"/>
                      <a:pt x="74" y="42"/>
                    </a:cubicBezTo>
                    <a:cubicBezTo>
                      <a:pt x="92" y="32"/>
                      <a:pt x="109" y="22"/>
                      <a:pt x="118" y="16"/>
                    </a:cubicBezTo>
                    <a:cubicBezTo>
                      <a:pt x="121" y="15"/>
                      <a:pt x="123" y="13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7" y="12"/>
                      <a:pt x="127" y="13"/>
                      <a:pt x="127" y="13"/>
                    </a:cubicBezTo>
                    <a:cubicBezTo>
                      <a:pt x="127" y="13"/>
                      <a:pt x="127" y="13"/>
                      <a:pt x="126" y="13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74" y="50"/>
                      <a:pt x="90" y="41"/>
                      <a:pt x="103" y="33"/>
                    </a:cubicBezTo>
                    <a:cubicBezTo>
                      <a:pt x="129" y="18"/>
                      <a:pt x="135" y="15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8" y="14"/>
                      <a:pt x="138" y="14"/>
                    </a:cubicBezTo>
                    <a:cubicBezTo>
                      <a:pt x="138" y="15"/>
                      <a:pt x="138" y="15"/>
                      <a:pt x="138" y="15"/>
                    </a:cubicBezTo>
                    <a:cubicBezTo>
                      <a:pt x="137" y="15"/>
                      <a:pt x="108" y="33"/>
                      <a:pt x="85" y="47"/>
                    </a:cubicBezTo>
                    <a:cubicBezTo>
                      <a:pt x="136" y="18"/>
                      <a:pt x="136" y="18"/>
                      <a:pt x="136" y="18"/>
                    </a:cubicBezTo>
                    <a:cubicBezTo>
                      <a:pt x="137" y="18"/>
                      <a:pt x="137" y="18"/>
                      <a:pt x="137" y="18"/>
                    </a:cubicBezTo>
                    <a:cubicBezTo>
                      <a:pt x="137" y="19"/>
                      <a:pt x="137" y="19"/>
                      <a:pt x="110" y="41"/>
                    </a:cubicBezTo>
                    <a:cubicBezTo>
                      <a:pt x="102" y="49"/>
                      <a:pt x="93" y="56"/>
                      <a:pt x="88" y="60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22"/>
                      <a:pt x="155" y="22"/>
                      <a:pt x="155" y="22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35" y="37"/>
                      <a:pt x="100" y="63"/>
                      <a:pt x="86" y="73"/>
                    </a:cubicBezTo>
                    <a:cubicBezTo>
                      <a:pt x="142" y="41"/>
                      <a:pt x="154" y="34"/>
                      <a:pt x="156" y="33"/>
                    </a:cubicBezTo>
                    <a:cubicBezTo>
                      <a:pt x="157" y="33"/>
                      <a:pt x="157" y="33"/>
                      <a:pt x="157" y="33"/>
                    </a:cubicBezTo>
                    <a:cubicBezTo>
                      <a:pt x="157" y="33"/>
                      <a:pt x="157" y="33"/>
                      <a:pt x="157" y="33"/>
                    </a:cubicBezTo>
                    <a:cubicBezTo>
                      <a:pt x="157" y="32"/>
                      <a:pt x="157" y="32"/>
                      <a:pt x="157" y="32"/>
                    </a:cubicBezTo>
                    <a:cubicBezTo>
                      <a:pt x="157" y="33"/>
                      <a:pt x="158" y="33"/>
                      <a:pt x="158" y="33"/>
                    </a:cubicBezTo>
                    <a:cubicBezTo>
                      <a:pt x="158" y="33"/>
                      <a:pt x="158" y="33"/>
                      <a:pt x="157" y="33"/>
                    </a:cubicBezTo>
                    <a:cubicBezTo>
                      <a:pt x="136" y="49"/>
                      <a:pt x="99" y="77"/>
                      <a:pt x="85" y="88"/>
                    </a:cubicBezTo>
                    <a:cubicBezTo>
                      <a:pt x="87" y="86"/>
                      <a:pt x="90" y="85"/>
                      <a:pt x="93" y="83"/>
                    </a:cubicBezTo>
                    <a:cubicBezTo>
                      <a:pt x="136" y="58"/>
                      <a:pt x="144" y="53"/>
                      <a:pt x="145" y="53"/>
                    </a:cubicBezTo>
                    <a:cubicBezTo>
                      <a:pt x="145" y="53"/>
                      <a:pt x="145" y="53"/>
                      <a:pt x="145" y="53"/>
                    </a:cubicBezTo>
                    <a:cubicBezTo>
                      <a:pt x="145" y="53"/>
                      <a:pt x="145" y="53"/>
                      <a:pt x="145" y="53"/>
                    </a:cubicBezTo>
                    <a:cubicBezTo>
                      <a:pt x="146" y="54"/>
                      <a:pt x="146" y="54"/>
                      <a:pt x="138" y="60"/>
                    </a:cubicBezTo>
                    <a:cubicBezTo>
                      <a:pt x="125" y="70"/>
                      <a:pt x="95" y="95"/>
                      <a:pt x="85" y="103"/>
                    </a:cubicBezTo>
                    <a:cubicBezTo>
                      <a:pt x="91" y="100"/>
                      <a:pt x="101" y="94"/>
                      <a:pt x="112" y="87"/>
                    </a:cubicBezTo>
                    <a:cubicBezTo>
                      <a:pt x="120" y="83"/>
                      <a:pt x="128" y="78"/>
                      <a:pt x="134" y="75"/>
                    </a:cubicBezTo>
                    <a:cubicBezTo>
                      <a:pt x="139" y="72"/>
                      <a:pt x="142" y="71"/>
                      <a:pt x="143" y="70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44" y="69"/>
                      <a:pt x="144" y="69"/>
                      <a:pt x="144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88" y="106"/>
                      <a:pt x="88" y="106"/>
                      <a:pt x="88" y="106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1" y="69"/>
                      <a:pt x="152" y="69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1" y="70"/>
                      <a:pt x="151" y="70"/>
                      <a:pt x="151" y="70"/>
                    </a:cubicBezTo>
                    <a:cubicBezTo>
                      <a:pt x="151" y="71"/>
                      <a:pt x="148" y="73"/>
                      <a:pt x="142" y="78"/>
                    </a:cubicBezTo>
                    <a:cubicBezTo>
                      <a:pt x="136" y="83"/>
                      <a:pt x="127" y="89"/>
                      <a:pt x="119" y="95"/>
                    </a:cubicBezTo>
                    <a:cubicBezTo>
                      <a:pt x="105" y="106"/>
                      <a:pt x="90" y="118"/>
                      <a:pt x="83" y="123"/>
                    </a:cubicBezTo>
                    <a:cubicBezTo>
                      <a:pt x="148" y="86"/>
                      <a:pt x="159" y="79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3" y="78"/>
                    </a:cubicBezTo>
                    <a:cubicBezTo>
                      <a:pt x="163" y="78"/>
                      <a:pt x="163" y="78"/>
                      <a:pt x="162" y="78"/>
                    </a:cubicBezTo>
                    <a:cubicBezTo>
                      <a:pt x="140" y="98"/>
                      <a:pt x="100" y="132"/>
                      <a:pt x="88" y="142"/>
                    </a:cubicBezTo>
                    <a:cubicBezTo>
                      <a:pt x="96" y="137"/>
                      <a:pt x="117" y="125"/>
                      <a:pt x="135" y="115"/>
                    </a:cubicBezTo>
                    <a:cubicBezTo>
                      <a:pt x="164" y="98"/>
                      <a:pt x="170" y="94"/>
                      <a:pt x="171" y="93"/>
                    </a:cubicBezTo>
                    <a:cubicBezTo>
                      <a:pt x="171" y="93"/>
                      <a:pt x="171" y="93"/>
                      <a:pt x="171" y="93"/>
                    </a:cubicBezTo>
                    <a:cubicBezTo>
                      <a:pt x="171" y="93"/>
                      <a:pt x="171" y="93"/>
                      <a:pt x="171" y="93"/>
                    </a:cubicBezTo>
                    <a:cubicBezTo>
                      <a:pt x="172" y="93"/>
                      <a:pt x="172" y="93"/>
                      <a:pt x="172" y="93"/>
                    </a:cubicBezTo>
                    <a:cubicBezTo>
                      <a:pt x="172" y="93"/>
                      <a:pt x="172" y="94"/>
                      <a:pt x="172" y="94"/>
                    </a:cubicBezTo>
                    <a:cubicBezTo>
                      <a:pt x="172" y="94"/>
                      <a:pt x="172" y="94"/>
                      <a:pt x="172" y="94"/>
                    </a:cubicBezTo>
                    <a:cubicBezTo>
                      <a:pt x="82" y="157"/>
                      <a:pt x="82" y="157"/>
                      <a:pt x="82" y="157"/>
                    </a:cubicBezTo>
                    <a:cubicBezTo>
                      <a:pt x="99" y="147"/>
                      <a:pt x="142" y="122"/>
                      <a:pt x="166" y="108"/>
                    </a:cubicBezTo>
                    <a:cubicBezTo>
                      <a:pt x="166" y="108"/>
                      <a:pt x="166" y="108"/>
                      <a:pt x="167" y="108"/>
                    </a:cubicBezTo>
                    <a:cubicBezTo>
                      <a:pt x="167" y="108"/>
                      <a:pt x="167" y="108"/>
                      <a:pt x="167" y="108"/>
                    </a:cubicBezTo>
                    <a:cubicBezTo>
                      <a:pt x="167" y="108"/>
                      <a:pt x="167" y="108"/>
                      <a:pt x="167" y="109"/>
                    </a:cubicBezTo>
                    <a:cubicBezTo>
                      <a:pt x="167" y="109"/>
                      <a:pt x="167" y="109"/>
                      <a:pt x="167" y="109"/>
                    </a:cubicBezTo>
                    <a:cubicBezTo>
                      <a:pt x="167" y="109"/>
                      <a:pt x="166" y="109"/>
                      <a:pt x="166" y="109"/>
                    </a:cubicBezTo>
                    <a:cubicBezTo>
                      <a:pt x="165" y="110"/>
                      <a:pt x="162" y="111"/>
                      <a:pt x="155" y="116"/>
                    </a:cubicBezTo>
                    <a:cubicBezTo>
                      <a:pt x="153" y="117"/>
                      <a:pt x="152" y="118"/>
                      <a:pt x="150" y="119"/>
                    </a:cubicBezTo>
                    <a:cubicBezTo>
                      <a:pt x="150" y="119"/>
                      <a:pt x="150" y="119"/>
                      <a:pt x="144" y="123"/>
                    </a:cubicBezTo>
                    <a:cubicBezTo>
                      <a:pt x="140" y="125"/>
                      <a:pt x="135" y="128"/>
                      <a:pt x="129" y="132"/>
                    </a:cubicBezTo>
                    <a:cubicBezTo>
                      <a:pt x="117" y="139"/>
                      <a:pt x="102" y="149"/>
                      <a:pt x="91" y="156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76" y="165"/>
                      <a:pt x="76" y="165"/>
                      <a:pt x="76" y="165"/>
                    </a:cubicBezTo>
                    <a:cubicBezTo>
                      <a:pt x="76" y="165"/>
                      <a:pt x="76" y="165"/>
                      <a:pt x="76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18" name="Freeform 280"/>
              <p:cNvSpPr/>
              <p:nvPr/>
            </p:nvSpPr>
            <p:spPr bwMode="auto">
              <a:xfrm>
                <a:off x="2940051" y="5630863"/>
                <a:ext cx="168275" cy="120650"/>
              </a:xfrm>
              <a:custGeom>
                <a:avLst/>
                <a:gdLst>
                  <a:gd name="T0" fmla="*/ 1 w 52"/>
                  <a:gd name="T1" fmla="*/ 37 h 37"/>
                  <a:gd name="T2" fmla="*/ 0 w 52"/>
                  <a:gd name="T3" fmla="*/ 37 h 37"/>
                  <a:gd name="T4" fmla="*/ 0 w 52"/>
                  <a:gd name="T5" fmla="*/ 37 h 37"/>
                  <a:gd name="T6" fmla="*/ 0 w 52"/>
                  <a:gd name="T7" fmla="*/ 36 h 37"/>
                  <a:gd name="T8" fmla="*/ 0 w 52"/>
                  <a:gd name="T9" fmla="*/ 36 h 37"/>
                  <a:gd name="T10" fmla="*/ 1 w 52"/>
                  <a:gd name="T11" fmla="*/ 36 h 37"/>
                  <a:gd name="T12" fmla="*/ 15 w 52"/>
                  <a:gd name="T13" fmla="*/ 27 h 37"/>
                  <a:gd name="T14" fmla="*/ 15 w 52"/>
                  <a:gd name="T15" fmla="*/ 27 h 37"/>
                  <a:gd name="T16" fmla="*/ 15 w 52"/>
                  <a:gd name="T17" fmla="*/ 27 h 37"/>
                  <a:gd name="T18" fmla="*/ 15 w 52"/>
                  <a:gd name="T19" fmla="*/ 27 h 37"/>
                  <a:gd name="T20" fmla="*/ 14 w 52"/>
                  <a:gd name="T21" fmla="*/ 27 h 37"/>
                  <a:gd name="T22" fmla="*/ 14 w 52"/>
                  <a:gd name="T23" fmla="*/ 27 h 37"/>
                  <a:gd name="T24" fmla="*/ 14 w 52"/>
                  <a:gd name="T25" fmla="*/ 26 h 37"/>
                  <a:gd name="T26" fmla="*/ 44 w 52"/>
                  <a:gd name="T27" fmla="*/ 5 h 37"/>
                  <a:gd name="T28" fmla="*/ 21 w 52"/>
                  <a:gd name="T29" fmla="*/ 18 h 37"/>
                  <a:gd name="T30" fmla="*/ 20 w 52"/>
                  <a:gd name="T31" fmla="*/ 18 h 37"/>
                  <a:gd name="T32" fmla="*/ 21 w 52"/>
                  <a:gd name="T33" fmla="*/ 17 h 37"/>
                  <a:gd name="T34" fmla="*/ 51 w 52"/>
                  <a:gd name="T35" fmla="*/ 0 h 37"/>
                  <a:gd name="T36" fmla="*/ 52 w 52"/>
                  <a:gd name="T37" fmla="*/ 0 h 37"/>
                  <a:gd name="T38" fmla="*/ 51 w 52"/>
                  <a:gd name="T39" fmla="*/ 0 h 37"/>
                  <a:gd name="T40" fmla="*/ 51 w 52"/>
                  <a:gd name="T41" fmla="*/ 1 h 37"/>
                  <a:gd name="T42" fmla="*/ 51 w 52"/>
                  <a:gd name="T43" fmla="*/ 1 h 37"/>
                  <a:gd name="T44" fmla="*/ 46 w 52"/>
                  <a:gd name="T45" fmla="*/ 5 h 37"/>
                  <a:gd name="T46" fmla="*/ 21 w 52"/>
                  <a:gd name="T47" fmla="*/ 23 h 37"/>
                  <a:gd name="T48" fmla="*/ 45 w 52"/>
                  <a:gd name="T49" fmla="*/ 9 h 37"/>
                  <a:gd name="T50" fmla="*/ 45 w 52"/>
                  <a:gd name="T51" fmla="*/ 9 h 37"/>
                  <a:gd name="T52" fmla="*/ 45 w 52"/>
                  <a:gd name="T53" fmla="*/ 9 h 37"/>
                  <a:gd name="T54" fmla="*/ 45 w 52"/>
                  <a:gd name="T55" fmla="*/ 9 h 37"/>
                  <a:gd name="T56" fmla="*/ 45 w 52"/>
                  <a:gd name="T57" fmla="*/ 10 h 37"/>
                  <a:gd name="T58" fmla="*/ 45 w 52"/>
                  <a:gd name="T59" fmla="*/ 10 h 37"/>
                  <a:gd name="T60" fmla="*/ 35 w 52"/>
                  <a:gd name="T61" fmla="*/ 16 h 37"/>
                  <a:gd name="T62" fmla="*/ 36 w 52"/>
                  <a:gd name="T63" fmla="*/ 16 h 37"/>
                  <a:gd name="T64" fmla="*/ 36 w 52"/>
                  <a:gd name="T65" fmla="*/ 16 h 37"/>
                  <a:gd name="T66" fmla="*/ 36 w 52"/>
                  <a:gd name="T67" fmla="*/ 17 h 37"/>
                  <a:gd name="T68" fmla="*/ 36 w 52"/>
                  <a:gd name="T69" fmla="*/ 17 h 37"/>
                  <a:gd name="T70" fmla="*/ 1 w 52"/>
                  <a:gd name="T71" fmla="*/ 37 h 37"/>
                  <a:gd name="T72" fmla="*/ 1 w 52"/>
                  <a:gd name="T7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" h="37">
                    <a:moveTo>
                      <a:pt x="1" y="37"/>
                    </a:moveTo>
                    <a:cubicBezTo>
                      <a:pt x="1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1" y="36"/>
                      <a:pt x="1" y="36"/>
                    </a:cubicBezTo>
                    <a:cubicBezTo>
                      <a:pt x="2" y="35"/>
                      <a:pt x="6" y="33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33" y="13"/>
                      <a:pt x="44" y="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0" y="18"/>
                      <a:pt x="20" y="18"/>
                    </a:cubicBezTo>
                    <a:cubicBezTo>
                      <a:pt x="20" y="18"/>
                      <a:pt x="20" y="17"/>
                      <a:pt x="21" y="1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2" y="0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0" y="1"/>
                      <a:pt x="49" y="2"/>
                      <a:pt x="46" y="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7" y="19"/>
                      <a:pt x="37" y="13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6" y="9"/>
                      <a:pt x="46" y="9"/>
                      <a:pt x="45" y="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2" y="12"/>
                      <a:pt x="35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7"/>
                      <a:pt x="14" y="29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19" name="Freeform 281"/>
              <p:cNvSpPr/>
              <p:nvPr/>
            </p:nvSpPr>
            <p:spPr bwMode="auto">
              <a:xfrm>
                <a:off x="2671763" y="5630863"/>
                <a:ext cx="698500" cy="415925"/>
              </a:xfrm>
              <a:custGeom>
                <a:avLst/>
                <a:gdLst>
                  <a:gd name="T0" fmla="*/ 192 w 216"/>
                  <a:gd name="T1" fmla="*/ 11 h 128"/>
                  <a:gd name="T2" fmla="*/ 3 w 216"/>
                  <a:gd name="T3" fmla="*/ 119 h 128"/>
                  <a:gd name="T4" fmla="*/ 6 w 216"/>
                  <a:gd name="T5" fmla="*/ 117 h 128"/>
                  <a:gd name="T6" fmla="*/ 12 w 216"/>
                  <a:gd name="T7" fmla="*/ 111 h 128"/>
                  <a:gd name="T8" fmla="*/ 103 w 216"/>
                  <a:gd name="T9" fmla="*/ 54 h 128"/>
                  <a:gd name="T10" fmla="*/ 1 w 216"/>
                  <a:gd name="T11" fmla="*/ 113 h 128"/>
                  <a:gd name="T12" fmla="*/ 0 w 216"/>
                  <a:gd name="T13" fmla="*/ 112 h 128"/>
                  <a:gd name="T14" fmla="*/ 0 w 216"/>
                  <a:gd name="T15" fmla="*/ 97 h 128"/>
                  <a:gd name="T16" fmla="*/ 70 w 216"/>
                  <a:gd name="T17" fmla="*/ 52 h 128"/>
                  <a:gd name="T18" fmla="*/ 21 w 216"/>
                  <a:gd name="T19" fmla="*/ 78 h 128"/>
                  <a:gd name="T20" fmla="*/ 19 w 216"/>
                  <a:gd name="T21" fmla="*/ 64 h 128"/>
                  <a:gd name="T22" fmla="*/ 54 w 216"/>
                  <a:gd name="T23" fmla="*/ 41 h 128"/>
                  <a:gd name="T24" fmla="*/ 11 w 216"/>
                  <a:gd name="T25" fmla="*/ 63 h 128"/>
                  <a:gd name="T26" fmla="*/ 21 w 216"/>
                  <a:gd name="T27" fmla="*/ 56 h 128"/>
                  <a:gd name="T28" fmla="*/ 71 w 216"/>
                  <a:gd name="T29" fmla="*/ 20 h 128"/>
                  <a:gd name="T30" fmla="*/ 19 w 216"/>
                  <a:gd name="T31" fmla="*/ 49 h 128"/>
                  <a:gd name="T32" fmla="*/ 75 w 216"/>
                  <a:gd name="T33" fmla="*/ 15 h 128"/>
                  <a:gd name="T34" fmla="*/ 0 w 216"/>
                  <a:gd name="T35" fmla="*/ 58 h 128"/>
                  <a:gd name="T36" fmla="*/ 23 w 216"/>
                  <a:gd name="T37" fmla="*/ 23 h 128"/>
                  <a:gd name="T38" fmla="*/ 35 w 216"/>
                  <a:gd name="T39" fmla="*/ 3 h 128"/>
                  <a:gd name="T40" fmla="*/ 14 w 216"/>
                  <a:gd name="T41" fmla="*/ 9 h 128"/>
                  <a:gd name="T42" fmla="*/ 14 w 216"/>
                  <a:gd name="T43" fmla="*/ 9 h 128"/>
                  <a:gd name="T44" fmla="*/ 17 w 216"/>
                  <a:gd name="T45" fmla="*/ 7 h 128"/>
                  <a:gd name="T46" fmla="*/ 25 w 216"/>
                  <a:gd name="T47" fmla="*/ 8 h 128"/>
                  <a:gd name="T48" fmla="*/ 15 w 216"/>
                  <a:gd name="T49" fmla="*/ 27 h 128"/>
                  <a:gd name="T50" fmla="*/ 38 w 216"/>
                  <a:gd name="T51" fmla="*/ 15 h 128"/>
                  <a:gd name="T52" fmla="*/ 94 w 216"/>
                  <a:gd name="T53" fmla="*/ 3 h 128"/>
                  <a:gd name="T54" fmla="*/ 94 w 216"/>
                  <a:gd name="T55" fmla="*/ 4 h 128"/>
                  <a:gd name="T56" fmla="*/ 80 w 216"/>
                  <a:gd name="T57" fmla="*/ 15 h 128"/>
                  <a:gd name="T58" fmla="*/ 71 w 216"/>
                  <a:gd name="T59" fmla="*/ 22 h 128"/>
                  <a:gd name="T60" fmla="*/ 85 w 216"/>
                  <a:gd name="T61" fmla="*/ 18 h 128"/>
                  <a:gd name="T62" fmla="*/ 85 w 216"/>
                  <a:gd name="T63" fmla="*/ 20 h 128"/>
                  <a:gd name="T64" fmla="*/ 97 w 216"/>
                  <a:gd name="T65" fmla="*/ 14 h 128"/>
                  <a:gd name="T66" fmla="*/ 55 w 216"/>
                  <a:gd name="T67" fmla="*/ 41 h 128"/>
                  <a:gd name="T68" fmla="*/ 108 w 216"/>
                  <a:gd name="T69" fmla="*/ 12 h 128"/>
                  <a:gd name="T70" fmla="*/ 65 w 216"/>
                  <a:gd name="T71" fmla="*/ 46 h 128"/>
                  <a:gd name="T72" fmla="*/ 140 w 216"/>
                  <a:gd name="T73" fmla="*/ 9 h 128"/>
                  <a:gd name="T74" fmla="*/ 11 w 216"/>
                  <a:gd name="T75" fmla="*/ 90 h 128"/>
                  <a:gd name="T76" fmla="*/ 151 w 216"/>
                  <a:gd name="T77" fmla="*/ 10 h 128"/>
                  <a:gd name="T78" fmla="*/ 69 w 216"/>
                  <a:gd name="T79" fmla="*/ 73 h 128"/>
                  <a:gd name="T80" fmla="*/ 195 w 216"/>
                  <a:gd name="T81" fmla="*/ 0 h 128"/>
                  <a:gd name="T82" fmla="*/ 175 w 216"/>
                  <a:gd name="T83" fmla="*/ 15 h 128"/>
                  <a:gd name="T84" fmla="*/ 175 w 216"/>
                  <a:gd name="T85" fmla="*/ 16 h 128"/>
                  <a:gd name="T86" fmla="*/ 196 w 216"/>
                  <a:gd name="T87" fmla="*/ 7 h 128"/>
                  <a:gd name="T88" fmla="*/ 196 w 216"/>
                  <a:gd name="T89" fmla="*/ 8 h 128"/>
                  <a:gd name="T90" fmla="*/ 209 w 216"/>
                  <a:gd name="T91" fmla="*/ 0 h 128"/>
                  <a:gd name="T92" fmla="*/ 215 w 216"/>
                  <a:gd name="T93" fmla="*/ 8 h 128"/>
                  <a:gd name="T94" fmla="*/ 83 w 216"/>
                  <a:gd name="T95" fmla="*/ 100 h 128"/>
                  <a:gd name="T96" fmla="*/ 108 w 216"/>
                  <a:gd name="T97" fmla="*/ 100 h 128"/>
                  <a:gd name="T98" fmla="*/ 108 w 216"/>
                  <a:gd name="T99" fmla="*/ 100 h 128"/>
                  <a:gd name="T100" fmla="*/ 82 w 216"/>
                  <a:gd name="T101" fmla="*/ 121 h 128"/>
                  <a:gd name="T102" fmla="*/ 96 w 216"/>
                  <a:gd name="T103" fmla="*/ 119 h 128"/>
                  <a:gd name="T104" fmla="*/ 96 w 216"/>
                  <a:gd name="T105" fmla="*/ 121 h 128"/>
                  <a:gd name="T106" fmla="*/ 94 w 216"/>
                  <a:gd name="T107" fmla="*/ 122 h 128"/>
                  <a:gd name="T108" fmla="*/ 90 w 216"/>
                  <a:gd name="T109" fmla="*/ 118 h 128"/>
                  <a:gd name="T110" fmla="*/ 75 w 216"/>
                  <a:gd name="T111" fmla="*/ 125 h 128"/>
                  <a:gd name="T112" fmla="*/ 103 w 216"/>
                  <a:gd name="T113" fmla="*/ 103 h 128"/>
                  <a:gd name="T114" fmla="*/ 64 w 216"/>
                  <a:gd name="T115" fmla="*/ 126 h 128"/>
                  <a:gd name="T116" fmla="*/ 47 w 216"/>
                  <a:gd name="T117" fmla="*/ 122 h 128"/>
                  <a:gd name="T118" fmla="*/ 10 w 216"/>
                  <a:gd name="T11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6" h="128">
                    <a:moveTo>
                      <a:pt x="10" y="128"/>
                    </a:moveTo>
                    <a:cubicBezTo>
                      <a:pt x="10" y="128"/>
                      <a:pt x="9" y="128"/>
                      <a:pt x="9" y="127"/>
                    </a:cubicBezTo>
                    <a:cubicBezTo>
                      <a:pt x="9" y="127"/>
                      <a:pt x="9" y="127"/>
                      <a:pt x="9" y="127"/>
                    </a:cubicBezTo>
                    <a:cubicBezTo>
                      <a:pt x="192" y="11"/>
                      <a:pt x="192" y="11"/>
                      <a:pt x="192" y="11"/>
                    </a:cubicBezTo>
                    <a:cubicBezTo>
                      <a:pt x="187" y="14"/>
                      <a:pt x="181" y="17"/>
                      <a:pt x="175" y="21"/>
                    </a:cubicBezTo>
                    <a:cubicBezTo>
                      <a:pt x="130" y="48"/>
                      <a:pt x="28" y="106"/>
                      <a:pt x="3" y="120"/>
                    </a:cubicBezTo>
                    <a:cubicBezTo>
                      <a:pt x="3" y="120"/>
                      <a:pt x="3" y="120"/>
                      <a:pt x="3" y="120"/>
                    </a:cubicBezTo>
                    <a:cubicBezTo>
                      <a:pt x="3" y="120"/>
                      <a:pt x="3" y="120"/>
                      <a:pt x="3" y="119"/>
                    </a:cubicBezTo>
                    <a:cubicBezTo>
                      <a:pt x="3" y="119"/>
                      <a:pt x="3" y="119"/>
                      <a:pt x="3" y="119"/>
                    </a:cubicBezTo>
                    <a:cubicBezTo>
                      <a:pt x="97" y="65"/>
                      <a:pt x="148" y="35"/>
                      <a:pt x="176" y="19"/>
                    </a:cubicBezTo>
                    <a:cubicBezTo>
                      <a:pt x="181" y="16"/>
                      <a:pt x="185" y="14"/>
                      <a:pt x="189" y="12"/>
                    </a:cubicBezTo>
                    <a:cubicBezTo>
                      <a:pt x="161" y="27"/>
                      <a:pt x="62" y="85"/>
                      <a:pt x="6" y="117"/>
                    </a:cubicBezTo>
                    <a:cubicBezTo>
                      <a:pt x="6" y="118"/>
                      <a:pt x="5" y="118"/>
                      <a:pt x="5" y="117"/>
                    </a:cubicBezTo>
                    <a:cubicBezTo>
                      <a:pt x="5" y="117"/>
                      <a:pt x="5" y="117"/>
                      <a:pt x="6" y="117"/>
                    </a:cubicBezTo>
                    <a:cubicBezTo>
                      <a:pt x="43" y="95"/>
                      <a:pt x="102" y="60"/>
                      <a:pt x="140" y="37"/>
                    </a:cubicBezTo>
                    <a:cubicBezTo>
                      <a:pt x="76" y="74"/>
                      <a:pt x="13" y="111"/>
                      <a:pt x="12" y="111"/>
                    </a:cubicBezTo>
                    <a:cubicBezTo>
                      <a:pt x="12" y="111"/>
                      <a:pt x="12" y="111"/>
                      <a:pt x="12" y="111"/>
                    </a:cubicBezTo>
                    <a:cubicBezTo>
                      <a:pt x="12" y="111"/>
                      <a:pt x="12" y="110"/>
                      <a:pt x="12" y="110"/>
                    </a:cubicBezTo>
                    <a:cubicBezTo>
                      <a:pt x="11" y="110"/>
                      <a:pt x="11" y="109"/>
                      <a:pt x="40" y="92"/>
                    </a:cubicBezTo>
                    <a:cubicBezTo>
                      <a:pt x="55" y="83"/>
                      <a:pt x="76" y="70"/>
                      <a:pt x="103" y="54"/>
                    </a:cubicBezTo>
                    <a:cubicBezTo>
                      <a:pt x="107" y="52"/>
                      <a:pt x="111" y="49"/>
                      <a:pt x="115" y="47"/>
                    </a:cubicBezTo>
                    <a:cubicBezTo>
                      <a:pt x="100" y="56"/>
                      <a:pt x="84" y="65"/>
                      <a:pt x="69" y="74"/>
                    </a:cubicBezTo>
                    <a:cubicBezTo>
                      <a:pt x="15" y="105"/>
                      <a:pt x="4" y="112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0" y="113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0" y="113"/>
                      <a:pt x="0" y="112"/>
                    </a:cubicBezTo>
                    <a:cubicBezTo>
                      <a:pt x="142" y="15"/>
                      <a:pt x="142" y="15"/>
                      <a:pt x="142" y="15"/>
                    </a:cubicBezTo>
                    <a:cubicBezTo>
                      <a:pt x="110" y="34"/>
                      <a:pt x="2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2" y="94"/>
                      <a:pt x="14" y="87"/>
                      <a:pt x="70" y="52"/>
                    </a:cubicBezTo>
                    <a:cubicBezTo>
                      <a:pt x="89" y="40"/>
                      <a:pt x="109" y="28"/>
                      <a:pt x="123" y="20"/>
                    </a:cubicBezTo>
                    <a:cubicBezTo>
                      <a:pt x="97" y="34"/>
                      <a:pt x="50" y="62"/>
                      <a:pt x="22" y="79"/>
                    </a:cubicBezTo>
                    <a:cubicBezTo>
                      <a:pt x="22" y="79"/>
                      <a:pt x="21" y="79"/>
                      <a:pt x="21" y="78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46" y="59"/>
                      <a:pt x="91" y="25"/>
                      <a:pt x="104" y="15"/>
                    </a:cubicBezTo>
                    <a:cubicBezTo>
                      <a:pt x="97" y="19"/>
                      <a:pt x="83" y="27"/>
                      <a:pt x="70" y="35"/>
                    </a:cubicBezTo>
                    <a:cubicBezTo>
                      <a:pt x="20" y="64"/>
                      <a:pt x="20" y="64"/>
                      <a:pt x="19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1" y="62"/>
                      <a:pt x="28" y="57"/>
                      <a:pt x="54" y="41"/>
                    </a:cubicBezTo>
                    <a:cubicBezTo>
                      <a:pt x="64" y="35"/>
                      <a:pt x="74" y="29"/>
                      <a:pt x="81" y="24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2" y="64"/>
                      <a:pt x="11" y="64"/>
                      <a:pt x="11" y="64"/>
                    </a:cubicBezTo>
                    <a:cubicBezTo>
                      <a:pt x="11" y="64"/>
                      <a:pt x="11" y="63"/>
                      <a:pt x="11" y="63"/>
                    </a:cubicBezTo>
                    <a:cubicBezTo>
                      <a:pt x="19" y="58"/>
                      <a:pt x="30" y="52"/>
                      <a:pt x="40" y="46"/>
                    </a:cubicBezTo>
                    <a:cubicBezTo>
                      <a:pt x="30" y="51"/>
                      <a:pt x="23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0" y="56"/>
                      <a:pt x="20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35" y="46"/>
                      <a:pt x="58" y="29"/>
                      <a:pt x="71" y="2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19" y="50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1" y="48"/>
                      <a:pt x="24" y="46"/>
                      <a:pt x="31" y="42"/>
                    </a:cubicBezTo>
                    <a:cubicBezTo>
                      <a:pt x="38" y="38"/>
                      <a:pt x="47" y="32"/>
                      <a:pt x="56" y="26"/>
                    </a:cubicBezTo>
                    <a:cubicBezTo>
                      <a:pt x="63" y="22"/>
                      <a:pt x="69" y="18"/>
                      <a:pt x="75" y="15"/>
                    </a:cubicBezTo>
                    <a:cubicBezTo>
                      <a:pt x="61" y="23"/>
                      <a:pt x="38" y="36"/>
                      <a:pt x="6" y="55"/>
                    </a:cubicBezTo>
                    <a:cubicBezTo>
                      <a:pt x="3" y="57"/>
                      <a:pt x="1" y="58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3" y="18"/>
                      <a:pt x="27" y="21"/>
                      <a:pt x="23" y="23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8" y="22"/>
                    </a:cubicBezTo>
                    <a:cubicBezTo>
                      <a:pt x="23" y="17"/>
                      <a:pt x="31" y="7"/>
                      <a:pt x="35" y="3"/>
                    </a:cubicBezTo>
                    <a:cubicBezTo>
                      <a:pt x="33" y="4"/>
                      <a:pt x="32" y="5"/>
                      <a:pt x="30" y="6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8"/>
                      <a:pt x="18" y="8"/>
                      <a:pt x="18" y="8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22" y="7"/>
                      <a:pt x="25" y="8"/>
                    </a:cubicBezTo>
                    <a:cubicBezTo>
                      <a:pt x="25" y="7"/>
                      <a:pt x="28" y="6"/>
                      <a:pt x="30" y="5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2"/>
                      <a:pt x="37" y="2"/>
                      <a:pt x="19" y="23"/>
                    </a:cubicBezTo>
                    <a:cubicBezTo>
                      <a:pt x="18" y="24"/>
                      <a:pt x="16" y="26"/>
                      <a:pt x="15" y="27"/>
                    </a:cubicBezTo>
                    <a:cubicBezTo>
                      <a:pt x="17" y="26"/>
                      <a:pt x="20" y="24"/>
                      <a:pt x="23" y="23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5"/>
                      <a:pt x="38" y="15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5"/>
                      <a:pt x="5" y="55"/>
                      <a:pt x="6" y="54"/>
                    </a:cubicBezTo>
                    <a:cubicBezTo>
                      <a:pt x="82" y="9"/>
                      <a:pt x="92" y="4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5" y="3"/>
                      <a:pt x="95" y="3"/>
                    </a:cubicBezTo>
                    <a:cubicBezTo>
                      <a:pt x="95" y="4"/>
                      <a:pt x="95" y="4"/>
                      <a:pt x="94" y="4"/>
                    </a:cubicBezTo>
                    <a:cubicBezTo>
                      <a:pt x="81" y="12"/>
                      <a:pt x="60" y="25"/>
                      <a:pt x="44" y="3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4"/>
                      <a:pt x="80" y="14"/>
                      <a:pt x="80" y="14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6"/>
                      <a:pt x="76" y="18"/>
                      <a:pt x="71" y="22"/>
                    </a:cubicBezTo>
                    <a:cubicBezTo>
                      <a:pt x="65" y="26"/>
                      <a:pt x="58" y="31"/>
                      <a:pt x="50" y="36"/>
                    </a:cubicBezTo>
                    <a:cubicBezTo>
                      <a:pt x="41" y="42"/>
                      <a:pt x="32" y="48"/>
                      <a:pt x="27" y="52"/>
                    </a:cubicBezTo>
                    <a:cubicBezTo>
                      <a:pt x="39" y="46"/>
                      <a:pt x="66" y="30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8"/>
                      <a:pt x="85" y="19"/>
                      <a:pt x="85" y="19"/>
                    </a:cubicBezTo>
                    <a:cubicBezTo>
                      <a:pt x="85" y="19"/>
                      <a:pt x="86" y="19"/>
                      <a:pt x="85" y="19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5" y="19"/>
                      <a:pt x="85" y="19"/>
                      <a:pt x="85" y="20"/>
                    </a:cubicBezTo>
                    <a:cubicBezTo>
                      <a:pt x="83" y="21"/>
                      <a:pt x="77" y="25"/>
                      <a:pt x="56" y="37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5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5" y="16"/>
                      <a:pt x="87" y="21"/>
                      <a:pt x="55" y="41"/>
                    </a:cubicBezTo>
                    <a:cubicBezTo>
                      <a:pt x="47" y="46"/>
                      <a:pt x="40" y="51"/>
                      <a:pt x="33" y="55"/>
                    </a:cubicBezTo>
                    <a:cubicBezTo>
                      <a:pt x="43" y="49"/>
                      <a:pt x="57" y="41"/>
                      <a:pt x="69" y="34"/>
                    </a:cubicBezTo>
                    <a:cubicBezTo>
                      <a:pt x="107" y="12"/>
                      <a:pt x="107" y="12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6" y="14"/>
                      <a:pt x="99" y="20"/>
                      <a:pt x="65" y="46"/>
                    </a:cubicBezTo>
                    <a:cubicBezTo>
                      <a:pt x="51" y="57"/>
                      <a:pt x="36" y="68"/>
                      <a:pt x="28" y="74"/>
                    </a:cubicBezTo>
                    <a:cubicBezTo>
                      <a:pt x="70" y="49"/>
                      <a:pt x="133" y="12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1" y="10"/>
                      <a:pt x="141" y="10"/>
                      <a:pt x="140" y="10"/>
                    </a:cubicBezTo>
                    <a:cubicBezTo>
                      <a:pt x="102" y="33"/>
                      <a:pt x="37" y="74"/>
                      <a:pt x="11" y="90"/>
                    </a:cubicBezTo>
                    <a:cubicBezTo>
                      <a:pt x="127" y="23"/>
                      <a:pt x="147" y="12"/>
                      <a:pt x="150" y="10"/>
                    </a:cubicBezTo>
                    <a:cubicBezTo>
                      <a:pt x="150" y="10"/>
                      <a:pt x="150" y="10"/>
                      <a:pt x="150" y="10"/>
                    </a:cubicBezTo>
                    <a:cubicBezTo>
                      <a:pt x="150" y="10"/>
                      <a:pt x="150" y="10"/>
                      <a:pt x="150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23" y="100"/>
                      <a:pt x="44" y="87"/>
                      <a:pt x="69" y="73"/>
                    </a:cubicBezTo>
                    <a:cubicBezTo>
                      <a:pt x="173" y="13"/>
                      <a:pt x="191" y="2"/>
                      <a:pt x="194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"/>
                      <a:pt x="196" y="1"/>
                      <a:pt x="195" y="1"/>
                    </a:cubicBezTo>
                    <a:cubicBezTo>
                      <a:pt x="142" y="32"/>
                      <a:pt x="48" y="88"/>
                      <a:pt x="20" y="105"/>
                    </a:cubicBezTo>
                    <a:cubicBezTo>
                      <a:pt x="46" y="90"/>
                      <a:pt x="128" y="43"/>
                      <a:pt x="175" y="15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5" y="15"/>
                      <a:pt x="176" y="16"/>
                      <a:pt x="176" y="16"/>
                    </a:cubicBezTo>
                    <a:cubicBezTo>
                      <a:pt x="176" y="16"/>
                      <a:pt x="176" y="16"/>
                      <a:pt x="175" y="16"/>
                    </a:cubicBezTo>
                    <a:cubicBezTo>
                      <a:pt x="175" y="16"/>
                      <a:pt x="175" y="16"/>
                      <a:pt x="175" y="16"/>
                    </a:cubicBezTo>
                    <a:cubicBezTo>
                      <a:pt x="175" y="16"/>
                      <a:pt x="175" y="16"/>
                      <a:pt x="175" y="16"/>
                    </a:cubicBezTo>
                    <a:cubicBezTo>
                      <a:pt x="174" y="18"/>
                      <a:pt x="168" y="21"/>
                      <a:pt x="149" y="32"/>
                    </a:cubicBezTo>
                    <a:cubicBezTo>
                      <a:pt x="140" y="38"/>
                      <a:pt x="127" y="46"/>
                      <a:pt x="113" y="54"/>
                    </a:cubicBezTo>
                    <a:cubicBezTo>
                      <a:pt x="157" y="29"/>
                      <a:pt x="195" y="7"/>
                      <a:pt x="196" y="7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96" y="7"/>
                      <a:pt x="196" y="7"/>
                      <a:pt x="196" y="8"/>
                    </a:cubicBezTo>
                    <a:cubicBezTo>
                      <a:pt x="196" y="8"/>
                      <a:pt x="196" y="8"/>
                      <a:pt x="196" y="8"/>
                    </a:cubicBezTo>
                    <a:cubicBezTo>
                      <a:pt x="204" y="4"/>
                      <a:pt x="207" y="2"/>
                      <a:pt x="208" y="1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10" y="0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09" y="1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215" y="8"/>
                      <a:pt x="215" y="8"/>
                      <a:pt x="215" y="8"/>
                    </a:cubicBezTo>
                    <a:cubicBezTo>
                      <a:pt x="216" y="8"/>
                      <a:pt x="216" y="8"/>
                      <a:pt x="216" y="8"/>
                    </a:cubicBezTo>
                    <a:cubicBezTo>
                      <a:pt x="216" y="8"/>
                      <a:pt x="216" y="8"/>
                      <a:pt x="216" y="9"/>
                    </a:cubicBezTo>
                    <a:cubicBezTo>
                      <a:pt x="61" y="113"/>
                      <a:pt x="61" y="113"/>
                      <a:pt x="61" y="113"/>
                    </a:cubicBezTo>
                    <a:cubicBezTo>
                      <a:pt x="82" y="100"/>
                      <a:pt x="83" y="100"/>
                      <a:pt x="83" y="100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3" y="101"/>
                      <a:pt x="83" y="101"/>
                      <a:pt x="83" y="101"/>
                    </a:cubicBezTo>
                    <a:cubicBezTo>
                      <a:pt x="65" y="124"/>
                      <a:pt x="65" y="124"/>
                      <a:pt x="65" y="124"/>
                    </a:cubicBezTo>
                    <a:cubicBezTo>
                      <a:pt x="72" y="120"/>
                      <a:pt x="95" y="107"/>
                      <a:pt x="108" y="100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7" y="101"/>
                      <a:pt x="103" y="104"/>
                      <a:pt x="89" y="116"/>
                    </a:cubicBezTo>
                    <a:cubicBezTo>
                      <a:pt x="86" y="118"/>
                      <a:pt x="82" y="121"/>
                      <a:pt x="80" y="122"/>
                    </a:cubicBezTo>
                    <a:cubicBezTo>
                      <a:pt x="81" y="122"/>
                      <a:pt x="82" y="122"/>
                      <a:pt x="82" y="121"/>
                    </a:cubicBezTo>
                    <a:cubicBezTo>
                      <a:pt x="90" y="116"/>
                      <a:pt x="90" y="116"/>
                      <a:pt x="91" y="116"/>
                    </a:cubicBezTo>
                    <a:cubicBezTo>
                      <a:pt x="91" y="117"/>
                      <a:pt x="91" y="117"/>
                      <a:pt x="91" y="117"/>
                    </a:cubicBezTo>
                    <a:cubicBezTo>
                      <a:pt x="92" y="121"/>
                      <a:pt x="92" y="121"/>
                      <a:pt x="92" y="121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120"/>
                      <a:pt x="96" y="121"/>
                      <a:pt x="96" y="121"/>
                    </a:cubicBezTo>
                    <a:cubicBezTo>
                      <a:pt x="96" y="121"/>
                      <a:pt x="96" y="121"/>
                      <a:pt x="96" y="121"/>
                    </a:cubicBezTo>
                    <a:cubicBezTo>
                      <a:pt x="94" y="122"/>
                      <a:pt x="94" y="122"/>
                      <a:pt x="94" y="122"/>
                    </a:cubicBezTo>
                    <a:cubicBezTo>
                      <a:pt x="94" y="123"/>
                      <a:pt x="94" y="123"/>
                      <a:pt x="93" y="122"/>
                    </a:cubicBezTo>
                    <a:cubicBezTo>
                      <a:pt x="93" y="122"/>
                      <a:pt x="93" y="122"/>
                      <a:pt x="94" y="12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2" y="123"/>
                      <a:pt x="92" y="123"/>
                      <a:pt x="92" y="123"/>
                    </a:cubicBezTo>
                    <a:cubicBezTo>
                      <a:pt x="92" y="122"/>
                      <a:pt x="91" y="122"/>
                      <a:pt x="91" y="122"/>
                    </a:cubicBezTo>
                    <a:cubicBezTo>
                      <a:pt x="90" y="118"/>
                      <a:pt x="90" y="118"/>
                      <a:pt x="90" y="118"/>
                    </a:cubicBezTo>
                    <a:cubicBezTo>
                      <a:pt x="89" y="118"/>
                      <a:pt x="86" y="120"/>
                      <a:pt x="83" y="122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6" y="124"/>
                      <a:pt x="79" y="122"/>
                      <a:pt x="88" y="115"/>
                    </a:cubicBezTo>
                    <a:cubicBezTo>
                      <a:pt x="93" y="111"/>
                      <a:pt x="99" y="106"/>
                      <a:pt x="103" y="103"/>
                    </a:cubicBezTo>
                    <a:cubicBezTo>
                      <a:pt x="72" y="121"/>
                      <a:pt x="66" y="125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3" y="126"/>
                      <a:pt x="63" y="126"/>
                      <a:pt x="63" y="126"/>
                    </a:cubicBezTo>
                    <a:cubicBezTo>
                      <a:pt x="63" y="125"/>
                      <a:pt x="63" y="125"/>
                      <a:pt x="63" y="125"/>
                    </a:cubicBezTo>
                    <a:cubicBezTo>
                      <a:pt x="81" y="102"/>
                      <a:pt x="81" y="102"/>
                      <a:pt x="81" y="102"/>
                    </a:cubicBezTo>
                    <a:cubicBezTo>
                      <a:pt x="76" y="105"/>
                      <a:pt x="59" y="115"/>
                      <a:pt x="47" y="122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6" y="121"/>
                      <a:pt x="47" y="121"/>
                      <a:pt x="47" y="121"/>
                    </a:cubicBezTo>
                    <a:cubicBezTo>
                      <a:pt x="204" y="16"/>
                      <a:pt x="204" y="16"/>
                      <a:pt x="204" y="16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28"/>
                      <a:pt x="10" y="128"/>
                      <a:pt x="10" y="1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20" name="Freeform 282"/>
              <p:cNvSpPr>
                <a:spLocks noEditPoints="1"/>
              </p:cNvSpPr>
              <p:nvPr/>
            </p:nvSpPr>
            <p:spPr bwMode="auto">
              <a:xfrm>
                <a:off x="2681288" y="5559425"/>
                <a:ext cx="855663" cy="1635125"/>
              </a:xfrm>
              <a:custGeom>
                <a:avLst/>
                <a:gdLst>
                  <a:gd name="T0" fmla="*/ 224 w 264"/>
                  <a:gd name="T1" fmla="*/ 293 h 504"/>
                  <a:gd name="T2" fmla="*/ 164 w 264"/>
                  <a:gd name="T3" fmla="*/ 305 h 504"/>
                  <a:gd name="T4" fmla="*/ 107 w 264"/>
                  <a:gd name="T5" fmla="*/ 288 h 504"/>
                  <a:gd name="T6" fmla="*/ 73 w 264"/>
                  <a:gd name="T7" fmla="*/ 379 h 504"/>
                  <a:gd name="T8" fmla="*/ 95 w 264"/>
                  <a:gd name="T9" fmla="*/ 399 h 504"/>
                  <a:gd name="T10" fmla="*/ 142 w 264"/>
                  <a:gd name="T11" fmla="*/ 386 h 504"/>
                  <a:gd name="T12" fmla="*/ 168 w 264"/>
                  <a:gd name="T13" fmla="*/ 372 h 504"/>
                  <a:gd name="T14" fmla="*/ 253 w 264"/>
                  <a:gd name="T15" fmla="*/ 395 h 504"/>
                  <a:gd name="T16" fmla="*/ 256 w 264"/>
                  <a:gd name="T17" fmla="*/ 465 h 504"/>
                  <a:gd name="T18" fmla="*/ 129 w 264"/>
                  <a:gd name="T19" fmla="*/ 491 h 504"/>
                  <a:gd name="T20" fmla="*/ 0 w 264"/>
                  <a:gd name="T21" fmla="*/ 400 h 504"/>
                  <a:gd name="T22" fmla="*/ 12 w 264"/>
                  <a:gd name="T23" fmla="*/ 271 h 504"/>
                  <a:gd name="T24" fmla="*/ 37 w 264"/>
                  <a:gd name="T25" fmla="*/ 219 h 504"/>
                  <a:gd name="T26" fmla="*/ 86 w 264"/>
                  <a:gd name="T27" fmla="*/ 198 h 504"/>
                  <a:gd name="T28" fmla="*/ 145 w 264"/>
                  <a:gd name="T29" fmla="*/ 198 h 504"/>
                  <a:gd name="T30" fmla="*/ 190 w 264"/>
                  <a:gd name="T31" fmla="*/ 192 h 504"/>
                  <a:gd name="T32" fmla="*/ 199 w 264"/>
                  <a:gd name="T33" fmla="*/ 145 h 504"/>
                  <a:gd name="T34" fmla="*/ 177 w 264"/>
                  <a:gd name="T35" fmla="*/ 113 h 504"/>
                  <a:gd name="T36" fmla="*/ 105 w 264"/>
                  <a:gd name="T37" fmla="*/ 78 h 504"/>
                  <a:gd name="T38" fmla="*/ 101 w 264"/>
                  <a:gd name="T39" fmla="*/ 120 h 504"/>
                  <a:gd name="T40" fmla="*/ 50 w 264"/>
                  <a:gd name="T41" fmla="*/ 134 h 504"/>
                  <a:gd name="T42" fmla="*/ 20 w 264"/>
                  <a:gd name="T43" fmla="*/ 104 h 504"/>
                  <a:gd name="T44" fmla="*/ 30 w 264"/>
                  <a:gd name="T45" fmla="*/ 12 h 504"/>
                  <a:gd name="T46" fmla="*/ 67 w 264"/>
                  <a:gd name="T47" fmla="*/ 28 h 504"/>
                  <a:gd name="T48" fmla="*/ 104 w 264"/>
                  <a:gd name="T49" fmla="*/ 15 h 504"/>
                  <a:gd name="T50" fmla="*/ 109 w 264"/>
                  <a:gd name="T51" fmla="*/ 20 h 504"/>
                  <a:gd name="T52" fmla="*/ 191 w 264"/>
                  <a:gd name="T53" fmla="*/ 41 h 504"/>
                  <a:gd name="T54" fmla="*/ 260 w 264"/>
                  <a:gd name="T55" fmla="*/ 72 h 504"/>
                  <a:gd name="T56" fmla="*/ 260 w 264"/>
                  <a:gd name="T57" fmla="*/ 195 h 504"/>
                  <a:gd name="T58" fmla="*/ 262 w 264"/>
                  <a:gd name="T59" fmla="*/ 279 h 504"/>
                  <a:gd name="T60" fmla="*/ 255 w 264"/>
                  <a:gd name="T61" fmla="*/ 269 h 504"/>
                  <a:gd name="T62" fmla="*/ 262 w 264"/>
                  <a:gd name="T63" fmla="*/ 115 h 504"/>
                  <a:gd name="T64" fmla="*/ 205 w 264"/>
                  <a:gd name="T65" fmla="*/ 43 h 504"/>
                  <a:gd name="T66" fmla="*/ 137 w 264"/>
                  <a:gd name="T67" fmla="*/ 25 h 504"/>
                  <a:gd name="T68" fmla="*/ 99 w 264"/>
                  <a:gd name="T69" fmla="*/ 17 h 504"/>
                  <a:gd name="T70" fmla="*/ 98 w 264"/>
                  <a:gd name="T71" fmla="*/ 23 h 504"/>
                  <a:gd name="T72" fmla="*/ 56 w 264"/>
                  <a:gd name="T73" fmla="*/ 27 h 504"/>
                  <a:gd name="T74" fmla="*/ 22 w 264"/>
                  <a:gd name="T75" fmla="*/ 1 h 504"/>
                  <a:gd name="T76" fmla="*/ 18 w 264"/>
                  <a:gd name="T77" fmla="*/ 138 h 504"/>
                  <a:gd name="T78" fmla="*/ 76 w 264"/>
                  <a:gd name="T79" fmla="*/ 130 h 504"/>
                  <a:gd name="T80" fmla="*/ 109 w 264"/>
                  <a:gd name="T81" fmla="*/ 126 h 504"/>
                  <a:gd name="T82" fmla="*/ 123 w 264"/>
                  <a:gd name="T83" fmla="*/ 82 h 504"/>
                  <a:gd name="T84" fmla="*/ 194 w 264"/>
                  <a:gd name="T85" fmla="*/ 118 h 504"/>
                  <a:gd name="T86" fmla="*/ 200 w 264"/>
                  <a:gd name="T87" fmla="*/ 156 h 504"/>
                  <a:gd name="T88" fmla="*/ 186 w 264"/>
                  <a:gd name="T89" fmla="*/ 202 h 504"/>
                  <a:gd name="T90" fmla="*/ 132 w 264"/>
                  <a:gd name="T91" fmla="*/ 196 h 504"/>
                  <a:gd name="T92" fmla="*/ 81 w 264"/>
                  <a:gd name="T93" fmla="*/ 203 h 504"/>
                  <a:gd name="T94" fmla="*/ 38 w 264"/>
                  <a:gd name="T95" fmla="*/ 221 h 504"/>
                  <a:gd name="T96" fmla="*/ 13 w 264"/>
                  <a:gd name="T97" fmla="*/ 272 h 504"/>
                  <a:gd name="T98" fmla="*/ 1 w 264"/>
                  <a:gd name="T99" fmla="*/ 400 h 504"/>
                  <a:gd name="T100" fmla="*/ 145 w 264"/>
                  <a:gd name="T101" fmla="*/ 488 h 504"/>
                  <a:gd name="T102" fmla="*/ 252 w 264"/>
                  <a:gd name="T103" fmla="*/ 451 h 504"/>
                  <a:gd name="T104" fmla="*/ 253 w 264"/>
                  <a:gd name="T105" fmla="*/ 390 h 504"/>
                  <a:gd name="T106" fmla="*/ 153 w 264"/>
                  <a:gd name="T107" fmla="*/ 376 h 504"/>
                  <a:gd name="T108" fmla="*/ 139 w 264"/>
                  <a:gd name="T109" fmla="*/ 389 h 504"/>
                  <a:gd name="T110" fmla="*/ 91 w 264"/>
                  <a:gd name="T111" fmla="*/ 400 h 504"/>
                  <a:gd name="T112" fmla="*/ 73 w 264"/>
                  <a:gd name="T113" fmla="*/ 379 h 504"/>
                  <a:gd name="T114" fmla="*/ 101 w 264"/>
                  <a:gd name="T115" fmla="*/ 287 h 504"/>
                  <a:gd name="T116" fmla="*/ 158 w 264"/>
                  <a:gd name="T117" fmla="*/ 304 h 504"/>
                  <a:gd name="T118" fmla="*/ 202 w 264"/>
                  <a:gd name="T119" fmla="*/ 294 h 504"/>
                  <a:gd name="T120" fmla="*/ 264 w 264"/>
                  <a:gd name="T121" fmla="*/ 278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4" h="504">
                    <a:moveTo>
                      <a:pt x="264" y="278"/>
                    </a:moveTo>
                    <a:cubicBezTo>
                      <a:pt x="259" y="281"/>
                      <a:pt x="259" y="281"/>
                      <a:pt x="259" y="281"/>
                    </a:cubicBezTo>
                    <a:cubicBezTo>
                      <a:pt x="257" y="282"/>
                      <a:pt x="256" y="283"/>
                      <a:pt x="254" y="283"/>
                    </a:cubicBezTo>
                    <a:cubicBezTo>
                      <a:pt x="253" y="284"/>
                      <a:pt x="251" y="285"/>
                      <a:pt x="249" y="286"/>
                    </a:cubicBezTo>
                    <a:cubicBezTo>
                      <a:pt x="248" y="287"/>
                      <a:pt x="246" y="287"/>
                      <a:pt x="244" y="288"/>
                    </a:cubicBezTo>
                    <a:cubicBezTo>
                      <a:pt x="243" y="288"/>
                      <a:pt x="241" y="289"/>
                      <a:pt x="239" y="290"/>
                    </a:cubicBezTo>
                    <a:cubicBezTo>
                      <a:pt x="234" y="291"/>
                      <a:pt x="234" y="291"/>
                      <a:pt x="234" y="291"/>
                    </a:cubicBezTo>
                    <a:cubicBezTo>
                      <a:pt x="229" y="292"/>
                      <a:pt x="229" y="292"/>
                      <a:pt x="229" y="292"/>
                    </a:cubicBezTo>
                    <a:cubicBezTo>
                      <a:pt x="224" y="293"/>
                      <a:pt x="224" y="293"/>
                      <a:pt x="224" y="293"/>
                    </a:cubicBezTo>
                    <a:cubicBezTo>
                      <a:pt x="216" y="293"/>
                      <a:pt x="209" y="293"/>
                      <a:pt x="202" y="294"/>
                    </a:cubicBezTo>
                    <a:cubicBezTo>
                      <a:pt x="200" y="294"/>
                      <a:pt x="199" y="294"/>
                      <a:pt x="197" y="294"/>
                    </a:cubicBezTo>
                    <a:cubicBezTo>
                      <a:pt x="195" y="295"/>
                      <a:pt x="193" y="295"/>
                      <a:pt x="192" y="295"/>
                    </a:cubicBezTo>
                    <a:cubicBezTo>
                      <a:pt x="190" y="296"/>
                      <a:pt x="188" y="296"/>
                      <a:pt x="186" y="297"/>
                    </a:cubicBezTo>
                    <a:cubicBezTo>
                      <a:pt x="185" y="297"/>
                      <a:pt x="183" y="298"/>
                      <a:pt x="181" y="299"/>
                    </a:cubicBezTo>
                    <a:cubicBezTo>
                      <a:pt x="181" y="299"/>
                      <a:pt x="181" y="299"/>
                      <a:pt x="181" y="299"/>
                    </a:cubicBezTo>
                    <a:cubicBezTo>
                      <a:pt x="176" y="301"/>
                      <a:pt x="176" y="301"/>
                      <a:pt x="176" y="301"/>
                    </a:cubicBezTo>
                    <a:cubicBezTo>
                      <a:pt x="174" y="302"/>
                      <a:pt x="172" y="303"/>
                      <a:pt x="170" y="304"/>
                    </a:cubicBezTo>
                    <a:cubicBezTo>
                      <a:pt x="168" y="304"/>
                      <a:pt x="166" y="304"/>
                      <a:pt x="164" y="305"/>
                    </a:cubicBezTo>
                    <a:cubicBezTo>
                      <a:pt x="162" y="305"/>
                      <a:pt x="160" y="305"/>
                      <a:pt x="158" y="305"/>
                    </a:cubicBezTo>
                    <a:cubicBezTo>
                      <a:pt x="156" y="305"/>
                      <a:pt x="154" y="304"/>
                      <a:pt x="152" y="304"/>
                    </a:cubicBezTo>
                    <a:cubicBezTo>
                      <a:pt x="151" y="303"/>
                      <a:pt x="149" y="303"/>
                      <a:pt x="147" y="302"/>
                    </a:cubicBezTo>
                    <a:cubicBezTo>
                      <a:pt x="141" y="300"/>
                      <a:pt x="141" y="300"/>
                      <a:pt x="141" y="300"/>
                    </a:cubicBezTo>
                    <a:cubicBezTo>
                      <a:pt x="135" y="298"/>
                      <a:pt x="135" y="298"/>
                      <a:pt x="135" y="298"/>
                    </a:cubicBezTo>
                    <a:cubicBezTo>
                      <a:pt x="132" y="296"/>
                      <a:pt x="128" y="294"/>
                      <a:pt x="124" y="293"/>
                    </a:cubicBezTo>
                    <a:cubicBezTo>
                      <a:pt x="119" y="291"/>
                      <a:pt x="119" y="291"/>
                      <a:pt x="119" y="291"/>
                    </a:cubicBezTo>
                    <a:cubicBezTo>
                      <a:pt x="117" y="290"/>
                      <a:pt x="115" y="289"/>
                      <a:pt x="113" y="289"/>
                    </a:cubicBezTo>
                    <a:cubicBezTo>
                      <a:pt x="111" y="289"/>
                      <a:pt x="109" y="288"/>
                      <a:pt x="107" y="288"/>
                    </a:cubicBezTo>
                    <a:cubicBezTo>
                      <a:pt x="105" y="288"/>
                      <a:pt x="103" y="287"/>
                      <a:pt x="101" y="287"/>
                    </a:cubicBezTo>
                    <a:cubicBezTo>
                      <a:pt x="99" y="288"/>
                      <a:pt x="97" y="288"/>
                      <a:pt x="95" y="288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7" y="291"/>
                      <a:pt x="86" y="293"/>
                      <a:pt x="84" y="295"/>
                    </a:cubicBezTo>
                    <a:cubicBezTo>
                      <a:pt x="82" y="297"/>
                      <a:pt x="81" y="299"/>
                      <a:pt x="80" y="302"/>
                    </a:cubicBezTo>
                    <a:cubicBezTo>
                      <a:pt x="78" y="306"/>
                      <a:pt x="76" y="311"/>
                      <a:pt x="75" y="316"/>
                    </a:cubicBezTo>
                    <a:cubicBezTo>
                      <a:pt x="72" y="327"/>
                      <a:pt x="71" y="337"/>
                      <a:pt x="71" y="348"/>
                    </a:cubicBezTo>
                    <a:cubicBezTo>
                      <a:pt x="70" y="358"/>
                      <a:pt x="71" y="369"/>
                      <a:pt x="73" y="379"/>
                    </a:cubicBezTo>
                    <a:cubicBezTo>
                      <a:pt x="75" y="390"/>
                      <a:pt x="78" y="400"/>
                      <a:pt x="82" y="409"/>
                    </a:cubicBezTo>
                    <a:cubicBezTo>
                      <a:pt x="82" y="409"/>
                      <a:pt x="82" y="409"/>
                      <a:pt x="82" y="409"/>
                    </a:cubicBezTo>
                    <a:cubicBezTo>
                      <a:pt x="82" y="407"/>
                      <a:pt x="82" y="407"/>
                      <a:pt x="82" y="407"/>
                    </a:cubicBezTo>
                    <a:cubicBezTo>
                      <a:pt x="83" y="406"/>
                      <a:pt x="83" y="406"/>
                      <a:pt x="83" y="405"/>
                    </a:cubicBezTo>
                    <a:cubicBezTo>
                      <a:pt x="84" y="404"/>
                      <a:pt x="84" y="404"/>
                      <a:pt x="85" y="403"/>
                    </a:cubicBezTo>
                    <a:cubicBezTo>
                      <a:pt x="87" y="402"/>
                      <a:pt x="87" y="402"/>
                      <a:pt x="87" y="402"/>
                    </a:cubicBezTo>
                    <a:cubicBezTo>
                      <a:pt x="87" y="401"/>
                      <a:pt x="88" y="401"/>
                      <a:pt x="89" y="400"/>
                    </a:cubicBezTo>
                    <a:cubicBezTo>
                      <a:pt x="89" y="400"/>
                      <a:pt x="90" y="400"/>
                      <a:pt x="91" y="400"/>
                    </a:cubicBezTo>
                    <a:cubicBezTo>
                      <a:pt x="92" y="399"/>
                      <a:pt x="94" y="399"/>
                      <a:pt x="95" y="399"/>
                    </a:cubicBezTo>
                    <a:cubicBezTo>
                      <a:pt x="98" y="398"/>
                      <a:pt x="101" y="398"/>
                      <a:pt x="104" y="398"/>
                    </a:cubicBezTo>
                    <a:cubicBezTo>
                      <a:pt x="107" y="398"/>
                      <a:pt x="110" y="397"/>
                      <a:pt x="113" y="397"/>
                    </a:cubicBezTo>
                    <a:cubicBezTo>
                      <a:pt x="117" y="396"/>
                      <a:pt x="117" y="396"/>
                      <a:pt x="117" y="396"/>
                    </a:cubicBezTo>
                    <a:cubicBezTo>
                      <a:pt x="122" y="395"/>
                      <a:pt x="122" y="395"/>
                      <a:pt x="122" y="395"/>
                    </a:cubicBezTo>
                    <a:cubicBezTo>
                      <a:pt x="123" y="395"/>
                      <a:pt x="125" y="394"/>
                      <a:pt x="126" y="394"/>
                    </a:cubicBezTo>
                    <a:cubicBezTo>
                      <a:pt x="128" y="393"/>
                      <a:pt x="129" y="393"/>
                      <a:pt x="130" y="392"/>
                    </a:cubicBezTo>
                    <a:cubicBezTo>
                      <a:pt x="132" y="392"/>
                      <a:pt x="133" y="391"/>
                      <a:pt x="134" y="390"/>
                    </a:cubicBezTo>
                    <a:cubicBezTo>
                      <a:pt x="138" y="388"/>
                      <a:pt x="138" y="388"/>
                      <a:pt x="138" y="388"/>
                    </a:cubicBezTo>
                    <a:cubicBezTo>
                      <a:pt x="140" y="388"/>
                      <a:pt x="141" y="387"/>
                      <a:pt x="142" y="386"/>
                    </a:cubicBezTo>
                    <a:cubicBezTo>
                      <a:pt x="146" y="383"/>
                      <a:pt x="146" y="383"/>
                      <a:pt x="146" y="383"/>
                    </a:cubicBezTo>
                    <a:cubicBezTo>
                      <a:pt x="146" y="383"/>
                      <a:pt x="146" y="383"/>
                      <a:pt x="146" y="383"/>
                    </a:cubicBezTo>
                    <a:cubicBezTo>
                      <a:pt x="146" y="381"/>
                      <a:pt x="146" y="378"/>
                      <a:pt x="146" y="375"/>
                    </a:cubicBezTo>
                    <a:cubicBezTo>
                      <a:pt x="146" y="375"/>
                      <a:pt x="146" y="374"/>
                      <a:pt x="146" y="374"/>
                    </a:cubicBezTo>
                    <a:cubicBezTo>
                      <a:pt x="147" y="374"/>
                      <a:pt x="147" y="374"/>
                      <a:pt x="147" y="374"/>
                    </a:cubicBezTo>
                    <a:cubicBezTo>
                      <a:pt x="148" y="374"/>
                      <a:pt x="148" y="375"/>
                      <a:pt x="149" y="375"/>
                    </a:cubicBezTo>
                    <a:cubicBezTo>
                      <a:pt x="150" y="375"/>
                      <a:pt x="152" y="375"/>
                      <a:pt x="153" y="375"/>
                    </a:cubicBezTo>
                    <a:cubicBezTo>
                      <a:pt x="156" y="375"/>
                      <a:pt x="158" y="375"/>
                      <a:pt x="161" y="374"/>
                    </a:cubicBezTo>
                    <a:cubicBezTo>
                      <a:pt x="163" y="373"/>
                      <a:pt x="166" y="373"/>
                      <a:pt x="168" y="372"/>
                    </a:cubicBezTo>
                    <a:cubicBezTo>
                      <a:pt x="168" y="372"/>
                      <a:pt x="168" y="372"/>
                      <a:pt x="168" y="372"/>
                    </a:cubicBezTo>
                    <a:cubicBezTo>
                      <a:pt x="168" y="370"/>
                      <a:pt x="169" y="368"/>
                      <a:pt x="171" y="366"/>
                    </a:cubicBezTo>
                    <a:cubicBezTo>
                      <a:pt x="172" y="364"/>
                      <a:pt x="173" y="363"/>
                      <a:pt x="175" y="362"/>
                    </a:cubicBezTo>
                    <a:cubicBezTo>
                      <a:pt x="179" y="360"/>
                      <a:pt x="183" y="359"/>
                      <a:pt x="187" y="359"/>
                    </a:cubicBezTo>
                    <a:cubicBezTo>
                      <a:pt x="196" y="359"/>
                      <a:pt x="204" y="361"/>
                      <a:pt x="211" y="364"/>
                    </a:cubicBezTo>
                    <a:cubicBezTo>
                      <a:pt x="227" y="370"/>
                      <a:pt x="241" y="379"/>
                      <a:pt x="254" y="390"/>
                    </a:cubicBezTo>
                    <a:cubicBezTo>
                      <a:pt x="254" y="390"/>
                      <a:pt x="254" y="390"/>
                      <a:pt x="254" y="390"/>
                    </a:cubicBezTo>
                    <a:cubicBezTo>
                      <a:pt x="254" y="390"/>
                      <a:pt x="254" y="390"/>
                      <a:pt x="254" y="390"/>
                    </a:cubicBezTo>
                    <a:cubicBezTo>
                      <a:pt x="253" y="395"/>
                      <a:pt x="253" y="395"/>
                      <a:pt x="253" y="395"/>
                    </a:cubicBezTo>
                    <a:cubicBezTo>
                      <a:pt x="253" y="396"/>
                      <a:pt x="252" y="398"/>
                      <a:pt x="252" y="399"/>
                    </a:cubicBezTo>
                    <a:cubicBezTo>
                      <a:pt x="252" y="403"/>
                      <a:pt x="251" y="406"/>
                      <a:pt x="251" y="409"/>
                    </a:cubicBezTo>
                    <a:cubicBezTo>
                      <a:pt x="251" y="412"/>
                      <a:pt x="251" y="415"/>
                      <a:pt x="251" y="418"/>
                    </a:cubicBezTo>
                    <a:cubicBezTo>
                      <a:pt x="251" y="421"/>
                      <a:pt x="250" y="424"/>
                      <a:pt x="251" y="428"/>
                    </a:cubicBezTo>
                    <a:cubicBezTo>
                      <a:pt x="251" y="431"/>
                      <a:pt x="251" y="434"/>
                      <a:pt x="251" y="437"/>
                    </a:cubicBezTo>
                    <a:cubicBezTo>
                      <a:pt x="251" y="440"/>
                      <a:pt x="252" y="443"/>
                      <a:pt x="252" y="446"/>
                    </a:cubicBezTo>
                    <a:cubicBezTo>
                      <a:pt x="253" y="451"/>
                      <a:pt x="253" y="451"/>
                      <a:pt x="253" y="451"/>
                    </a:cubicBezTo>
                    <a:cubicBezTo>
                      <a:pt x="253" y="452"/>
                      <a:pt x="253" y="454"/>
                      <a:pt x="254" y="45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25" y="475"/>
                      <a:pt x="225" y="475"/>
                      <a:pt x="225" y="475"/>
                    </a:cubicBezTo>
                    <a:cubicBezTo>
                      <a:pt x="219" y="476"/>
                      <a:pt x="214" y="477"/>
                      <a:pt x="209" y="478"/>
                    </a:cubicBezTo>
                    <a:cubicBezTo>
                      <a:pt x="193" y="482"/>
                      <a:pt x="193" y="482"/>
                      <a:pt x="193" y="482"/>
                    </a:cubicBezTo>
                    <a:cubicBezTo>
                      <a:pt x="188" y="483"/>
                      <a:pt x="182" y="484"/>
                      <a:pt x="177" y="485"/>
                    </a:cubicBezTo>
                    <a:cubicBezTo>
                      <a:pt x="161" y="487"/>
                      <a:pt x="161" y="487"/>
                      <a:pt x="161" y="487"/>
                    </a:cubicBezTo>
                    <a:cubicBezTo>
                      <a:pt x="145" y="489"/>
                      <a:pt x="145" y="489"/>
                      <a:pt x="145" y="489"/>
                    </a:cubicBezTo>
                    <a:cubicBezTo>
                      <a:pt x="140" y="490"/>
                      <a:pt x="134" y="491"/>
                      <a:pt x="129" y="491"/>
                    </a:cubicBezTo>
                    <a:cubicBezTo>
                      <a:pt x="97" y="494"/>
                      <a:pt x="97" y="494"/>
                      <a:pt x="97" y="494"/>
                    </a:cubicBezTo>
                    <a:cubicBezTo>
                      <a:pt x="86" y="495"/>
                      <a:pt x="75" y="496"/>
                      <a:pt x="65" y="497"/>
                    </a:cubicBezTo>
                    <a:cubicBezTo>
                      <a:pt x="49" y="499"/>
                      <a:pt x="49" y="499"/>
                      <a:pt x="49" y="499"/>
                    </a:cubicBezTo>
                    <a:cubicBezTo>
                      <a:pt x="43" y="499"/>
                      <a:pt x="38" y="500"/>
                      <a:pt x="33" y="500"/>
                    </a:cubicBezTo>
                    <a:cubicBezTo>
                      <a:pt x="1" y="504"/>
                      <a:pt x="1" y="504"/>
                      <a:pt x="1" y="504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0" y="481"/>
                      <a:pt x="0" y="458"/>
                      <a:pt x="0" y="435"/>
                    </a:cubicBezTo>
                    <a:cubicBezTo>
                      <a:pt x="0" y="400"/>
                      <a:pt x="0" y="400"/>
                      <a:pt x="0" y="40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0" y="377"/>
                      <a:pt x="0" y="371"/>
                      <a:pt x="0" y="365"/>
                    </a:cubicBezTo>
                    <a:cubicBezTo>
                      <a:pt x="2" y="348"/>
                      <a:pt x="2" y="348"/>
                      <a:pt x="2" y="348"/>
                    </a:cubicBezTo>
                    <a:cubicBezTo>
                      <a:pt x="2" y="340"/>
                      <a:pt x="2" y="340"/>
                      <a:pt x="2" y="340"/>
                    </a:cubicBezTo>
                    <a:cubicBezTo>
                      <a:pt x="2" y="337"/>
                      <a:pt x="2" y="334"/>
                      <a:pt x="3" y="331"/>
                    </a:cubicBezTo>
                    <a:cubicBezTo>
                      <a:pt x="5" y="314"/>
                      <a:pt x="5" y="314"/>
                      <a:pt x="5" y="314"/>
                    </a:cubicBezTo>
                    <a:cubicBezTo>
                      <a:pt x="6" y="308"/>
                      <a:pt x="6" y="302"/>
                      <a:pt x="7" y="297"/>
                    </a:cubicBezTo>
                    <a:cubicBezTo>
                      <a:pt x="10" y="280"/>
                      <a:pt x="10" y="280"/>
                      <a:pt x="10" y="280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13" y="267"/>
                      <a:pt x="13" y="267"/>
                      <a:pt x="13" y="267"/>
                    </a:cubicBezTo>
                    <a:cubicBezTo>
                      <a:pt x="14" y="263"/>
                      <a:pt x="14" y="263"/>
                      <a:pt x="14" y="263"/>
                    </a:cubicBezTo>
                    <a:cubicBezTo>
                      <a:pt x="22" y="229"/>
                      <a:pt x="22" y="229"/>
                      <a:pt x="22" y="229"/>
                    </a:cubicBezTo>
                    <a:cubicBezTo>
                      <a:pt x="22" y="230"/>
                      <a:pt x="22" y="230"/>
                      <a:pt x="22" y="230"/>
                    </a:cubicBezTo>
                    <a:cubicBezTo>
                      <a:pt x="22" y="228"/>
                      <a:pt x="22" y="228"/>
                      <a:pt x="22" y="228"/>
                    </a:cubicBezTo>
                    <a:cubicBezTo>
                      <a:pt x="21" y="228"/>
                      <a:pt x="22" y="227"/>
                      <a:pt x="22" y="227"/>
                    </a:cubicBezTo>
                    <a:cubicBezTo>
                      <a:pt x="23" y="226"/>
                      <a:pt x="23" y="225"/>
                      <a:pt x="24" y="225"/>
                    </a:cubicBezTo>
                    <a:cubicBezTo>
                      <a:pt x="26" y="224"/>
                      <a:pt x="27" y="223"/>
                      <a:pt x="28" y="223"/>
                    </a:cubicBezTo>
                    <a:cubicBezTo>
                      <a:pt x="37" y="219"/>
                      <a:pt x="37" y="219"/>
                      <a:pt x="37" y="219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9" y="206"/>
                      <a:pt x="62" y="200"/>
                      <a:pt x="67" y="194"/>
                    </a:cubicBezTo>
                    <a:cubicBezTo>
                      <a:pt x="68" y="193"/>
                      <a:pt x="69" y="192"/>
                      <a:pt x="71" y="191"/>
                    </a:cubicBezTo>
                    <a:cubicBezTo>
                      <a:pt x="72" y="190"/>
                      <a:pt x="73" y="190"/>
                      <a:pt x="74" y="191"/>
                    </a:cubicBezTo>
                    <a:cubicBezTo>
                      <a:pt x="75" y="191"/>
                      <a:pt x="76" y="192"/>
                      <a:pt x="77" y="192"/>
                    </a:cubicBezTo>
                    <a:cubicBezTo>
                      <a:pt x="79" y="195"/>
                      <a:pt x="80" y="199"/>
                      <a:pt x="81" y="203"/>
                    </a:cubicBezTo>
                    <a:cubicBezTo>
                      <a:pt x="80" y="202"/>
                      <a:pt x="80" y="202"/>
                      <a:pt x="80" y="202"/>
                    </a:cubicBezTo>
                    <a:cubicBezTo>
                      <a:pt x="86" y="198"/>
                      <a:pt x="86" y="198"/>
                      <a:pt x="86" y="198"/>
                    </a:cubicBezTo>
                    <a:cubicBezTo>
                      <a:pt x="87" y="197"/>
                      <a:pt x="90" y="196"/>
                      <a:pt x="92" y="195"/>
                    </a:cubicBezTo>
                    <a:cubicBezTo>
                      <a:pt x="93" y="194"/>
                      <a:pt x="94" y="194"/>
                      <a:pt x="95" y="193"/>
                    </a:cubicBezTo>
                    <a:cubicBezTo>
                      <a:pt x="98" y="192"/>
                      <a:pt x="98" y="192"/>
                      <a:pt x="98" y="192"/>
                    </a:cubicBezTo>
                    <a:cubicBezTo>
                      <a:pt x="100" y="191"/>
                      <a:pt x="103" y="191"/>
                      <a:pt x="105" y="191"/>
                    </a:cubicBezTo>
                    <a:cubicBezTo>
                      <a:pt x="107" y="191"/>
                      <a:pt x="110" y="191"/>
                      <a:pt x="112" y="191"/>
                    </a:cubicBezTo>
                    <a:cubicBezTo>
                      <a:pt x="114" y="191"/>
                      <a:pt x="117" y="191"/>
                      <a:pt x="119" y="192"/>
                    </a:cubicBezTo>
                    <a:cubicBezTo>
                      <a:pt x="126" y="193"/>
                      <a:pt x="126" y="193"/>
                      <a:pt x="126" y="193"/>
                    </a:cubicBezTo>
                    <a:cubicBezTo>
                      <a:pt x="132" y="195"/>
                      <a:pt x="132" y="195"/>
                      <a:pt x="132" y="195"/>
                    </a:cubicBezTo>
                    <a:cubicBezTo>
                      <a:pt x="145" y="198"/>
                      <a:pt x="145" y="198"/>
                      <a:pt x="145" y="198"/>
                    </a:cubicBezTo>
                    <a:cubicBezTo>
                      <a:pt x="152" y="200"/>
                      <a:pt x="152" y="200"/>
                      <a:pt x="152" y="200"/>
                    </a:cubicBezTo>
                    <a:cubicBezTo>
                      <a:pt x="159" y="202"/>
                      <a:pt x="159" y="202"/>
                      <a:pt x="159" y="202"/>
                    </a:cubicBezTo>
                    <a:cubicBezTo>
                      <a:pt x="161" y="202"/>
                      <a:pt x="163" y="202"/>
                      <a:pt x="165" y="203"/>
                    </a:cubicBezTo>
                    <a:cubicBezTo>
                      <a:pt x="168" y="203"/>
                      <a:pt x="170" y="203"/>
                      <a:pt x="172" y="203"/>
                    </a:cubicBezTo>
                    <a:cubicBezTo>
                      <a:pt x="174" y="203"/>
                      <a:pt x="177" y="203"/>
                      <a:pt x="179" y="202"/>
                    </a:cubicBezTo>
                    <a:cubicBezTo>
                      <a:pt x="185" y="201"/>
                      <a:pt x="185" y="201"/>
                      <a:pt x="185" y="201"/>
                    </a:cubicBezTo>
                    <a:cubicBezTo>
                      <a:pt x="185" y="201"/>
                      <a:pt x="185" y="201"/>
                      <a:pt x="185" y="201"/>
                    </a:cubicBezTo>
                    <a:cubicBezTo>
                      <a:pt x="186" y="200"/>
                      <a:pt x="187" y="198"/>
                      <a:pt x="188" y="197"/>
                    </a:cubicBezTo>
                    <a:cubicBezTo>
                      <a:pt x="189" y="195"/>
                      <a:pt x="190" y="194"/>
                      <a:pt x="190" y="192"/>
                    </a:cubicBezTo>
                    <a:cubicBezTo>
                      <a:pt x="191" y="190"/>
                      <a:pt x="192" y="189"/>
                      <a:pt x="192" y="187"/>
                    </a:cubicBezTo>
                    <a:cubicBezTo>
                      <a:pt x="193" y="185"/>
                      <a:pt x="194" y="184"/>
                      <a:pt x="194" y="182"/>
                    </a:cubicBezTo>
                    <a:cubicBezTo>
                      <a:pt x="195" y="180"/>
                      <a:pt x="195" y="179"/>
                      <a:pt x="196" y="177"/>
                    </a:cubicBezTo>
                    <a:cubicBezTo>
                      <a:pt x="196" y="175"/>
                      <a:pt x="197" y="173"/>
                      <a:pt x="197" y="172"/>
                    </a:cubicBezTo>
                    <a:cubicBezTo>
                      <a:pt x="197" y="170"/>
                      <a:pt x="198" y="168"/>
                      <a:pt x="198" y="166"/>
                    </a:cubicBezTo>
                    <a:cubicBezTo>
                      <a:pt x="198" y="165"/>
                      <a:pt x="198" y="163"/>
                      <a:pt x="199" y="161"/>
                    </a:cubicBezTo>
                    <a:cubicBezTo>
                      <a:pt x="199" y="156"/>
                      <a:pt x="199" y="156"/>
                      <a:pt x="199" y="156"/>
                    </a:cubicBezTo>
                    <a:cubicBezTo>
                      <a:pt x="199" y="150"/>
                      <a:pt x="199" y="150"/>
                      <a:pt x="199" y="150"/>
                    </a:cubicBezTo>
                    <a:cubicBezTo>
                      <a:pt x="199" y="145"/>
                      <a:pt x="199" y="145"/>
                      <a:pt x="199" y="145"/>
                    </a:cubicBezTo>
                    <a:cubicBezTo>
                      <a:pt x="199" y="143"/>
                      <a:pt x="199" y="141"/>
                      <a:pt x="199" y="139"/>
                    </a:cubicBezTo>
                    <a:cubicBezTo>
                      <a:pt x="199" y="138"/>
                      <a:pt x="199" y="136"/>
                      <a:pt x="198" y="134"/>
                    </a:cubicBezTo>
                    <a:cubicBezTo>
                      <a:pt x="198" y="132"/>
                      <a:pt x="198" y="131"/>
                      <a:pt x="197" y="129"/>
                    </a:cubicBezTo>
                    <a:cubicBezTo>
                      <a:pt x="197" y="127"/>
                      <a:pt x="196" y="125"/>
                      <a:pt x="196" y="124"/>
                    </a:cubicBezTo>
                    <a:cubicBezTo>
                      <a:pt x="195" y="122"/>
                      <a:pt x="194" y="121"/>
                      <a:pt x="194" y="119"/>
                    </a:cubicBezTo>
                    <a:cubicBezTo>
                      <a:pt x="194" y="119"/>
                      <a:pt x="194" y="119"/>
                      <a:pt x="194" y="119"/>
                    </a:cubicBezTo>
                    <a:cubicBezTo>
                      <a:pt x="192" y="119"/>
                      <a:pt x="190" y="118"/>
                      <a:pt x="188" y="118"/>
                    </a:cubicBezTo>
                    <a:cubicBezTo>
                      <a:pt x="186" y="117"/>
                      <a:pt x="184" y="116"/>
                      <a:pt x="182" y="115"/>
                    </a:cubicBezTo>
                    <a:cubicBezTo>
                      <a:pt x="181" y="115"/>
                      <a:pt x="179" y="114"/>
                      <a:pt x="177" y="113"/>
                    </a:cubicBezTo>
                    <a:cubicBezTo>
                      <a:pt x="175" y="112"/>
                      <a:pt x="173" y="111"/>
                      <a:pt x="171" y="110"/>
                    </a:cubicBezTo>
                    <a:cubicBezTo>
                      <a:pt x="164" y="106"/>
                      <a:pt x="157" y="101"/>
                      <a:pt x="150" y="97"/>
                    </a:cubicBezTo>
                    <a:cubicBezTo>
                      <a:pt x="146" y="95"/>
                      <a:pt x="143" y="93"/>
                      <a:pt x="139" y="91"/>
                    </a:cubicBezTo>
                    <a:cubicBezTo>
                      <a:pt x="137" y="90"/>
                      <a:pt x="136" y="89"/>
                      <a:pt x="134" y="88"/>
                    </a:cubicBezTo>
                    <a:cubicBezTo>
                      <a:pt x="132" y="87"/>
                      <a:pt x="130" y="86"/>
                      <a:pt x="128" y="85"/>
                    </a:cubicBezTo>
                    <a:cubicBezTo>
                      <a:pt x="123" y="83"/>
                      <a:pt x="123" y="83"/>
                      <a:pt x="123" y="83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5" y="78"/>
                      <a:pt x="105" y="78"/>
                      <a:pt x="105" y="78"/>
                    </a:cubicBezTo>
                    <a:cubicBezTo>
                      <a:pt x="106" y="77"/>
                      <a:pt x="106" y="77"/>
                      <a:pt x="106" y="77"/>
                    </a:cubicBezTo>
                    <a:cubicBezTo>
                      <a:pt x="111" y="86"/>
                      <a:pt x="115" y="97"/>
                      <a:pt x="116" y="108"/>
                    </a:cubicBezTo>
                    <a:cubicBezTo>
                      <a:pt x="116" y="111"/>
                      <a:pt x="116" y="114"/>
                      <a:pt x="115" y="116"/>
                    </a:cubicBezTo>
                    <a:cubicBezTo>
                      <a:pt x="115" y="119"/>
                      <a:pt x="114" y="122"/>
                      <a:pt x="113" y="124"/>
                    </a:cubicBezTo>
                    <a:cubicBezTo>
                      <a:pt x="112" y="126"/>
                      <a:pt x="111" y="127"/>
                      <a:pt x="110" y="127"/>
                    </a:cubicBezTo>
                    <a:cubicBezTo>
                      <a:pt x="108" y="128"/>
                      <a:pt x="107" y="127"/>
                      <a:pt x="106" y="126"/>
                    </a:cubicBezTo>
                    <a:cubicBezTo>
                      <a:pt x="104" y="126"/>
                      <a:pt x="104" y="124"/>
                      <a:pt x="103" y="123"/>
                    </a:cubicBezTo>
                    <a:cubicBezTo>
                      <a:pt x="102" y="122"/>
                      <a:pt x="101" y="121"/>
                      <a:pt x="101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92" y="126"/>
                      <a:pt x="92" y="126"/>
                      <a:pt x="92" y="126"/>
                    </a:cubicBezTo>
                    <a:cubicBezTo>
                      <a:pt x="90" y="127"/>
                      <a:pt x="89" y="127"/>
                      <a:pt x="87" y="128"/>
                    </a:cubicBezTo>
                    <a:cubicBezTo>
                      <a:pt x="85" y="129"/>
                      <a:pt x="84" y="130"/>
                      <a:pt x="82" y="130"/>
                    </a:cubicBezTo>
                    <a:cubicBezTo>
                      <a:pt x="77" y="131"/>
                      <a:pt x="77" y="131"/>
                      <a:pt x="77" y="131"/>
                    </a:cubicBezTo>
                    <a:cubicBezTo>
                      <a:pt x="76" y="132"/>
                      <a:pt x="75" y="132"/>
                      <a:pt x="74" y="132"/>
                    </a:cubicBezTo>
                    <a:cubicBezTo>
                      <a:pt x="71" y="132"/>
                      <a:pt x="71" y="132"/>
                      <a:pt x="71" y="132"/>
                    </a:cubicBezTo>
                    <a:cubicBezTo>
                      <a:pt x="66" y="133"/>
                      <a:pt x="66" y="133"/>
                      <a:pt x="66" y="133"/>
                    </a:cubicBezTo>
                    <a:cubicBezTo>
                      <a:pt x="60" y="134"/>
                      <a:pt x="60" y="134"/>
                      <a:pt x="60" y="134"/>
                    </a:cubicBezTo>
                    <a:cubicBezTo>
                      <a:pt x="50" y="134"/>
                      <a:pt x="50" y="134"/>
                      <a:pt x="50" y="134"/>
                    </a:cubicBezTo>
                    <a:cubicBezTo>
                      <a:pt x="46" y="135"/>
                      <a:pt x="42" y="135"/>
                      <a:pt x="39" y="135"/>
                    </a:cubicBezTo>
                    <a:cubicBezTo>
                      <a:pt x="35" y="136"/>
                      <a:pt x="32" y="136"/>
                      <a:pt x="28" y="137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8" y="127"/>
                      <a:pt x="19" y="124"/>
                      <a:pt x="19" y="121"/>
                    </a:cubicBezTo>
                    <a:cubicBezTo>
                      <a:pt x="19" y="112"/>
                      <a:pt x="19" y="112"/>
                      <a:pt x="19" y="112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98"/>
                      <a:pt x="20" y="93"/>
                      <a:pt x="20" y="87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4"/>
                      <a:pt x="21" y="12"/>
                      <a:pt x="2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3" y="2"/>
                      <a:pt x="24" y="4"/>
                      <a:pt x="25" y="6"/>
                    </a:cubicBezTo>
                    <a:cubicBezTo>
                      <a:pt x="26" y="7"/>
                      <a:pt x="27" y="9"/>
                      <a:pt x="29" y="10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5" y="16"/>
                      <a:pt x="37" y="17"/>
                    </a:cubicBezTo>
                    <a:cubicBezTo>
                      <a:pt x="38" y="18"/>
                      <a:pt x="40" y="19"/>
                      <a:pt x="41" y="20"/>
                    </a:cubicBezTo>
                    <a:cubicBezTo>
                      <a:pt x="43" y="21"/>
                      <a:pt x="45" y="22"/>
                      <a:pt x="46" y="23"/>
                    </a:cubicBezTo>
                    <a:cubicBezTo>
                      <a:pt x="48" y="23"/>
                      <a:pt x="49" y="24"/>
                      <a:pt x="51" y="25"/>
                    </a:cubicBezTo>
                    <a:cubicBezTo>
                      <a:pt x="53" y="25"/>
                      <a:pt x="55" y="26"/>
                      <a:pt x="56" y="26"/>
                    </a:cubicBezTo>
                    <a:cubicBezTo>
                      <a:pt x="58" y="27"/>
                      <a:pt x="60" y="27"/>
                      <a:pt x="62" y="27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9" y="28"/>
                      <a:pt x="70" y="28"/>
                      <a:pt x="72" y="28"/>
                    </a:cubicBezTo>
                    <a:cubicBezTo>
                      <a:pt x="74" y="28"/>
                      <a:pt x="76" y="28"/>
                      <a:pt x="78" y="28"/>
                    </a:cubicBezTo>
                    <a:cubicBezTo>
                      <a:pt x="79" y="28"/>
                      <a:pt x="81" y="28"/>
                      <a:pt x="83" y="27"/>
                    </a:cubicBezTo>
                    <a:cubicBezTo>
                      <a:pt x="85" y="27"/>
                      <a:pt x="87" y="27"/>
                      <a:pt x="88" y="26"/>
                    </a:cubicBezTo>
                    <a:cubicBezTo>
                      <a:pt x="90" y="26"/>
                      <a:pt x="92" y="25"/>
                      <a:pt x="93" y="24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9" y="20"/>
                      <a:pt x="101" y="19"/>
                      <a:pt x="102" y="17"/>
                    </a:cubicBezTo>
                    <a:cubicBezTo>
                      <a:pt x="102" y="16"/>
                      <a:pt x="103" y="15"/>
                      <a:pt x="104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4" y="13"/>
                      <a:pt x="105" y="13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2" y="15"/>
                      <a:pt x="101" y="16"/>
                      <a:pt x="99" y="17"/>
                    </a:cubicBezTo>
                    <a:cubicBezTo>
                      <a:pt x="98" y="19"/>
                      <a:pt x="96" y="20"/>
                      <a:pt x="95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4" y="20"/>
                      <a:pt x="106" y="20"/>
                      <a:pt x="109" y="20"/>
                    </a:cubicBezTo>
                    <a:cubicBezTo>
                      <a:pt x="111" y="20"/>
                      <a:pt x="114" y="20"/>
                      <a:pt x="116" y="20"/>
                    </a:cubicBezTo>
                    <a:cubicBezTo>
                      <a:pt x="118" y="21"/>
                      <a:pt x="121" y="21"/>
                      <a:pt x="123" y="21"/>
                    </a:cubicBezTo>
                    <a:cubicBezTo>
                      <a:pt x="125" y="22"/>
                      <a:pt x="128" y="22"/>
                      <a:pt x="130" y="23"/>
                    </a:cubicBezTo>
                    <a:cubicBezTo>
                      <a:pt x="132" y="23"/>
                      <a:pt x="134" y="24"/>
                      <a:pt x="137" y="24"/>
                    </a:cubicBezTo>
                    <a:cubicBezTo>
                      <a:pt x="141" y="25"/>
                      <a:pt x="146" y="27"/>
                      <a:pt x="150" y="28"/>
                    </a:cubicBezTo>
                    <a:cubicBezTo>
                      <a:pt x="164" y="33"/>
                      <a:pt x="164" y="33"/>
                      <a:pt x="164" y="33"/>
                    </a:cubicBezTo>
                    <a:cubicBezTo>
                      <a:pt x="168" y="35"/>
                      <a:pt x="173" y="36"/>
                      <a:pt x="177" y="37"/>
                    </a:cubicBezTo>
                    <a:cubicBezTo>
                      <a:pt x="184" y="39"/>
                      <a:pt x="184" y="39"/>
                      <a:pt x="184" y="39"/>
                    </a:cubicBezTo>
                    <a:cubicBezTo>
                      <a:pt x="186" y="40"/>
                      <a:pt x="188" y="40"/>
                      <a:pt x="191" y="41"/>
                    </a:cubicBezTo>
                    <a:cubicBezTo>
                      <a:pt x="198" y="42"/>
                      <a:pt x="198" y="42"/>
                      <a:pt x="198" y="42"/>
                    </a:cubicBezTo>
                    <a:cubicBezTo>
                      <a:pt x="205" y="42"/>
                      <a:pt x="205" y="42"/>
                      <a:pt x="205" y="42"/>
                    </a:cubicBezTo>
                    <a:cubicBezTo>
                      <a:pt x="205" y="42"/>
                      <a:pt x="205" y="42"/>
                      <a:pt x="205" y="42"/>
                    </a:cubicBezTo>
                    <a:cubicBezTo>
                      <a:pt x="205" y="41"/>
                      <a:pt x="206" y="40"/>
                      <a:pt x="208" y="39"/>
                    </a:cubicBezTo>
                    <a:cubicBezTo>
                      <a:pt x="209" y="38"/>
                      <a:pt x="210" y="37"/>
                      <a:pt x="212" y="37"/>
                    </a:cubicBezTo>
                    <a:cubicBezTo>
                      <a:pt x="214" y="36"/>
                      <a:pt x="217" y="36"/>
                      <a:pt x="220" y="37"/>
                    </a:cubicBezTo>
                    <a:cubicBezTo>
                      <a:pt x="226" y="39"/>
                      <a:pt x="231" y="42"/>
                      <a:pt x="235" y="46"/>
                    </a:cubicBezTo>
                    <a:cubicBezTo>
                      <a:pt x="244" y="54"/>
                      <a:pt x="252" y="63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1" y="97"/>
                      <a:pt x="261" y="97"/>
                      <a:pt x="261" y="97"/>
                    </a:cubicBezTo>
                    <a:cubicBezTo>
                      <a:pt x="262" y="109"/>
                      <a:pt x="262" y="109"/>
                      <a:pt x="262" y="109"/>
                    </a:cubicBezTo>
                    <a:cubicBezTo>
                      <a:pt x="262" y="115"/>
                      <a:pt x="262" y="115"/>
                      <a:pt x="262" y="115"/>
                    </a:cubicBezTo>
                    <a:cubicBezTo>
                      <a:pt x="262" y="121"/>
                      <a:pt x="262" y="121"/>
                      <a:pt x="262" y="121"/>
                    </a:cubicBezTo>
                    <a:cubicBezTo>
                      <a:pt x="262" y="146"/>
                      <a:pt x="262" y="146"/>
                      <a:pt x="262" y="146"/>
                    </a:cubicBezTo>
                    <a:cubicBezTo>
                      <a:pt x="262" y="158"/>
                      <a:pt x="262" y="158"/>
                      <a:pt x="262" y="158"/>
                    </a:cubicBezTo>
                    <a:cubicBezTo>
                      <a:pt x="262" y="162"/>
                      <a:pt x="262" y="166"/>
                      <a:pt x="261" y="170"/>
                    </a:cubicBezTo>
                    <a:cubicBezTo>
                      <a:pt x="260" y="195"/>
                      <a:pt x="260" y="195"/>
                      <a:pt x="260" y="195"/>
                    </a:cubicBezTo>
                    <a:cubicBezTo>
                      <a:pt x="260" y="207"/>
                      <a:pt x="260" y="207"/>
                      <a:pt x="260" y="207"/>
                    </a:cubicBezTo>
                    <a:cubicBezTo>
                      <a:pt x="260" y="211"/>
                      <a:pt x="259" y="216"/>
                      <a:pt x="259" y="220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7" y="269"/>
                      <a:pt x="258" y="270"/>
                      <a:pt x="259" y="271"/>
                    </a:cubicBezTo>
                    <a:cubicBezTo>
                      <a:pt x="260" y="272"/>
                      <a:pt x="261" y="274"/>
                      <a:pt x="261" y="275"/>
                    </a:cubicBezTo>
                    <a:cubicBezTo>
                      <a:pt x="261" y="277"/>
                      <a:pt x="260" y="278"/>
                      <a:pt x="260" y="280"/>
                    </a:cubicBezTo>
                    <a:cubicBezTo>
                      <a:pt x="260" y="281"/>
                      <a:pt x="261" y="280"/>
                      <a:pt x="261" y="280"/>
                    </a:cubicBezTo>
                    <a:cubicBezTo>
                      <a:pt x="261" y="280"/>
                      <a:pt x="261" y="280"/>
                      <a:pt x="262" y="279"/>
                    </a:cubicBezTo>
                    <a:lnTo>
                      <a:pt x="264" y="278"/>
                    </a:lnTo>
                    <a:close/>
                    <a:moveTo>
                      <a:pt x="264" y="278"/>
                    </a:moveTo>
                    <a:cubicBezTo>
                      <a:pt x="262" y="279"/>
                      <a:pt x="262" y="279"/>
                      <a:pt x="262" y="279"/>
                    </a:cubicBezTo>
                    <a:cubicBezTo>
                      <a:pt x="261" y="280"/>
                      <a:pt x="261" y="280"/>
                      <a:pt x="261" y="280"/>
                    </a:cubicBezTo>
                    <a:cubicBezTo>
                      <a:pt x="261" y="280"/>
                      <a:pt x="260" y="281"/>
                      <a:pt x="260" y="280"/>
                    </a:cubicBezTo>
                    <a:cubicBezTo>
                      <a:pt x="260" y="278"/>
                      <a:pt x="261" y="277"/>
                      <a:pt x="261" y="275"/>
                    </a:cubicBezTo>
                    <a:cubicBezTo>
                      <a:pt x="261" y="274"/>
                      <a:pt x="260" y="272"/>
                      <a:pt x="259" y="271"/>
                    </a:cubicBezTo>
                    <a:cubicBezTo>
                      <a:pt x="258" y="270"/>
                      <a:pt x="257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9" y="220"/>
                      <a:pt x="259" y="220"/>
                      <a:pt x="259" y="220"/>
                    </a:cubicBezTo>
                    <a:cubicBezTo>
                      <a:pt x="259" y="216"/>
                      <a:pt x="260" y="211"/>
                      <a:pt x="260" y="207"/>
                    </a:cubicBezTo>
                    <a:cubicBezTo>
                      <a:pt x="260" y="195"/>
                      <a:pt x="260" y="195"/>
                      <a:pt x="260" y="195"/>
                    </a:cubicBezTo>
                    <a:cubicBezTo>
                      <a:pt x="261" y="170"/>
                      <a:pt x="261" y="170"/>
                      <a:pt x="261" y="170"/>
                    </a:cubicBezTo>
                    <a:cubicBezTo>
                      <a:pt x="261" y="166"/>
                      <a:pt x="262" y="162"/>
                      <a:pt x="262" y="158"/>
                    </a:cubicBezTo>
                    <a:cubicBezTo>
                      <a:pt x="262" y="146"/>
                      <a:pt x="262" y="146"/>
                      <a:pt x="262" y="146"/>
                    </a:cubicBezTo>
                    <a:cubicBezTo>
                      <a:pt x="262" y="121"/>
                      <a:pt x="262" y="121"/>
                      <a:pt x="262" y="121"/>
                    </a:cubicBezTo>
                    <a:cubicBezTo>
                      <a:pt x="262" y="115"/>
                      <a:pt x="262" y="115"/>
                      <a:pt x="262" y="115"/>
                    </a:cubicBezTo>
                    <a:cubicBezTo>
                      <a:pt x="262" y="109"/>
                      <a:pt x="262" y="109"/>
                      <a:pt x="262" y="109"/>
                    </a:cubicBezTo>
                    <a:cubicBezTo>
                      <a:pt x="261" y="97"/>
                      <a:pt x="261" y="97"/>
                      <a:pt x="261" y="97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52" y="63"/>
                      <a:pt x="244" y="54"/>
                      <a:pt x="235" y="46"/>
                    </a:cubicBezTo>
                    <a:cubicBezTo>
                      <a:pt x="231" y="43"/>
                      <a:pt x="226" y="39"/>
                      <a:pt x="220" y="37"/>
                    </a:cubicBezTo>
                    <a:cubicBezTo>
                      <a:pt x="217" y="36"/>
                      <a:pt x="214" y="36"/>
                      <a:pt x="212" y="37"/>
                    </a:cubicBezTo>
                    <a:cubicBezTo>
                      <a:pt x="210" y="38"/>
                      <a:pt x="209" y="38"/>
                      <a:pt x="208" y="39"/>
                    </a:cubicBezTo>
                    <a:cubicBezTo>
                      <a:pt x="207" y="40"/>
                      <a:pt x="206" y="41"/>
                      <a:pt x="205" y="43"/>
                    </a:cubicBezTo>
                    <a:cubicBezTo>
                      <a:pt x="205" y="43"/>
                      <a:pt x="205" y="43"/>
                      <a:pt x="205" y="43"/>
                    </a:cubicBezTo>
                    <a:cubicBezTo>
                      <a:pt x="205" y="43"/>
                      <a:pt x="205" y="43"/>
                      <a:pt x="205" y="43"/>
                    </a:cubicBezTo>
                    <a:cubicBezTo>
                      <a:pt x="198" y="42"/>
                      <a:pt x="198" y="42"/>
                      <a:pt x="198" y="42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88" y="41"/>
                      <a:pt x="186" y="40"/>
                      <a:pt x="184" y="40"/>
                    </a:cubicBezTo>
                    <a:cubicBezTo>
                      <a:pt x="177" y="38"/>
                      <a:pt x="177" y="38"/>
                      <a:pt x="177" y="38"/>
                    </a:cubicBezTo>
                    <a:cubicBezTo>
                      <a:pt x="172" y="36"/>
                      <a:pt x="168" y="35"/>
                      <a:pt x="163" y="33"/>
                    </a:cubicBezTo>
                    <a:cubicBezTo>
                      <a:pt x="150" y="29"/>
                      <a:pt x="150" y="29"/>
                      <a:pt x="150" y="29"/>
                    </a:cubicBezTo>
                    <a:cubicBezTo>
                      <a:pt x="146" y="27"/>
                      <a:pt x="141" y="26"/>
                      <a:pt x="137" y="25"/>
                    </a:cubicBezTo>
                    <a:cubicBezTo>
                      <a:pt x="134" y="24"/>
                      <a:pt x="132" y="23"/>
                      <a:pt x="130" y="23"/>
                    </a:cubicBezTo>
                    <a:cubicBezTo>
                      <a:pt x="127" y="23"/>
                      <a:pt x="125" y="22"/>
                      <a:pt x="123" y="22"/>
                    </a:cubicBezTo>
                    <a:cubicBezTo>
                      <a:pt x="120" y="22"/>
                      <a:pt x="118" y="21"/>
                      <a:pt x="116" y="21"/>
                    </a:cubicBezTo>
                    <a:cubicBezTo>
                      <a:pt x="113" y="21"/>
                      <a:pt x="111" y="21"/>
                      <a:pt x="109" y="21"/>
                    </a:cubicBezTo>
                    <a:cubicBezTo>
                      <a:pt x="106" y="21"/>
                      <a:pt x="104" y="21"/>
                      <a:pt x="102" y="21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6" y="20"/>
                      <a:pt x="97" y="18"/>
                      <a:pt x="99" y="17"/>
                    </a:cubicBezTo>
                    <a:cubicBezTo>
                      <a:pt x="100" y="16"/>
                      <a:pt x="102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4" y="12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4"/>
                    </a:cubicBezTo>
                    <a:cubicBezTo>
                      <a:pt x="105" y="14"/>
                      <a:pt x="104" y="15"/>
                      <a:pt x="104" y="15"/>
                    </a:cubicBezTo>
                    <a:cubicBezTo>
                      <a:pt x="103" y="16"/>
                      <a:pt x="103" y="17"/>
                      <a:pt x="102" y="18"/>
                    </a:cubicBezTo>
                    <a:cubicBezTo>
                      <a:pt x="101" y="19"/>
                      <a:pt x="100" y="21"/>
                      <a:pt x="99" y="22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2" y="26"/>
                      <a:pt x="90" y="26"/>
                      <a:pt x="88" y="27"/>
                    </a:cubicBezTo>
                    <a:cubicBezTo>
                      <a:pt x="87" y="27"/>
                      <a:pt x="85" y="28"/>
                      <a:pt x="83" y="28"/>
                    </a:cubicBezTo>
                    <a:cubicBezTo>
                      <a:pt x="81" y="29"/>
                      <a:pt x="79" y="29"/>
                      <a:pt x="78" y="29"/>
                    </a:cubicBezTo>
                    <a:cubicBezTo>
                      <a:pt x="76" y="29"/>
                      <a:pt x="74" y="29"/>
                      <a:pt x="72" y="29"/>
                    </a:cubicBezTo>
                    <a:cubicBezTo>
                      <a:pt x="70" y="29"/>
                      <a:pt x="69" y="29"/>
                      <a:pt x="67" y="29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60" y="28"/>
                      <a:pt x="58" y="27"/>
                      <a:pt x="56" y="27"/>
                    </a:cubicBezTo>
                    <a:cubicBezTo>
                      <a:pt x="54" y="26"/>
                      <a:pt x="53" y="26"/>
                      <a:pt x="51" y="25"/>
                    </a:cubicBezTo>
                    <a:cubicBezTo>
                      <a:pt x="49" y="25"/>
                      <a:pt x="47" y="24"/>
                      <a:pt x="46" y="23"/>
                    </a:cubicBezTo>
                    <a:cubicBezTo>
                      <a:pt x="44" y="22"/>
                      <a:pt x="43" y="22"/>
                      <a:pt x="41" y="21"/>
                    </a:cubicBezTo>
                    <a:cubicBezTo>
                      <a:pt x="39" y="20"/>
                      <a:pt x="38" y="19"/>
                      <a:pt x="36" y="18"/>
                    </a:cubicBezTo>
                    <a:cubicBezTo>
                      <a:pt x="35" y="17"/>
                      <a:pt x="33" y="16"/>
                      <a:pt x="32" y="14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9"/>
                      <a:pt x="26" y="8"/>
                      <a:pt x="25" y="6"/>
                    </a:cubicBezTo>
                    <a:cubicBezTo>
                      <a:pt x="23" y="5"/>
                      <a:pt x="23" y="3"/>
                      <a:pt x="22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3"/>
                      <a:pt x="22" y="24"/>
                      <a:pt x="22" y="35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21" y="93"/>
                      <a:pt x="21" y="98"/>
                      <a:pt x="21" y="104"/>
                    </a:cubicBezTo>
                    <a:cubicBezTo>
                      <a:pt x="20" y="113"/>
                      <a:pt x="20" y="113"/>
                      <a:pt x="20" y="113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19" y="124"/>
                      <a:pt x="19" y="127"/>
                      <a:pt x="19" y="130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28" y="136"/>
                      <a:pt x="28" y="136"/>
                      <a:pt x="28" y="136"/>
                    </a:cubicBezTo>
                    <a:cubicBezTo>
                      <a:pt x="32" y="135"/>
                      <a:pt x="35" y="135"/>
                      <a:pt x="39" y="134"/>
                    </a:cubicBezTo>
                    <a:cubicBezTo>
                      <a:pt x="42" y="134"/>
                      <a:pt x="46" y="134"/>
                      <a:pt x="50" y="133"/>
                    </a:cubicBezTo>
                    <a:cubicBezTo>
                      <a:pt x="60" y="133"/>
                      <a:pt x="60" y="133"/>
                      <a:pt x="60" y="133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4" y="131"/>
                      <a:pt x="74" y="131"/>
                      <a:pt x="74" y="131"/>
                    </a:cubicBezTo>
                    <a:cubicBezTo>
                      <a:pt x="75" y="131"/>
                      <a:pt x="75" y="131"/>
                      <a:pt x="76" y="130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3" y="128"/>
                      <a:pt x="85" y="128"/>
                      <a:pt x="87" y="127"/>
                    </a:cubicBezTo>
                    <a:cubicBezTo>
                      <a:pt x="88" y="126"/>
                      <a:pt x="90" y="126"/>
                      <a:pt x="91" y="125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2" y="119"/>
                      <a:pt x="102" y="119"/>
                      <a:pt x="102" y="119"/>
                    </a:cubicBezTo>
                    <a:cubicBezTo>
                      <a:pt x="102" y="120"/>
                      <a:pt x="103" y="122"/>
                      <a:pt x="104" y="123"/>
                    </a:cubicBezTo>
                    <a:cubicBezTo>
                      <a:pt x="104" y="124"/>
                      <a:pt x="105" y="125"/>
                      <a:pt x="106" y="125"/>
                    </a:cubicBezTo>
                    <a:cubicBezTo>
                      <a:pt x="107" y="126"/>
                      <a:pt x="108" y="127"/>
                      <a:pt x="109" y="126"/>
                    </a:cubicBezTo>
                    <a:cubicBezTo>
                      <a:pt x="111" y="126"/>
                      <a:pt x="111" y="125"/>
                      <a:pt x="112" y="124"/>
                    </a:cubicBezTo>
                    <a:cubicBezTo>
                      <a:pt x="113" y="122"/>
                      <a:pt x="114" y="119"/>
                      <a:pt x="114" y="116"/>
                    </a:cubicBezTo>
                    <a:cubicBezTo>
                      <a:pt x="115" y="114"/>
                      <a:pt x="115" y="111"/>
                      <a:pt x="115" y="108"/>
                    </a:cubicBezTo>
                    <a:cubicBezTo>
                      <a:pt x="114" y="97"/>
                      <a:pt x="110" y="87"/>
                      <a:pt x="105" y="78"/>
                    </a:cubicBezTo>
                    <a:cubicBezTo>
                      <a:pt x="104" y="77"/>
                      <a:pt x="104" y="77"/>
                      <a:pt x="104" y="77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11" y="78"/>
                      <a:pt x="111" y="78"/>
                      <a:pt x="111" y="78"/>
                    </a:cubicBezTo>
                    <a:cubicBezTo>
                      <a:pt x="117" y="80"/>
                      <a:pt x="117" y="80"/>
                      <a:pt x="117" y="80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29" y="84"/>
                      <a:pt x="129" y="84"/>
                      <a:pt x="129" y="84"/>
                    </a:cubicBezTo>
                    <a:cubicBezTo>
                      <a:pt x="131" y="85"/>
                      <a:pt x="132" y="86"/>
                      <a:pt x="134" y="87"/>
                    </a:cubicBezTo>
                    <a:cubicBezTo>
                      <a:pt x="136" y="88"/>
                      <a:pt x="138" y="89"/>
                      <a:pt x="140" y="90"/>
                    </a:cubicBezTo>
                    <a:cubicBezTo>
                      <a:pt x="143" y="92"/>
                      <a:pt x="147" y="94"/>
                      <a:pt x="151" y="96"/>
                    </a:cubicBezTo>
                    <a:cubicBezTo>
                      <a:pt x="158" y="100"/>
                      <a:pt x="165" y="104"/>
                      <a:pt x="172" y="108"/>
                    </a:cubicBezTo>
                    <a:cubicBezTo>
                      <a:pt x="174" y="109"/>
                      <a:pt x="176" y="111"/>
                      <a:pt x="177" y="111"/>
                    </a:cubicBezTo>
                    <a:cubicBezTo>
                      <a:pt x="179" y="112"/>
                      <a:pt x="181" y="113"/>
                      <a:pt x="183" y="114"/>
                    </a:cubicBezTo>
                    <a:cubicBezTo>
                      <a:pt x="185" y="115"/>
                      <a:pt x="187" y="116"/>
                      <a:pt x="189" y="116"/>
                    </a:cubicBezTo>
                    <a:cubicBezTo>
                      <a:pt x="191" y="117"/>
                      <a:pt x="193" y="117"/>
                      <a:pt x="194" y="118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6" y="120"/>
                      <a:pt x="196" y="122"/>
                      <a:pt x="197" y="123"/>
                    </a:cubicBezTo>
                    <a:cubicBezTo>
                      <a:pt x="198" y="125"/>
                      <a:pt x="198" y="127"/>
                      <a:pt x="199" y="129"/>
                    </a:cubicBezTo>
                    <a:cubicBezTo>
                      <a:pt x="199" y="130"/>
                      <a:pt x="199" y="132"/>
                      <a:pt x="200" y="134"/>
                    </a:cubicBezTo>
                    <a:cubicBezTo>
                      <a:pt x="200" y="136"/>
                      <a:pt x="200" y="138"/>
                      <a:pt x="200" y="139"/>
                    </a:cubicBezTo>
                    <a:cubicBezTo>
                      <a:pt x="200" y="141"/>
                      <a:pt x="201" y="143"/>
                      <a:pt x="201" y="145"/>
                    </a:cubicBezTo>
                    <a:cubicBezTo>
                      <a:pt x="201" y="150"/>
                      <a:pt x="201" y="150"/>
                      <a:pt x="201" y="15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1"/>
                      <a:pt x="200" y="161"/>
                      <a:pt x="200" y="161"/>
                    </a:cubicBezTo>
                    <a:cubicBezTo>
                      <a:pt x="200" y="163"/>
                      <a:pt x="199" y="165"/>
                      <a:pt x="199" y="167"/>
                    </a:cubicBezTo>
                    <a:cubicBezTo>
                      <a:pt x="199" y="168"/>
                      <a:pt x="199" y="170"/>
                      <a:pt x="198" y="172"/>
                    </a:cubicBezTo>
                    <a:cubicBezTo>
                      <a:pt x="198" y="174"/>
                      <a:pt x="197" y="175"/>
                      <a:pt x="197" y="177"/>
                    </a:cubicBezTo>
                    <a:cubicBezTo>
                      <a:pt x="197" y="179"/>
                      <a:pt x="196" y="181"/>
                      <a:pt x="196" y="182"/>
                    </a:cubicBezTo>
                    <a:cubicBezTo>
                      <a:pt x="195" y="184"/>
                      <a:pt x="194" y="186"/>
                      <a:pt x="194" y="188"/>
                    </a:cubicBezTo>
                    <a:cubicBezTo>
                      <a:pt x="193" y="189"/>
                      <a:pt x="192" y="191"/>
                      <a:pt x="192" y="193"/>
                    </a:cubicBezTo>
                    <a:cubicBezTo>
                      <a:pt x="191" y="194"/>
                      <a:pt x="190" y="196"/>
                      <a:pt x="189" y="197"/>
                    </a:cubicBezTo>
                    <a:cubicBezTo>
                      <a:pt x="188" y="199"/>
                      <a:pt x="187" y="200"/>
                      <a:pt x="186" y="202"/>
                    </a:cubicBezTo>
                    <a:cubicBezTo>
                      <a:pt x="186" y="202"/>
                      <a:pt x="186" y="202"/>
                      <a:pt x="186" y="202"/>
                    </a:cubicBezTo>
                    <a:cubicBezTo>
                      <a:pt x="186" y="202"/>
                      <a:pt x="186" y="202"/>
                      <a:pt x="186" y="202"/>
                    </a:cubicBezTo>
                    <a:cubicBezTo>
                      <a:pt x="179" y="204"/>
                      <a:pt x="179" y="204"/>
                      <a:pt x="179" y="204"/>
                    </a:cubicBezTo>
                    <a:cubicBezTo>
                      <a:pt x="177" y="204"/>
                      <a:pt x="174" y="204"/>
                      <a:pt x="172" y="204"/>
                    </a:cubicBezTo>
                    <a:cubicBezTo>
                      <a:pt x="170" y="204"/>
                      <a:pt x="168" y="204"/>
                      <a:pt x="165" y="204"/>
                    </a:cubicBezTo>
                    <a:cubicBezTo>
                      <a:pt x="163" y="204"/>
                      <a:pt x="161" y="204"/>
                      <a:pt x="158" y="203"/>
                    </a:cubicBezTo>
                    <a:cubicBezTo>
                      <a:pt x="152" y="202"/>
                      <a:pt x="152" y="202"/>
                      <a:pt x="152" y="202"/>
                    </a:cubicBezTo>
                    <a:cubicBezTo>
                      <a:pt x="145" y="200"/>
                      <a:pt x="145" y="200"/>
                      <a:pt x="145" y="200"/>
                    </a:cubicBez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5" y="194"/>
                      <a:pt x="125" y="194"/>
                      <a:pt x="125" y="194"/>
                    </a:cubicBezTo>
                    <a:cubicBezTo>
                      <a:pt x="119" y="193"/>
                      <a:pt x="119" y="193"/>
                      <a:pt x="119" y="193"/>
                    </a:cubicBezTo>
                    <a:cubicBezTo>
                      <a:pt x="116" y="193"/>
                      <a:pt x="114" y="193"/>
                      <a:pt x="112" y="192"/>
                    </a:cubicBezTo>
                    <a:cubicBezTo>
                      <a:pt x="110" y="192"/>
                      <a:pt x="107" y="192"/>
                      <a:pt x="105" y="193"/>
                    </a:cubicBezTo>
                    <a:cubicBezTo>
                      <a:pt x="103" y="193"/>
                      <a:pt x="101" y="193"/>
                      <a:pt x="99" y="194"/>
                    </a:cubicBezTo>
                    <a:cubicBezTo>
                      <a:pt x="95" y="195"/>
                      <a:pt x="95" y="195"/>
                      <a:pt x="95" y="195"/>
                    </a:cubicBezTo>
                    <a:cubicBezTo>
                      <a:pt x="94" y="195"/>
                      <a:pt x="93" y="195"/>
                      <a:pt x="92" y="196"/>
                    </a:cubicBezTo>
                    <a:cubicBezTo>
                      <a:pt x="90" y="197"/>
                      <a:pt x="88" y="198"/>
                      <a:pt x="86" y="199"/>
                    </a:cubicBezTo>
                    <a:cubicBezTo>
                      <a:pt x="81" y="203"/>
                      <a:pt x="81" y="203"/>
                      <a:pt x="81" y="203"/>
                    </a:cubicBezTo>
                    <a:cubicBezTo>
                      <a:pt x="80" y="204"/>
                      <a:pt x="80" y="204"/>
                      <a:pt x="80" y="204"/>
                    </a:cubicBezTo>
                    <a:cubicBezTo>
                      <a:pt x="80" y="203"/>
                      <a:pt x="80" y="203"/>
                      <a:pt x="80" y="203"/>
                    </a:cubicBezTo>
                    <a:cubicBezTo>
                      <a:pt x="79" y="200"/>
                      <a:pt x="77" y="196"/>
                      <a:pt x="75" y="194"/>
                    </a:cubicBezTo>
                    <a:cubicBezTo>
                      <a:pt x="74" y="192"/>
                      <a:pt x="73" y="192"/>
                      <a:pt x="72" y="192"/>
                    </a:cubicBezTo>
                    <a:cubicBezTo>
                      <a:pt x="70" y="193"/>
                      <a:pt x="69" y="194"/>
                      <a:pt x="68" y="195"/>
                    </a:cubicBezTo>
                    <a:cubicBezTo>
                      <a:pt x="63" y="201"/>
                      <a:pt x="60" y="207"/>
                      <a:pt x="56" y="213"/>
                    </a:cubicBezTo>
                    <a:cubicBezTo>
                      <a:pt x="56" y="213"/>
                      <a:pt x="56" y="213"/>
                      <a:pt x="56" y="213"/>
                    </a:cubicBezTo>
                    <a:cubicBezTo>
                      <a:pt x="56" y="214"/>
                      <a:pt x="56" y="214"/>
                      <a:pt x="56" y="214"/>
                    </a:cubicBezTo>
                    <a:cubicBezTo>
                      <a:pt x="38" y="221"/>
                      <a:pt x="38" y="221"/>
                      <a:pt x="38" y="221"/>
                    </a:cubicBezTo>
                    <a:cubicBezTo>
                      <a:pt x="29" y="224"/>
                      <a:pt x="29" y="224"/>
                      <a:pt x="29" y="224"/>
                    </a:cubicBezTo>
                    <a:cubicBezTo>
                      <a:pt x="28" y="225"/>
                      <a:pt x="26" y="226"/>
                      <a:pt x="25" y="226"/>
                    </a:cubicBezTo>
                    <a:cubicBezTo>
                      <a:pt x="24" y="227"/>
                      <a:pt x="24" y="227"/>
                      <a:pt x="23" y="228"/>
                    </a:cubicBezTo>
                    <a:cubicBezTo>
                      <a:pt x="23" y="228"/>
                      <a:pt x="23" y="229"/>
                      <a:pt x="23" y="229"/>
                    </a:cubicBezTo>
                    <a:cubicBezTo>
                      <a:pt x="23" y="230"/>
                      <a:pt x="23" y="230"/>
                      <a:pt x="23" y="230"/>
                    </a:cubicBezTo>
                    <a:cubicBezTo>
                      <a:pt x="23" y="230"/>
                      <a:pt x="23" y="230"/>
                      <a:pt x="23" y="230"/>
                    </a:cubicBezTo>
                    <a:cubicBezTo>
                      <a:pt x="15" y="263"/>
                      <a:pt x="15" y="263"/>
                      <a:pt x="15" y="263"/>
                    </a:cubicBezTo>
                    <a:cubicBezTo>
                      <a:pt x="14" y="267"/>
                      <a:pt x="14" y="267"/>
                      <a:pt x="14" y="267"/>
                    </a:cubicBezTo>
                    <a:cubicBezTo>
                      <a:pt x="13" y="272"/>
                      <a:pt x="13" y="272"/>
                      <a:pt x="13" y="272"/>
                    </a:cubicBezTo>
                    <a:cubicBezTo>
                      <a:pt x="12" y="280"/>
                      <a:pt x="12" y="280"/>
                      <a:pt x="12" y="280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8" y="303"/>
                      <a:pt x="7" y="308"/>
                      <a:pt x="6" y="314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34"/>
                      <a:pt x="4" y="337"/>
                      <a:pt x="4" y="340"/>
                    </a:cubicBezTo>
                    <a:cubicBezTo>
                      <a:pt x="3" y="348"/>
                      <a:pt x="3" y="348"/>
                      <a:pt x="3" y="348"/>
                    </a:cubicBezTo>
                    <a:cubicBezTo>
                      <a:pt x="2" y="366"/>
                      <a:pt x="2" y="366"/>
                      <a:pt x="2" y="366"/>
                    </a:cubicBezTo>
                    <a:cubicBezTo>
                      <a:pt x="2" y="371"/>
                      <a:pt x="1" y="377"/>
                      <a:pt x="1" y="383"/>
                    </a:cubicBezTo>
                    <a:cubicBezTo>
                      <a:pt x="1" y="400"/>
                      <a:pt x="1" y="400"/>
                      <a:pt x="1" y="400"/>
                    </a:cubicBezTo>
                    <a:cubicBezTo>
                      <a:pt x="1" y="435"/>
                      <a:pt x="1" y="435"/>
                      <a:pt x="1" y="435"/>
                    </a:cubicBezTo>
                    <a:cubicBezTo>
                      <a:pt x="1" y="458"/>
                      <a:pt x="1" y="481"/>
                      <a:pt x="1" y="504"/>
                    </a:cubicBezTo>
                    <a:cubicBezTo>
                      <a:pt x="0" y="503"/>
                      <a:pt x="0" y="503"/>
                      <a:pt x="0" y="503"/>
                    </a:cubicBezTo>
                    <a:cubicBezTo>
                      <a:pt x="33" y="499"/>
                      <a:pt x="33" y="499"/>
                      <a:pt x="33" y="499"/>
                    </a:cubicBezTo>
                    <a:cubicBezTo>
                      <a:pt x="38" y="498"/>
                      <a:pt x="43" y="498"/>
                      <a:pt x="49" y="497"/>
                    </a:cubicBezTo>
                    <a:cubicBezTo>
                      <a:pt x="65" y="496"/>
                      <a:pt x="65" y="496"/>
                      <a:pt x="65" y="496"/>
                    </a:cubicBezTo>
                    <a:cubicBezTo>
                      <a:pt x="75" y="495"/>
                      <a:pt x="86" y="494"/>
                      <a:pt x="97" y="493"/>
                    </a:cubicBezTo>
                    <a:cubicBezTo>
                      <a:pt x="129" y="490"/>
                      <a:pt x="129" y="490"/>
                      <a:pt x="129" y="490"/>
                    </a:cubicBezTo>
                    <a:cubicBezTo>
                      <a:pt x="134" y="490"/>
                      <a:pt x="140" y="489"/>
                      <a:pt x="145" y="488"/>
                    </a:cubicBezTo>
                    <a:cubicBezTo>
                      <a:pt x="161" y="486"/>
                      <a:pt x="161" y="486"/>
                      <a:pt x="161" y="486"/>
                    </a:cubicBezTo>
                    <a:cubicBezTo>
                      <a:pt x="177" y="484"/>
                      <a:pt x="177" y="484"/>
                      <a:pt x="177" y="484"/>
                    </a:cubicBezTo>
                    <a:cubicBezTo>
                      <a:pt x="182" y="483"/>
                      <a:pt x="188" y="482"/>
                      <a:pt x="193" y="481"/>
                    </a:cubicBezTo>
                    <a:cubicBezTo>
                      <a:pt x="209" y="477"/>
                      <a:pt x="209" y="477"/>
                      <a:pt x="209" y="477"/>
                    </a:cubicBezTo>
                    <a:cubicBezTo>
                      <a:pt x="214" y="476"/>
                      <a:pt x="219" y="475"/>
                      <a:pt x="224" y="474"/>
                    </a:cubicBezTo>
                    <a:cubicBezTo>
                      <a:pt x="255" y="464"/>
                      <a:pt x="255" y="464"/>
                      <a:pt x="255" y="464"/>
                    </a:cubicBezTo>
                    <a:cubicBezTo>
                      <a:pt x="255" y="465"/>
                      <a:pt x="255" y="465"/>
                      <a:pt x="255" y="465"/>
                    </a:cubicBezTo>
                    <a:cubicBezTo>
                      <a:pt x="253" y="456"/>
                      <a:pt x="253" y="456"/>
                      <a:pt x="253" y="456"/>
                    </a:cubicBezTo>
                    <a:cubicBezTo>
                      <a:pt x="253" y="454"/>
                      <a:pt x="252" y="453"/>
                      <a:pt x="252" y="451"/>
                    </a:cubicBezTo>
                    <a:cubicBezTo>
                      <a:pt x="251" y="446"/>
                      <a:pt x="251" y="446"/>
                      <a:pt x="251" y="446"/>
                    </a:cubicBezTo>
                    <a:cubicBezTo>
                      <a:pt x="251" y="443"/>
                      <a:pt x="251" y="440"/>
                      <a:pt x="250" y="437"/>
                    </a:cubicBezTo>
                    <a:cubicBezTo>
                      <a:pt x="250" y="434"/>
                      <a:pt x="250" y="431"/>
                      <a:pt x="250" y="428"/>
                    </a:cubicBezTo>
                    <a:cubicBezTo>
                      <a:pt x="250" y="424"/>
                      <a:pt x="250" y="421"/>
                      <a:pt x="250" y="418"/>
                    </a:cubicBezTo>
                    <a:cubicBezTo>
                      <a:pt x="250" y="415"/>
                      <a:pt x="250" y="412"/>
                      <a:pt x="250" y="409"/>
                    </a:cubicBezTo>
                    <a:cubicBezTo>
                      <a:pt x="250" y="406"/>
                      <a:pt x="251" y="402"/>
                      <a:pt x="251" y="399"/>
                    </a:cubicBezTo>
                    <a:cubicBezTo>
                      <a:pt x="252" y="398"/>
                      <a:pt x="252" y="396"/>
                      <a:pt x="252" y="395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40" y="380"/>
                      <a:pt x="226" y="371"/>
                      <a:pt x="211" y="365"/>
                    </a:cubicBezTo>
                    <a:cubicBezTo>
                      <a:pt x="203" y="362"/>
                      <a:pt x="195" y="360"/>
                      <a:pt x="187" y="360"/>
                    </a:cubicBezTo>
                    <a:cubicBezTo>
                      <a:pt x="183" y="360"/>
                      <a:pt x="179" y="360"/>
                      <a:pt x="176" y="362"/>
                    </a:cubicBezTo>
                    <a:cubicBezTo>
                      <a:pt x="174" y="363"/>
                      <a:pt x="172" y="365"/>
                      <a:pt x="171" y="366"/>
                    </a:cubicBezTo>
                    <a:cubicBezTo>
                      <a:pt x="170" y="368"/>
                      <a:pt x="169" y="370"/>
                      <a:pt x="169" y="372"/>
                    </a:cubicBezTo>
                    <a:cubicBezTo>
                      <a:pt x="169" y="372"/>
                      <a:pt x="169" y="372"/>
                      <a:pt x="169" y="372"/>
                    </a:cubicBezTo>
                    <a:cubicBezTo>
                      <a:pt x="168" y="372"/>
                      <a:pt x="168" y="372"/>
                      <a:pt x="168" y="372"/>
                    </a:cubicBezTo>
                    <a:cubicBezTo>
                      <a:pt x="166" y="373"/>
                      <a:pt x="163" y="374"/>
                      <a:pt x="161" y="375"/>
                    </a:cubicBezTo>
                    <a:cubicBezTo>
                      <a:pt x="158" y="375"/>
                      <a:pt x="156" y="376"/>
                      <a:pt x="153" y="376"/>
                    </a:cubicBezTo>
                    <a:cubicBezTo>
                      <a:pt x="152" y="376"/>
                      <a:pt x="150" y="376"/>
                      <a:pt x="149" y="375"/>
                    </a:cubicBezTo>
                    <a:cubicBezTo>
                      <a:pt x="148" y="375"/>
                      <a:pt x="148" y="375"/>
                      <a:pt x="147" y="375"/>
                    </a:cubicBezTo>
                    <a:cubicBezTo>
                      <a:pt x="147" y="375"/>
                      <a:pt x="146" y="374"/>
                      <a:pt x="146" y="374"/>
                    </a:cubicBezTo>
                    <a:cubicBezTo>
                      <a:pt x="146" y="374"/>
                      <a:pt x="146" y="375"/>
                      <a:pt x="146" y="375"/>
                    </a:cubicBezTo>
                    <a:cubicBezTo>
                      <a:pt x="146" y="378"/>
                      <a:pt x="146" y="381"/>
                      <a:pt x="146" y="383"/>
                    </a:cubicBezTo>
                    <a:cubicBezTo>
                      <a:pt x="146" y="384"/>
                      <a:pt x="146" y="384"/>
                      <a:pt x="146" y="384"/>
                    </a:cubicBezTo>
                    <a:cubicBezTo>
                      <a:pt x="146" y="384"/>
                      <a:pt x="146" y="384"/>
                      <a:pt x="146" y="384"/>
                    </a:cubicBezTo>
                    <a:cubicBezTo>
                      <a:pt x="142" y="386"/>
                      <a:pt x="142" y="386"/>
                      <a:pt x="142" y="386"/>
                    </a:cubicBezTo>
                    <a:cubicBezTo>
                      <a:pt x="141" y="387"/>
                      <a:pt x="140" y="388"/>
                      <a:pt x="139" y="389"/>
                    </a:cubicBezTo>
                    <a:cubicBezTo>
                      <a:pt x="135" y="391"/>
                      <a:pt x="135" y="391"/>
                      <a:pt x="135" y="391"/>
                    </a:cubicBezTo>
                    <a:cubicBezTo>
                      <a:pt x="133" y="392"/>
                      <a:pt x="132" y="392"/>
                      <a:pt x="130" y="393"/>
                    </a:cubicBezTo>
                    <a:cubicBezTo>
                      <a:pt x="129" y="393"/>
                      <a:pt x="128" y="394"/>
                      <a:pt x="126" y="394"/>
                    </a:cubicBezTo>
                    <a:cubicBezTo>
                      <a:pt x="125" y="395"/>
                      <a:pt x="123" y="395"/>
                      <a:pt x="122" y="396"/>
                    </a:cubicBezTo>
                    <a:cubicBezTo>
                      <a:pt x="118" y="397"/>
                      <a:pt x="118" y="397"/>
                      <a:pt x="118" y="397"/>
                    </a:cubicBezTo>
                    <a:cubicBezTo>
                      <a:pt x="113" y="398"/>
                      <a:pt x="113" y="398"/>
                      <a:pt x="113" y="398"/>
                    </a:cubicBezTo>
                    <a:cubicBezTo>
                      <a:pt x="110" y="398"/>
                      <a:pt x="107" y="398"/>
                      <a:pt x="104" y="398"/>
                    </a:cubicBezTo>
                    <a:cubicBezTo>
                      <a:pt x="101" y="399"/>
                      <a:pt x="98" y="399"/>
                      <a:pt x="95" y="399"/>
                    </a:cubicBezTo>
                    <a:cubicBezTo>
                      <a:pt x="94" y="399"/>
                      <a:pt x="92" y="400"/>
                      <a:pt x="91" y="400"/>
                    </a:cubicBezTo>
                    <a:cubicBezTo>
                      <a:pt x="90" y="400"/>
                      <a:pt x="89" y="400"/>
                      <a:pt x="89" y="401"/>
                    </a:cubicBezTo>
                    <a:cubicBezTo>
                      <a:pt x="88" y="401"/>
                      <a:pt x="87" y="401"/>
                      <a:pt x="87" y="402"/>
                    </a:cubicBezTo>
                    <a:cubicBezTo>
                      <a:pt x="85" y="403"/>
                      <a:pt x="85" y="403"/>
                      <a:pt x="85" y="403"/>
                    </a:cubicBezTo>
                    <a:cubicBezTo>
                      <a:pt x="85" y="404"/>
                      <a:pt x="84" y="405"/>
                      <a:pt x="84" y="405"/>
                    </a:cubicBezTo>
                    <a:cubicBezTo>
                      <a:pt x="83" y="406"/>
                      <a:pt x="83" y="407"/>
                      <a:pt x="83" y="407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78" y="400"/>
                      <a:pt x="75" y="390"/>
                      <a:pt x="73" y="379"/>
                    </a:cubicBezTo>
                    <a:cubicBezTo>
                      <a:pt x="71" y="369"/>
                      <a:pt x="70" y="358"/>
                      <a:pt x="70" y="348"/>
                    </a:cubicBezTo>
                    <a:cubicBezTo>
                      <a:pt x="70" y="337"/>
                      <a:pt x="72" y="326"/>
                      <a:pt x="74" y="316"/>
                    </a:cubicBezTo>
                    <a:cubicBezTo>
                      <a:pt x="76" y="311"/>
                      <a:pt x="77" y="306"/>
                      <a:pt x="80" y="301"/>
                    </a:cubicBezTo>
                    <a:cubicBezTo>
                      <a:pt x="81" y="299"/>
                      <a:pt x="82" y="297"/>
                      <a:pt x="84" y="295"/>
                    </a:cubicBezTo>
                    <a:cubicBezTo>
                      <a:pt x="85" y="293"/>
                      <a:pt x="87" y="291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95" y="288"/>
                      <a:pt x="95" y="288"/>
                      <a:pt x="95" y="288"/>
                    </a:cubicBezTo>
                    <a:cubicBezTo>
                      <a:pt x="97" y="287"/>
                      <a:pt x="99" y="287"/>
                      <a:pt x="101" y="287"/>
                    </a:cubicBezTo>
                    <a:cubicBezTo>
                      <a:pt x="103" y="287"/>
                      <a:pt x="105" y="287"/>
                      <a:pt x="107" y="288"/>
                    </a:cubicBezTo>
                    <a:cubicBezTo>
                      <a:pt x="109" y="288"/>
                      <a:pt x="111" y="288"/>
                      <a:pt x="113" y="289"/>
                    </a:cubicBezTo>
                    <a:cubicBezTo>
                      <a:pt x="115" y="289"/>
                      <a:pt x="117" y="290"/>
                      <a:pt x="119" y="290"/>
                    </a:cubicBezTo>
                    <a:cubicBezTo>
                      <a:pt x="125" y="293"/>
                      <a:pt x="125" y="293"/>
                      <a:pt x="125" y="293"/>
                    </a:cubicBezTo>
                    <a:cubicBezTo>
                      <a:pt x="128" y="294"/>
                      <a:pt x="132" y="296"/>
                      <a:pt x="136" y="297"/>
                    </a:cubicBezTo>
                    <a:cubicBezTo>
                      <a:pt x="141" y="300"/>
                      <a:pt x="141" y="300"/>
                      <a:pt x="141" y="300"/>
                    </a:cubicBezTo>
                    <a:cubicBezTo>
                      <a:pt x="147" y="302"/>
                      <a:pt x="147" y="302"/>
                      <a:pt x="147" y="302"/>
                    </a:cubicBezTo>
                    <a:cubicBezTo>
                      <a:pt x="149" y="302"/>
                      <a:pt x="151" y="303"/>
                      <a:pt x="153" y="304"/>
                    </a:cubicBezTo>
                    <a:cubicBezTo>
                      <a:pt x="155" y="304"/>
                      <a:pt x="156" y="304"/>
                      <a:pt x="158" y="304"/>
                    </a:cubicBezTo>
                    <a:cubicBezTo>
                      <a:pt x="160" y="304"/>
                      <a:pt x="162" y="305"/>
                      <a:pt x="164" y="304"/>
                    </a:cubicBezTo>
                    <a:cubicBezTo>
                      <a:pt x="166" y="304"/>
                      <a:pt x="168" y="304"/>
                      <a:pt x="170" y="303"/>
                    </a:cubicBezTo>
                    <a:cubicBezTo>
                      <a:pt x="172" y="303"/>
                      <a:pt x="174" y="302"/>
                      <a:pt x="176" y="301"/>
                    </a:cubicBezTo>
                    <a:cubicBezTo>
                      <a:pt x="181" y="298"/>
                      <a:pt x="181" y="298"/>
                      <a:pt x="181" y="298"/>
                    </a:cubicBezTo>
                    <a:cubicBezTo>
                      <a:pt x="181" y="298"/>
                      <a:pt x="181" y="298"/>
                      <a:pt x="181" y="298"/>
                    </a:cubicBezTo>
                    <a:cubicBezTo>
                      <a:pt x="183" y="298"/>
                      <a:pt x="185" y="297"/>
                      <a:pt x="186" y="297"/>
                    </a:cubicBezTo>
                    <a:cubicBezTo>
                      <a:pt x="188" y="296"/>
                      <a:pt x="190" y="295"/>
                      <a:pt x="192" y="295"/>
                    </a:cubicBezTo>
                    <a:cubicBezTo>
                      <a:pt x="193" y="295"/>
                      <a:pt x="195" y="294"/>
                      <a:pt x="197" y="294"/>
                    </a:cubicBezTo>
                    <a:cubicBezTo>
                      <a:pt x="199" y="294"/>
                      <a:pt x="200" y="294"/>
                      <a:pt x="202" y="294"/>
                    </a:cubicBezTo>
                    <a:cubicBezTo>
                      <a:pt x="209" y="293"/>
                      <a:pt x="216" y="293"/>
                      <a:pt x="224" y="292"/>
                    </a:cubicBezTo>
                    <a:cubicBezTo>
                      <a:pt x="229" y="292"/>
                      <a:pt x="229" y="292"/>
                      <a:pt x="229" y="292"/>
                    </a:cubicBezTo>
                    <a:cubicBezTo>
                      <a:pt x="234" y="291"/>
                      <a:pt x="234" y="291"/>
                      <a:pt x="234" y="291"/>
                    </a:cubicBezTo>
                    <a:cubicBezTo>
                      <a:pt x="239" y="290"/>
                      <a:pt x="239" y="290"/>
                      <a:pt x="239" y="290"/>
                    </a:cubicBezTo>
                    <a:cubicBezTo>
                      <a:pt x="241" y="289"/>
                      <a:pt x="243" y="288"/>
                      <a:pt x="244" y="288"/>
                    </a:cubicBezTo>
                    <a:cubicBezTo>
                      <a:pt x="246" y="287"/>
                      <a:pt x="248" y="286"/>
                      <a:pt x="249" y="286"/>
                    </a:cubicBezTo>
                    <a:cubicBezTo>
                      <a:pt x="251" y="285"/>
                      <a:pt x="253" y="284"/>
                      <a:pt x="254" y="283"/>
                    </a:cubicBezTo>
                    <a:cubicBezTo>
                      <a:pt x="256" y="283"/>
                      <a:pt x="257" y="282"/>
                      <a:pt x="259" y="281"/>
                    </a:cubicBezTo>
                    <a:lnTo>
                      <a:pt x="264" y="2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21" name="Freeform 283"/>
              <p:cNvSpPr>
                <a:spLocks noEditPoints="1"/>
              </p:cNvSpPr>
              <p:nvPr/>
            </p:nvSpPr>
            <p:spPr bwMode="auto">
              <a:xfrm>
                <a:off x="2665413" y="5614988"/>
                <a:ext cx="887413" cy="1508125"/>
              </a:xfrm>
              <a:custGeom>
                <a:avLst/>
                <a:gdLst>
                  <a:gd name="T0" fmla="*/ 204 w 274"/>
                  <a:gd name="T1" fmla="*/ 287 h 465"/>
                  <a:gd name="T2" fmla="*/ 113 w 274"/>
                  <a:gd name="T3" fmla="*/ 269 h 465"/>
                  <a:gd name="T4" fmla="*/ 76 w 274"/>
                  <a:gd name="T5" fmla="*/ 315 h 465"/>
                  <a:gd name="T6" fmla="*/ 96 w 274"/>
                  <a:gd name="T7" fmla="*/ 372 h 465"/>
                  <a:gd name="T8" fmla="*/ 157 w 274"/>
                  <a:gd name="T9" fmla="*/ 364 h 465"/>
                  <a:gd name="T10" fmla="*/ 181 w 274"/>
                  <a:gd name="T11" fmla="*/ 350 h 465"/>
                  <a:gd name="T12" fmla="*/ 247 w 274"/>
                  <a:gd name="T13" fmla="*/ 355 h 465"/>
                  <a:gd name="T14" fmla="*/ 248 w 274"/>
                  <a:gd name="T15" fmla="*/ 390 h 465"/>
                  <a:gd name="T16" fmla="*/ 261 w 274"/>
                  <a:gd name="T17" fmla="*/ 464 h 465"/>
                  <a:gd name="T18" fmla="*/ 107 w 274"/>
                  <a:gd name="T19" fmla="*/ 461 h 465"/>
                  <a:gd name="T20" fmla="*/ 8 w 274"/>
                  <a:gd name="T21" fmla="*/ 434 h 465"/>
                  <a:gd name="T22" fmla="*/ 8 w 274"/>
                  <a:gd name="T23" fmla="*/ 246 h 465"/>
                  <a:gd name="T24" fmla="*/ 49 w 274"/>
                  <a:gd name="T25" fmla="*/ 189 h 465"/>
                  <a:gd name="T26" fmla="*/ 74 w 274"/>
                  <a:gd name="T27" fmla="*/ 173 h 465"/>
                  <a:gd name="T28" fmla="*/ 121 w 274"/>
                  <a:gd name="T29" fmla="*/ 181 h 465"/>
                  <a:gd name="T30" fmla="*/ 191 w 274"/>
                  <a:gd name="T31" fmla="*/ 188 h 465"/>
                  <a:gd name="T32" fmla="*/ 200 w 274"/>
                  <a:gd name="T33" fmla="*/ 96 h 465"/>
                  <a:gd name="T34" fmla="*/ 116 w 274"/>
                  <a:gd name="T35" fmla="*/ 82 h 465"/>
                  <a:gd name="T36" fmla="*/ 50 w 274"/>
                  <a:gd name="T37" fmla="*/ 111 h 465"/>
                  <a:gd name="T38" fmla="*/ 26 w 274"/>
                  <a:gd name="T39" fmla="*/ 69 h 465"/>
                  <a:gd name="T40" fmla="*/ 14 w 274"/>
                  <a:gd name="T41" fmla="*/ 1 h 465"/>
                  <a:gd name="T42" fmla="*/ 106 w 274"/>
                  <a:gd name="T43" fmla="*/ 2 h 465"/>
                  <a:gd name="T44" fmla="*/ 108 w 274"/>
                  <a:gd name="T45" fmla="*/ 18 h 465"/>
                  <a:gd name="T46" fmla="*/ 131 w 274"/>
                  <a:gd name="T47" fmla="*/ 5 h 465"/>
                  <a:gd name="T48" fmla="*/ 200 w 274"/>
                  <a:gd name="T49" fmla="*/ 5 h 465"/>
                  <a:gd name="T50" fmla="*/ 271 w 274"/>
                  <a:gd name="T51" fmla="*/ 58 h 465"/>
                  <a:gd name="T52" fmla="*/ 270 w 274"/>
                  <a:gd name="T53" fmla="*/ 179 h 465"/>
                  <a:gd name="T54" fmla="*/ 268 w 274"/>
                  <a:gd name="T55" fmla="*/ 203 h 465"/>
                  <a:gd name="T56" fmla="*/ 271 w 274"/>
                  <a:gd name="T57" fmla="*/ 58 h 465"/>
                  <a:gd name="T58" fmla="*/ 186 w 274"/>
                  <a:gd name="T59" fmla="*/ 5 h 465"/>
                  <a:gd name="T60" fmla="*/ 125 w 274"/>
                  <a:gd name="T61" fmla="*/ 9 h 465"/>
                  <a:gd name="T62" fmla="*/ 107 w 274"/>
                  <a:gd name="T63" fmla="*/ 18 h 465"/>
                  <a:gd name="T64" fmla="*/ 106 w 274"/>
                  <a:gd name="T65" fmla="*/ 2 h 465"/>
                  <a:gd name="T66" fmla="*/ 19 w 274"/>
                  <a:gd name="T67" fmla="*/ 15 h 465"/>
                  <a:gd name="T68" fmla="*/ 29 w 274"/>
                  <a:gd name="T69" fmla="*/ 97 h 465"/>
                  <a:gd name="T70" fmla="*/ 116 w 274"/>
                  <a:gd name="T71" fmla="*/ 117 h 465"/>
                  <a:gd name="T72" fmla="*/ 158 w 274"/>
                  <a:gd name="T73" fmla="*/ 88 h 465"/>
                  <a:gd name="T74" fmla="*/ 201 w 274"/>
                  <a:gd name="T75" fmla="*/ 123 h 465"/>
                  <a:gd name="T76" fmla="*/ 191 w 274"/>
                  <a:gd name="T77" fmla="*/ 202 h 465"/>
                  <a:gd name="T78" fmla="*/ 107 w 274"/>
                  <a:gd name="T79" fmla="*/ 179 h 465"/>
                  <a:gd name="T80" fmla="*/ 70 w 274"/>
                  <a:gd name="T81" fmla="*/ 176 h 465"/>
                  <a:gd name="T82" fmla="*/ 15 w 274"/>
                  <a:gd name="T83" fmla="*/ 216 h 465"/>
                  <a:gd name="T84" fmla="*/ 2 w 274"/>
                  <a:gd name="T85" fmla="*/ 340 h 465"/>
                  <a:gd name="T86" fmla="*/ 45 w 274"/>
                  <a:gd name="T87" fmla="*/ 461 h 465"/>
                  <a:gd name="T88" fmla="*/ 261 w 274"/>
                  <a:gd name="T89" fmla="*/ 464 h 465"/>
                  <a:gd name="T90" fmla="*/ 248 w 274"/>
                  <a:gd name="T91" fmla="*/ 397 h 465"/>
                  <a:gd name="T92" fmla="*/ 247 w 274"/>
                  <a:gd name="T93" fmla="*/ 356 h 465"/>
                  <a:gd name="T94" fmla="*/ 181 w 274"/>
                  <a:gd name="T95" fmla="*/ 350 h 465"/>
                  <a:gd name="T96" fmla="*/ 157 w 274"/>
                  <a:gd name="T97" fmla="*/ 374 h 465"/>
                  <a:gd name="T98" fmla="*/ 96 w 274"/>
                  <a:gd name="T99" fmla="*/ 373 h 465"/>
                  <a:gd name="T100" fmla="*/ 74 w 274"/>
                  <a:gd name="T101" fmla="*/ 328 h 465"/>
                  <a:gd name="T102" fmla="*/ 85 w 274"/>
                  <a:gd name="T103" fmla="*/ 261 h 465"/>
                  <a:gd name="T104" fmla="*/ 197 w 274"/>
                  <a:gd name="T105" fmla="*/ 293 h 465"/>
                  <a:gd name="T106" fmla="*/ 261 w 274"/>
                  <a:gd name="T107" fmla="*/ 251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4" h="465">
                    <a:moveTo>
                      <a:pt x="261" y="251"/>
                    </a:moveTo>
                    <a:cubicBezTo>
                      <a:pt x="253" y="256"/>
                      <a:pt x="253" y="256"/>
                      <a:pt x="253" y="256"/>
                    </a:cubicBezTo>
                    <a:cubicBezTo>
                      <a:pt x="245" y="261"/>
                      <a:pt x="245" y="261"/>
                      <a:pt x="245" y="261"/>
                    </a:cubicBezTo>
                    <a:cubicBezTo>
                      <a:pt x="228" y="271"/>
                      <a:pt x="228" y="271"/>
                      <a:pt x="228" y="271"/>
                    </a:cubicBezTo>
                    <a:cubicBezTo>
                      <a:pt x="223" y="274"/>
                      <a:pt x="217" y="277"/>
                      <a:pt x="212" y="281"/>
                    </a:cubicBezTo>
                    <a:cubicBezTo>
                      <a:pt x="204" y="287"/>
                      <a:pt x="204" y="287"/>
                      <a:pt x="204" y="287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69" y="286"/>
                      <a:pt x="169" y="286"/>
                      <a:pt x="169" y="286"/>
                    </a:cubicBezTo>
                    <a:cubicBezTo>
                      <a:pt x="141" y="278"/>
                      <a:pt x="141" y="278"/>
                      <a:pt x="141" y="27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82" y="274"/>
                      <a:pt x="82" y="274"/>
                      <a:pt x="82" y="274"/>
                    </a:cubicBezTo>
                    <a:cubicBezTo>
                      <a:pt x="79" y="288"/>
                      <a:pt x="79" y="288"/>
                      <a:pt x="79" y="288"/>
                    </a:cubicBezTo>
                    <a:cubicBezTo>
                      <a:pt x="77" y="301"/>
                      <a:pt x="77" y="301"/>
                      <a:pt x="77" y="301"/>
                    </a:cubicBezTo>
                    <a:cubicBezTo>
                      <a:pt x="76" y="315"/>
                      <a:pt x="76" y="315"/>
                      <a:pt x="76" y="315"/>
                    </a:cubicBezTo>
                    <a:cubicBezTo>
                      <a:pt x="75" y="329"/>
                      <a:pt x="75" y="329"/>
                      <a:pt x="75" y="329"/>
                    </a:cubicBezTo>
                    <a:cubicBezTo>
                      <a:pt x="75" y="333"/>
                      <a:pt x="75" y="338"/>
                      <a:pt x="74" y="342"/>
                    </a:cubicBezTo>
                    <a:cubicBezTo>
                      <a:pt x="74" y="347"/>
                      <a:pt x="75" y="351"/>
                      <a:pt x="75" y="356"/>
                    </a:cubicBezTo>
                    <a:cubicBezTo>
                      <a:pt x="76" y="370"/>
                      <a:pt x="76" y="370"/>
                      <a:pt x="76" y="370"/>
                    </a:cubicBezTo>
                    <a:cubicBezTo>
                      <a:pt x="75" y="369"/>
                      <a:pt x="75" y="369"/>
                      <a:pt x="75" y="369"/>
                    </a:cubicBezTo>
                    <a:cubicBezTo>
                      <a:pt x="96" y="372"/>
                      <a:pt x="96" y="372"/>
                      <a:pt x="96" y="372"/>
                    </a:cubicBezTo>
                    <a:cubicBezTo>
                      <a:pt x="116" y="375"/>
                      <a:pt x="116" y="375"/>
                      <a:pt x="116" y="375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56" y="383"/>
                      <a:pt x="156" y="383"/>
                      <a:pt x="156" y="383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56" y="374"/>
                      <a:pt x="156" y="374"/>
                      <a:pt x="156" y="374"/>
                    </a:cubicBezTo>
                    <a:cubicBezTo>
                      <a:pt x="157" y="364"/>
                      <a:pt x="157" y="364"/>
                      <a:pt x="157" y="364"/>
                    </a:cubicBezTo>
                    <a:cubicBezTo>
                      <a:pt x="157" y="359"/>
                      <a:pt x="157" y="359"/>
                      <a:pt x="157" y="359"/>
                    </a:cubicBezTo>
                    <a:cubicBezTo>
                      <a:pt x="157" y="358"/>
                      <a:pt x="157" y="356"/>
                      <a:pt x="158" y="355"/>
                    </a:cubicBezTo>
                    <a:cubicBezTo>
                      <a:pt x="159" y="345"/>
                      <a:pt x="159" y="345"/>
                      <a:pt x="159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81" y="350"/>
                      <a:pt x="181" y="350"/>
                      <a:pt x="181" y="350"/>
                    </a:cubicBezTo>
                    <a:cubicBezTo>
                      <a:pt x="192" y="352"/>
                      <a:pt x="192" y="352"/>
                      <a:pt x="192" y="352"/>
                    </a:cubicBezTo>
                    <a:cubicBezTo>
                      <a:pt x="203" y="354"/>
                      <a:pt x="203" y="354"/>
                      <a:pt x="203" y="354"/>
                    </a:cubicBezTo>
                    <a:cubicBezTo>
                      <a:pt x="214" y="355"/>
                      <a:pt x="214" y="355"/>
                      <a:pt x="214" y="355"/>
                    </a:cubicBezTo>
                    <a:cubicBezTo>
                      <a:pt x="225" y="356"/>
                      <a:pt x="225" y="356"/>
                      <a:pt x="225" y="356"/>
                    </a:cubicBezTo>
                    <a:cubicBezTo>
                      <a:pt x="236" y="356"/>
                      <a:pt x="236" y="356"/>
                      <a:pt x="236" y="356"/>
                    </a:cubicBezTo>
                    <a:cubicBezTo>
                      <a:pt x="247" y="355"/>
                      <a:pt x="247" y="355"/>
                      <a:pt x="247" y="355"/>
                    </a:cubicBezTo>
                    <a:cubicBezTo>
                      <a:pt x="248" y="355"/>
                      <a:pt x="248" y="355"/>
                      <a:pt x="248" y="355"/>
                    </a:cubicBezTo>
                    <a:cubicBezTo>
                      <a:pt x="248" y="356"/>
                      <a:pt x="248" y="356"/>
                      <a:pt x="248" y="356"/>
                    </a:cubicBezTo>
                    <a:cubicBezTo>
                      <a:pt x="247" y="369"/>
                      <a:pt x="247" y="369"/>
                      <a:pt x="247" y="369"/>
                    </a:cubicBezTo>
                    <a:cubicBezTo>
                      <a:pt x="247" y="372"/>
                      <a:pt x="247" y="374"/>
                      <a:pt x="247" y="376"/>
                    </a:cubicBezTo>
                    <a:cubicBezTo>
                      <a:pt x="248" y="383"/>
                      <a:pt x="248" y="383"/>
                      <a:pt x="248" y="383"/>
                    </a:cubicBezTo>
                    <a:cubicBezTo>
                      <a:pt x="248" y="385"/>
                      <a:pt x="248" y="388"/>
                      <a:pt x="248" y="390"/>
                    </a:cubicBezTo>
                    <a:cubicBezTo>
                      <a:pt x="249" y="397"/>
                      <a:pt x="249" y="397"/>
                      <a:pt x="249" y="397"/>
                    </a:cubicBezTo>
                    <a:cubicBezTo>
                      <a:pt x="249" y="399"/>
                      <a:pt x="249" y="401"/>
                      <a:pt x="250" y="403"/>
                    </a:cubicBezTo>
                    <a:cubicBezTo>
                      <a:pt x="251" y="410"/>
                      <a:pt x="251" y="410"/>
                      <a:pt x="251" y="410"/>
                    </a:cubicBezTo>
                    <a:cubicBezTo>
                      <a:pt x="251" y="415"/>
                      <a:pt x="252" y="419"/>
                      <a:pt x="253" y="424"/>
                    </a:cubicBezTo>
                    <a:cubicBezTo>
                      <a:pt x="256" y="437"/>
                      <a:pt x="256" y="437"/>
                      <a:pt x="256" y="437"/>
                    </a:cubicBezTo>
                    <a:cubicBezTo>
                      <a:pt x="258" y="446"/>
                      <a:pt x="260" y="455"/>
                      <a:pt x="261" y="464"/>
                    </a:cubicBezTo>
                    <a:cubicBezTo>
                      <a:pt x="261" y="465"/>
                      <a:pt x="261" y="465"/>
                      <a:pt x="261" y="465"/>
                    </a:cubicBezTo>
                    <a:cubicBezTo>
                      <a:pt x="261" y="465"/>
                      <a:pt x="261" y="465"/>
                      <a:pt x="261" y="465"/>
                    </a:cubicBezTo>
                    <a:cubicBezTo>
                      <a:pt x="230" y="465"/>
                      <a:pt x="230" y="465"/>
                      <a:pt x="230" y="465"/>
                    </a:cubicBezTo>
                    <a:cubicBezTo>
                      <a:pt x="199" y="465"/>
                      <a:pt x="199" y="465"/>
                      <a:pt x="199" y="465"/>
                    </a:cubicBezTo>
                    <a:cubicBezTo>
                      <a:pt x="179" y="464"/>
                      <a:pt x="158" y="463"/>
                      <a:pt x="138" y="462"/>
                    </a:cubicBezTo>
                    <a:cubicBezTo>
                      <a:pt x="107" y="461"/>
                      <a:pt x="107" y="461"/>
                      <a:pt x="107" y="461"/>
                    </a:cubicBezTo>
                    <a:cubicBezTo>
                      <a:pt x="76" y="461"/>
                      <a:pt x="76" y="461"/>
                      <a:pt x="76" y="461"/>
                    </a:cubicBezTo>
                    <a:cubicBezTo>
                      <a:pt x="45" y="462"/>
                      <a:pt x="45" y="462"/>
                      <a:pt x="45" y="462"/>
                    </a:cubicBezTo>
                    <a:cubicBezTo>
                      <a:pt x="15" y="465"/>
                      <a:pt x="15" y="465"/>
                      <a:pt x="15" y="465"/>
                    </a:cubicBezTo>
                    <a:cubicBezTo>
                      <a:pt x="14" y="465"/>
                      <a:pt x="14" y="465"/>
                      <a:pt x="14" y="465"/>
                    </a:cubicBezTo>
                    <a:cubicBezTo>
                      <a:pt x="14" y="464"/>
                      <a:pt x="14" y="464"/>
                      <a:pt x="14" y="464"/>
                    </a:cubicBezTo>
                    <a:cubicBezTo>
                      <a:pt x="8" y="434"/>
                      <a:pt x="8" y="434"/>
                      <a:pt x="8" y="434"/>
                    </a:cubicBezTo>
                    <a:cubicBezTo>
                      <a:pt x="3" y="403"/>
                      <a:pt x="3" y="403"/>
                      <a:pt x="3" y="403"/>
                    </a:cubicBezTo>
                    <a:cubicBezTo>
                      <a:pt x="1" y="371"/>
                      <a:pt x="1" y="371"/>
                      <a:pt x="1" y="371"/>
                    </a:cubicBezTo>
                    <a:cubicBezTo>
                      <a:pt x="0" y="340"/>
                      <a:pt x="0" y="340"/>
                      <a:pt x="0" y="340"/>
                    </a:cubicBezTo>
                    <a:cubicBezTo>
                      <a:pt x="1" y="309"/>
                      <a:pt x="1" y="309"/>
                      <a:pt x="1" y="309"/>
                    </a:cubicBezTo>
                    <a:cubicBezTo>
                      <a:pt x="4" y="277"/>
                      <a:pt x="4" y="277"/>
                      <a:pt x="4" y="277"/>
                    </a:cubicBezTo>
                    <a:cubicBezTo>
                      <a:pt x="8" y="246"/>
                      <a:pt x="8" y="246"/>
                      <a:pt x="8" y="246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45" y="191"/>
                      <a:pt x="45" y="191"/>
                      <a:pt x="45" y="191"/>
                    </a:cubicBezTo>
                    <a:cubicBezTo>
                      <a:pt x="49" y="189"/>
                      <a:pt x="49" y="189"/>
                      <a:pt x="49" y="189"/>
                    </a:cubicBezTo>
                    <a:cubicBezTo>
                      <a:pt x="50" y="188"/>
                      <a:pt x="52" y="187"/>
                      <a:pt x="53" y="186"/>
                    </a:cubicBezTo>
                    <a:cubicBezTo>
                      <a:pt x="61" y="180"/>
                      <a:pt x="61" y="180"/>
                      <a:pt x="61" y="180"/>
                    </a:cubicBezTo>
                    <a:cubicBezTo>
                      <a:pt x="62" y="179"/>
                      <a:pt x="64" y="178"/>
                      <a:pt x="65" y="177"/>
                    </a:cubicBezTo>
                    <a:cubicBezTo>
                      <a:pt x="66" y="176"/>
                      <a:pt x="68" y="175"/>
                      <a:pt x="69" y="175"/>
                    </a:cubicBezTo>
                    <a:cubicBezTo>
                      <a:pt x="72" y="174"/>
                      <a:pt x="72" y="174"/>
                      <a:pt x="72" y="174"/>
                    </a:cubicBezTo>
                    <a:cubicBezTo>
                      <a:pt x="74" y="173"/>
                      <a:pt x="74" y="173"/>
                      <a:pt x="74" y="173"/>
                    </a:cubicBezTo>
                    <a:cubicBezTo>
                      <a:pt x="76" y="173"/>
                      <a:pt x="77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93" y="175"/>
                      <a:pt x="93" y="175"/>
                      <a:pt x="93" y="175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21" y="181"/>
                      <a:pt x="121" y="181"/>
                      <a:pt x="121" y="181"/>
                    </a:cubicBezTo>
                    <a:cubicBezTo>
                      <a:pt x="135" y="186"/>
                      <a:pt x="135" y="186"/>
                      <a:pt x="135" y="186"/>
                    </a:cubicBezTo>
                    <a:cubicBezTo>
                      <a:pt x="144" y="188"/>
                      <a:pt x="153" y="191"/>
                      <a:pt x="162" y="194"/>
                    </a:cubicBezTo>
                    <a:cubicBezTo>
                      <a:pt x="176" y="198"/>
                      <a:pt x="176" y="198"/>
                      <a:pt x="176" y="198"/>
                    </a:cubicBezTo>
                    <a:cubicBezTo>
                      <a:pt x="190" y="201"/>
                      <a:pt x="190" y="201"/>
                      <a:pt x="190" y="201"/>
                    </a:cubicBezTo>
                    <a:cubicBezTo>
                      <a:pt x="189" y="201"/>
                      <a:pt x="189" y="201"/>
                      <a:pt x="189" y="201"/>
                    </a:cubicBezTo>
                    <a:cubicBezTo>
                      <a:pt x="191" y="188"/>
                      <a:pt x="191" y="188"/>
                      <a:pt x="191" y="188"/>
                    </a:cubicBezTo>
                    <a:cubicBezTo>
                      <a:pt x="193" y="175"/>
                      <a:pt x="193" y="175"/>
                      <a:pt x="193" y="175"/>
                    </a:cubicBezTo>
                    <a:cubicBezTo>
                      <a:pt x="197" y="149"/>
                      <a:pt x="197" y="149"/>
                      <a:pt x="197" y="149"/>
                    </a:cubicBezTo>
                    <a:cubicBezTo>
                      <a:pt x="199" y="136"/>
                      <a:pt x="199" y="136"/>
                      <a:pt x="199" y="136"/>
                    </a:cubicBezTo>
                    <a:cubicBezTo>
                      <a:pt x="200" y="123"/>
                      <a:pt x="200" y="123"/>
                      <a:pt x="200" y="123"/>
                    </a:cubicBezTo>
                    <a:cubicBezTo>
                      <a:pt x="200" y="110"/>
                      <a:pt x="200" y="110"/>
                      <a:pt x="200" y="110"/>
                    </a:cubicBezTo>
                    <a:cubicBezTo>
                      <a:pt x="200" y="96"/>
                      <a:pt x="200" y="96"/>
                      <a:pt x="200" y="96"/>
                    </a:cubicBezTo>
                    <a:cubicBezTo>
                      <a:pt x="200" y="97"/>
                      <a:pt x="200" y="97"/>
                      <a:pt x="200" y="97"/>
                    </a:cubicBezTo>
                    <a:cubicBezTo>
                      <a:pt x="179" y="92"/>
                      <a:pt x="179" y="92"/>
                      <a:pt x="179" y="92"/>
                    </a:cubicBezTo>
                    <a:cubicBezTo>
                      <a:pt x="158" y="89"/>
                      <a:pt x="158" y="89"/>
                      <a:pt x="158" y="89"/>
                    </a:cubicBezTo>
                    <a:cubicBezTo>
                      <a:pt x="137" y="86"/>
                      <a:pt x="137" y="86"/>
                      <a:pt x="137" y="86"/>
                    </a:cubicBezTo>
                    <a:cubicBezTo>
                      <a:pt x="116" y="83"/>
                      <a:pt x="116" y="83"/>
                      <a:pt x="116" y="83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6" y="118"/>
                      <a:pt x="116" y="118"/>
                      <a:pt x="116" y="118"/>
                    </a:cubicBezTo>
                    <a:cubicBezTo>
                      <a:pt x="116" y="118"/>
                      <a:pt x="116" y="118"/>
                      <a:pt x="116" y="118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50" y="111"/>
                      <a:pt x="50" y="111"/>
                      <a:pt x="50" y="111"/>
                    </a:cubicBezTo>
                    <a:cubicBezTo>
                      <a:pt x="28" y="111"/>
                      <a:pt x="28" y="111"/>
                      <a:pt x="28" y="111"/>
                    </a:cubicBezTo>
                    <a:cubicBezTo>
                      <a:pt x="28" y="111"/>
                      <a:pt x="28" y="111"/>
                      <a:pt x="28" y="111"/>
                    </a:cubicBezTo>
                    <a:cubicBezTo>
                      <a:pt x="28" y="110"/>
                      <a:pt x="28" y="110"/>
                      <a:pt x="28" y="110"/>
                    </a:cubicBezTo>
                    <a:cubicBezTo>
                      <a:pt x="28" y="97"/>
                      <a:pt x="28" y="97"/>
                      <a:pt x="28" y="97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65"/>
                      <a:pt x="25" y="60"/>
                      <a:pt x="25" y="56"/>
                    </a:cubicBezTo>
                    <a:cubicBezTo>
                      <a:pt x="24" y="51"/>
                      <a:pt x="24" y="47"/>
                      <a:pt x="23" y="42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7"/>
                      <a:pt x="106" y="7"/>
                      <a:pt x="106" y="7"/>
                    </a:cubicBezTo>
                    <a:cubicBezTo>
                      <a:pt x="106" y="9"/>
                      <a:pt x="106" y="11"/>
                      <a:pt x="107" y="13"/>
                    </a:cubicBezTo>
                    <a:cubicBezTo>
                      <a:pt x="107" y="15"/>
                      <a:pt x="107" y="15"/>
                      <a:pt x="107" y="15"/>
                    </a:cubicBezTo>
                    <a:cubicBezTo>
                      <a:pt x="107" y="16"/>
                      <a:pt x="107" y="16"/>
                      <a:pt x="107" y="16"/>
                    </a:cubicBezTo>
                    <a:cubicBezTo>
                      <a:pt x="107" y="17"/>
                      <a:pt x="107" y="17"/>
                      <a:pt x="108" y="18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5" y="15"/>
                      <a:pt x="117" y="14"/>
                      <a:pt x="119" y="12"/>
                    </a:cubicBezTo>
                    <a:cubicBezTo>
                      <a:pt x="120" y="11"/>
                      <a:pt x="122" y="10"/>
                      <a:pt x="124" y="8"/>
                    </a:cubicBezTo>
                    <a:cubicBezTo>
                      <a:pt x="127" y="7"/>
                      <a:pt x="129" y="6"/>
                      <a:pt x="131" y="5"/>
                    </a:cubicBezTo>
                    <a:cubicBezTo>
                      <a:pt x="133" y="5"/>
                      <a:pt x="135" y="4"/>
                      <a:pt x="138" y="3"/>
                    </a:cubicBezTo>
                    <a:cubicBezTo>
                      <a:pt x="140" y="3"/>
                      <a:pt x="142" y="3"/>
                      <a:pt x="144" y="2"/>
                    </a:cubicBezTo>
                    <a:cubicBezTo>
                      <a:pt x="147" y="2"/>
                      <a:pt x="149" y="2"/>
                      <a:pt x="151" y="2"/>
                    </a:cubicBezTo>
                    <a:cubicBezTo>
                      <a:pt x="154" y="2"/>
                      <a:pt x="156" y="2"/>
                      <a:pt x="158" y="2"/>
                    </a:cubicBezTo>
                    <a:cubicBezTo>
                      <a:pt x="168" y="2"/>
                      <a:pt x="177" y="4"/>
                      <a:pt x="186" y="4"/>
                    </a:cubicBezTo>
                    <a:cubicBezTo>
                      <a:pt x="191" y="5"/>
                      <a:pt x="195" y="5"/>
                      <a:pt x="200" y="5"/>
                    </a:cubicBezTo>
                    <a:cubicBezTo>
                      <a:pt x="207" y="5"/>
                      <a:pt x="207" y="5"/>
                      <a:pt x="207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274" y="106"/>
                      <a:pt x="274" y="106"/>
                      <a:pt x="274" y="106"/>
                    </a:cubicBezTo>
                    <a:cubicBezTo>
                      <a:pt x="274" y="130"/>
                      <a:pt x="274" y="130"/>
                      <a:pt x="274" y="130"/>
                    </a:cubicBezTo>
                    <a:cubicBezTo>
                      <a:pt x="272" y="155"/>
                      <a:pt x="272" y="155"/>
                      <a:pt x="272" y="155"/>
                    </a:cubicBezTo>
                    <a:cubicBezTo>
                      <a:pt x="270" y="179"/>
                      <a:pt x="270" y="179"/>
                      <a:pt x="270" y="179"/>
                    </a:cubicBezTo>
                    <a:cubicBezTo>
                      <a:pt x="268" y="203"/>
                      <a:pt x="268" y="203"/>
                      <a:pt x="268" y="203"/>
                    </a:cubicBezTo>
                    <a:cubicBezTo>
                      <a:pt x="265" y="227"/>
                      <a:pt x="265" y="227"/>
                      <a:pt x="265" y="227"/>
                    </a:cubicBezTo>
                    <a:lnTo>
                      <a:pt x="261" y="251"/>
                    </a:lnTo>
                    <a:close/>
                    <a:moveTo>
                      <a:pt x="261" y="251"/>
                    </a:moveTo>
                    <a:cubicBezTo>
                      <a:pt x="265" y="227"/>
                      <a:pt x="265" y="227"/>
                      <a:pt x="265" y="227"/>
                    </a:cubicBezTo>
                    <a:cubicBezTo>
                      <a:pt x="268" y="203"/>
                      <a:pt x="268" y="203"/>
                      <a:pt x="268" y="203"/>
                    </a:cubicBezTo>
                    <a:cubicBezTo>
                      <a:pt x="270" y="179"/>
                      <a:pt x="270" y="179"/>
                      <a:pt x="270" y="179"/>
                    </a:cubicBezTo>
                    <a:cubicBezTo>
                      <a:pt x="272" y="155"/>
                      <a:pt x="272" y="155"/>
                      <a:pt x="272" y="155"/>
                    </a:cubicBezTo>
                    <a:cubicBezTo>
                      <a:pt x="273" y="130"/>
                      <a:pt x="273" y="130"/>
                      <a:pt x="273" y="130"/>
                    </a:cubicBezTo>
                    <a:cubicBezTo>
                      <a:pt x="274" y="106"/>
                      <a:pt x="274" y="106"/>
                      <a:pt x="274" y="106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7" y="6"/>
                      <a:pt x="207" y="6"/>
                      <a:pt x="207" y="6"/>
                    </a:cubicBezTo>
                    <a:cubicBezTo>
                      <a:pt x="200" y="6"/>
                      <a:pt x="200" y="6"/>
                      <a:pt x="200" y="6"/>
                    </a:cubicBezTo>
                    <a:cubicBezTo>
                      <a:pt x="195" y="6"/>
                      <a:pt x="191" y="5"/>
                      <a:pt x="186" y="5"/>
                    </a:cubicBezTo>
                    <a:cubicBezTo>
                      <a:pt x="177" y="4"/>
                      <a:pt x="168" y="3"/>
                      <a:pt x="158" y="3"/>
                    </a:cubicBezTo>
                    <a:cubicBezTo>
                      <a:pt x="156" y="2"/>
                      <a:pt x="154" y="3"/>
                      <a:pt x="151" y="3"/>
                    </a:cubicBezTo>
                    <a:cubicBezTo>
                      <a:pt x="149" y="2"/>
                      <a:pt x="147" y="3"/>
                      <a:pt x="144" y="3"/>
                    </a:cubicBezTo>
                    <a:cubicBezTo>
                      <a:pt x="142" y="3"/>
                      <a:pt x="140" y="4"/>
                      <a:pt x="138" y="4"/>
                    </a:cubicBezTo>
                    <a:cubicBezTo>
                      <a:pt x="135" y="4"/>
                      <a:pt x="133" y="5"/>
                      <a:pt x="131" y="6"/>
                    </a:cubicBezTo>
                    <a:cubicBezTo>
                      <a:pt x="129" y="7"/>
                      <a:pt x="127" y="8"/>
                      <a:pt x="125" y="9"/>
                    </a:cubicBezTo>
                    <a:cubicBezTo>
                      <a:pt x="123" y="10"/>
                      <a:pt x="121" y="11"/>
                      <a:pt x="119" y="13"/>
                    </a:cubicBezTo>
                    <a:cubicBezTo>
                      <a:pt x="117" y="14"/>
                      <a:pt x="115" y="16"/>
                      <a:pt x="114" y="17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7" y="18"/>
                      <a:pt x="107" y="18"/>
                      <a:pt x="107" y="18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1"/>
                      <a:pt x="106" y="9"/>
                      <a:pt x="106" y="7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5" y="46"/>
                      <a:pt x="25" y="51"/>
                      <a:pt x="26" y="56"/>
                    </a:cubicBezTo>
                    <a:cubicBezTo>
                      <a:pt x="26" y="60"/>
                      <a:pt x="27" y="65"/>
                      <a:pt x="27" y="69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28" y="110"/>
                      <a:pt x="28" y="110"/>
                      <a:pt x="28" y="110"/>
                    </a:cubicBezTo>
                    <a:cubicBezTo>
                      <a:pt x="50" y="111"/>
                      <a:pt x="50" y="111"/>
                      <a:pt x="50" y="111"/>
                    </a:cubicBezTo>
                    <a:cubicBezTo>
                      <a:pt x="72" y="112"/>
                      <a:pt x="72" y="112"/>
                      <a:pt x="72" y="112"/>
                    </a:cubicBezTo>
                    <a:cubicBezTo>
                      <a:pt x="94" y="114"/>
                      <a:pt x="94" y="114"/>
                      <a:pt x="94" y="114"/>
                    </a:cubicBez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5" y="117"/>
                      <a:pt x="115" y="117"/>
                      <a:pt x="115" y="117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37" y="85"/>
                      <a:pt x="137" y="85"/>
                      <a:pt x="137" y="85"/>
                    </a:cubicBezTo>
                    <a:cubicBezTo>
                      <a:pt x="158" y="88"/>
                      <a:pt x="158" y="88"/>
                      <a:pt x="158" y="88"/>
                    </a:cubicBezTo>
                    <a:cubicBezTo>
                      <a:pt x="179" y="91"/>
                      <a:pt x="179" y="91"/>
                      <a:pt x="179" y="91"/>
                    </a:cubicBezTo>
                    <a:cubicBezTo>
                      <a:pt x="200" y="96"/>
                      <a:pt x="200" y="96"/>
                      <a:pt x="200" y="96"/>
                    </a:cubicBezTo>
                    <a:cubicBezTo>
                      <a:pt x="201" y="96"/>
                      <a:pt x="201" y="96"/>
                      <a:pt x="201" y="96"/>
                    </a:cubicBezTo>
                    <a:cubicBezTo>
                      <a:pt x="201" y="96"/>
                      <a:pt x="201" y="96"/>
                      <a:pt x="201" y="96"/>
                    </a:cubicBezTo>
                    <a:cubicBezTo>
                      <a:pt x="202" y="110"/>
                      <a:pt x="202" y="110"/>
                      <a:pt x="202" y="110"/>
                    </a:cubicBezTo>
                    <a:cubicBezTo>
                      <a:pt x="201" y="123"/>
                      <a:pt x="201" y="123"/>
                      <a:pt x="201" y="123"/>
                    </a:cubicBezTo>
                    <a:cubicBezTo>
                      <a:pt x="200" y="136"/>
                      <a:pt x="200" y="136"/>
                      <a:pt x="200" y="136"/>
                    </a:cubicBezTo>
                    <a:cubicBezTo>
                      <a:pt x="198" y="149"/>
                      <a:pt x="198" y="149"/>
                      <a:pt x="198" y="149"/>
                    </a:cubicBezTo>
                    <a:cubicBezTo>
                      <a:pt x="194" y="175"/>
                      <a:pt x="194" y="175"/>
                      <a:pt x="194" y="175"/>
                    </a:cubicBezTo>
                    <a:cubicBezTo>
                      <a:pt x="192" y="188"/>
                      <a:pt x="192" y="188"/>
                      <a:pt x="192" y="188"/>
                    </a:cubicBezTo>
                    <a:cubicBezTo>
                      <a:pt x="191" y="202"/>
                      <a:pt x="191" y="202"/>
                      <a:pt x="191" y="202"/>
                    </a:cubicBezTo>
                    <a:cubicBezTo>
                      <a:pt x="191" y="202"/>
                      <a:pt x="191" y="202"/>
                      <a:pt x="191" y="202"/>
                    </a:cubicBezTo>
                    <a:cubicBezTo>
                      <a:pt x="190" y="202"/>
                      <a:pt x="190" y="202"/>
                      <a:pt x="190" y="202"/>
                    </a:cubicBezTo>
                    <a:cubicBezTo>
                      <a:pt x="176" y="199"/>
                      <a:pt x="176" y="199"/>
                      <a:pt x="176" y="199"/>
                    </a:cubicBezTo>
                    <a:cubicBezTo>
                      <a:pt x="162" y="195"/>
                      <a:pt x="162" y="195"/>
                      <a:pt x="162" y="195"/>
                    </a:cubicBezTo>
                    <a:cubicBezTo>
                      <a:pt x="153" y="193"/>
                      <a:pt x="144" y="190"/>
                      <a:pt x="135" y="187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07" y="179"/>
                      <a:pt x="107" y="179"/>
                      <a:pt x="107" y="179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79" y="174"/>
                      <a:pt x="79" y="174"/>
                      <a:pt x="79" y="174"/>
                    </a:cubicBezTo>
                    <a:cubicBezTo>
                      <a:pt x="79" y="174"/>
                      <a:pt x="79" y="174"/>
                      <a:pt x="79" y="174"/>
                    </a:cubicBezTo>
                    <a:cubicBezTo>
                      <a:pt x="77" y="174"/>
                      <a:pt x="76" y="174"/>
                      <a:pt x="74" y="175"/>
                    </a:cubicBezTo>
                    <a:cubicBezTo>
                      <a:pt x="72" y="175"/>
                      <a:pt x="72" y="175"/>
                      <a:pt x="72" y="175"/>
                    </a:cubicBezTo>
                    <a:cubicBezTo>
                      <a:pt x="70" y="176"/>
                      <a:pt x="70" y="176"/>
                      <a:pt x="70" y="176"/>
                    </a:cubicBezTo>
                    <a:cubicBezTo>
                      <a:pt x="68" y="177"/>
                      <a:pt x="67" y="178"/>
                      <a:pt x="66" y="179"/>
                    </a:cubicBezTo>
                    <a:cubicBezTo>
                      <a:pt x="64" y="179"/>
                      <a:pt x="63" y="180"/>
                      <a:pt x="62" y="181"/>
                    </a:cubicBezTo>
                    <a:cubicBezTo>
                      <a:pt x="54" y="187"/>
                      <a:pt x="54" y="187"/>
                      <a:pt x="54" y="187"/>
                    </a:cubicBezTo>
                    <a:cubicBezTo>
                      <a:pt x="53" y="188"/>
                      <a:pt x="51" y="189"/>
                      <a:pt x="50" y="190"/>
                    </a:cubicBezTo>
                    <a:cubicBezTo>
                      <a:pt x="46" y="193"/>
                      <a:pt x="46" y="193"/>
                      <a:pt x="46" y="193"/>
                    </a:cubicBezTo>
                    <a:cubicBezTo>
                      <a:pt x="15" y="216"/>
                      <a:pt x="15" y="216"/>
                      <a:pt x="15" y="216"/>
                    </a:cubicBezTo>
                    <a:cubicBezTo>
                      <a:pt x="15" y="216"/>
                      <a:pt x="15" y="216"/>
                      <a:pt x="15" y="216"/>
                    </a:cubicBezTo>
                    <a:cubicBezTo>
                      <a:pt x="16" y="216"/>
                      <a:pt x="16" y="216"/>
                      <a:pt x="16" y="216"/>
                    </a:cubicBezTo>
                    <a:cubicBezTo>
                      <a:pt x="10" y="246"/>
                      <a:pt x="10" y="246"/>
                      <a:pt x="10" y="246"/>
                    </a:cubicBezTo>
                    <a:cubicBezTo>
                      <a:pt x="6" y="277"/>
                      <a:pt x="6" y="277"/>
                      <a:pt x="6" y="277"/>
                    </a:cubicBezTo>
                    <a:cubicBezTo>
                      <a:pt x="3" y="309"/>
                      <a:pt x="3" y="309"/>
                      <a:pt x="3" y="309"/>
                    </a:cubicBezTo>
                    <a:cubicBezTo>
                      <a:pt x="2" y="340"/>
                      <a:pt x="2" y="340"/>
                      <a:pt x="2" y="340"/>
                    </a:cubicBezTo>
                    <a:cubicBezTo>
                      <a:pt x="2" y="371"/>
                      <a:pt x="2" y="371"/>
                      <a:pt x="2" y="371"/>
                    </a:cubicBezTo>
                    <a:cubicBezTo>
                      <a:pt x="5" y="402"/>
                      <a:pt x="5" y="402"/>
                      <a:pt x="5" y="402"/>
                    </a:cubicBezTo>
                    <a:cubicBezTo>
                      <a:pt x="9" y="433"/>
                      <a:pt x="9" y="433"/>
                      <a:pt x="9" y="433"/>
                    </a:cubicBezTo>
                    <a:cubicBezTo>
                      <a:pt x="15" y="464"/>
                      <a:pt x="15" y="464"/>
                      <a:pt x="15" y="464"/>
                    </a:cubicBezTo>
                    <a:cubicBezTo>
                      <a:pt x="15" y="464"/>
                      <a:pt x="15" y="464"/>
                      <a:pt x="15" y="464"/>
                    </a:cubicBezTo>
                    <a:cubicBezTo>
                      <a:pt x="45" y="461"/>
                      <a:pt x="45" y="461"/>
                      <a:pt x="45" y="461"/>
                    </a:cubicBezTo>
                    <a:cubicBezTo>
                      <a:pt x="76" y="460"/>
                      <a:pt x="76" y="460"/>
                      <a:pt x="76" y="460"/>
                    </a:cubicBezTo>
                    <a:cubicBezTo>
                      <a:pt x="107" y="460"/>
                      <a:pt x="107" y="460"/>
                      <a:pt x="107" y="460"/>
                    </a:cubicBezTo>
                    <a:cubicBezTo>
                      <a:pt x="138" y="461"/>
                      <a:pt x="138" y="461"/>
                      <a:pt x="138" y="461"/>
                    </a:cubicBezTo>
                    <a:cubicBezTo>
                      <a:pt x="158" y="462"/>
                      <a:pt x="179" y="463"/>
                      <a:pt x="199" y="464"/>
                    </a:cubicBezTo>
                    <a:cubicBezTo>
                      <a:pt x="230" y="464"/>
                      <a:pt x="230" y="464"/>
                      <a:pt x="230" y="464"/>
                    </a:cubicBezTo>
                    <a:cubicBezTo>
                      <a:pt x="261" y="464"/>
                      <a:pt x="261" y="464"/>
                      <a:pt x="261" y="464"/>
                    </a:cubicBezTo>
                    <a:cubicBezTo>
                      <a:pt x="260" y="464"/>
                      <a:pt x="260" y="464"/>
                      <a:pt x="260" y="464"/>
                    </a:cubicBezTo>
                    <a:cubicBezTo>
                      <a:pt x="259" y="455"/>
                      <a:pt x="257" y="446"/>
                      <a:pt x="255" y="437"/>
                    </a:cubicBezTo>
                    <a:cubicBezTo>
                      <a:pt x="252" y="424"/>
                      <a:pt x="252" y="424"/>
                      <a:pt x="252" y="424"/>
                    </a:cubicBezTo>
                    <a:cubicBezTo>
                      <a:pt x="251" y="419"/>
                      <a:pt x="251" y="415"/>
                      <a:pt x="250" y="410"/>
                    </a:cubicBezTo>
                    <a:cubicBezTo>
                      <a:pt x="249" y="404"/>
                      <a:pt x="249" y="404"/>
                      <a:pt x="249" y="404"/>
                    </a:cubicBezTo>
                    <a:cubicBezTo>
                      <a:pt x="249" y="401"/>
                      <a:pt x="248" y="399"/>
                      <a:pt x="248" y="397"/>
                    </a:cubicBezTo>
                    <a:cubicBezTo>
                      <a:pt x="247" y="390"/>
                      <a:pt x="247" y="390"/>
                      <a:pt x="247" y="390"/>
                    </a:cubicBezTo>
                    <a:cubicBezTo>
                      <a:pt x="247" y="388"/>
                      <a:pt x="247" y="385"/>
                      <a:pt x="247" y="383"/>
                    </a:cubicBezTo>
                    <a:cubicBezTo>
                      <a:pt x="247" y="376"/>
                      <a:pt x="247" y="376"/>
                      <a:pt x="247" y="376"/>
                    </a:cubicBezTo>
                    <a:cubicBezTo>
                      <a:pt x="247" y="374"/>
                      <a:pt x="246" y="372"/>
                      <a:pt x="246" y="369"/>
                    </a:cubicBezTo>
                    <a:cubicBezTo>
                      <a:pt x="247" y="356"/>
                      <a:pt x="247" y="356"/>
                      <a:pt x="247" y="356"/>
                    </a:cubicBezTo>
                    <a:cubicBezTo>
                      <a:pt x="247" y="356"/>
                      <a:pt x="247" y="356"/>
                      <a:pt x="247" y="356"/>
                    </a:cubicBezTo>
                    <a:cubicBezTo>
                      <a:pt x="236" y="357"/>
                      <a:pt x="236" y="357"/>
                      <a:pt x="236" y="357"/>
                    </a:cubicBezTo>
                    <a:cubicBezTo>
                      <a:pt x="225" y="357"/>
                      <a:pt x="225" y="357"/>
                      <a:pt x="225" y="357"/>
                    </a:cubicBezTo>
                    <a:cubicBezTo>
                      <a:pt x="214" y="356"/>
                      <a:pt x="214" y="356"/>
                      <a:pt x="214" y="356"/>
                    </a:cubicBezTo>
                    <a:cubicBezTo>
                      <a:pt x="203" y="355"/>
                      <a:pt x="203" y="355"/>
                      <a:pt x="203" y="355"/>
                    </a:cubicBezTo>
                    <a:cubicBezTo>
                      <a:pt x="192" y="353"/>
                      <a:pt x="192" y="353"/>
                      <a:pt x="192" y="353"/>
                    </a:cubicBezTo>
                    <a:cubicBezTo>
                      <a:pt x="181" y="350"/>
                      <a:pt x="181" y="350"/>
                      <a:pt x="181" y="350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58" y="355"/>
                      <a:pt x="158" y="355"/>
                      <a:pt x="158" y="355"/>
                    </a:cubicBezTo>
                    <a:cubicBezTo>
                      <a:pt x="158" y="356"/>
                      <a:pt x="158" y="358"/>
                      <a:pt x="158" y="359"/>
                    </a:cubicBezTo>
                    <a:cubicBezTo>
                      <a:pt x="157" y="364"/>
                      <a:pt x="157" y="364"/>
                      <a:pt x="157" y="364"/>
                    </a:cubicBezTo>
                    <a:cubicBezTo>
                      <a:pt x="157" y="374"/>
                      <a:pt x="157" y="374"/>
                      <a:pt x="157" y="374"/>
                    </a:cubicBezTo>
                    <a:cubicBezTo>
                      <a:pt x="157" y="384"/>
                      <a:pt x="157" y="384"/>
                      <a:pt x="157" y="384"/>
                    </a:cubicBezTo>
                    <a:cubicBezTo>
                      <a:pt x="157" y="384"/>
                      <a:pt x="157" y="384"/>
                      <a:pt x="157" y="384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16" y="376"/>
                      <a:pt x="116" y="376"/>
                      <a:pt x="116" y="376"/>
                    </a:cubicBezTo>
                    <a:cubicBezTo>
                      <a:pt x="96" y="373"/>
                      <a:pt x="96" y="373"/>
                      <a:pt x="96" y="373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4" y="356"/>
                      <a:pt x="74" y="356"/>
                      <a:pt x="74" y="356"/>
                    </a:cubicBezTo>
                    <a:cubicBezTo>
                      <a:pt x="74" y="351"/>
                      <a:pt x="74" y="347"/>
                      <a:pt x="74" y="342"/>
                    </a:cubicBezTo>
                    <a:cubicBezTo>
                      <a:pt x="74" y="338"/>
                      <a:pt x="74" y="333"/>
                      <a:pt x="74" y="328"/>
                    </a:cubicBezTo>
                    <a:cubicBezTo>
                      <a:pt x="75" y="315"/>
                      <a:pt x="75" y="315"/>
                      <a:pt x="75" y="315"/>
                    </a:cubicBezTo>
                    <a:cubicBezTo>
                      <a:pt x="77" y="301"/>
                      <a:pt x="77" y="301"/>
                      <a:pt x="77" y="301"/>
                    </a:cubicBezTo>
                    <a:cubicBezTo>
                      <a:pt x="79" y="288"/>
                      <a:pt x="79" y="288"/>
                      <a:pt x="79" y="288"/>
                    </a:cubicBezTo>
                    <a:cubicBezTo>
                      <a:pt x="82" y="274"/>
                      <a:pt x="82" y="274"/>
                      <a:pt x="82" y="274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41" y="278"/>
                      <a:pt x="141" y="278"/>
                      <a:pt x="141" y="278"/>
                    </a:cubicBezTo>
                    <a:cubicBezTo>
                      <a:pt x="169" y="286"/>
                      <a:pt x="169" y="286"/>
                      <a:pt x="169" y="286"/>
                    </a:cubicBezTo>
                    <a:cubicBezTo>
                      <a:pt x="197" y="292"/>
                      <a:pt x="197" y="292"/>
                      <a:pt x="197" y="292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204" y="286"/>
                      <a:pt x="204" y="286"/>
                      <a:pt x="204" y="286"/>
                    </a:cubicBezTo>
                    <a:cubicBezTo>
                      <a:pt x="212" y="281"/>
                      <a:pt x="212" y="281"/>
                      <a:pt x="212" y="281"/>
                    </a:cubicBezTo>
                    <a:cubicBezTo>
                      <a:pt x="217" y="277"/>
                      <a:pt x="223" y="274"/>
                      <a:pt x="228" y="271"/>
                    </a:cubicBezTo>
                    <a:cubicBezTo>
                      <a:pt x="245" y="261"/>
                      <a:pt x="245" y="261"/>
                      <a:pt x="245" y="261"/>
                    </a:cubicBezTo>
                    <a:cubicBezTo>
                      <a:pt x="253" y="256"/>
                      <a:pt x="253" y="256"/>
                      <a:pt x="253" y="256"/>
                    </a:cubicBezTo>
                    <a:lnTo>
                      <a:pt x="261" y="2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22" name="Freeform 284"/>
              <p:cNvSpPr>
                <a:spLocks noEditPoints="1"/>
              </p:cNvSpPr>
              <p:nvPr/>
            </p:nvSpPr>
            <p:spPr bwMode="auto">
              <a:xfrm>
                <a:off x="2703513" y="5621338"/>
                <a:ext cx="806450" cy="1495425"/>
              </a:xfrm>
              <a:custGeom>
                <a:avLst/>
                <a:gdLst>
                  <a:gd name="T0" fmla="*/ 398 w 508"/>
                  <a:gd name="T1" fmla="*/ 558 h 942"/>
                  <a:gd name="T2" fmla="*/ 398 w 508"/>
                  <a:gd name="T3" fmla="*/ 558 h 942"/>
                  <a:gd name="T4" fmla="*/ 169 w 508"/>
                  <a:gd name="T5" fmla="*/ 558 h 942"/>
                  <a:gd name="T6" fmla="*/ 169 w 508"/>
                  <a:gd name="T7" fmla="*/ 766 h 942"/>
                  <a:gd name="T8" fmla="*/ 341 w 508"/>
                  <a:gd name="T9" fmla="*/ 768 h 942"/>
                  <a:gd name="T10" fmla="*/ 341 w 508"/>
                  <a:gd name="T11" fmla="*/ 691 h 942"/>
                  <a:gd name="T12" fmla="*/ 508 w 508"/>
                  <a:gd name="T13" fmla="*/ 691 h 942"/>
                  <a:gd name="T14" fmla="*/ 508 w 508"/>
                  <a:gd name="T15" fmla="*/ 691 h 942"/>
                  <a:gd name="T16" fmla="*/ 508 w 508"/>
                  <a:gd name="T17" fmla="*/ 942 h 942"/>
                  <a:gd name="T18" fmla="*/ 2 w 508"/>
                  <a:gd name="T19" fmla="*/ 942 h 942"/>
                  <a:gd name="T20" fmla="*/ 2 w 508"/>
                  <a:gd name="T21" fmla="*/ 942 h 942"/>
                  <a:gd name="T22" fmla="*/ 0 w 508"/>
                  <a:gd name="T23" fmla="*/ 480 h 942"/>
                  <a:gd name="T24" fmla="*/ 108 w 508"/>
                  <a:gd name="T25" fmla="*/ 382 h 942"/>
                  <a:gd name="T26" fmla="*/ 110 w 508"/>
                  <a:gd name="T27" fmla="*/ 382 h 942"/>
                  <a:gd name="T28" fmla="*/ 339 w 508"/>
                  <a:gd name="T29" fmla="*/ 384 h 942"/>
                  <a:gd name="T30" fmla="*/ 341 w 508"/>
                  <a:gd name="T31" fmla="*/ 176 h 942"/>
                  <a:gd name="T32" fmla="*/ 171 w 508"/>
                  <a:gd name="T33" fmla="*/ 174 h 942"/>
                  <a:gd name="T34" fmla="*/ 171 w 508"/>
                  <a:gd name="T35" fmla="*/ 251 h 942"/>
                  <a:gd name="T36" fmla="*/ 2 w 508"/>
                  <a:gd name="T37" fmla="*/ 251 h 942"/>
                  <a:gd name="T38" fmla="*/ 2 w 508"/>
                  <a:gd name="T39" fmla="*/ 249 h 942"/>
                  <a:gd name="T40" fmla="*/ 2 w 508"/>
                  <a:gd name="T41" fmla="*/ 0 h 942"/>
                  <a:gd name="T42" fmla="*/ 171 w 508"/>
                  <a:gd name="T43" fmla="*/ 0 h 942"/>
                  <a:gd name="T44" fmla="*/ 171 w 508"/>
                  <a:gd name="T45" fmla="*/ 0 h 942"/>
                  <a:gd name="T46" fmla="*/ 171 w 508"/>
                  <a:gd name="T47" fmla="*/ 49 h 942"/>
                  <a:gd name="T48" fmla="*/ 225 w 508"/>
                  <a:gd name="T49" fmla="*/ 0 h 942"/>
                  <a:gd name="T50" fmla="*/ 400 w 508"/>
                  <a:gd name="T51" fmla="*/ 0 h 942"/>
                  <a:gd name="T52" fmla="*/ 402 w 508"/>
                  <a:gd name="T53" fmla="*/ 0 h 942"/>
                  <a:gd name="T54" fmla="*/ 508 w 508"/>
                  <a:gd name="T55" fmla="*/ 98 h 942"/>
                  <a:gd name="T56" fmla="*/ 508 w 508"/>
                  <a:gd name="T57" fmla="*/ 460 h 942"/>
                  <a:gd name="T58" fmla="*/ 508 w 508"/>
                  <a:gd name="T59" fmla="*/ 98 h 942"/>
                  <a:gd name="T60" fmla="*/ 400 w 508"/>
                  <a:gd name="T61" fmla="*/ 0 h 942"/>
                  <a:gd name="T62" fmla="*/ 225 w 508"/>
                  <a:gd name="T63" fmla="*/ 0 h 942"/>
                  <a:gd name="T64" fmla="*/ 171 w 508"/>
                  <a:gd name="T65" fmla="*/ 49 h 942"/>
                  <a:gd name="T66" fmla="*/ 171 w 508"/>
                  <a:gd name="T67" fmla="*/ 49 h 942"/>
                  <a:gd name="T68" fmla="*/ 171 w 508"/>
                  <a:gd name="T69" fmla="*/ 0 h 942"/>
                  <a:gd name="T70" fmla="*/ 4 w 508"/>
                  <a:gd name="T71" fmla="*/ 0 h 942"/>
                  <a:gd name="T72" fmla="*/ 2 w 508"/>
                  <a:gd name="T73" fmla="*/ 249 h 942"/>
                  <a:gd name="T74" fmla="*/ 169 w 508"/>
                  <a:gd name="T75" fmla="*/ 249 h 942"/>
                  <a:gd name="T76" fmla="*/ 169 w 508"/>
                  <a:gd name="T77" fmla="*/ 171 h 942"/>
                  <a:gd name="T78" fmla="*/ 341 w 508"/>
                  <a:gd name="T79" fmla="*/ 171 h 942"/>
                  <a:gd name="T80" fmla="*/ 343 w 508"/>
                  <a:gd name="T81" fmla="*/ 174 h 942"/>
                  <a:gd name="T82" fmla="*/ 343 w 508"/>
                  <a:gd name="T83" fmla="*/ 384 h 942"/>
                  <a:gd name="T84" fmla="*/ 110 w 508"/>
                  <a:gd name="T85" fmla="*/ 384 h 942"/>
                  <a:gd name="T86" fmla="*/ 4 w 508"/>
                  <a:gd name="T87" fmla="*/ 482 h 942"/>
                  <a:gd name="T88" fmla="*/ 4 w 508"/>
                  <a:gd name="T89" fmla="*/ 942 h 942"/>
                  <a:gd name="T90" fmla="*/ 508 w 508"/>
                  <a:gd name="T91" fmla="*/ 940 h 942"/>
                  <a:gd name="T92" fmla="*/ 508 w 508"/>
                  <a:gd name="T93" fmla="*/ 691 h 942"/>
                  <a:gd name="T94" fmla="*/ 341 w 508"/>
                  <a:gd name="T95" fmla="*/ 693 h 942"/>
                  <a:gd name="T96" fmla="*/ 341 w 508"/>
                  <a:gd name="T97" fmla="*/ 768 h 942"/>
                  <a:gd name="T98" fmla="*/ 341 w 508"/>
                  <a:gd name="T99" fmla="*/ 768 h 942"/>
                  <a:gd name="T100" fmla="*/ 169 w 508"/>
                  <a:gd name="T101" fmla="*/ 768 h 942"/>
                  <a:gd name="T102" fmla="*/ 169 w 508"/>
                  <a:gd name="T103" fmla="*/ 558 h 942"/>
                  <a:gd name="T104" fmla="*/ 169 w 508"/>
                  <a:gd name="T105" fmla="*/ 558 h 942"/>
                  <a:gd name="T106" fmla="*/ 398 w 508"/>
                  <a:gd name="T107" fmla="*/ 558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8" h="942">
                    <a:moveTo>
                      <a:pt x="508" y="460"/>
                    </a:moveTo>
                    <a:lnTo>
                      <a:pt x="398" y="558"/>
                    </a:lnTo>
                    <a:lnTo>
                      <a:pt x="398" y="558"/>
                    </a:lnTo>
                    <a:lnTo>
                      <a:pt x="398" y="55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169" y="768"/>
                    </a:lnTo>
                    <a:lnTo>
                      <a:pt x="169" y="766"/>
                    </a:lnTo>
                    <a:lnTo>
                      <a:pt x="341" y="766"/>
                    </a:lnTo>
                    <a:lnTo>
                      <a:pt x="341" y="768"/>
                    </a:lnTo>
                    <a:lnTo>
                      <a:pt x="341" y="691"/>
                    </a:lnTo>
                    <a:lnTo>
                      <a:pt x="341" y="691"/>
                    </a:lnTo>
                    <a:lnTo>
                      <a:pt x="341" y="691"/>
                    </a:lnTo>
                    <a:lnTo>
                      <a:pt x="508" y="691"/>
                    </a:lnTo>
                    <a:lnTo>
                      <a:pt x="508" y="691"/>
                    </a:lnTo>
                    <a:lnTo>
                      <a:pt x="508" y="691"/>
                    </a:lnTo>
                    <a:lnTo>
                      <a:pt x="508" y="942"/>
                    </a:lnTo>
                    <a:lnTo>
                      <a:pt x="508" y="942"/>
                    </a:lnTo>
                    <a:lnTo>
                      <a:pt x="508" y="942"/>
                    </a:lnTo>
                    <a:lnTo>
                      <a:pt x="2" y="942"/>
                    </a:lnTo>
                    <a:lnTo>
                      <a:pt x="2" y="942"/>
                    </a:lnTo>
                    <a:lnTo>
                      <a:pt x="2" y="942"/>
                    </a:lnTo>
                    <a:lnTo>
                      <a:pt x="0" y="482"/>
                    </a:lnTo>
                    <a:lnTo>
                      <a:pt x="0" y="480"/>
                    </a:lnTo>
                    <a:lnTo>
                      <a:pt x="2" y="480"/>
                    </a:lnTo>
                    <a:lnTo>
                      <a:pt x="108" y="382"/>
                    </a:lnTo>
                    <a:lnTo>
                      <a:pt x="110" y="382"/>
                    </a:lnTo>
                    <a:lnTo>
                      <a:pt x="110" y="382"/>
                    </a:lnTo>
                    <a:lnTo>
                      <a:pt x="341" y="382"/>
                    </a:lnTo>
                    <a:lnTo>
                      <a:pt x="339" y="384"/>
                    </a:lnTo>
                    <a:lnTo>
                      <a:pt x="339" y="174"/>
                    </a:lnTo>
                    <a:lnTo>
                      <a:pt x="341" y="176"/>
                    </a:lnTo>
                    <a:lnTo>
                      <a:pt x="171" y="176"/>
                    </a:lnTo>
                    <a:lnTo>
                      <a:pt x="171" y="174"/>
                    </a:lnTo>
                    <a:lnTo>
                      <a:pt x="171" y="249"/>
                    </a:lnTo>
                    <a:lnTo>
                      <a:pt x="171" y="251"/>
                    </a:lnTo>
                    <a:lnTo>
                      <a:pt x="171" y="251"/>
                    </a:lnTo>
                    <a:lnTo>
                      <a:pt x="2" y="251"/>
                    </a:lnTo>
                    <a:lnTo>
                      <a:pt x="2" y="251"/>
                    </a:lnTo>
                    <a:lnTo>
                      <a:pt x="2" y="24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1" y="49"/>
                    </a:lnTo>
                    <a:lnTo>
                      <a:pt x="171" y="49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400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508" y="98"/>
                    </a:lnTo>
                    <a:lnTo>
                      <a:pt x="508" y="98"/>
                    </a:lnTo>
                    <a:lnTo>
                      <a:pt x="508" y="98"/>
                    </a:lnTo>
                    <a:lnTo>
                      <a:pt x="508" y="460"/>
                    </a:lnTo>
                    <a:close/>
                    <a:moveTo>
                      <a:pt x="508" y="460"/>
                    </a:moveTo>
                    <a:lnTo>
                      <a:pt x="508" y="98"/>
                    </a:lnTo>
                    <a:lnTo>
                      <a:pt x="508" y="98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225" y="0"/>
                    </a:lnTo>
                    <a:lnTo>
                      <a:pt x="227" y="0"/>
                    </a:lnTo>
                    <a:lnTo>
                      <a:pt x="171" y="49"/>
                    </a:lnTo>
                    <a:lnTo>
                      <a:pt x="171" y="51"/>
                    </a:lnTo>
                    <a:lnTo>
                      <a:pt x="171" y="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49"/>
                    </a:lnTo>
                    <a:lnTo>
                      <a:pt x="2" y="249"/>
                    </a:lnTo>
                    <a:lnTo>
                      <a:pt x="171" y="249"/>
                    </a:lnTo>
                    <a:lnTo>
                      <a:pt x="169" y="249"/>
                    </a:lnTo>
                    <a:lnTo>
                      <a:pt x="169" y="174"/>
                    </a:lnTo>
                    <a:lnTo>
                      <a:pt x="169" y="171"/>
                    </a:lnTo>
                    <a:lnTo>
                      <a:pt x="171" y="171"/>
                    </a:lnTo>
                    <a:lnTo>
                      <a:pt x="341" y="171"/>
                    </a:lnTo>
                    <a:lnTo>
                      <a:pt x="343" y="171"/>
                    </a:lnTo>
                    <a:lnTo>
                      <a:pt x="343" y="174"/>
                    </a:lnTo>
                    <a:lnTo>
                      <a:pt x="343" y="384"/>
                    </a:lnTo>
                    <a:lnTo>
                      <a:pt x="343" y="384"/>
                    </a:lnTo>
                    <a:lnTo>
                      <a:pt x="341" y="384"/>
                    </a:lnTo>
                    <a:lnTo>
                      <a:pt x="110" y="384"/>
                    </a:lnTo>
                    <a:lnTo>
                      <a:pt x="110" y="384"/>
                    </a:lnTo>
                    <a:lnTo>
                      <a:pt x="4" y="482"/>
                    </a:lnTo>
                    <a:lnTo>
                      <a:pt x="4" y="482"/>
                    </a:lnTo>
                    <a:lnTo>
                      <a:pt x="4" y="942"/>
                    </a:lnTo>
                    <a:lnTo>
                      <a:pt x="2" y="940"/>
                    </a:lnTo>
                    <a:lnTo>
                      <a:pt x="508" y="940"/>
                    </a:lnTo>
                    <a:lnTo>
                      <a:pt x="506" y="942"/>
                    </a:lnTo>
                    <a:lnTo>
                      <a:pt x="508" y="691"/>
                    </a:lnTo>
                    <a:lnTo>
                      <a:pt x="508" y="693"/>
                    </a:lnTo>
                    <a:lnTo>
                      <a:pt x="341" y="693"/>
                    </a:lnTo>
                    <a:lnTo>
                      <a:pt x="341" y="691"/>
                    </a:lnTo>
                    <a:lnTo>
                      <a:pt x="341" y="768"/>
                    </a:lnTo>
                    <a:lnTo>
                      <a:pt x="341" y="768"/>
                    </a:lnTo>
                    <a:lnTo>
                      <a:pt x="341" y="768"/>
                    </a:lnTo>
                    <a:lnTo>
                      <a:pt x="169" y="768"/>
                    </a:lnTo>
                    <a:lnTo>
                      <a:pt x="169" y="768"/>
                    </a:lnTo>
                    <a:lnTo>
                      <a:pt x="169" y="76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398" y="558"/>
                    </a:lnTo>
                    <a:lnTo>
                      <a:pt x="398" y="558"/>
                    </a:lnTo>
                    <a:lnTo>
                      <a:pt x="508" y="4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23" name="Freeform 285"/>
              <p:cNvSpPr>
                <a:spLocks noEditPoints="1"/>
              </p:cNvSpPr>
              <p:nvPr/>
            </p:nvSpPr>
            <p:spPr bwMode="auto">
              <a:xfrm>
                <a:off x="2703513" y="5643563"/>
                <a:ext cx="806450" cy="1420813"/>
              </a:xfrm>
              <a:custGeom>
                <a:avLst/>
                <a:gdLst>
                  <a:gd name="T0" fmla="*/ 396 w 508"/>
                  <a:gd name="T1" fmla="*/ 529 h 895"/>
                  <a:gd name="T2" fmla="*/ 394 w 508"/>
                  <a:gd name="T3" fmla="*/ 529 h 895"/>
                  <a:gd name="T4" fmla="*/ 176 w 508"/>
                  <a:gd name="T5" fmla="*/ 529 h 895"/>
                  <a:gd name="T6" fmla="*/ 171 w 508"/>
                  <a:gd name="T7" fmla="*/ 720 h 895"/>
                  <a:gd name="T8" fmla="*/ 333 w 508"/>
                  <a:gd name="T9" fmla="*/ 724 h 895"/>
                  <a:gd name="T10" fmla="*/ 333 w 508"/>
                  <a:gd name="T11" fmla="*/ 648 h 895"/>
                  <a:gd name="T12" fmla="*/ 500 w 508"/>
                  <a:gd name="T13" fmla="*/ 646 h 895"/>
                  <a:gd name="T14" fmla="*/ 508 w 508"/>
                  <a:gd name="T15" fmla="*/ 654 h 895"/>
                  <a:gd name="T16" fmla="*/ 508 w 508"/>
                  <a:gd name="T17" fmla="*/ 895 h 895"/>
                  <a:gd name="T18" fmla="*/ 10 w 508"/>
                  <a:gd name="T19" fmla="*/ 895 h 895"/>
                  <a:gd name="T20" fmla="*/ 0 w 508"/>
                  <a:gd name="T21" fmla="*/ 887 h 895"/>
                  <a:gd name="T22" fmla="*/ 0 w 508"/>
                  <a:gd name="T23" fmla="*/ 454 h 895"/>
                  <a:gd name="T24" fmla="*/ 108 w 508"/>
                  <a:gd name="T25" fmla="*/ 358 h 895"/>
                  <a:gd name="T26" fmla="*/ 114 w 508"/>
                  <a:gd name="T27" fmla="*/ 356 h 895"/>
                  <a:gd name="T28" fmla="*/ 329 w 508"/>
                  <a:gd name="T29" fmla="*/ 366 h 895"/>
                  <a:gd name="T30" fmla="*/ 339 w 508"/>
                  <a:gd name="T31" fmla="*/ 178 h 895"/>
                  <a:gd name="T32" fmla="*/ 182 w 508"/>
                  <a:gd name="T33" fmla="*/ 170 h 895"/>
                  <a:gd name="T34" fmla="*/ 182 w 508"/>
                  <a:gd name="T35" fmla="*/ 249 h 895"/>
                  <a:gd name="T36" fmla="*/ 10 w 508"/>
                  <a:gd name="T37" fmla="*/ 249 h 895"/>
                  <a:gd name="T38" fmla="*/ 2 w 508"/>
                  <a:gd name="T39" fmla="*/ 241 h 895"/>
                  <a:gd name="T40" fmla="*/ 2 w 508"/>
                  <a:gd name="T41" fmla="*/ 0 h 895"/>
                  <a:gd name="T42" fmla="*/ 174 w 508"/>
                  <a:gd name="T43" fmla="*/ 0 h 895"/>
                  <a:gd name="T44" fmla="*/ 180 w 508"/>
                  <a:gd name="T45" fmla="*/ 6 h 895"/>
                  <a:gd name="T46" fmla="*/ 169 w 508"/>
                  <a:gd name="T47" fmla="*/ 49 h 895"/>
                  <a:gd name="T48" fmla="*/ 225 w 508"/>
                  <a:gd name="T49" fmla="*/ 2 h 895"/>
                  <a:gd name="T50" fmla="*/ 396 w 508"/>
                  <a:gd name="T51" fmla="*/ 2 h 895"/>
                  <a:gd name="T52" fmla="*/ 400 w 508"/>
                  <a:gd name="T53" fmla="*/ 4 h 895"/>
                  <a:gd name="T54" fmla="*/ 504 w 508"/>
                  <a:gd name="T55" fmla="*/ 98 h 895"/>
                  <a:gd name="T56" fmla="*/ 500 w 508"/>
                  <a:gd name="T57" fmla="*/ 435 h 895"/>
                  <a:gd name="T58" fmla="*/ 498 w 508"/>
                  <a:gd name="T59" fmla="*/ 98 h 895"/>
                  <a:gd name="T60" fmla="*/ 394 w 508"/>
                  <a:gd name="T61" fmla="*/ 10 h 895"/>
                  <a:gd name="T62" fmla="*/ 227 w 508"/>
                  <a:gd name="T63" fmla="*/ 12 h 895"/>
                  <a:gd name="T64" fmla="*/ 178 w 508"/>
                  <a:gd name="T65" fmla="*/ 57 h 895"/>
                  <a:gd name="T66" fmla="*/ 167 w 508"/>
                  <a:gd name="T67" fmla="*/ 53 h 895"/>
                  <a:gd name="T68" fmla="*/ 174 w 508"/>
                  <a:gd name="T69" fmla="*/ 12 h 895"/>
                  <a:gd name="T70" fmla="*/ 16 w 508"/>
                  <a:gd name="T71" fmla="*/ 6 h 895"/>
                  <a:gd name="T72" fmla="*/ 10 w 508"/>
                  <a:gd name="T73" fmla="*/ 233 h 895"/>
                  <a:gd name="T74" fmla="*/ 165 w 508"/>
                  <a:gd name="T75" fmla="*/ 241 h 895"/>
                  <a:gd name="T76" fmla="*/ 165 w 508"/>
                  <a:gd name="T77" fmla="*/ 162 h 895"/>
                  <a:gd name="T78" fmla="*/ 339 w 508"/>
                  <a:gd name="T79" fmla="*/ 160 h 895"/>
                  <a:gd name="T80" fmla="*/ 347 w 508"/>
                  <a:gd name="T81" fmla="*/ 170 h 895"/>
                  <a:gd name="T82" fmla="*/ 347 w 508"/>
                  <a:gd name="T83" fmla="*/ 374 h 895"/>
                  <a:gd name="T84" fmla="*/ 114 w 508"/>
                  <a:gd name="T85" fmla="*/ 376 h 895"/>
                  <a:gd name="T86" fmla="*/ 16 w 508"/>
                  <a:gd name="T87" fmla="*/ 464 h 895"/>
                  <a:gd name="T88" fmla="*/ 18 w 508"/>
                  <a:gd name="T89" fmla="*/ 887 h 895"/>
                  <a:gd name="T90" fmla="*/ 500 w 508"/>
                  <a:gd name="T91" fmla="*/ 879 h 895"/>
                  <a:gd name="T92" fmla="*/ 494 w 508"/>
                  <a:gd name="T93" fmla="*/ 654 h 895"/>
                  <a:gd name="T94" fmla="*/ 339 w 508"/>
                  <a:gd name="T95" fmla="*/ 660 h 895"/>
                  <a:gd name="T96" fmla="*/ 345 w 508"/>
                  <a:gd name="T97" fmla="*/ 724 h 895"/>
                  <a:gd name="T98" fmla="*/ 339 w 508"/>
                  <a:gd name="T99" fmla="*/ 730 h 895"/>
                  <a:gd name="T100" fmla="*/ 167 w 508"/>
                  <a:gd name="T101" fmla="*/ 730 h 895"/>
                  <a:gd name="T102" fmla="*/ 169 w 508"/>
                  <a:gd name="T103" fmla="*/ 529 h 895"/>
                  <a:gd name="T104" fmla="*/ 171 w 508"/>
                  <a:gd name="T105" fmla="*/ 525 h 895"/>
                  <a:gd name="T106" fmla="*/ 392 w 508"/>
                  <a:gd name="T107" fmla="*/ 527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8" h="895">
                    <a:moveTo>
                      <a:pt x="500" y="435"/>
                    </a:moveTo>
                    <a:lnTo>
                      <a:pt x="396" y="529"/>
                    </a:lnTo>
                    <a:lnTo>
                      <a:pt x="394" y="529"/>
                    </a:lnTo>
                    <a:lnTo>
                      <a:pt x="394" y="529"/>
                    </a:lnTo>
                    <a:lnTo>
                      <a:pt x="171" y="532"/>
                    </a:lnTo>
                    <a:lnTo>
                      <a:pt x="176" y="529"/>
                    </a:lnTo>
                    <a:lnTo>
                      <a:pt x="178" y="724"/>
                    </a:lnTo>
                    <a:lnTo>
                      <a:pt x="171" y="720"/>
                    </a:lnTo>
                    <a:lnTo>
                      <a:pt x="339" y="720"/>
                    </a:lnTo>
                    <a:lnTo>
                      <a:pt x="333" y="724"/>
                    </a:lnTo>
                    <a:lnTo>
                      <a:pt x="333" y="654"/>
                    </a:lnTo>
                    <a:lnTo>
                      <a:pt x="333" y="648"/>
                    </a:lnTo>
                    <a:lnTo>
                      <a:pt x="339" y="648"/>
                    </a:lnTo>
                    <a:lnTo>
                      <a:pt x="500" y="646"/>
                    </a:lnTo>
                    <a:lnTo>
                      <a:pt x="508" y="646"/>
                    </a:lnTo>
                    <a:lnTo>
                      <a:pt x="508" y="654"/>
                    </a:lnTo>
                    <a:lnTo>
                      <a:pt x="508" y="887"/>
                    </a:lnTo>
                    <a:lnTo>
                      <a:pt x="508" y="895"/>
                    </a:lnTo>
                    <a:lnTo>
                      <a:pt x="500" y="895"/>
                    </a:lnTo>
                    <a:lnTo>
                      <a:pt x="10" y="895"/>
                    </a:lnTo>
                    <a:lnTo>
                      <a:pt x="0" y="895"/>
                    </a:lnTo>
                    <a:lnTo>
                      <a:pt x="0" y="887"/>
                    </a:lnTo>
                    <a:lnTo>
                      <a:pt x="0" y="458"/>
                    </a:lnTo>
                    <a:lnTo>
                      <a:pt x="0" y="454"/>
                    </a:lnTo>
                    <a:lnTo>
                      <a:pt x="4" y="450"/>
                    </a:lnTo>
                    <a:lnTo>
                      <a:pt x="108" y="358"/>
                    </a:lnTo>
                    <a:lnTo>
                      <a:pt x="110" y="356"/>
                    </a:lnTo>
                    <a:lnTo>
                      <a:pt x="114" y="356"/>
                    </a:lnTo>
                    <a:lnTo>
                      <a:pt x="339" y="356"/>
                    </a:lnTo>
                    <a:lnTo>
                      <a:pt x="329" y="366"/>
                    </a:lnTo>
                    <a:lnTo>
                      <a:pt x="329" y="170"/>
                    </a:lnTo>
                    <a:lnTo>
                      <a:pt x="339" y="178"/>
                    </a:lnTo>
                    <a:lnTo>
                      <a:pt x="174" y="178"/>
                    </a:lnTo>
                    <a:lnTo>
                      <a:pt x="182" y="170"/>
                    </a:lnTo>
                    <a:lnTo>
                      <a:pt x="182" y="241"/>
                    </a:lnTo>
                    <a:lnTo>
                      <a:pt x="182" y="249"/>
                    </a:lnTo>
                    <a:lnTo>
                      <a:pt x="174" y="249"/>
                    </a:lnTo>
                    <a:lnTo>
                      <a:pt x="10" y="249"/>
                    </a:lnTo>
                    <a:lnTo>
                      <a:pt x="2" y="249"/>
                    </a:lnTo>
                    <a:lnTo>
                      <a:pt x="2" y="241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6"/>
                    </a:lnTo>
                    <a:lnTo>
                      <a:pt x="180" y="53"/>
                    </a:lnTo>
                    <a:lnTo>
                      <a:pt x="169" y="49"/>
                    </a:lnTo>
                    <a:lnTo>
                      <a:pt x="222" y="2"/>
                    </a:lnTo>
                    <a:lnTo>
                      <a:pt x="225" y="2"/>
                    </a:lnTo>
                    <a:lnTo>
                      <a:pt x="227" y="2"/>
                    </a:lnTo>
                    <a:lnTo>
                      <a:pt x="396" y="2"/>
                    </a:lnTo>
                    <a:lnTo>
                      <a:pt x="398" y="2"/>
                    </a:lnTo>
                    <a:lnTo>
                      <a:pt x="400" y="4"/>
                    </a:lnTo>
                    <a:lnTo>
                      <a:pt x="502" y="96"/>
                    </a:lnTo>
                    <a:lnTo>
                      <a:pt x="504" y="98"/>
                    </a:lnTo>
                    <a:lnTo>
                      <a:pt x="504" y="98"/>
                    </a:lnTo>
                    <a:lnTo>
                      <a:pt x="500" y="435"/>
                    </a:lnTo>
                    <a:close/>
                    <a:moveTo>
                      <a:pt x="500" y="435"/>
                    </a:moveTo>
                    <a:lnTo>
                      <a:pt x="498" y="98"/>
                    </a:lnTo>
                    <a:lnTo>
                      <a:pt x="498" y="102"/>
                    </a:lnTo>
                    <a:lnTo>
                      <a:pt x="394" y="10"/>
                    </a:lnTo>
                    <a:lnTo>
                      <a:pt x="396" y="12"/>
                    </a:lnTo>
                    <a:lnTo>
                      <a:pt x="227" y="12"/>
                    </a:lnTo>
                    <a:lnTo>
                      <a:pt x="231" y="12"/>
                    </a:lnTo>
                    <a:lnTo>
                      <a:pt x="178" y="57"/>
                    </a:lnTo>
                    <a:lnTo>
                      <a:pt x="167" y="65"/>
                    </a:lnTo>
                    <a:lnTo>
                      <a:pt x="167" y="53"/>
                    </a:lnTo>
                    <a:lnTo>
                      <a:pt x="167" y="6"/>
                    </a:lnTo>
                    <a:lnTo>
                      <a:pt x="174" y="12"/>
                    </a:lnTo>
                    <a:lnTo>
                      <a:pt x="10" y="14"/>
                    </a:lnTo>
                    <a:lnTo>
                      <a:pt x="16" y="6"/>
                    </a:lnTo>
                    <a:lnTo>
                      <a:pt x="18" y="241"/>
                    </a:lnTo>
                    <a:lnTo>
                      <a:pt x="10" y="233"/>
                    </a:lnTo>
                    <a:lnTo>
                      <a:pt x="174" y="231"/>
                    </a:lnTo>
                    <a:lnTo>
                      <a:pt x="165" y="241"/>
                    </a:lnTo>
                    <a:lnTo>
                      <a:pt x="165" y="170"/>
                    </a:lnTo>
                    <a:lnTo>
                      <a:pt x="165" y="162"/>
                    </a:lnTo>
                    <a:lnTo>
                      <a:pt x="174" y="162"/>
                    </a:lnTo>
                    <a:lnTo>
                      <a:pt x="339" y="160"/>
                    </a:lnTo>
                    <a:lnTo>
                      <a:pt x="347" y="160"/>
                    </a:lnTo>
                    <a:lnTo>
                      <a:pt x="347" y="170"/>
                    </a:lnTo>
                    <a:lnTo>
                      <a:pt x="347" y="366"/>
                    </a:lnTo>
                    <a:lnTo>
                      <a:pt x="347" y="374"/>
                    </a:lnTo>
                    <a:lnTo>
                      <a:pt x="339" y="374"/>
                    </a:lnTo>
                    <a:lnTo>
                      <a:pt x="114" y="376"/>
                    </a:lnTo>
                    <a:lnTo>
                      <a:pt x="120" y="372"/>
                    </a:lnTo>
                    <a:lnTo>
                      <a:pt x="16" y="464"/>
                    </a:lnTo>
                    <a:lnTo>
                      <a:pt x="20" y="458"/>
                    </a:lnTo>
                    <a:lnTo>
                      <a:pt x="18" y="887"/>
                    </a:lnTo>
                    <a:lnTo>
                      <a:pt x="10" y="877"/>
                    </a:lnTo>
                    <a:lnTo>
                      <a:pt x="500" y="879"/>
                    </a:lnTo>
                    <a:lnTo>
                      <a:pt x="492" y="887"/>
                    </a:lnTo>
                    <a:lnTo>
                      <a:pt x="494" y="654"/>
                    </a:lnTo>
                    <a:lnTo>
                      <a:pt x="500" y="660"/>
                    </a:lnTo>
                    <a:lnTo>
                      <a:pt x="339" y="660"/>
                    </a:lnTo>
                    <a:lnTo>
                      <a:pt x="345" y="654"/>
                    </a:lnTo>
                    <a:lnTo>
                      <a:pt x="345" y="724"/>
                    </a:lnTo>
                    <a:lnTo>
                      <a:pt x="345" y="730"/>
                    </a:lnTo>
                    <a:lnTo>
                      <a:pt x="339" y="730"/>
                    </a:lnTo>
                    <a:lnTo>
                      <a:pt x="171" y="730"/>
                    </a:lnTo>
                    <a:lnTo>
                      <a:pt x="167" y="730"/>
                    </a:lnTo>
                    <a:lnTo>
                      <a:pt x="167" y="724"/>
                    </a:lnTo>
                    <a:lnTo>
                      <a:pt x="169" y="529"/>
                    </a:lnTo>
                    <a:lnTo>
                      <a:pt x="169" y="525"/>
                    </a:lnTo>
                    <a:lnTo>
                      <a:pt x="171" y="525"/>
                    </a:lnTo>
                    <a:lnTo>
                      <a:pt x="394" y="527"/>
                    </a:lnTo>
                    <a:lnTo>
                      <a:pt x="392" y="527"/>
                    </a:lnTo>
                    <a:lnTo>
                      <a:pt x="500" y="4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latin typeface="Calibri" panose="020F0502020204030204" pitchFamily="34" charset="0"/>
                  <a:ea typeface="+mn-ea"/>
                </a:endParaRPr>
              </a:p>
            </p:txBody>
          </p:sp>
        </p:grpSp>
        <p:cxnSp>
          <p:nvCxnSpPr>
            <p:cNvPr id="117" name="直接连接符 116"/>
            <p:cNvCxnSpPr/>
            <p:nvPr/>
          </p:nvCxnSpPr>
          <p:spPr>
            <a:xfrm>
              <a:off x="3944299" y="3368647"/>
              <a:ext cx="475881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文本框 121"/>
            <p:cNvSpPr txBox="1"/>
            <p:nvPr/>
          </p:nvSpPr>
          <p:spPr>
            <a:xfrm>
              <a:off x="3998944" y="2903755"/>
              <a:ext cx="4737399" cy="522153"/>
            </a:xfrm>
            <a:prstGeom prst="rect">
              <a:avLst/>
            </a:prstGeom>
            <a:blipFill>
              <a:blip r:embed="rId5"/>
            </a:blip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Thiết kế được hình dáng sản phẩm nội thất từ giấy bìa.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58265" y="3947795"/>
            <a:ext cx="10253981" cy="989330"/>
            <a:chOff x="3550287" y="3941689"/>
            <a:chExt cx="5393180" cy="988990"/>
          </a:xfrm>
        </p:grpSpPr>
        <p:grpSp>
          <p:nvGrpSpPr>
            <p:cNvPr id="25" name="组合 1678"/>
            <p:cNvGrpSpPr/>
            <p:nvPr/>
          </p:nvGrpSpPr>
          <p:grpSpPr bwMode="auto">
            <a:xfrm>
              <a:off x="3550287" y="3941689"/>
              <a:ext cx="319896" cy="539564"/>
              <a:chOff x="3675063" y="5611813"/>
              <a:chExt cx="895350" cy="1511300"/>
            </a:xfrm>
            <a:solidFill>
              <a:schemeClr val="bg1"/>
            </a:solidFill>
          </p:grpSpPr>
          <p:sp>
            <p:nvSpPr>
              <p:cNvPr id="27" name="Freeform 286"/>
              <p:cNvSpPr/>
              <p:nvPr/>
            </p:nvSpPr>
            <p:spPr bwMode="auto">
              <a:xfrm>
                <a:off x="3695701" y="6662738"/>
                <a:ext cx="865188" cy="422275"/>
              </a:xfrm>
              <a:custGeom>
                <a:avLst/>
                <a:gdLst>
                  <a:gd name="T0" fmla="*/ 161 w 267"/>
                  <a:gd name="T1" fmla="*/ 79 h 130"/>
                  <a:gd name="T2" fmla="*/ 84 w 267"/>
                  <a:gd name="T3" fmla="*/ 123 h 130"/>
                  <a:gd name="T4" fmla="*/ 93 w 267"/>
                  <a:gd name="T5" fmla="*/ 115 h 130"/>
                  <a:gd name="T6" fmla="*/ 111 w 267"/>
                  <a:gd name="T7" fmla="*/ 101 h 130"/>
                  <a:gd name="T8" fmla="*/ 67 w 267"/>
                  <a:gd name="T9" fmla="*/ 118 h 130"/>
                  <a:gd name="T10" fmla="*/ 72 w 267"/>
                  <a:gd name="T11" fmla="*/ 114 h 130"/>
                  <a:gd name="T12" fmla="*/ 129 w 267"/>
                  <a:gd name="T13" fmla="*/ 72 h 130"/>
                  <a:gd name="T14" fmla="*/ 40 w 267"/>
                  <a:gd name="T15" fmla="*/ 115 h 130"/>
                  <a:gd name="T16" fmla="*/ 48 w 267"/>
                  <a:gd name="T17" fmla="*/ 99 h 130"/>
                  <a:gd name="T18" fmla="*/ 25 w 267"/>
                  <a:gd name="T19" fmla="*/ 104 h 130"/>
                  <a:gd name="T20" fmla="*/ 17 w 267"/>
                  <a:gd name="T21" fmla="*/ 90 h 130"/>
                  <a:gd name="T22" fmla="*/ 4 w 267"/>
                  <a:gd name="T23" fmla="*/ 92 h 130"/>
                  <a:gd name="T24" fmla="*/ 93 w 267"/>
                  <a:gd name="T25" fmla="*/ 30 h 130"/>
                  <a:gd name="T26" fmla="*/ 0 w 267"/>
                  <a:gd name="T27" fmla="*/ 83 h 130"/>
                  <a:gd name="T28" fmla="*/ 60 w 267"/>
                  <a:gd name="T29" fmla="*/ 43 h 130"/>
                  <a:gd name="T30" fmla="*/ 8 w 267"/>
                  <a:gd name="T31" fmla="*/ 54 h 130"/>
                  <a:gd name="T32" fmla="*/ 8 w 267"/>
                  <a:gd name="T33" fmla="*/ 53 h 130"/>
                  <a:gd name="T34" fmla="*/ 14 w 267"/>
                  <a:gd name="T35" fmla="*/ 44 h 130"/>
                  <a:gd name="T36" fmla="*/ 25 w 267"/>
                  <a:gd name="T37" fmla="*/ 17 h 130"/>
                  <a:gd name="T38" fmla="*/ 16 w 267"/>
                  <a:gd name="T39" fmla="*/ 3 h 130"/>
                  <a:gd name="T40" fmla="*/ 26 w 267"/>
                  <a:gd name="T41" fmla="*/ 16 h 130"/>
                  <a:gd name="T42" fmla="*/ 50 w 267"/>
                  <a:gd name="T43" fmla="*/ 23 h 130"/>
                  <a:gd name="T44" fmla="*/ 73 w 267"/>
                  <a:gd name="T45" fmla="*/ 11 h 130"/>
                  <a:gd name="T46" fmla="*/ 91 w 267"/>
                  <a:gd name="T47" fmla="*/ 5 h 130"/>
                  <a:gd name="T48" fmla="*/ 92 w 267"/>
                  <a:gd name="T49" fmla="*/ 5 h 130"/>
                  <a:gd name="T50" fmla="*/ 106 w 267"/>
                  <a:gd name="T51" fmla="*/ 16 h 130"/>
                  <a:gd name="T52" fmla="*/ 106 w 267"/>
                  <a:gd name="T53" fmla="*/ 16 h 130"/>
                  <a:gd name="T54" fmla="*/ 99 w 267"/>
                  <a:gd name="T55" fmla="*/ 27 h 130"/>
                  <a:gd name="T56" fmla="*/ 93 w 267"/>
                  <a:gd name="T57" fmla="*/ 40 h 130"/>
                  <a:gd name="T58" fmla="*/ 94 w 267"/>
                  <a:gd name="T59" fmla="*/ 44 h 130"/>
                  <a:gd name="T60" fmla="*/ 130 w 267"/>
                  <a:gd name="T61" fmla="*/ 43 h 130"/>
                  <a:gd name="T62" fmla="*/ 130 w 267"/>
                  <a:gd name="T63" fmla="*/ 44 h 130"/>
                  <a:gd name="T64" fmla="*/ 135 w 267"/>
                  <a:gd name="T65" fmla="*/ 49 h 130"/>
                  <a:gd name="T66" fmla="*/ 186 w 267"/>
                  <a:gd name="T67" fmla="*/ 30 h 130"/>
                  <a:gd name="T68" fmla="*/ 232 w 267"/>
                  <a:gd name="T69" fmla="*/ 22 h 130"/>
                  <a:gd name="T70" fmla="*/ 261 w 267"/>
                  <a:gd name="T71" fmla="*/ 6 h 130"/>
                  <a:gd name="T72" fmla="*/ 90 w 267"/>
                  <a:gd name="T73" fmla="*/ 115 h 130"/>
                  <a:gd name="T74" fmla="*/ 252 w 267"/>
                  <a:gd name="T75" fmla="*/ 22 h 130"/>
                  <a:gd name="T76" fmla="*/ 155 w 267"/>
                  <a:gd name="T77" fmla="*/ 79 h 130"/>
                  <a:gd name="T78" fmla="*/ 143 w 267"/>
                  <a:gd name="T79" fmla="*/ 89 h 130"/>
                  <a:gd name="T80" fmla="*/ 234 w 267"/>
                  <a:gd name="T81" fmla="*/ 38 h 130"/>
                  <a:gd name="T82" fmla="*/ 267 w 267"/>
                  <a:gd name="T83" fmla="*/ 22 h 130"/>
                  <a:gd name="T84" fmla="*/ 192 w 267"/>
                  <a:gd name="T85" fmla="*/ 71 h 130"/>
                  <a:gd name="T86" fmla="*/ 148 w 267"/>
                  <a:gd name="T87" fmla="*/ 118 h 130"/>
                  <a:gd name="T88" fmla="*/ 252 w 267"/>
                  <a:gd name="T89" fmla="*/ 58 h 130"/>
                  <a:gd name="T90" fmla="*/ 251 w 267"/>
                  <a:gd name="T91" fmla="*/ 69 h 130"/>
                  <a:gd name="T92" fmla="*/ 203 w 267"/>
                  <a:gd name="T93" fmla="*/ 118 h 130"/>
                  <a:gd name="T94" fmla="*/ 200 w 267"/>
                  <a:gd name="T95" fmla="*/ 121 h 130"/>
                  <a:gd name="T96" fmla="*/ 183 w 267"/>
                  <a:gd name="T97" fmla="*/ 124 h 130"/>
                  <a:gd name="T98" fmla="*/ 154 w 267"/>
                  <a:gd name="T99" fmla="*/ 125 h 130"/>
                  <a:gd name="T100" fmla="*/ 153 w 267"/>
                  <a:gd name="T101" fmla="*/ 124 h 130"/>
                  <a:gd name="T102" fmla="*/ 143 w 267"/>
                  <a:gd name="T103" fmla="*/ 122 h 130"/>
                  <a:gd name="T104" fmla="*/ 118 w 267"/>
                  <a:gd name="T105" fmla="*/ 118 h 130"/>
                  <a:gd name="T106" fmla="*/ 254 w 267"/>
                  <a:gd name="T107" fmla="*/ 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7" h="130">
                    <a:moveTo>
                      <a:pt x="80" y="130"/>
                    </a:moveTo>
                    <a:cubicBezTo>
                      <a:pt x="80" y="130"/>
                      <a:pt x="80" y="130"/>
                      <a:pt x="80" y="130"/>
                    </a:cubicBezTo>
                    <a:cubicBezTo>
                      <a:pt x="80" y="130"/>
                      <a:pt x="80" y="130"/>
                      <a:pt x="80" y="129"/>
                    </a:cubicBezTo>
                    <a:cubicBezTo>
                      <a:pt x="132" y="99"/>
                      <a:pt x="222" y="44"/>
                      <a:pt x="252" y="26"/>
                    </a:cubicBezTo>
                    <a:cubicBezTo>
                      <a:pt x="234" y="37"/>
                      <a:pt x="194" y="60"/>
                      <a:pt x="161" y="79"/>
                    </a:cubicBezTo>
                    <a:cubicBezTo>
                      <a:pt x="103" y="114"/>
                      <a:pt x="87" y="122"/>
                      <a:pt x="85" y="123"/>
                    </a:cubicBezTo>
                    <a:cubicBezTo>
                      <a:pt x="85" y="123"/>
                      <a:pt x="85" y="123"/>
                      <a:pt x="85" y="123"/>
                    </a:cubicBezTo>
                    <a:cubicBezTo>
                      <a:pt x="85" y="123"/>
                      <a:pt x="85" y="123"/>
                      <a:pt x="85" y="123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192" y="58"/>
                      <a:pt x="192" y="58"/>
                      <a:pt x="192" y="58"/>
                    </a:cubicBezTo>
                    <a:cubicBezTo>
                      <a:pt x="93" y="116"/>
                      <a:pt x="93" y="116"/>
                      <a:pt x="93" y="116"/>
                    </a:cubicBezTo>
                    <a:cubicBezTo>
                      <a:pt x="93" y="116"/>
                      <a:pt x="93" y="116"/>
                      <a:pt x="93" y="115"/>
                    </a:cubicBezTo>
                    <a:cubicBezTo>
                      <a:pt x="92" y="115"/>
                      <a:pt x="92" y="115"/>
                      <a:pt x="93" y="115"/>
                    </a:cubicBezTo>
                    <a:cubicBezTo>
                      <a:pt x="87" y="118"/>
                      <a:pt x="84" y="120"/>
                      <a:pt x="83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3" y="120"/>
                      <a:pt x="83" y="119"/>
                      <a:pt x="83" y="119"/>
                    </a:cubicBezTo>
                    <a:cubicBezTo>
                      <a:pt x="83" y="119"/>
                      <a:pt x="83" y="119"/>
                      <a:pt x="91" y="114"/>
                    </a:cubicBezTo>
                    <a:cubicBezTo>
                      <a:pt x="96" y="111"/>
                      <a:pt x="102" y="106"/>
                      <a:pt x="111" y="101"/>
                    </a:cubicBezTo>
                    <a:cubicBezTo>
                      <a:pt x="127" y="91"/>
                      <a:pt x="149" y="77"/>
                      <a:pt x="171" y="63"/>
                    </a:cubicBezTo>
                    <a:cubicBezTo>
                      <a:pt x="195" y="47"/>
                      <a:pt x="219" y="32"/>
                      <a:pt x="236" y="21"/>
                    </a:cubicBezTo>
                    <a:cubicBezTo>
                      <a:pt x="210" y="37"/>
                      <a:pt x="169" y="60"/>
                      <a:pt x="134" y="81"/>
                    </a:cubicBezTo>
                    <a:cubicBezTo>
                      <a:pt x="89" y="107"/>
                      <a:pt x="69" y="118"/>
                      <a:pt x="67" y="118"/>
                    </a:cubicBezTo>
                    <a:cubicBezTo>
                      <a:pt x="67" y="118"/>
                      <a:pt x="67" y="118"/>
                      <a:pt x="67" y="118"/>
                    </a:cubicBezTo>
                    <a:cubicBezTo>
                      <a:pt x="67" y="118"/>
                      <a:pt x="67" y="118"/>
                      <a:pt x="67" y="118"/>
                    </a:cubicBezTo>
                    <a:cubicBezTo>
                      <a:pt x="67" y="118"/>
                      <a:pt x="67" y="118"/>
                      <a:pt x="67" y="118"/>
                    </a:cubicBezTo>
                    <a:cubicBezTo>
                      <a:pt x="67" y="118"/>
                      <a:pt x="67" y="118"/>
                      <a:pt x="67" y="118"/>
                    </a:cubicBezTo>
                    <a:cubicBezTo>
                      <a:pt x="69" y="117"/>
                      <a:pt x="71" y="116"/>
                      <a:pt x="73" y="114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72" y="114"/>
                      <a:pt x="72" y="114"/>
                      <a:pt x="73" y="114"/>
                    </a:cubicBezTo>
                    <a:cubicBezTo>
                      <a:pt x="73" y="114"/>
                      <a:pt x="73" y="114"/>
                      <a:pt x="73" y="114"/>
                    </a:cubicBezTo>
                    <a:cubicBezTo>
                      <a:pt x="73" y="114"/>
                      <a:pt x="73" y="114"/>
                      <a:pt x="73" y="114"/>
                    </a:cubicBezTo>
                    <a:cubicBezTo>
                      <a:pt x="74" y="113"/>
                      <a:pt x="77" y="110"/>
                      <a:pt x="90" y="100"/>
                    </a:cubicBezTo>
                    <a:cubicBezTo>
                      <a:pt x="100" y="93"/>
                      <a:pt x="113" y="84"/>
                      <a:pt x="129" y="72"/>
                    </a:cubicBezTo>
                    <a:cubicBezTo>
                      <a:pt x="149" y="57"/>
                      <a:pt x="170" y="42"/>
                      <a:pt x="180" y="35"/>
                    </a:cubicBezTo>
                    <a:cubicBezTo>
                      <a:pt x="168" y="41"/>
                      <a:pt x="144" y="56"/>
                      <a:pt x="120" y="70"/>
                    </a:cubicBezTo>
                    <a:cubicBezTo>
                      <a:pt x="45" y="113"/>
                      <a:pt x="41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55" y="104"/>
                    </a:cubicBezTo>
                    <a:cubicBezTo>
                      <a:pt x="63" y="98"/>
                      <a:pt x="73" y="91"/>
                      <a:pt x="87" y="81"/>
                    </a:cubicBezTo>
                    <a:cubicBezTo>
                      <a:pt x="102" y="71"/>
                      <a:pt x="116" y="61"/>
                      <a:pt x="125" y="55"/>
                    </a:cubicBezTo>
                    <a:cubicBezTo>
                      <a:pt x="49" y="99"/>
                      <a:pt x="49" y="99"/>
                      <a:pt x="49" y="99"/>
                    </a:cubicBezTo>
                    <a:cubicBezTo>
                      <a:pt x="48" y="99"/>
                      <a:pt x="48" y="99"/>
                      <a:pt x="48" y="99"/>
                    </a:cubicBezTo>
                    <a:cubicBezTo>
                      <a:pt x="48" y="99"/>
                      <a:pt x="48" y="98"/>
                      <a:pt x="48" y="98"/>
                    </a:cubicBezTo>
                    <a:cubicBezTo>
                      <a:pt x="70" y="84"/>
                      <a:pt x="106" y="59"/>
                      <a:pt x="122" y="48"/>
                    </a:cubicBezTo>
                    <a:cubicBezTo>
                      <a:pt x="85" y="70"/>
                      <a:pt x="31" y="102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3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77" y="55"/>
                      <a:pt x="39" y="77"/>
                      <a:pt x="17" y="90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17" y="86"/>
                      <a:pt x="6" y="91"/>
                      <a:pt x="4" y="92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3"/>
                      <a:pt x="4" y="93"/>
                      <a:pt x="4" y="92"/>
                    </a:cubicBezTo>
                    <a:cubicBezTo>
                      <a:pt x="4" y="92"/>
                      <a:pt x="3" y="92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0" y="74"/>
                      <a:pt x="77" y="42"/>
                      <a:pt x="93" y="30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2" y="82"/>
                      <a:pt x="5" y="79"/>
                      <a:pt x="17" y="72"/>
                    </a:cubicBezTo>
                    <a:cubicBezTo>
                      <a:pt x="26" y="66"/>
                      <a:pt x="38" y="59"/>
                      <a:pt x="53" y="49"/>
                    </a:cubicBezTo>
                    <a:cubicBezTo>
                      <a:pt x="67" y="40"/>
                      <a:pt x="80" y="32"/>
                      <a:pt x="90" y="26"/>
                    </a:cubicBezTo>
                    <a:cubicBezTo>
                      <a:pt x="81" y="31"/>
                      <a:pt x="70" y="37"/>
                      <a:pt x="60" y="4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45" y="46"/>
                      <a:pt x="78" y="17"/>
                      <a:pt x="88" y="8"/>
                    </a:cubicBezTo>
                    <a:cubicBezTo>
                      <a:pt x="72" y="17"/>
                      <a:pt x="9" y="53"/>
                      <a:pt x="8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54"/>
                      <a:pt x="7" y="54"/>
                      <a:pt x="7" y="54"/>
                    </a:cubicBezTo>
                    <a:cubicBezTo>
                      <a:pt x="7" y="53"/>
                      <a:pt x="7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9" y="52"/>
                      <a:pt x="10" y="51"/>
                      <a:pt x="15" y="48"/>
                    </a:cubicBezTo>
                    <a:cubicBezTo>
                      <a:pt x="19" y="45"/>
                      <a:pt x="25" y="41"/>
                      <a:pt x="32" y="37"/>
                    </a:cubicBezTo>
                    <a:cubicBezTo>
                      <a:pt x="42" y="30"/>
                      <a:pt x="55" y="22"/>
                      <a:pt x="63" y="16"/>
                    </a:cubicBezTo>
                    <a:cubicBezTo>
                      <a:pt x="59" y="18"/>
                      <a:pt x="55" y="21"/>
                      <a:pt x="51" y="23"/>
                    </a:cubicBezTo>
                    <a:cubicBezTo>
                      <a:pt x="15" y="44"/>
                      <a:pt x="15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38" y="10"/>
                    </a:cubicBezTo>
                    <a:cubicBezTo>
                      <a:pt x="36" y="11"/>
                      <a:pt x="30" y="15"/>
                      <a:pt x="26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3" y="9"/>
                    </a:cubicBezTo>
                    <a:cubicBezTo>
                      <a:pt x="22" y="6"/>
                      <a:pt x="22" y="2"/>
                      <a:pt x="21" y="1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3"/>
                      <a:pt x="19" y="1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4" y="9"/>
                    </a:cubicBezTo>
                    <a:cubicBezTo>
                      <a:pt x="25" y="12"/>
                      <a:pt x="25" y="15"/>
                      <a:pt x="26" y="16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8"/>
                      <a:pt x="40" y="8"/>
                      <a:pt x="40" y="9"/>
                    </a:cubicBezTo>
                    <a:cubicBezTo>
                      <a:pt x="34" y="17"/>
                      <a:pt x="20" y="37"/>
                      <a:pt x="16" y="43"/>
                    </a:cubicBezTo>
                    <a:cubicBezTo>
                      <a:pt x="21" y="40"/>
                      <a:pt x="37" y="30"/>
                      <a:pt x="50" y="23"/>
                    </a:cubicBezTo>
                    <a:cubicBezTo>
                      <a:pt x="72" y="10"/>
                      <a:pt x="72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1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1" y="12"/>
                      <a:pt x="63" y="17"/>
                      <a:pt x="32" y="38"/>
                    </a:cubicBezTo>
                    <a:cubicBezTo>
                      <a:pt x="28" y="41"/>
                      <a:pt x="24" y="43"/>
                      <a:pt x="20" y="46"/>
                    </a:cubicBezTo>
                    <a:cubicBezTo>
                      <a:pt x="78" y="12"/>
                      <a:pt x="89" y="6"/>
                      <a:pt x="91" y="5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1" y="6"/>
                      <a:pt x="88" y="8"/>
                      <a:pt x="82" y="14"/>
                    </a:cubicBezTo>
                    <a:cubicBezTo>
                      <a:pt x="76" y="20"/>
                      <a:pt x="67" y="27"/>
                      <a:pt x="59" y="34"/>
                    </a:cubicBezTo>
                    <a:cubicBezTo>
                      <a:pt x="47" y="45"/>
                      <a:pt x="35" y="55"/>
                      <a:pt x="30" y="60"/>
                    </a:cubicBezTo>
                    <a:cubicBezTo>
                      <a:pt x="35" y="57"/>
                      <a:pt x="48" y="49"/>
                      <a:pt x="60" y="42"/>
                    </a:cubicBezTo>
                    <a:cubicBezTo>
                      <a:pt x="97" y="21"/>
                      <a:pt x="104" y="16"/>
                      <a:pt x="106" y="16"/>
                    </a:cubicBezTo>
                    <a:cubicBezTo>
                      <a:pt x="106" y="16"/>
                      <a:pt x="106" y="16"/>
                      <a:pt x="106" y="16"/>
                    </a:cubicBezTo>
                    <a:cubicBezTo>
                      <a:pt x="106" y="16"/>
                      <a:pt x="106" y="16"/>
                      <a:pt x="106" y="16"/>
                    </a:cubicBezTo>
                    <a:cubicBezTo>
                      <a:pt x="106" y="16"/>
                      <a:pt x="106" y="16"/>
                      <a:pt x="106" y="16"/>
                    </a:cubicBezTo>
                    <a:cubicBezTo>
                      <a:pt x="106" y="16"/>
                      <a:pt x="106" y="16"/>
                      <a:pt x="107" y="16"/>
                    </a:cubicBezTo>
                    <a:cubicBezTo>
                      <a:pt x="107" y="16"/>
                      <a:pt x="107" y="16"/>
                      <a:pt x="106" y="16"/>
                    </a:cubicBezTo>
                    <a:cubicBezTo>
                      <a:pt x="80" y="33"/>
                      <a:pt x="37" y="60"/>
                      <a:pt x="15" y="74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100" y="26"/>
                      <a:pt x="100" y="26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7" y="28"/>
                      <a:pt x="89" y="34"/>
                      <a:pt x="52" y="60"/>
                    </a:cubicBezTo>
                    <a:cubicBezTo>
                      <a:pt x="37" y="70"/>
                      <a:pt x="21" y="81"/>
                      <a:pt x="12" y="87"/>
                    </a:cubicBezTo>
                    <a:cubicBezTo>
                      <a:pt x="29" y="77"/>
                      <a:pt x="69" y="54"/>
                      <a:pt x="93" y="40"/>
                    </a:cubicBezTo>
                    <a:cubicBezTo>
                      <a:pt x="93" y="40"/>
                      <a:pt x="93" y="40"/>
                      <a:pt x="93" y="40"/>
                    </a:cubicBezTo>
                    <a:cubicBezTo>
                      <a:pt x="94" y="40"/>
                      <a:pt x="94" y="41"/>
                      <a:pt x="93" y="41"/>
                    </a:cubicBezTo>
                    <a:cubicBezTo>
                      <a:pt x="35" y="78"/>
                      <a:pt x="35" y="78"/>
                      <a:pt x="35" y="78"/>
                    </a:cubicBezTo>
                    <a:cubicBezTo>
                      <a:pt x="82" y="51"/>
                      <a:pt x="91" y="45"/>
                      <a:pt x="93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4" y="44"/>
                      <a:pt x="94" y="44"/>
                      <a:pt x="94" y="45"/>
                    </a:cubicBezTo>
                    <a:cubicBezTo>
                      <a:pt x="94" y="45"/>
                      <a:pt x="94" y="45"/>
                      <a:pt x="94" y="45"/>
                    </a:cubicBezTo>
                    <a:cubicBezTo>
                      <a:pt x="28" y="102"/>
                      <a:pt x="28" y="102"/>
                      <a:pt x="28" y="102"/>
                    </a:cubicBezTo>
                    <a:cubicBezTo>
                      <a:pt x="42" y="94"/>
                      <a:pt x="98" y="61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1" y="43"/>
                      <a:pt x="130" y="43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8" y="45"/>
                      <a:pt x="121" y="51"/>
                      <a:pt x="90" y="72"/>
                    </a:cubicBezTo>
                    <a:cubicBezTo>
                      <a:pt x="79" y="79"/>
                      <a:pt x="68" y="86"/>
                      <a:pt x="60" y="91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8"/>
                      <a:pt x="135" y="49"/>
                      <a:pt x="135" y="49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08" y="68"/>
                      <a:pt x="63" y="99"/>
                      <a:pt x="47" y="111"/>
                    </a:cubicBezTo>
                    <a:cubicBezTo>
                      <a:pt x="60" y="103"/>
                      <a:pt x="91" y="85"/>
                      <a:pt x="119" y="69"/>
                    </a:cubicBezTo>
                    <a:cubicBezTo>
                      <a:pt x="175" y="37"/>
                      <a:pt x="184" y="31"/>
                      <a:pt x="186" y="30"/>
                    </a:cubicBezTo>
                    <a:cubicBezTo>
                      <a:pt x="186" y="30"/>
                      <a:pt x="186" y="30"/>
                      <a:pt x="186" y="30"/>
                    </a:cubicBezTo>
                    <a:cubicBezTo>
                      <a:pt x="186" y="30"/>
                      <a:pt x="186" y="30"/>
                      <a:pt x="186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7" y="31"/>
                      <a:pt x="187" y="31"/>
                      <a:pt x="187" y="31"/>
                    </a:cubicBezTo>
                    <a:cubicBezTo>
                      <a:pt x="154" y="55"/>
                      <a:pt x="95" y="98"/>
                      <a:pt x="78" y="111"/>
                    </a:cubicBezTo>
                    <a:cubicBezTo>
                      <a:pt x="232" y="22"/>
                      <a:pt x="232" y="22"/>
                      <a:pt x="232" y="22"/>
                    </a:cubicBezTo>
                    <a:cubicBezTo>
                      <a:pt x="236" y="19"/>
                      <a:pt x="239" y="17"/>
                      <a:pt x="243" y="16"/>
                    </a:cubicBezTo>
                    <a:cubicBezTo>
                      <a:pt x="261" y="5"/>
                      <a:pt x="261" y="5"/>
                      <a:pt x="261" y="5"/>
                    </a:cubicBezTo>
                    <a:cubicBezTo>
                      <a:pt x="261" y="5"/>
                      <a:pt x="261" y="5"/>
                      <a:pt x="261" y="5"/>
                    </a:cubicBezTo>
                    <a:cubicBezTo>
                      <a:pt x="261" y="5"/>
                      <a:pt x="261" y="6"/>
                      <a:pt x="261" y="6"/>
                    </a:cubicBezTo>
                    <a:cubicBezTo>
                      <a:pt x="261" y="6"/>
                      <a:pt x="261" y="6"/>
                      <a:pt x="261" y="6"/>
                    </a:cubicBezTo>
                    <a:cubicBezTo>
                      <a:pt x="261" y="6"/>
                      <a:pt x="261" y="6"/>
                      <a:pt x="261" y="6"/>
                    </a:cubicBezTo>
                    <a:cubicBezTo>
                      <a:pt x="261" y="6"/>
                      <a:pt x="261" y="6"/>
                      <a:pt x="261" y="6"/>
                    </a:cubicBezTo>
                    <a:cubicBezTo>
                      <a:pt x="261" y="6"/>
                      <a:pt x="260" y="7"/>
                      <a:pt x="260" y="7"/>
                    </a:cubicBezTo>
                    <a:cubicBezTo>
                      <a:pt x="260" y="7"/>
                      <a:pt x="260" y="7"/>
                      <a:pt x="259" y="8"/>
                    </a:cubicBezTo>
                    <a:cubicBezTo>
                      <a:pt x="258" y="9"/>
                      <a:pt x="123" y="94"/>
                      <a:pt x="90" y="115"/>
                    </a:cubicBezTo>
                    <a:cubicBezTo>
                      <a:pt x="95" y="113"/>
                      <a:pt x="101" y="109"/>
                      <a:pt x="107" y="105"/>
                    </a:cubicBezTo>
                    <a:cubicBezTo>
                      <a:pt x="112" y="102"/>
                      <a:pt x="119" y="99"/>
                      <a:pt x="127" y="94"/>
                    </a:cubicBezTo>
                    <a:cubicBezTo>
                      <a:pt x="136" y="89"/>
                      <a:pt x="145" y="83"/>
                      <a:pt x="155" y="78"/>
                    </a:cubicBezTo>
                    <a:cubicBezTo>
                      <a:pt x="162" y="73"/>
                      <a:pt x="170" y="69"/>
                      <a:pt x="177" y="65"/>
                    </a:cubicBezTo>
                    <a:cubicBezTo>
                      <a:pt x="233" y="31"/>
                      <a:pt x="250" y="22"/>
                      <a:pt x="252" y="22"/>
                    </a:cubicBezTo>
                    <a:cubicBezTo>
                      <a:pt x="252" y="22"/>
                      <a:pt x="252" y="22"/>
                      <a:pt x="252" y="22"/>
                    </a:cubicBezTo>
                    <a:cubicBezTo>
                      <a:pt x="252" y="22"/>
                      <a:pt x="252" y="22"/>
                      <a:pt x="252" y="22"/>
                    </a:cubicBezTo>
                    <a:cubicBezTo>
                      <a:pt x="252" y="22"/>
                      <a:pt x="252" y="22"/>
                      <a:pt x="236" y="32"/>
                    </a:cubicBezTo>
                    <a:cubicBezTo>
                      <a:pt x="226" y="38"/>
                      <a:pt x="212" y="46"/>
                      <a:pt x="197" y="54"/>
                    </a:cubicBezTo>
                    <a:cubicBezTo>
                      <a:pt x="184" y="62"/>
                      <a:pt x="169" y="71"/>
                      <a:pt x="155" y="79"/>
                    </a:cubicBezTo>
                    <a:cubicBezTo>
                      <a:pt x="150" y="81"/>
                      <a:pt x="146" y="84"/>
                      <a:pt x="142" y="86"/>
                    </a:cubicBezTo>
                    <a:cubicBezTo>
                      <a:pt x="253" y="22"/>
                      <a:pt x="253" y="22"/>
                      <a:pt x="253" y="22"/>
                    </a:cubicBezTo>
                    <a:cubicBezTo>
                      <a:pt x="254" y="22"/>
                      <a:pt x="254" y="22"/>
                      <a:pt x="254" y="22"/>
                    </a:cubicBezTo>
                    <a:cubicBezTo>
                      <a:pt x="254" y="22"/>
                      <a:pt x="254" y="23"/>
                      <a:pt x="254" y="23"/>
                    </a:cubicBezTo>
                    <a:cubicBezTo>
                      <a:pt x="143" y="89"/>
                      <a:pt x="143" y="89"/>
                      <a:pt x="143" y="89"/>
                    </a:cubicBezTo>
                    <a:cubicBezTo>
                      <a:pt x="148" y="86"/>
                      <a:pt x="155" y="82"/>
                      <a:pt x="161" y="78"/>
                    </a:cubicBezTo>
                    <a:cubicBezTo>
                      <a:pt x="234" y="36"/>
                      <a:pt x="260" y="20"/>
                      <a:pt x="262" y="20"/>
                    </a:cubicBezTo>
                    <a:cubicBezTo>
                      <a:pt x="262" y="20"/>
                      <a:pt x="262" y="20"/>
                      <a:pt x="262" y="20"/>
                    </a:cubicBezTo>
                    <a:cubicBezTo>
                      <a:pt x="262" y="20"/>
                      <a:pt x="262" y="20"/>
                      <a:pt x="262" y="20"/>
                    </a:cubicBezTo>
                    <a:cubicBezTo>
                      <a:pt x="263" y="21"/>
                      <a:pt x="263" y="21"/>
                      <a:pt x="234" y="38"/>
                    </a:cubicBezTo>
                    <a:cubicBezTo>
                      <a:pt x="219" y="47"/>
                      <a:pt x="198" y="60"/>
                      <a:pt x="172" y="76"/>
                    </a:cubicBezTo>
                    <a:cubicBezTo>
                      <a:pt x="158" y="84"/>
                      <a:pt x="145" y="92"/>
                      <a:pt x="133" y="99"/>
                    </a:cubicBezTo>
                    <a:cubicBezTo>
                      <a:pt x="266" y="22"/>
                      <a:pt x="266" y="22"/>
                      <a:pt x="266" y="22"/>
                    </a:cubicBezTo>
                    <a:cubicBezTo>
                      <a:pt x="266" y="22"/>
                      <a:pt x="266" y="22"/>
                      <a:pt x="266" y="22"/>
                    </a:cubicBezTo>
                    <a:cubicBezTo>
                      <a:pt x="266" y="22"/>
                      <a:pt x="267" y="22"/>
                      <a:pt x="267" y="22"/>
                    </a:cubicBezTo>
                    <a:cubicBezTo>
                      <a:pt x="267" y="22"/>
                      <a:pt x="267" y="23"/>
                      <a:pt x="266" y="23"/>
                    </a:cubicBezTo>
                    <a:cubicBezTo>
                      <a:pt x="266" y="23"/>
                      <a:pt x="266" y="23"/>
                      <a:pt x="266" y="23"/>
                    </a:cubicBezTo>
                    <a:cubicBezTo>
                      <a:pt x="266" y="23"/>
                      <a:pt x="266" y="23"/>
                      <a:pt x="266" y="23"/>
                    </a:cubicBezTo>
                    <a:cubicBezTo>
                      <a:pt x="265" y="24"/>
                      <a:pt x="260" y="27"/>
                      <a:pt x="243" y="38"/>
                    </a:cubicBezTo>
                    <a:cubicBezTo>
                      <a:pt x="231" y="46"/>
                      <a:pt x="214" y="57"/>
                      <a:pt x="192" y="71"/>
                    </a:cubicBezTo>
                    <a:cubicBezTo>
                      <a:pt x="169" y="85"/>
                      <a:pt x="145" y="100"/>
                      <a:pt x="131" y="109"/>
                    </a:cubicBezTo>
                    <a:cubicBezTo>
                      <a:pt x="155" y="95"/>
                      <a:pt x="207" y="65"/>
                      <a:pt x="237" y="48"/>
                    </a:cubicBezTo>
                    <a:cubicBezTo>
                      <a:pt x="237" y="47"/>
                      <a:pt x="238" y="47"/>
                      <a:pt x="238" y="48"/>
                    </a:cubicBezTo>
                    <a:cubicBezTo>
                      <a:pt x="238" y="48"/>
                      <a:pt x="238" y="48"/>
                      <a:pt x="238" y="48"/>
                    </a:cubicBezTo>
                    <a:cubicBezTo>
                      <a:pt x="148" y="118"/>
                      <a:pt x="148" y="118"/>
                      <a:pt x="148" y="118"/>
                    </a:cubicBezTo>
                    <a:cubicBezTo>
                      <a:pt x="229" y="71"/>
                      <a:pt x="247" y="61"/>
                      <a:pt x="251" y="59"/>
                    </a:cubicBezTo>
                    <a:cubicBezTo>
                      <a:pt x="251" y="58"/>
                      <a:pt x="252" y="58"/>
                      <a:pt x="252" y="58"/>
                    </a:cubicBezTo>
                    <a:cubicBezTo>
                      <a:pt x="252" y="58"/>
                      <a:pt x="252" y="58"/>
                      <a:pt x="252" y="58"/>
                    </a:cubicBezTo>
                    <a:cubicBezTo>
                      <a:pt x="252" y="58"/>
                      <a:pt x="252" y="58"/>
                      <a:pt x="252" y="58"/>
                    </a:cubicBezTo>
                    <a:cubicBezTo>
                      <a:pt x="252" y="58"/>
                      <a:pt x="252" y="58"/>
                      <a:pt x="252" y="58"/>
                    </a:cubicBezTo>
                    <a:cubicBezTo>
                      <a:pt x="252" y="59"/>
                      <a:pt x="252" y="59"/>
                      <a:pt x="252" y="59"/>
                    </a:cubicBezTo>
                    <a:cubicBezTo>
                      <a:pt x="226" y="76"/>
                      <a:pt x="181" y="106"/>
                      <a:pt x="163" y="119"/>
                    </a:cubicBezTo>
                    <a:cubicBezTo>
                      <a:pt x="182" y="108"/>
                      <a:pt x="225" y="83"/>
                      <a:pt x="250" y="68"/>
                    </a:cubicBezTo>
                    <a:cubicBezTo>
                      <a:pt x="251" y="68"/>
                      <a:pt x="251" y="68"/>
                      <a:pt x="251" y="68"/>
                    </a:cubicBezTo>
                    <a:cubicBezTo>
                      <a:pt x="251" y="68"/>
                      <a:pt x="251" y="69"/>
                      <a:pt x="251" y="69"/>
                    </a:cubicBezTo>
                    <a:cubicBezTo>
                      <a:pt x="188" y="120"/>
                      <a:pt x="188" y="120"/>
                      <a:pt x="188" y="120"/>
                    </a:cubicBezTo>
                    <a:cubicBezTo>
                      <a:pt x="216" y="104"/>
                      <a:pt x="216" y="104"/>
                      <a:pt x="216" y="104"/>
                    </a:cubicBezTo>
                    <a:cubicBezTo>
                      <a:pt x="216" y="104"/>
                      <a:pt x="216" y="104"/>
                      <a:pt x="216" y="104"/>
                    </a:cubicBezTo>
                    <a:cubicBezTo>
                      <a:pt x="216" y="104"/>
                      <a:pt x="216" y="105"/>
                      <a:pt x="216" y="105"/>
                    </a:cubicBezTo>
                    <a:cubicBezTo>
                      <a:pt x="203" y="118"/>
                      <a:pt x="203" y="118"/>
                      <a:pt x="203" y="118"/>
                    </a:cubicBezTo>
                    <a:cubicBezTo>
                      <a:pt x="203" y="118"/>
                      <a:pt x="203" y="118"/>
                      <a:pt x="203" y="118"/>
                    </a:cubicBezTo>
                    <a:cubicBezTo>
                      <a:pt x="203" y="119"/>
                      <a:pt x="203" y="119"/>
                      <a:pt x="203" y="119"/>
                    </a:cubicBezTo>
                    <a:cubicBezTo>
                      <a:pt x="203" y="119"/>
                      <a:pt x="203" y="119"/>
                      <a:pt x="203" y="119"/>
                    </a:cubicBezTo>
                    <a:cubicBezTo>
                      <a:pt x="203" y="119"/>
                      <a:pt x="203" y="119"/>
                      <a:pt x="203" y="119"/>
                    </a:cubicBezTo>
                    <a:cubicBezTo>
                      <a:pt x="203" y="119"/>
                      <a:pt x="200" y="121"/>
                      <a:pt x="200" y="121"/>
                    </a:cubicBezTo>
                    <a:cubicBezTo>
                      <a:pt x="200" y="121"/>
                      <a:pt x="200" y="121"/>
                      <a:pt x="200" y="121"/>
                    </a:cubicBezTo>
                    <a:cubicBezTo>
                      <a:pt x="199" y="120"/>
                      <a:pt x="199" y="120"/>
                      <a:pt x="200" y="120"/>
                    </a:cubicBezTo>
                    <a:cubicBezTo>
                      <a:pt x="213" y="107"/>
                      <a:pt x="213" y="107"/>
                      <a:pt x="213" y="107"/>
                    </a:cubicBezTo>
                    <a:cubicBezTo>
                      <a:pt x="183" y="124"/>
                      <a:pt x="183" y="124"/>
                      <a:pt x="183" y="124"/>
                    </a:cubicBezTo>
                    <a:cubicBezTo>
                      <a:pt x="183" y="124"/>
                      <a:pt x="183" y="124"/>
                      <a:pt x="183" y="124"/>
                    </a:cubicBezTo>
                    <a:cubicBezTo>
                      <a:pt x="182" y="124"/>
                      <a:pt x="182" y="123"/>
                      <a:pt x="183" y="123"/>
                    </a:cubicBezTo>
                    <a:cubicBezTo>
                      <a:pt x="246" y="72"/>
                      <a:pt x="246" y="72"/>
                      <a:pt x="246" y="72"/>
                    </a:cubicBezTo>
                    <a:cubicBezTo>
                      <a:pt x="237" y="77"/>
                      <a:pt x="220" y="87"/>
                      <a:pt x="202" y="97"/>
                    </a:cubicBezTo>
                    <a:cubicBezTo>
                      <a:pt x="190" y="104"/>
                      <a:pt x="178" y="111"/>
                      <a:pt x="169" y="116"/>
                    </a:cubicBezTo>
                    <a:cubicBezTo>
                      <a:pt x="159" y="122"/>
                      <a:pt x="155" y="124"/>
                      <a:pt x="154" y="125"/>
                    </a:cubicBezTo>
                    <a:cubicBezTo>
                      <a:pt x="154" y="125"/>
                      <a:pt x="154" y="125"/>
                      <a:pt x="154" y="125"/>
                    </a:cubicBezTo>
                    <a:cubicBezTo>
                      <a:pt x="154" y="125"/>
                      <a:pt x="154" y="125"/>
                      <a:pt x="154" y="125"/>
                    </a:cubicBezTo>
                    <a:cubicBezTo>
                      <a:pt x="153" y="125"/>
                      <a:pt x="153" y="125"/>
                      <a:pt x="153" y="125"/>
                    </a:cubicBezTo>
                    <a:cubicBezTo>
                      <a:pt x="153" y="125"/>
                      <a:pt x="153" y="124"/>
                      <a:pt x="153" y="124"/>
                    </a:cubicBezTo>
                    <a:cubicBezTo>
                      <a:pt x="153" y="124"/>
                      <a:pt x="153" y="124"/>
                      <a:pt x="153" y="124"/>
                    </a:cubicBezTo>
                    <a:cubicBezTo>
                      <a:pt x="153" y="124"/>
                      <a:pt x="153" y="124"/>
                      <a:pt x="153" y="124"/>
                    </a:cubicBezTo>
                    <a:cubicBezTo>
                      <a:pt x="155" y="123"/>
                      <a:pt x="158" y="121"/>
                      <a:pt x="169" y="114"/>
                    </a:cubicBezTo>
                    <a:cubicBezTo>
                      <a:pt x="178" y="107"/>
                      <a:pt x="190" y="99"/>
                      <a:pt x="202" y="91"/>
                    </a:cubicBezTo>
                    <a:cubicBezTo>
                      <a:pt x="216" y="82"/>
                      <a:pt x="230" y="72"/>
                      <a:pt x="240" y="66"/>
                    </a:cubicBezTo>
                    <a:cubicBezTo>
                      <a:pt x="211" y="83"/>
                      <a:pt x="144" y="121"/>
                      <a:pt x="143" y="122"/>
                    </a:cubicBezTo>
                    <a:cubicBezTo>
                      <a:pt x="143" y="122"/>
                      <a:pt x="143" y="122"/>
                      <a:pt x="143" y="122"/>
                    </a:cubicBezTo>
                    <a:cubicBezTo>
                      <a:pt x="142" y="122"/>
                      <a:pt x="142" y="121"/>
                      <a:pt x="143" y="121"/>
                    </a:cubicBezTo>
                    <a:cubicBezTo>
                      <a:pt x="231" y="52"/>
                      <a:pt x="231" y="52"/>
                      <a:pt x="231" y="52"/>
                    </a:cubicBezTo>
                    <a:cubicBezTo>
                      <a:pt x="181" y="81"/>
                      <a:pt x="125" y="114"/>
                      <a:pt x="118" y="117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7" y="118"/>
                      <a:pt x="117" y="118"/>
                      <a:pt x="117" y="118"/>
                    </a:cubicBezTo>
                    <a:cubicBezTo>
                      <a:pt x="117" y="118"/>
                      <a:pt x="117" y="118"/>
                      <a:pt x="117" y="117"/>
                    </a:cubicBezTo>
                    <a:cubicBezTo>
                      <a:pt x="117" y="117"/>
                      <a:pt x="117" y="117"/>
                      <a:pt x="117" y="117"/>
                    </a:cubicBezTo>
                    <a:cubicBezTo>
                      <a:pt x="157" y="92"/>
                      <a:pt x="226" y="48"/>
                      <a:pt x="254" y="30"/>
                    </a:cubicBezTo>
                    <a:cubicBezTo>
                      <a:pt x="81" y="130"/>
                      <a:pt x="81" y="130"/>
                      <a:pt x="81" y="130"/>
                    </a:cubicBezTo>
                    <a:cubicBezTo>
                      <a:pt x="81" y="130"/>
                      <a:pt x="81" y="130"/>
                      <a:pt x="80" y="1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28" name="Freeform 287"/>
              <p:cNvSpPr/>
              <p:nvPr/>
            </p:nvSpPr>
            <p:spPr bwMode="auto">
              <a:xfrm>
                <a:off x="3914776" y="6084888"/>
                <a:ext cx="638175" cy="714375"/>
              </a:xfrm>
              <a:custGeom>
                <a:avLst/>
                <a:gdLst>
                  <a:gd name="T0" fmla="*/ 109 w 197"/>
                  <a:gd name="T1" fmla="*/ 207 h 220"/>
                  <a:gd name="T2" fmla="*/ 109 w 197"/>
                  <a:gd name="T3" fmla="*/ 206 h 220"/>
                  <a:gd name="T4" fmla="*/ 88 w 197"/>
                  <a:gd name="T5" fmla="*/ 218 h 220"/>
                  <a:gd name="T6" fmla="*/ 96 w 197"/>
                  <a:gd name="T7" fmla="*/ 196 h 220"/>
                  <a:gd name="T8" fmla="*/ 104 w 197"/>
                  <a:gd name="T9" fmla="*/ 175 h 220"/>
                  <a:gd name="T10" fmla="*/ 107 w 197"/>
                  <a:gd name="T11" fmla="*/ 172 h 220"/>
                  <a:gd name="T12" fmla="*/ 104 w 197"/>
                  <a:gd name="T13" fmla="*/ 158 h 220"/>
                  <a:gd name="T14" fmla="*/ 179 w 197"/>
                  <a:gd name="T15" fmla="*/ 101 h 220"/>
                  <a:gd name="T16" fmla="*/ 91 w 197"/>
                  <a:gd name="T17" fmla="*/ 151 h 220"/>
                  <a:gd name="T18" fmla="*/ 110 w 197"/>
                  <a:gd name="T19" fmla="*/ 122 h 220"/>
                  <a:gd name="T20" fmla="*/ 94 w 197"/>
                  <a:gd name="T21" fmla="*/ 118 h 220"/>
                  <a:gd name="T22" fmla="*/ 42 w 197"/>
                  <a:gd name="T23" fmla="*/ 127 h 220"/>
                  <a:gd name="T24" fmla="*/ 18 w 197"/>
                  <a:gd name="T25" fmla="*/ 128 h 220"/>
                  <a:gd name="T26" fmla="*/ 45 w 197"/>
                  <a:gd name="T27" fmla="*/ 108 h 220"/>
                  <a:gd name="T28" fmla="*/ 8 w 197"/>
                  <a:gd name="T29" fmla="*/ 112 h 220"/>
                  <a:gd name="T30" fmla="*/ 1 w 197"/>
                  <a:gd name="T31" fmla="*/ 115 h 220"/>
                  <a:gd name="T32" fmla="*/ 94 w 197"/>
                  <a:gd name="T33" fmla="*/ 58 h 220"/>
                  <a:gd name="T34" fmla="*/ 4 w 197"/>
                  <a:gd name="T35" fmla="*/ 106 h 220"/>
                  <a:gd name="T36" fmla="*/ 3 w 197"/>
                  <a:gd name="T37" fmla="*/ 91 h 220"/>
                  <a:gd name="T38" fmla="*/ 61 w 197"/>
                  <a:gd name="T39" fmla="*/ 53 h 220"/>
                  <a:gd name="T40" fmla="*/ 17 w 197"/>
                  <a:gd name="T41" fmla="*/ 78 h 220"/>
                  <a:gd name="T42" fmla="*/ 8 w 197"/>
                  <a:gd name="T43" fmla="*/ 82 h 220"/>
                  <a:gd name="T44" fmla="*/ 11 w 197"/>
                  <a:gd name="T45" fmla="*/ 48 h 220"/>
                  <a:gd name="T46" fmla="*/ 12 w 197"/>
                  <a:gd name="T47" fmla="*/ 46 h 220"/>
                  <a:gd name="T48" fmla="*/ 26 w 197"/>
                  <a:gd name="T49" fmla="*/ 63 h 220"/>
                  <a:gd name="T50" fmla="*/ 93 w 197"/>
                  <a:gd name="T51" fmla="*/ 33 h 220"/>
                  <a:gd name="T52" fmla="*/ 77 w 197"/>
                  <a:gd name="T53" fmla="*/ 43 h 220"/>
                  <a:gd name="T54" fmla="*/ 87 w 197"/>
                  <a:gd name="T55" fmla="*/ 41 h 220"/>
                  <a:gd name="T56" fmla="*/ 189 w 197"/>
                  <a:gd name="T57" fmla="*/ 0 h 220"/>
                  <a:gd name="T58" fmla="*/ 194 w 197"/>
                  <a:gd name="T59" fmla="*/ 4 h 220"/>
                  <a:gd name="T60" fmla="*/ 23 w 197"/>
                  <a:gd name="T61" fmla="*/ 124 h 220"/>
                  <a:gd name="T62" fmla="*/ 179 w 197"/>
                  <a:gd name="T63" fmla="*/ 35 h 220"/>
                  <a:gd name="T64" fmla="*/ 191 w 197"/>
                  <a:gd name="T65" fmla="*/ 42 h 220"/>
                  <a:gd name="T66" fmla="*/ 162 w 197"/>
                  <a:gd name="T67" fmla="*/ 78 h 220"/>
                  <a:gd name="T68" fmla="*/ 114 w 197"/>
                  <a:gd name="T69" fmla="*/ 118 h 220"/>
                  <a:gd name="T70" fmla="*/ 146 w 197"/>
                  <a:gd name="T71" fmla="*/ 101 h 220"/>
                  <a:gd name="T72" fmla="*/ 185 w 197"/>
                  <a:gd name="T73" fmla="*/ 97 h 220"/>
                  <a:gd name="T74" fmla="*/ 185 w 197"/>
                  <a:gd name="T75" fmla="*/ 97 h 220"/>
                  <a:gd name="T76" fmla="*/ 173 w 197"/>
                  <a:gd name="T77" fmla="*/ 118 h 220"/>
                  <a:gd name="T78" fmla="*/ 180 w 197"/>
                  <a:gd name="T79" fmla="*/ 131 h 220"/>
                  <a:gd name="T80" fmla="*/ 180 w 197"/>
                  <a:gd name="T81" fmla="*/ 132 h 220"/>
                  <a:gd name="T82" fmla="*/ 197 w 197"/>
                  <a:gd name="T83" fmla="*/ 124 h 220"/>
                  <a:gd name="T84" fmla="*/ 192 w 197"/>
                  <a:gd name="T85" fmla="*/ 142 h 220"/>
                  <a:gd name="T86" fmla="*/ 142 w 197"/>
                  <a:gd name="T87" fmla="*/ 186 h 220"/>
                  <a:gd name="T88" fmla="*/ 175 w 197"/>
                  <a:gd name="T89" fmla="*/ 168 h 220"/>
                  <a:gd name="T90" fmla="*/ 168 w 197"/>
                  <a:gd name="T91" fmla="*/ 173 h 220"/>
                  <a:gd name="T92" fmla="*/ 190 w 197"/>
                  <a:gd name="T93" fmla="*/ 162 h 220"/>
                  <a:gd name="T94" fmla="*/ 190 w 197"/>
                  <a:gd name="T95" fmla="*/ 163 h 220"/>
                  <a:gd name="T96" fmla="*/ 145 w 197"/>
                  <a:gd name="T97" fmla="*/ 194 h 220"/>
                  <a:gd name="T98" fmla="*/ 145 w 197"/>
                  <a:gd name="T99" fmla="*/ 195 h 220"/>
                  <a:gd name="T100" fmla="*/ 181 w 197"/>
                  <a:gd name="T101" fmla="*/ 16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7" h="220">
                    <a:moveTo>
                      <a:pt x="91" y="220"/>
                    </a:moveTo>
                    <a:cubicBezTo>
                      <a:pt x="91" y="220"/>
                      <a:pt x="91" y="220"/>
                      <a:pt x="91" y="220"/>
                    </a:cubicBezTo>
                    <a:cubicBezTo>
                      <a:pt x="91" y="219"/>
                      <a:pt x="91" y="219"/>
                      <a:pt x="91" y="219"/>
                    </a:cubicBezTo>
                    <a:cubicBezTo>
                      <a:pt x="101" y="213"/>
                      <a:pt x="120" y="202"/>
                      <a:pt x="136" y="192"/>
                    </a:cubicBezTo>
                    <a:cubicBezTo>
                      <a:pt x="110" y="207"/>
                      <a:pt x="109" y="207"/>
                      <a:pt x="109" y="207"/>
                    </a:cubicBezTo>
                    <a:cubicBezTo>
                      <a:pt x="109" y="207"/>
                      <a:pt x="109" y="207"/>
                      <a:pt x="109" y="207"/>
                    </a:cubicBezTo>
                    <a:cubicBezTo>
                      <a:pt x="109" y="207"/>
                      <a:pt x="109" y="207"/>
                      <a:pt x="109" y="206"/>
                    </a:cubicBezTo>
                    <a:cubicBezTo>
                      <a:pt x="109" y="206"/>
                      <a:pt x="109" y="206"/>
                      <a:pt x="109" y="206"/>
                    </a:cubicBezTo>
                    <a:cubicBezTo>
                      <a:pt x="109" y="206"/>
                      <a:pt x="109" y="206"/>
                      <a:pt x="109" y="206"/>
                    </a:cubicBezTo>
                    <a:cubicBezTo>
                      <a:pt x="109" y="206"/>
                      <a:pt x="109" y="206"/>
                      <a:pt x="109" y="206"/>
                    </a:cubicBezTo>
                    <a:cubicBezTo>
                      <a:pt x="89" y="218"/>
                      <a:pt x="88" y="219"/>
                      <a:pt x="88" y="219"/>
                    </a:cubicBezTo>
                    <a:cubicBezTo>
                      <a:pt x="87" y="219"/>
                      <a:pt x="87" y="218"/>
                      <a:pt x="87" y="218"/>
                    </a:cubicBezTo>
                    <a:cubicBezTo>
                      <a:pt x="87" y="218"/>
                      <a:pt x="87" y="218"/>
                      <a:pt x="88" y="218"/>
                    </a:cubicBezTo>
                    <a:cubicBezTo>
                      <a:pt x="88" y="218"/>
                      <a:pt x="88" y="218"/>
                      <a:pt x="88" y="218"/>
                    </a:cubicBezTo>
                    <a:cubicBezTo>
                      <a:pt x="88" y="218"/>
                      <a:pt x="88" y="218"/>
                      <a:pt x="88" y="218"/>
                    </a:cubicBezTo>
                    <a:cubicBezTo>
                      <a:pt x="89" y="216"/>
                      <a:pt x="97" y="210"/>
                      <a:pt x="134" y="183"/>
                    </a:cubicBezTo>
                    <a:cubicBezTo>
                      <a:pt x="154" y="168"/>
                      <a:pt x="177" y="152"/>
                      <a:pt x="186" y="145"/>
                    </a:cubicBezTo>
                    <a:cubicBezTo>
                      <a:pt x="97" y="197"/>
                      <a:pt x="97" y="197"/>
                      <a:pt x="97" y="197"/>
                    </a:cubicBezTo>
                    <a:cubicBezTo>
                      <a:pt x="96" y="197"/>
                      <a:pt x="96" y="197"/>
                      <a:pt x="96" y="196"/>
                    </a:cubicBezTo>
                    <a:cubicBezTo>
                      <a:pt x="96" y="196"/>
                      <a:pt x="96" y="196"/>
                      <a:pt x="96" y="196"/>
                    </a:cubicBezTo>
                    <a:cubicBezTo>
                      <a:pt x="188" y="129"/>
                      <a:pt x="188" y="129"/>
                      <a:pt x="188" y="129"/>
                    </a:cubicBezTo>
                    <a:cubicBezTo>
                      <a:pt x="120" y="169"/>
                      <a:pt x="119" y="169"/>
                      <a:pt x="119" y="169"/>
                    </a:cubicBezTo>
                    <a:cubicBezTo>
                      <a:pt x="119" y="168"/>
                      <a:pt x="119" y="168"/>
                      <a:pt x="119" y="168"/>
                    </a:cubicBezTo>
                    <a:cubicBezTo>
                      <a:pt x="118" y="168"/>
                      <a:pt x="118" y="168"/>
                      <a:pt x="123" y="165"/>
                    </a:cubicBezTo>
                    <a:cubicBezTo>
                      <a:pt x="109" y="173"/>
                      <a:pt x="105" y="175"/>
                      <a:pt x="104" y="175"/>
                    </a:cubicBezTo>
                    <a:cubicBezTo>
                      <a:pt x="104" y="175"/>
                      <a:pt x="104" y="175"/>
                      <a:pt x="104" y="175"/>
                    </a:cubicBezTo>
                    <a:cubicBezTo>
                      <a:pt x="104" y="175"/>
                      <a:pt x="104" y="175"/>
                      <a:pt x="104" y="175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4" y="175"/>
                      <a:pt x="104" y="175"/>
                      <a:pt x="104" y="175"/>
                    </a:cubicBezTo>
                    <a:cubicBezTo>
                      <a:pt x="103" y="175"/>
                      <a:pt x="103" y="175"/>
                      <a:pt x="107" y="172"/>
                    </a:cubicBezTo>
                    <a:cubicBezTo>
                      <a:pt x="110" y="170"/>
                      <a:pt x="113" y="167"/>
                      <a:pt x="117" y="164"/>
                    </a:cubicBezTo>
                    <a:cubicBezTo>
                      <a:pt x="133" y="151"/>
                      <a:pt x="160" y="128"/>
                      <a:pt x="169" y="120"/>
                    </a:cubicBezTo>
                    <a:cubicBezTo>
                      <a:pt x="141" y="137"/>
                      <a:pt x="108" y="156"/>
                      <a:pt x="104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104" y="158"/>
                      <a:pt x="104" y="158"/>
                      <a:pt x="103" y="158"/>
                    </a:cubicBezTo>
                    <a:cubicBezTo>
                      <a:pt x="103" y="157"/>
                      <a:pt x="103" y="157"/>
                      <a:pt x="116" y="148"/>
                    </a:cubicBezTo>
                    <a:cubicBezTo>
                      <a:pt x="124" y="142"/>
                      <a:pt x="134" y="134"/>
                      <a:pt x="144" y="127"/>
                    </a:cubicBezTo>
                    <a:cubicBezTo>
                      <a:pt x="158" y="116"/>
                      <a:pt x="172" y="106"/>
                      <a:pt x="179" y="101"/>
                    </a:cubicBezTo>
                    <a:cubicBezTo>
                      <a:pt x="170" y="106"/>
                      <a:pt x="152" y="116"/>
                      <a:pt x="136" y="126"/>
                    </a:cubicBezTo>
                    <a:cubicBezTo>
                      <a:pt x="92" y="152"/>
                      <a:pt x="92" y="152"/>
                      <a:pt x="91" y="151"/>
                    </a:cubicBezTo>
                    <a:cubicBezTo>
                      <a:pt x="91" y="151"/>
                      <a:pt x="91" y="151"/>
                      <a:pt x="91" y="151"/>
                    </a:cubicBezTo>
                    <a:cubicBezTo>
                      <a:pt x="91" y="151"/>
                      <a:pt x="91" y="151"/>
                      <a:pt x="91" y="151"/>
                    </a:cubicBezTo>
                    <a:cubicBezTo>
                      <a:pt x="91" y="151"/>
                      <a:pt x="91" y="151"/>
                      <a:pt x="91" y="151"/>
                    </a:cubicBezTo>
                    <a:cubicBezTo>
                      <a:pt x="91" y="151"/>
                      <a:pt x="91" y="151"/>
                      <a:pt x="91" y="151"/>
                    </a:cubicBezTo>
                    <a:cubicBezTo>
                      <a:pt x="92" y="150"/>
                      <a:pt x="93" y="148"/>
                      <a:pt x="97" y="145"/>
                    </a:cubicBezTo>
                    <a:cubicBezTo>
                      <a:pt x="101" y="141"/>
                      <a:pt x="106" y="137"/>
                      <a:pt x="112" y="131"/>
                    </a:cubicBezTo>
                    <a:cubicBezTo>
                      <a:pt x="123" y="121"/>
                      <a:pt x="137" y="108"/>
                      <a:pt x="143" y="103"/>
                    </a:cubicBezTo>
                    <a:cubicBezTo>
                      <a:pt x="110" y="122"/>
                      <a:pt x="110" y="122"/>
                      <a:pt x="110" y="122"/>
                    </a:cubicBezTo>
                    <a:cubicBezTo>
                      <a:pt x="110" y="122"/>
                      <a:pt x="109" y="122"/>
                      <a:pt x="109" y="122"/>
                    </a:cubicBezTo>
                    <a:cubicBezTo>
                      <a:pt x="109" y="122"/>
                      <a:pt x="109" y="121"/>
                      <a:pt x="109" y="121"/>
                    </a:cubicBezTo>
                    <a:cubicBezTo>
                      <a:pt x="121" y="112"/>
                      <a:pt x="148" y="89"/>
                      <a:pt x="158" y="81"/>
                    </a:cubicBezTo>
                    <a:cubicBezTo>
                      <a:pt x="95" y="118"/>
                      <a:pt x="95" y="118"/>
                      <a:pt x="95" y="118"/>
                    </a:cubicBezTo>
                    <a:cubicBezTo>
                      <a:pt x="95" y="118"/>
                      <a:pt x="94" y="118"/>
                      <a:pt x="94" y="118"/>
                    </a:cubicBezTo>
                    <a:cubicBezTo>
                      <a:pt x="94" y="117"/>
                      <a:pt x="94" y="117"/>
                      <a:pt x="94" y="117"/>
                    </a:cubicBezTo>
                    <a:cubicBezTo>
                      <a:pt x="186" y="46"/>
                      <a:pt x="186" y="46"/>
                      <a:pt x="186" y="46"/>
                    </a:cubicBezTo>
                    <a:cubicBezTo>
                      <a:pt x="43" y="128"/>
                      <a:pt x="43" y="128"/>
                      <a:pt x="43" y="128"/>
                    </a:cubicBezTo>
                    <a:cubicBezTo>
                      <a:pt x="43" y="128"/>
                      <a:pt x="42" y="128"/>
                      <a:pt x="42" y="128"/>
                    </a:cubicBezTo>
                    <a:cubicBezTo>
                      <a:pt x="42" y="128"/>
                      <a:pt x="42" y="128"/>
                      <a:pt x="42" y="127"/>
                    </a:cubicBezTo>
                    <a:cubicBezTo>
                      <a:pt x="82" y="101"/>
                      <a:pt x="152" y="53"/>
                      <a:pt x="173" y="39"/>
                    </a:cubicBezTo>
                    <a:cubicBezTo>
                      <a:pt x="39" y="116"/>
                      <a:pt x="21" y="126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28"/>
                      <a:pt x="17" y="128"/>
                      <a:pt x="18" y="127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19" y="126"/>
                      <a:pt x="24" y="122"/>
                      <a:pt x="45" y="108"/>
                    </a:cubicBezTo>
                    <a:cubicBezTo>
                      <a:pt x="59" y="97"/>
                      <a:pt x="80" y="83"/>
                      <a:pt x="106" y="65"/>
                    </a:cubicBezTo>
                    <a:cubicBezTo>
                      <a:pt x="139" y="42"/>
                      <a:pt x="172" y="19"/>
                      <a:pt x="187" y="9"/>
                    </a:cubicBezTo>
                    <a:cubicBezTo>
                      <a:pt x="168" y="19"/>
                      <a:pt x="121" y="47"/>
                      <a:pt x="81" y="70"/>
                    </a:cubicBezTo>
                    <a:cubicBezTo>
                      <a:pt x="60" y="82"/>
                      <a:pt x="40" y="94"/>
                      <a:pt x="25" y="102"/>
                    </a:cubicBezTo>
                    <a:cubicBezTo>
                      <a:pt x="18" y="107"/>
                      <a:pt x="12" y="110"/>
                      <a:pt x="8" y="112"/>
                    </a:cubicBezTo>
                    <a:cubicBezTo>
                      <a:pt x="4" y="115"/>
                      <a:pt x="2" y="116"/>
                      <a:pt x="1" y="116"/>
                    </a:cubicBezTo>
                    <a:cubicBezTo>
                      <a:pt x="1" y="116"/>
                      <a:pt x="1" y="116"/>
                      <a:pt x="1" y="116"/>
                    </a:cubicBezTo>
                    <a:cubicBezTo>
                      <a:pt x="1" y="116"/>
                      <a:pt x="1" y="116"/>
                      <a:pt x="1" y="116"/>
                    </a:cubicBezTo>
                    <a:cubicBezTo>
                      <a:pt x="1" y="116"/>
                      <a:pt x="1" y="116"/>
                      <a:pt x="0" y="116"/>
                    </a:cubicBezTo>
                    <a:cubicBezTo>
                      <a:pt x="0" y="116"/>
                      <a:pt x="0" y="116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2" y="114"/>
                      <a:pt x="4" y="113"/>
                      <a:pt x="9" y="110"/>
                    </a:cubicBezTo>
                    <a:cubicBezTo>
                      <a:pt x="14" y="107"/>
                      <a:pt x="21" y="103"/>
                      <a:pt x="30" y="97"/>
                    </a:cubicBezTo>
                    <a:cubicBezTo>
                      <a:pt x="47" y="86"/>
                      <a:pt x="71" y="72"/>
                      <a:pt x="94" y="58"/>
                    </a:cubicBezTo>
                    <a:cubicBezTo>
                      <a:pt x="118" y="43"/>
                      <a:pt x="142" y="28"/>
                      <a:pt x="160" y="17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7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6" y="104"/>
                      <a:pt x="14" y="98"/>
                      <a:pt x="46" y="73"/>
                    </a:cubicBezTo>
                    <a:cubicBezTo>
                      <a:pt x="60" y="62"/>
                      <a:pt x="74" y="51"/>
                      <a:pt x="82" y="46"/>
                    </a:cubicBezTo>
                    <a:cubicBezTo>
                      <a:pt x="19" y="82"/>
                      <a:pt x="6" y="89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1"/>
                      <a:pt x="2" y="90"/>
                      <a:pt x="2" y="90"/>
                    </a:cubicBezTo>
                    <a:cubicBezTo>
                      <a:pt x="3" y="90"/>
                      <a:pt x="39" y="67"/>
                      <a:pt x="61" y="53"/>
                    </a:cubicBezTo>
                    <a:cubicBezTo>
                      <a:pt x="57" y="56"/>
                      <a:pt x="52" y="58"/>
                      <a:pt x="48" y="61"/>
                    </a:cubicBezTo>
                    <a:cubicBezTo>
                      <a:pt x="24" y="75"/>
                      <a:pt x="19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8" y="77"/>
                      <a:pt x="18" y="77"/>
                      <a:pt x="19" y="76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82"/>
                      <a:pt x="8" y="82"/>
                      <a:pt x="8" y="82"/>
                    </a:cubicBezTo>
                    <a:cubicBezTo>
                      <a:pt x="8" y="81"/>
                      <a:pt x="8" y="81"/>
                      <a:pt x="25" y="62"/>
                    </a:cubicBezTo>
                    <a:cubicBezTo>
                      <a:pt x="31" y="55"/>
                      <a:pt x="37" y="48"/>
                      <a:pt x="40" y="45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9" y="62"/>
                      <a:pt x="9" y="61"/>
                      <a:pt x="11" y="48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2" y="46"/>
                    </a:cubicBezTo>
                    <a:cubicBezTo>
                      <a:pt x="12" y="46"/>
                      <a:pt x="12" y="47"/>
                      <a:pt x="12" y="47"/>
                    </a:cubicBezTo>
                    <a:cubicBezTo>
                      <a:pt x="11" y="51"/>
                      <a:pt x="11" y="58"/>
                      <a:pt x="10" y="61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3" y="43"/>
                      <a:pt x="43" y="43"/>
                      <a:pt x="26" y="63"/>
                    </a:cubicBezTo>
                    <a:cubicBezTo>
                      <a:pt x="20" y="69"/>
                      <a:pt x="13" y="77"/>
                      <a:pt x="10" y="80"/>
                    </a:cubicBezTo>
                    <a:cubicBezTo>
                      <a:pt x="20" y="75"/>
                      <a:pt x="67" y="47"/>
                      <a:pt x="93" y="32"/>
                    </a:cubicBezTo>
                    <a:cubicBezTo>
                      <a:pt x="93" y="32"/>
                      <a:pt x="93" y="32"/>
                      <a:pt x="93" y="32"/>
                    </a:cubicBezTo>
                    <a:cubicBezTo>
                      <a:pt x="93" y="32"/>
                      <a:pt x="93" y="32"/>
                      <a:pt x="94" y="33"/>
                    </a:cubicBezTo>
                    <a:cubicBezTo>
                      <a:pt x="94" y="33"/>
                      <a:pt x="94" y="33"/>
                      <a:pt x="93" y="33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93" y="33"/>
                      <a:pt x="93" y="34"/>
                      <a:pt x="93" y="34"/>
                    </a:cubicBezTo>
                    <a:cubicBezTo>
                      <a:pt x="91" y="35"/>
                      <a:pt x="88" y="36"/>
                      <a:pt x="82" y="40"/>
                    </a:cubicBezTo>
                    <a:cubicBezTo>
                      <a:pt x="80" y="41"/>
                      <a:pt x="78" y="42"/>
                      <a:pt x="77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44"/>
                      <a:pt x="77" y="44"/>
                      <a:pt x="74" y="46"/>
                    </a:cubicBezTo>
                    <a:cubicBezTo>
                      <a:pt x="72" y="47"/>
                      <a:pt x="69" y="49"/>
                      <a:pt x="65" y="51"/>
                    </a:cubicBezTo>
                    <a:cubicBezTo>
                      <a:pt x="58" y="56"/>
                      <a:pt x="49" y="62"/>
                      <a:pt x="40" y="68"/>
                    </a:cubicBezTo>
                    <a:cubicBezTo>
                      <a:pt x="33" y="72"/>
                      <a:pt x="25" y="77"/>
                      <a:pt x="19" y="81"/>
                    </a:cubicBezTo>
                    <a:cubicBezTo>
                      <a:pt x="38" y="70"/>
                      <a:pt x="68" y="52"/>
                      <a:pt x="87" y="41"/>
                    </a:cubicBezTo>
                    <a:cubicBezTo>
                      <a:pt x="88" y="41"/>
                      <a:pt x="88" y="41"/>
                      <a:pt x="88" y="41"/>
                    </a:cubicBezTo>
                    <a:cubicBezTo>
                      <a:pt x="88" y="42"/>
                      <a:pt x="88" y="42"/>
                      <a:pt x="88" y="42"/>
                    </a:cubicBezTo>
                    <a:cubicBezTo>
                      <a:pt x="64" y="60"/>
                      <a:pt x="22" y="93"/>
                      <a:pt x="9" y="103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0"/>
                      <a:pt x="188" y="0"/>
                      <a:pt x="189" y="0"/>
                    </a:cubicBezTo>
                    <a:cubicBezTo>
                      <a:pt x="189" y="0"/>
                      <a:pt x="189" y="1"/>
                      <a:pt x="188" y="1"/>
                    </a:cubicBezTo>
                    <a:cubicBezTo>
                      <a:pt x="187" y="2"/>
                      <a:pt x="75" y="71"/>
                      <a:pt x="25" y="101"/>
                    </a:cubicBezTo>
                    <a:cubicBezTo>
                      <a:pt x="40" y="93"/>
                      <a:pt x="60" y="81"/>
                      <a:pt x="81" y="69"/>
                    </a:cubicBezTo>
                    <a:cubicBezTo>
                      <a:pt x="108" y="53"/>
                      <a:pt x="135" y="37"/>
                      <a:pt x="157" y="25"/>
                    </a:cubicBezTo>
                    <a:cubicBezTo>
                      <a:pt x="184" y="9"/>
                      <a:pt x="191" y="5"/>
                      <a:pt x="194" y="4"/>
                    </a:cubicBezTo>
                    <a:cubicBezTo>
                      <a:pt x="194" y="4"/>
                      <a:pt x="194" y="4"/>
                      <a:pt x="194" y="4"/>
                    </a:cubicBezTo>
                    <a:cubicBezTo>
                      <a:pt x="194" y="4"/>
                      <a:pt x="194" y="4"/>
                      <a:pt x="194" y="4"/>
                    </a:cubicBezTo>
                    <a:cubicBezTo>
                      <a:pt x="194" y="4"/>
                      <a:pt x="195" y="4"/>
                      <a:pt x="195" y="4"/>
                    </a:cubicBezTo>
                    <a:cubicBezTo>
                      <a:pt x="195" y="4"/>
                      <a:pt x="195" y="4"/>
                      <a:pt x="194" y="4"/>
                    </a:cubicBezTo>
                    <a:cubicBezTo>
                      <a:pt x="142" y="41"/>
                      <a:pt x="47" y="107"/>
                      <a:pt x="23" y="124"/>
                    </a:cubicBezTo>
                    <a:cubicBezTo>
                      <a:pt x="52" y="107"/>
                      <a:pt x="177" y="35"/>
                      <a:pt x="179" y="34"/>
                    </a:cubicBezTo>
                    <a:cubicBezTo>
                      <a:pt x="179" y="34"/>
                      <a:pt x="179" y="34"/>
                      <a:pt x="179" y="34"/>
                    </a:cubicBezTo>
                    <a:cubicBezTo>
                      <a:pt x="179" y="34"/>
                      <a:pt x="179" y="34"/>
                      <a:pt x="179" y="34"/>
                    </a:cubicBezTo>
                    <a:cubicBezTo>
                      <a:pt x="179" y="34"/>
                      <a:pt x="179" y="35"/>
                      <a:pt x="179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6"/>
                      <a:pt x="174" y="39"/>
                      <a:pt x="158" y="50"/>
                    </a:cubicBezTo>
                    <a:cubicBezTo>
                      <a:pt x="147" y="58"/>
                      <a:pt x="131" y="69"/>
                      <a:pt x="111" y="82"/>
                    </a:cubicBezTo>
                    <a:cubicBezTo>
                      <a:pt x="89" y="97"/>
                      <a:pt x="67" y="112"/>
                      <a:pt x="54" y="121"/>
                    </a:cubicBezTo>
                    <a:cubicBezTo>
                      <a:pt x="191" y="42"/>
                      <a:pt x="191" y="42"/>
                      <a:pt x="191" y="42"/>
                    </a:cubicBezTo>
                    <a:cubicBezTo>
                      <a:pt x="191" y="41"/>
                      <a:pt x="192" y="42"/>
                      <a:pt x="192" y="42"/>
                    </a:cubicBezTo>
                    <a:cubicBezTo>
                      <a:pt x="192" y="42"/>
                      <a:pt x="192" y="42"/>
                      <a:pt x="192" y="42"/>
                    </a:cubicBezTo>
                    <a:cubicBezTo>
                      <a:pt x="100" y="114"/>
                      <a:pt x="100" y="114"/>
                      <a:pt x="100" y="114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3" y="78"/>
                      <a:pt x="163" y="78"/>
                      <a:pt x="162" y="79"/>
                    </a:cubicBezTo>
                    <a:cubicBezTo>
                      <a:pt x="162" y="79"/>
                      <a:pt x="162" y="79"/>
                      <a:pt x="162" y="79"/>
                    </a:cubicBezTo>
                    <a:cubicBezTo>
                      <a:pt x="162" y="79"/>
                      <a:pt x="162" y="79"/>
                      <a:pt x="162" y="79"/>
                    </a:cubicBezTo>
                    <a:cubicBezTo>
                      <a:pt x="161" y="80"/>
                      <a:pt x="156" y="85"/>
                      <a:pt x="136" y="100"/>
                    </a:cubicBezTo>
                    <a:cubicBezTo>
                      <a:pt x="128" y="107"/>
                      <a:pt x="119" y="114"/>
                      <a:pt x="114" y="118"/>
                    </a:cubicBezTo>
                    <a:cubicBezTo>
                      <a:pt x="146" y="100"/>
                      <a:pt x="146" y="100"/>
                      <a:pt x="146" y="100"/>
                    </a:cubicBezTo>
                    <a:cubicBezTo>
                      <a:pt x="146" y="100"/>
                      <a:pt x="146" y="100"/>
                      <a:pt x="146" y="100"/>
                    </a:cubicBezTo>
                    <a:cubicBezTo>
                      <a:pt x="146" y="100"/>
                      <a:pt x="146" y="100"/>
                      <a:pt x="146" y="101"/>
                    </a:cubicBezTo>
                    <a:cubicBezTo>
                      <a:pt x="146" y="101"/>
                      <a:pt x="146" y="101"/>
                      <a:pt x="146" y="101"/>
                    </a:cubicBezTo>
                    <a:cubicBezTo>
                      <a:pt x="146" y="101"/>
                      <a:pt x="146" y="101"/>
                      <a:pt x="146" y="101"/>
                    </a:cubicBezTo>
                    <a:cubicBezTo>
                      <a:pt x="145" y="102"/>
                      <a:pt x="143" y="104"/>
                      <a:pt x="135" y="111"/>
                    </a:cubicBezTo>
                    <a:cubicBezTo>
                      <a:pt x="129" y="117"/>
                      <a:pt x="120" y="125"/>
                      <a:pt x="112" y="132"/>
                    </a:cubicBezTo>
                    <a:cubicBezTo>
                      <a:pt x="105" y="139"/>
                      <a:pt x="98" y="145"/>
                      <a:pt x="94" y="149"/>
                    </a:cubicBezTo>
                    <a:cubicBezTo>
                      <a:pt x="101" y="145"/>
                      <a:pt x="118" y="135"/>
                      <a:pt x="135" y="125"/>
                    </a:cubicBezTo>
                    <a:cubicBezTo>
                      <a:pt x="176" y="101"/>
                      <a:pt x="183" y="97"/>
                      <a:pt x="185" y="97"/>
                    </a:cubicBezTo>
                    <a:cubicBezTo>
                      <a:pt x="185" y="97"/>
                      <a:pt x="185" y="97"/>
                      <a:pt x="185" y="97"/>
                    </a:cubicBezTo>
                    <a:cubicBezTo>
                      <a:pt x="185" y="97"/>
                      <a:pt x="185" y="97"/>
                      <a:pt x="185" y="97"/>
                    </a:cubicBezTo>
                    <a:cubicBezTo>
                      <a:pt x="185" y="96"/>
                      <a:pt x="185" y="96"/>
                      <a:pt x="185" y="96"/>
                    </a:cubicBezTo>
                    <a:cubicBezTo>
                      <a:pt x="185" y="96"/>
                      <a:pt x="185" y="97"/>
                      <a:pt x="185" y="97"/>
                    </a:cubicBezTo>
                    <a:cubicBezTo>
                      <a:pt x="185" y="97"/>
                      <a:pt x="185" y="97"/>
                      <a:pt x="185" y="97"/>
                    </a:cubicBezTo>
                    <a:cubicBezTo>
                      <a:pt x="162" y="115"/>
                      <a:pt x="121" y="145"/>
                      <a:pt x="108" y="155"/>
                    </a:cubicBezTo>
                    <a:cubicBezTo>
                      <a:pt x="121" y="148"/>
                      <a:pt x="157" y="127"/>
                      <a:pt x="173" y="117"/>
                    </a:cubicBezTo>
                    <a:cubicBezTo>
                      <a:pt x="173" y="117"/>
                      <a:pt x="173" y="117"/>
                      <a:pt x="173" y="117"/>
                    </a:cubicBezTo>
                    <a:cubicBezTo>
                      <a:pt x="173" y="117"/>
                      <a:pt x="173" y="118"/>
                      <a:pt x="173" y="118"/>
                    </a:cubicBezTo>
                    <a:cubicBezTo>
                      <a:pt x="173" y="118"/>
                      <a:pt x="173" y="118"/>
                      <a:pt x="173" y="118"/>
                    </a:cubicBezTo>
                    <a:cubicBezTo>
                      <a:pt x="173" y="118"/>
                      <a:pt x="173" y="118"/>
                      <a:pt x="173" y="118"/>
                    </a:cubicBezTo>
                    <a:cubicBezTo>
                      <a:pt x="173" y="118"/>
                      <a:pt x="173" y="118"/>
                      <a:pt x="173" y="118"/>
                    </a:cubicBezTo>
                    <a:cubicBezTo>
                      <a:pt x="171" y="120"/>
                      <a:pt x="162" y="128"/>
                      <a:pt x="118" y="164"/>
                    </a:cubicBezTo>
                    <a:cubicBezTo>
                      <a:pt x="114" y="168"/>
                      <a:pt x="110" y="171"/>
                      <a:pt x="108" y="173"/>
                    </a:cubicBezTo>
                    <a:cubicBezTo>
                      <a:pt x="120" y="166"/>
                      <a:pt x="158" y="143"/>
                      <a:pt x="180" y="131"/>
                    </a:cubicBezTo>
                    <a:cubicBezTo>
                      <a:pt x="180" y="131"/>
                      <a:pt x="180" y="131"/>
                      <a:pt x="180" y="131"/>
                    </a:cubicBezTo>
                    <a:cubicBezTo>
                      <a:pt x="180" y="131"/>
                      <a:pt x="180" y="131"/>
                      <a:pt x="180" y="131"/>
                    </a:cubicBezTo>
                    <a:cubicBezTo>
                      <a:pt x="181" y="131"/>
                      <a:pt x="181" y="131"/>
                      <a:pt x="180" y="131"/>
                    </a:cubicBezTo>
                    <a:cubicBezTo>
                      <a:pt x="180" y="132"/>
                      <a:pt x="180" y="132"/>
                      <a:pt x="180" y="132"/>
                    </a:cubicBezTo>
                    <a:cubicBezTo>
                      <a:pt x="180" y="132"/>
                      <a:pt x="180" y="132"/>
                      <a:pt x="180" y="132"/>
                    </a:cubicBezTo>
                    <a:cubicBezTo>
                      <a:pt x="178" y="133"/>
                      <a:pt x="172" y="136"/>
                      <a:pt x="154" y="147"/>
                    </a:cubicBezTo>
                    <a:cubicBezTo>
                      <a:pt x="150" y="150"/>
                      <a:pt x="145" y="153"/>
                      <a:pt x="141" y="155"/>
                    </a:cubicBezTo>
                    <a:cubicBezTo>
                      <a:pt x="158" y="145"/>
                      <a:pt x="181" y="132"/>
                      <a:pt x="196" y="123"/>
                    </a:cubicBezTo>
                    <a:cubicBezTo>
                      <a:pt x="196" y="123"/>
                      <a:pt x="196" y="123"/>
                      <a:pt x="197" y="123"/>
                    </a:cubicBezTo>
                    <a:cubicBezTo>
                      <a:pt x="197" y="123"/>
                      <a:pt x="197" y="124"/>
                      <a:pt x="197" y="124"/>
                    </a:cubicBezTo>
                    <a:cubicBezTo>
                      <a:pt x="104" y="191"/>
                      <a:pt x="104" y="191"/>
                      <a:pt x="104" y="191"/>
                    </a:cubicBezTo>
                    <a:cubicBezTo>
                      <a:pt x="191" y="141"/>
                      <a:pt x="191" y="141"/>
                      <a:pt x="191" y="141"/>
                    </a:cubicBezTo>
                    <a:cubicBezTo>
                      <a:pt x="191" y="141"/>
                      <a:pt x="191" y="141"/>
                      <a:pt x="191" y="141"/>
                    </a:cubicBezTo>
                    <a:cubicBezTo>
                      <a:pt x="192" y="141"/>
                      <a:pt x="192" y="141"/>
                      <a:pt x="192" y="141"/>
                    </a:cubicBezTo>
                    <a:cubicBezTo>
                      <a:pt x="192" y="141"/>
                      <a:pt x="192" y="141"/>
                      <a:pt x="192" y="142"/>
                    </a:cubicBezTo>
                    <a:cubicBezTo>
                      <a:pt x="192" y="142"/>
                      <a:pt x="192" y="142"/>
                      <a:pt x="192" y="142"/>
                    </a:cubicBezTo>
                    <a:cubicBezTo>
                      <a:pt x="191" y="142"/>
                      <a:pt x="191" y="142"/>
                      <a:pt x="191" y="142"/>
                    </a:cubicBezTo>
                    <a:cubicBezTo>
                      <a:pt x="190" y="144"/>
                      <a:pt x="180" y="151"/>
                      <a:pt x="135" y="184"/>
                    </a:cubicBezTo>
                    <a:cubicBezTo>
                      <a:pt x="117" y="196"/>
                      <a:pt x="100" y="209"/>
                      <a:pt x="92" y="215"/>
                    </a:cubicBezTo>
                    <a:cubicBezTo>
                      <a:pt x="102" y="210"/>
                      <a:pt x="124" y="197"/>
                      <a:pt x="142" y="186"/>
                    </a:cubicBezTo>
                    <a:cubicBezTo>
                      <a:pt x="167" y="172"/>
                      <a:pt x="173" y="168"/>
                      <a:pt x="174" y="167"/>
                    </a:cubicBezTo>
                    <a:cubicBezTo>
                      <a:pt x="175" y="167"/>
                      <a:pt x="175" y="167"/>
                      <a:pt x="175" y="167"/>
                    </a:cubicBezTo>
                    <a:cubicBezTo>
                      <a:pt x="175" y="167"/>
                      <a:pt x="175" y="167"/>
                      <a:pt x="175" y="167"/>
                    </a:cubicBezTo>
                    <a:cubicBezTo>
                      <a:pt x="175" y="167"/>
                      <a:pt x="175" y="167"/>
                      <a:pt x="175" y="167"/>
                    </a:cubicBezTo>
                    <a:cubicBezTo>
                      <a:pt x="175" y="167"/>
                      <a:pt x="175" y="167"/>
                      <a:pt x="175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67" y="173"/>
                      <a:pt x="152" y="181"/>
                      <a:pt x="139" y="189"/>
                    </a:cubicBezTo>
                    <a:cubicBezTo>
                      <a:pt x="149" y="183"/>
                      <a:pt x="160" y="177"/>
                      <a:pt x="168" y="173"/>
                    </a:cubicBezTo>
                    <a:cubicBezTo>
                      <a:pt x="168" y="172"/>
                      <a:pt x="168" y="172"/>
                      <a:pt x="168" y="172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73"/>
                      <a:pt x="169" y="173"/>
                      <a:pt x="168" y="173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8" y="173"/>
                      <a:pt x="168" y="173"/>
                      <a:pt x="168" y="174"/>
                    </a:cubicBezTo>
                    <a:cubicBezTo>
                      <a:pt x="166" y="175"/>
                      <a:pt x="162" y="178"/>
                      <a:pt x="146" y="187"/>
                    </a:cubicBezTo>
                    <a:cubicBezTo>
                      <a:pt x="181" y="167"/>
                      <a:pt x="188" y="163"/>
                      <a:pt x="190" y="162"/>
                    </a:cubicBezTo>
                    <a:cubicBezTo>
                      <a:pt x="190" y="162"/>
                      <a:pt x="190" y="162"/>
                      <a:pt x="190" y="162"/>
                    </a:cubicBezTo>
                    <a:cubicBezTo>
                      <a:pt x="190" y="162"/>
                      <a:pt x="190" y="162"/>
                      <a:pt x="190" y="162"/>
                    </a:cubicBezTo>
                    <a:cubicBezTo>
                      <a:pt x="190" y="162"/>
                      <a:pt x="190" y="162"/>
                      <a:pt x="190" y="162"/>
                    </a:cubicBezTo>
                    <a:cubicBezTo>
                      <a:pt x="190" y="162"/>
                      <a:pt x="190" y="162"/>
                      <a:pt x="190" y="162"/>
                    </a:cubicBezTo>
                    <a:cubicBezTo>
                      <a:pt x="191" y="162"/>
                      <a:pt x="191" y="162"/>
                      <a:pt x="190" y="163"/>
                    </a:cubicBezTo>
                    <a:cubicBezTo>
                      <a:pt x="190" y="163"/>
                      <a:pt x="190" y="163"/>
                      <a:pt x="190" y="163"/>
                    </a:cubicBezTo>
                    <a:cubicBezTo>
                      <a:pt x="190" y="163"/>
                      <a:pt x="190" y="163"/>
                      <a:pt x="190" y="163"/>
                    </a:cubicBezTo>
                    <a:cubicBezTo>
                      <a:pt x="188" y="164"/>
                      <a:pt x="181" y="169"/>
                      <a:pt x="151" y="189"/>
                    </a:cubicBezTo>
                    <a:cubicBezTo>
                      <a:pt x="140" y="196"/>
                      <a:pt x="129" y="203"/>
                      <a:pt x="122" y="208"/>
                    </a:cubicBezTo>
                    <a:cubicBezTo>
                      <a:pt x="128" y="204"/>
                      <a:pt x="137" y="199"/>
                      <a:pt x="145" y="194"/>
                    </a:cubicBezTo>
                    <a:cubicBezTo>
                      <a:pt x="169" y="180"/>
                      <a:pt x="170" y="180"/>
                      <a:pt x="170" y="180"/>
                    </a:cubicBezTo>
                    <a:cubicBezTo>
                      <a:pt x="170" y="180"/>
                      <a:pt x="170" y="180"/>
                      <a:pt x="170" y="180"/>
                    </a:cubicBezTo>
                    <a:cubicBezTo>
                      <a:pt x="170" y="180"/>
                      <a:pt x="170" y="181"/>
                      <a:pt x="170" y="181"/>
                    </a:cubicBezTo>
                    <a:cubicBezTo>
                      <a:pt x="170" y="181"/>
                      <a:pt x="170" y="181"/>
                      <a:pt x="170" y="181"/>
                    </a:cubicBezTo>
                    <a:cubicBezTo>
                      <a:pt x="169" y="181"/>
                      <a:pt x="157" y="188"/>
                      <a:pt x="145" y="195"/>
                    </a:cubicBezTo>
                    <a:cubicBezTo>
                      <a:pt x="117" y="212"/>
                      <a:pt x="111" y="215"/>
                      <a:pt x="111" y="215"/>
                    </a:cubicBezTo>
                    <a:cubicBezTo>
                      <a:pt x="111" y="215"/>
                      <a:pt x="111" y="215"/>
                      <a:pt x="111" y="215"/>
                    </a:cubicBezTo>
                    <a:cubicBezTo>
                      <a:pt x="111" y="215"/>
                      <a:pt x="110" y="215"/>
                      <a:pt x="110" y="215"/>
                    </a:cubicBezTo>
                    <a:cubicBezTo>
                      <a:pt x="110" y="215"/>
                      <a:pt x="110" y="214"/>
                      <a:pt x="110" y="214"/>
                    </a:cubicBezTo>
                    <a:cubicBezTo>
                      <a:pt x="131" y="201"/>
                      <a:pt x="166" y="178"/>
                      <a:pt x="181" y="168"/>
                    </a:cubicBezTo>
                    <a:cubicBezTo>
                      <a:pt x="162" y="179"/>
                      <a:pt x="118" y="205"/>
                      <a:pt x="92" y="220"/>
                    </a:cubicBezTo>
                    <a:cubicBezTo>
                      <a:pt x="92" y="220"/>
                      <a:pt x="91" y="220"/>
                      <a:pt x="91" y="2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29" name="Freeform 288"/>
              <p:cNvSpPr/>
              <p:nvPr/>
            </p:nvSpPr>
            <p:spPr bwMode="auto">
              <a:xfrm>
                <a:off x="4002088" y="5662613"/>
                <a:ext cx="558800" cy="565150"/>
              </a:xfrm>
              <a:custGeom>
                <a:avLst/>
                <a:gdLst>
                  <a:gd name="T0" fmla="*/ 75 w 172"/>
                  <a:gd name="T1" fmla="*/ 174 h 174"/>
                  <a:gd name="T2" fmla="*/ 105 w 172"/>
                  <a:gd name="T3" fmla="*/ 155 h 174"/>
                  <a:gd name="T4" fmla="*/ 73 w 172"/>
                  <a:gd name="T5" fmla="*/ 173 h 174"/>
                  <a:gd name="T6" fmla="*/ 127 w 172"/>
                  <a:gd name="T7" fmla="*/ 137 h 174"/>
                  <a:gd name="T8" fmla="*/ 141 w 172"/>
                  <a:gd name="T9" fmla="*/ 110 h 174"/>
                  <a:gd name="T10" fmla="*/ 63 w 172"/>
                  <a:gd name="T11" fmla="*/ 154 h 174"/>
                  <a:gd name="T12" fmla="*/ 89 w 172"/>
                  <a:gd name="T13" fmla="*/ 125 h 174"/>
                  <a:gd name="T14" fmla="*/ 89 w 172"/>
                  <a:gd name="T15" fmla="*/ 125 h 174"/>
                  <a:gd name="T16" fmla="*/ 140 w 172"/>
                  <a:gd name="T17" fmla="*/ 87 h 174"/>
                  <a:gd name="T18" fmla="*/ 70 w 172"/>
                  <a:gd name="T19" fmla="*/ 126 h 174"/>
                  <a:gd name="T20" fmla="*/ 145 w 172"/>
                  <a:gd name="T21" fmla="*/ 74 h 174"/>
                  <a:gd name="T22" fmla="*/ 138 w 172"/>
                  <a:gd name="T23" fmla="*/ 62 h 174"/>
                  <a:gd name="T24" fmla="*/ 60 w 172"/>
                  <a:gd name="T25" fmla="*/ 106 h 174"/>
                  <a:gd name="T26" fmla="*/ 64 w 172"/>
                  <a:gd name="T27" fmla="*/ 101 h 174"/>
                  <a:gd name="T28" fmla="*/ 63 w 172"/>
                  <a:gd name="T29" fmla="*/ 100 h 174"/>
                  <a:gd name="T30" fmla="*/ 68 w 172"/>
                  <a:gd name="T31" fmla="*/ 93 h 174"/>
                  <a:gd name="T32" fmla="*/ 67 w 172"/>
                  <a:gd name="T33" fmla="*/ 93 h 174"/>
                  <a:gd name="T34" fmla="*/ 90 w 172"/>
                  <a:gd name="T35" fmla="*/ 70 h 174"/>
                  <a:gd name="T36" fmla="*/ 79 w 172"/>
                  <a:gd name="T37" fmla="*/ 75 h 174"/>
                  <a:gd name="T38" fmla="*/ 57 w 172"/>
                  <a:gd name="T39" fmla="*/ 69 h 174"/>
                  <a:gd name="T40" fmla="*/ 49 w 172"/>
                  <a:gd name="T41" fmla="*/ 56 h 174"/>
                  <a:gd name="T42" fmla="*/ 18 w 172"/>
                  <a:gd name="T43" fmla="*/ 74 h 174"/>
                  <a:gd name="T44" fmla="*/ 1 w 172"/>
                  <a:gd name="T45" fmla="*/ 75 h 174"/>
                  <a:gd name="T46" fmla="*/ 128 w 172"/>
                  <a:gd name="T47" fmla="*/ 0 h 174"/>
                  <a:gd name="T48" fmla="*/ 128 w 172"/>
                  <a:gd name="T49" fmla="*/ 1 h 174"/>
                  <a:gd name="T50" fmla="*/ 73 w 172"/>
                  <a:gd name="T51" fmla="*/ 38 h 174"/>
                  <a:gd name="T52" fmla="*/ 128 w 172"/>
                  <a:gd name="T53" fmla="*/ 10 h 174"/>
                  <a:gd name="T54" fmla="*/ 100 w 172"/>
                  <a:gd name="T55" fmla="*/ 44 h 174"/>
                  <a:gd name="T56" fmla="*/ 145 w 172"/>
                  <a:gd name="T57" fmla="*/ 19 h 174"/>
                  <a:gd name="T58" fmla="*/ 145 w 172"/>
                  <a:gd name="T59" fmla="*/ 38 h 174"/>
                  <a:gd name="T60" fmla="*/ 145 w 172"/>
                  <a:gd name="T61" fmla="*/ 49 h 174"/>
                  <a:gd name="T62" fmla="*/ 157 w 172"/>
                  <a:gd name="T63" fmla="*/ 47 h 174"/>
                  <a:gd name="T64" fmla="*/ 133 w 172"/>
                  <a:gd name="T65" fmla="*/ 62 h 174"/>
                  <a:gd name="T66" fmla="*/ 143 w 172"/>
                  <a:gd name="T67" fmla="*/ 59 h 174"/>
                  <a:gd name="T68" fmla="*/ 105 w 172"/>
                  <a:gd name="T69" fmla="*/ 89 h 174"/>
                  <a:gd name="T70" fmla="*/ 154 w 172"/>
                  <a:gd name="T71" fmla="*/ 69 h 174"/>
                  <a:gd name="T72" fmla="*/ 143 w 172"/>
                  <a:gd name="T73" fmla="*/ 77 h 174"/>
                  <a:gd name="T74" fmla="*/ 145 w 172"/>
                  <a:gd name="T75" fmla="*/ 83 h 174"/>
                  <a:gd name="T76" fmla="*/ 146 w 172"/>
                  <a:gd name="T77" fmla="*/ 84 h 174"/>
                  <a:gd name="T78" fmla="*/ 154 w 172"/>
                  <a:gd name="T79" fmla="*/ 87 h 174"/>
                  <a:gd name="T80" fmla="*/ 69 w 172"/>
                  <a:gd name="T81" fmla="*/ 150 h 174"/>
                  <a:gd name="T82" fmla="*/ 144 w 172"/>
                  <a:gd name="T83" fmla="*/ 108 h 174"/>
                  <a:gd name="T84" fmla="*/ 80 w 172"/>
                  <a:gd name="T85" fmla="*/ 164 h 174"/>
                  <a:gd name="T86" fmla="*/ 141 w 172"/>
                  <a:gd name="T87" fmla="*/ 129 h 174"/>
                  <a:gd name="T88" fmla="*/ 82 w 172"/>
                  <a:gd name="T89" fmla="*/ 168 h 174"/>
                  <a:gd name="T90" fmla="*/ 172 w 172"/>
                  <a:gd name="T91" fmla="*/ 117 h 174"/>
                  <a:gd name="T92" fmla="*/ 132 w 172"/>
                  <a:gd name="T93" fmla="*/ 141 h 174"/>
                  <a:gd name="T94" fmla="*/ 76 w 172"/>
                  <a:gd name="T9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2" h="174">
                    <a:moveTo>
                      <a:pt x="75" y="174"/>
                    </a:moveTo>
                    <a:cubicBezTo>
                      <a:pt x="75" y="174"/>
                      <a:pt x="75" y="174"/>
                      <a:pt x="75" y="174"/>
                    </a:cubicBezTo>
                    <a:cubicBezTo>
                      <a:pt x="75" y="174"/>
                      <a:pt x="75" y="174"/>
                      <a:pt x="75" y="174"/>
                    </a:cubicBezTo>
                    <a:cubicBezTo>
                      <a:pt x="75" y="174"/>
                      <a:pt x="74" y="174"/>
                      <a:pt x="75" y="174"/>
                    </a:cubicBezTo>
                    <a:cubicBezTo>
                      <a:pt x="75" y="174"/>
                      <a:pt x="75" y="174"/>
                      <a:pt x="75" y="174"/>
                    </a:cubicBezTo>
                    <a:cubicBezTo>
                      <a:pt x="75" y="174"/>
                      <a:pt x="75" y="173"/>
                      <a:pt x="75" y="173"/>
                    </a:cubicBezTo>
                    <a:cubicBezTo>
                      <a:pt x="76" y="173"/>
                      <a:pt x="79" y="171"/>
                      <a:pt x="84" y="168"/>
                    </a:cubicBezTo>
                    <a:cubicBezTo>
                      <a:pt x="89" y="165"/>
                      <a:pt x="97" y="160"/>
                      <a:pt x="105" y="155"/>
                    </a:cubicBezTo>
                    <a:cubicBezTo>
                      <a:pt x="110" y="153"/>
                      <a:pt x="115" y="149"/>
                      <a:pt x="120" y="146"/>
                    </a:cubicBezTo>
                    <a:cubicBezTo>
                      <a:pt x="78" y="171"/>
                      <a:pt x="73" y="174"/>
                      <a:pt x="73" y="174"/>
                    </a:cubicBezTo>
                    <a:cubicBezTo>
                      <a:pt x="73" y="174"/>
                      <a:pt x="73" y="173"/>
                      <a:pt x="73" y="173"/>
                    </a:cubicBezTo>
                    <a:cubicBezTo>
                      <a:pt x="73" y="173"/>
                      <a:pt x="73" y="173"/>
                      <a:pt x="73" y="173"/>
                    </a:cubicBezTo>
                    <a:cubicBezTo>
                      <a:pt x="73" y="173"/>
                      <a:pt x="73" y="173"/>
                      <a:pt x="73" y="173"/>
                    </a:cubicBezTo>
                    <a:cubicBezTo>
                      <a:pt x="73" y="173"/>
                      <a:pt x="73" y="173"/>
                      <a:pt x="73" y="173"/>
                    </a:cubicBezTo>
                    <a:cubicBezTo>
                      <a:pt x="75" y="171"/>
                      <a:pt x="82" y="166"/>
                      <a:pt x="113" y="146"/>
                    </a:cubicBezTo>
                    <a:cubicBezTo>
                      <a:pt x="118" y="143"/>
                      <a:pt x="123" y="140"/>
                      <a:pt x="127" y="137"/>
                    </a:cubicBezTo>
                    <a:cubicBezTo>
                      <a:pt x="76" y="167"/>
                      <a:pt x="76" y="167"/>
                      <a:pt x="76" y="167"/>
                    </a:cubicBezTo>
                    <a:cubicBezTo>
                      <a:pt x="75" y="167"/>
                      <a:pt x="75" y="167"/>
                      <a:pt x="75" y="167"/>
                    </a:cubicBezTo>
                    <a:cubicBezTo>
                      <a:pt x="75" y="167"/>
                      <a:pt x="75" y="166"/>
                      <a:pt x="75" y="166"/>
                    </a:cubicBezTo>
                    <a:cubicBezTo>
                      <a:pt x="91" y="152"/>
                      <a:pt x="130" y="119"/>
                      <a:pt x="141" y="110"/>
                    </a:cubicBezTo>
                    <a:cubicBezTo>
                      <a:pt x="77" y="147"/>
                      <a:pt x="66" y="153"/>
                      <a:pt x="64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3" y="154"/>
                      <a:pt x="63" y="154"/>
                      <a:pt x="63" y="154"/>
                    </a:cubicBezTo>
                    <a:cubicBezTo>
                      <a:pt x="63" y="154"/>
                      <a:pt x="63" y="154"/>
                      <a:pt x="63" y="154"/>
                    </a:cubicBezTo>
                    <a:cubicBezTo>
                      <a:pt x="63" y="154"/>
                      <a:pt x="63" y="153"/>
                      <a:pt x="63" y="153"/>
                    </a:cubicBezTo>
                    <a:cubicBezTo>
                      <a:pt x="147" y="92"/>
                      <a:pt x="147" y="92"/>
                      <a:pt x="147" y="92"/>
                    </a:cubicBezTo>
                    <a:cubicBezTo>
                      <a:pt x="134" y="99"/>
                      <a:pt x="106" y="116"/>
                      <a:pt x="89" y="125"/>
                    </a:cubicBezTo>
                    <a:cubicBezTo>
                      <a:pt x="89" y="126"/>
                      <a:pt x="89" y="126"/>
                      <a:pt x="89" y="125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88" y="125"/>
                      <a:pt x="89" y="125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90" y="124"/>
                      <a:pt x="92" y="122"/>
                      <a:pt x="98" y="118"/>
                    </a:cubicBezTo>
                    <a:cubicBezTo>
                      <a:pt x="103" y="114"/>
                      <a:pt x="110" y="109"/>
                      <a:pt x="117" y="104"/>
                    </a:cubicBezTo>
                    <a:cubicBezTo>
                      <a:pt x="126" y="97"/>
                      <a:pt x="134" y="91"/>
                      <a:pt x="140" y="87"/>
                    </a:cubicBezTo>
                    <a:cubicBezTo>
                      <a:pt x="126" y="95"/>
                      <a:pt x="91" y="115"/>
                      <a:pt x="71" y="127"/>
                    </a:cubicBezTo>
                    <a:cubicBezTo>
                      <a:pt x="71" y="127"/>
                      <a:pt x="70" y="127"/>
                      <a:pt x="70" y="127"/>
                    </a:cubicBezTo>
                    <a:cubicBezTo>
                      <a:pt x="70" y="127"/>
                      <a:pt x="70" y="127"/>
                      <a:pt x="70" y="127"/>
                    </a:cubicBezTo>
                    <a:cubicBezTo>
                      <a:pt x="70" y="127"/>
                      <a:pt x="70" y="127"/>
                      <a:pt x="70" y="126"/>
                    </a:cubicBezTo>
                    <a:cubicBezTo>
                      <a:pt x="70" y="126"/>
                      <a:pt x="70" y="126"/>
                      <a:pt x="70" y="126"/>
                    </a:cubicBezTo>
                    <a:cubicBezTo>
                      <a:pt x="70" y="126"/>
                      <a:pt x="70" y="126"/>
                      <a:pt x="70" y="126"/>
                    </a:cubicBezTo>
                    <a:cubicBezTo>
                      <a:pt x="71" y="126"/>
                      <a:pt x="71" y="126"/>
                      <a:pt x="72" y="125"/>
                    </a:cubicBezTo>
                    <a:cubicBezTo>
                      <a:pt x="108" y="100"/>
                      <a:pt x="133" y="83"/>
                      <a:pt x="145" y="74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7" y="120"/>
                      <a:pt x="66" y="120"/>
                      <a:pt x="66" y="119"/>
                    </a:cubicBezTo>
                    <a:cubicBezTo>
                      <a:pt x="66" y="119"/>
                      <a:pt x="66" y="119"/>
                      <a:pt x="66" y="119"/>
                    </a:cubicBezTo>
                    <a:cubicBezTo>
                      <a:pt x="88" y="102"/>
                      <a:pt x="126" y="72"/>
                      <a:pt x="138" y="62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1" y="107"/>
                      <a:pt x="60" y="107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2" y="104"/>
                      <a:pt x="68" y="101"/>
                      <a:pt x="86" y="90"/>
                    </a:cubicBezTo>
                    <a:cubicBezTo>
                      <a:pt x="99" y="82"/>
                      <a:pt x="114" y="73"/>
                      <a:pt x="127" y="65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63" y="101"/>
                      <a:pt x="63" y="101"/>
                      <a:pt x="63" y="101"/>
                    </a:cubicBezTo>
                    <a:cubicBezTo>
                      <a:pt x="63" y="101"/>
                      <a:pt x="63" y="101"/>
                      <a:pt x="63" y="100"/>
                    </a:cubicBezTo>
                    <a:cubicBezTo>
                      <a:pt x="63" y="100"/>
                      <a:pt x="63" y="100"/>
                      <a:pt x="63" y="100"/>
                    </a:cubicBezTo>
                    <a:cubicBezTo>
                      <a:pt x="64" y="100"/>
                      <a:pt x="64" y="100"/>
                      <a:pt x="64" y="100"/>
                    </a:cubicBezTo>
                    <a:cubicBezTo>
                      <a:pt x="66" y="98"/>
                      <a:pt x="74" y="93"/>
                      <a:pt x="104" y="74"/>
                    </a:cubicBezTo>
                    <a:cubicBezTo>
                      <a:pt x="112" y="69"/>
                      <a:pt x="120" y="64"/>
                      <a:pt x="126" y="59"/>
                    </a:cubicBezTo>
                    <a:cubicBezTo>
                      <a:pt x="80" y="86"/>
                      <a:pt x="70" y="92"/>
                      <a:pt x="68" y="93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67" y="93"/>
                      <a:pt x="67" y="93"/>
                      <a:pt x="67" y="93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67" y="94"/>
                      <a:pt x="67" y="93"/>
                      <a:pt x="67" y="93"/>
                    </a:cubicBezTo>
                    <a:cubicBezTo>
                      <a:pt x="67" y="93"/>
                      <a:pt x="67" y="93"/>
                      <a:pt x="67" y="93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30" y="46"/>
                      <a:pt x="121" y="52"/>
                      <a:pt x="112" y="57"/>
                    </a:cubicBezTo>
                    <a:cubicBezTo>
                      <a:pt x="104" y="61"/>
                      <a:pt x="96" y="66"/>
                      <a:pt x="90" y="70"/>
                    </a:cubicBezTo>
                    <a:cubicBezTo>
                      <a:pt x="83" y="73"/>
                      <a:pt x="81" y="75"/>
                      <a:pt x="80" y="75"/>
                    </a:cubicBezTo>
                    <a:cubicBezTo>
                      <a:pt x="80" y="75"/>
                      <a:pt x="80" y="75"/>
                      <a:pt x="80" y="75"/>
                    </a:cubicBezTo>
                    <a:cubicBezTo>
                      <a:pt x="80" y="75"/>
                      <a:pt x="80" y="75"/>
                      <a:pt x="80" y="75"/>
                    </a:cubicBezTo>
                    <a:cubicBezTo>
                      <a:pt x="79" y="76"/>
                      <a:pt x="79" y="75"/>
                      <a:pt x="79" y="7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141" y="21"/>
                      <a:pt x="141" y="21"/>
                      <a:pt x="141" y="21"/>
                    </a:cubicBezTo>
                    <a:cubicBezTo>
                      <a:pt x="134" y="24"/>
                      <a:pt x="117" y="35"/>
                      <a:pt x="101" y="44"/>
                    </a:cubicBezTo>
                    <a:cubicBezTo>
                      <a:pt x="65" y="65"/>
                      <a:pt x="58" y="69"/>
                      <a:pt x="57" y="69"/>
                    </a:cubicBezTo>
                    <a:cubicBezTo>
                      <a:pt x="57" y="69"/>
                      <a:pt x="57" y="69"/>
                      <a:pt x="57" y="69"/>
                    </a:cubicBezTo>
                    <a:cubicBezTo>
                      <a:pt x="57" y="69"/>
                      <a:pt x="57" y="69"/>
                      <a:pt x="57" y="68"/>
                    </a:cubicBezTo>
                    <a:cubicBezTo>
                      <a:pt x="78" y="51"/>
                      <a:pt x="115" y="21"/>
                      <a:pt x="125" y="12"/>
                    </a:cubicBezTo>
                    <a:cubicBezTo>
                      <a:pt x="114" y="18"/>
                      <a:pt x="75" y="41"/>
                      <a:pt x="49" y="56"/>
                    </a:cubicBezTo>
                    <a:cubicBezTo>
                      <a:pt x="25" y="70"/>
                      <a:pt x="20" y="73"/>
                      <a:pt x="18" y="74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4"/>
                      <a:pt x="18" y="74"/>
                      <a:pt x="17" y="74"/>
                    </a:cubicBezTo>
                    <a:cubicBezTo>
                      <a:pt x="17" y="74"/>
                      <a:pt x="18" y="73"/>
                      <a:pt x="18" y="73"/>
                    </a:cubicBezTo>
                    <a:cubicBezTo>
                      <a:pt x="47" y="54"/>
                      <a:pt x="97" y="21"/>
                      <a:pt x="118" y="7"/>
                    </a:cubicBezTo>
                    <a:cubicBezTo>
                      <a:pt x="88" y="24"/>
                      <a:pt x="2" y="74"/>
                      <a:pt x="1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08" y="12"/>
                      <a:pt x="125" y="2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1"/>
                      <a:pt x="129" y="1"/>
                      <a:pt x="128" y="1"/>
                    </a:cubicBezTo>
                    <a:cubicBezTo>
                      <a:pt x="128" y="1"/>
                      <a:pt x="128" y="1"/>
                      <a:pt x="128" y="1"/>
                    </a:cubicBezTo>
                    <a:cubicBezTo>
                      <a:pt x="128" y="1"/>
                      <a:pt x="128" y="1"/>
                      <a:pt x="128" y="1"/>
                    </a:cubicBezTo>
                    <a:cubicBezTo>
                      <a:pt x="127" y="2"/>
                      <a:pt x="123" y="5"/>
                      <a:pt x="111" y="13"/>
                    </a:cubicBezTo>
                    <a:cubicBezTo>
                      <a:pt x="101" y="19"/>
                      <a:pt x="87" y="29"/>
                      <a:pt x="73" y="38"/>
                    </a:cubicBezTo>
                    <a:cubicBezTo>
                      <a:pt x="58" y="48"/>
                      <a:pt x="42" y="59"/>
                      <a:pt x="31" y="66"/>
                    </a:cubicBezTo>
                    <a:cubicBezTo>
                      <a:pt x="36" y="63"/>
                      <a:pt x="42" y="59"/>
                      <a:pt x="48" y="56"/>
                    </a:cubicBezTo>
                    <a:cubicBezTo>
                      <a:pt x="114" y="17"/>
                      <a:pt x="127" y="10"/>
                      <a:pt x="128" y="10"/>
                    </a:cubicBezTo>
                    <a:cubicBezTo>
                      <a:pt x="128" y="10"/>
                      <a:pt x="128" y="10"/>
                      <a:pt x="128" y="10"/>
                    </a:cubicBezTo>
                    <a:cubicBezTo>
                      <a:pt x="128" y="10"/>
                      <a:pt x="128" y="10"/>
                      <a:pt x="128" y="10"/>
                    </a:cubicBezTo>
                    <a:cubicBezTo>
                      <a:pt x="128" y="11"/>
                      <a:pt x="128" y="11"/>
                      <a:pt x="93" y="40"/>
                    </a:cubicBezTo>
                    <a:cubicBezTo>
                      <a:pt x="80" y="51"/>
                      <a:pt x="67" y="62"/>
                      <a:pt x="61" y="66"/>
                    </a:cubicBezTo>
                    <a:cubicBezTo>
                      <a:pt x="68" y="62"/>
                      <a:pt x="85" y="53"/>
                      <a:pt x="100" y="44"/>
                    </a:cubicBezTo>
                    <a:cubicBezTo>
                      <a:pt x="135" y="23"/>
                      <a:pt x="143" y="18"/>
                      <a:pt x="144" y="18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44" y="18"/>
                      <a:pt x="145" y="18"/>
                      <a:pt x="145" y="18"/>
                    </a:cubicBezTo>
                    <a:cubicBezTo>
                      <a:pt x="145" y="19"/>
                      <a:pt x="145" y="19"/>
                      <a:pt x="145" y="19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94" y="66"/>
                      <a:pt x="126" y="48"/>
                      <a:pt x="144" y="37"/>
                    </a:cubicBezTo>
                    <a:cubicBezTo>
                      <a:pt x="144" y="37"/>
                      <a:pt x="145" y="37"/>
                      <a:pt x="145" y="37"/>
                    </a:cubicBezTo>
                    <a:cubicBezTo>
                      <a:pt x="145" y="37"/>
                      <a:pt x="145" y="38"/>
                      <a:pt x="145" y="38"/>
                    </a:cubicBezTo>
                    <a:cubicBezTo>
                      <a:pt x="74" y="88"/>
                      <a:pt x="74" y="88"/>
                      <a:pt x="74" y="88"/>
                    </a:cubicBezTo>
                    <a:cubicBezTo>
                      <a:pt x="90" y="80"/>
                      <a:pt x="124" y="60"/>
                      <a:pt x="145" y="48"/>
                    </a:cubicBezTo>
                    <a:cubicBezTo>
                      <a:pt x="145" y="48"/>
                      <a:pt x="145" y="48"/>
                      <a:pt x="145" y="48"/>
                    </a:cubicBezTo>
                    <a:cubicBezTo>
                      <a:pt x="146" y="48"/>
                      <a:pt x="146" y="48"/>
                      <a:pt x="145" y="49"/>
                    </a:cubicBezTo>
                    <a:cubicBezTo>
                      <a:pt x="125" y="61"/>
                      <a:pt x="92" y="82"/>
                      <a:pt x="75" y="93"/>
                    </a:cubicBezTo>
                    <a:cubicBezTo>
                      <a:pt x="157" y="46"/>
                      <a:pt x="157" y="46"/>
                      <a:pt x="157" y="46"/>
                    </a:cubicBezTo>
                    <a:cubicBezTo>
                      <a:pt x="157" y="46"/>
                      <a:pt x="157" y="46"/>
                      <a:pt x="157" y="47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56" y="48"/>
                      <a:pt x="156" y="48"/>
                      <a:pt x="156" y="48"/>
                    </a:cubicBezTo>
                    <a:cubicBezTo>
                      <a:pt x="155" y="48"/>
                      <a:pt x="154" y="49"/>
                      <a:pt x="150" y="51"/>
                    </a:cubicBezTo>
                    <a:cubicBezTo>
                      <a:pt x="146" y="54"/>
                      <a:pt x="140" y="58"/>
                      <a:pt x="133" y="62"/>
                    </a:cubicBezTo>
                    <a:cubicBezTo>
                      <a:pt x="119" y="71"/>
                      <a:pt x="98" y="83"/>
                      <a:pt x="83" y="93"/>
                    </a:cubicBezTo>
                    <a:cubicBezTo>
                      <a:pt x="143" y="58"/>
                      <a:pt x="143" y="58"/>
                      <a:pt x="143" y="58"/>
                    </a:cubicBezTo>
                    <a:cubicBezTo>
                      <a:pt x="143" y="58"/>
                      <a:pt x="143" y="58"/>
                      <a:pt x="143" y="58"/>
                    </a:cubicBezTo>
                    <a:cubicBezTo>
                      <a:pt x="144" y="58"/>
                      <a:pt x="144" y="59"/>
                      <a:pt x="143" y="59"/>
                    </a:cubicBezTo>
                    <a:cubicBezTo>
                      <a:pt x="143" y="59"/>
                      <a:pt x="143" y="59"/>
                      <a:pt x="143" y="59"/>
                    </a:cubicBezTo>
                    <a:cubicBezTo>
                      <a:pt x="143" y="59"/>
                      <a:pt x="143" y="59"/>
                      <a:pt x="143" y="59"/>
                    </a:cubicBezTo>
                    <a:cubicBezTo>
                      <a:pt x="142" y="60"/>
                      <a:pt x="139" y="62"/>
                      <a:pt x="131" y="69"/>
                    </a:cubicBezTo>
                    <a:cubicBezTo>
                      <a:pt x="124" y="74"/>
                      <a:pt x="115" y="82"/>
                      <a:pt x="105" y="89"/>
                    </a:cubicBezTo>
                    <a:cubicBezTo>
                      <a:pt x="92" y="100"/>
                      <a:pt x="79" y="110"/>
                      <a:pt x="72" y="116"/>
                    </a:cubicBezTo>
                    <a:cubicBezTo>
                      <a:pt x="153" y="69"/>
                      <a:pt x="153" y="69"/>
                      <a:pt x="153" y="69"/>
                    </a:cubicBezTo>
                    <a:cubicBezTo>
                      <a:pt x="153" y="69"/>
                      <a:pt x="154" y="69"/>
                      <a:pt x="154" y="69"/>
                    </a:cubicBezTo>
                    <a:cubicBezTo>
                      <a:pt x="154" y="69"/>
                      <a:pt x="154" y="69"/>
                      <a:pt x="154" y="69"/>
                    </a:cubicBezTo>
                    <a:cubicBezTo>
                      <a:pt x="154" y="69"/>
                      <a:pt x="154" y="69"/>
                      <a:pt x="154" y="69"/>
                    </a:cubicBezTo>
                    <a:cubicBezTo>
                      <a:pt x="154" y="69"/>
                      <a:pt x="154" y="69"/>
                      <a:pt x="154" y="69"/>
                    </a:cubicBezTo>
                    <a:cubicBezTo>
                      <a:pt x="154" y="70"/>
                      <a:pt x="154" y="70"/>
                      <a:pt x="154" y="70"/>
                    </a:cubicBezTo>
                    <a:cubicBezTo>
                      <a:pt x="153" y="70"/>
                      <a:pt x="150" y="72"/>
                      <a:pt x="143" y="77"/>
                    </a:cubicBezTo>
                    <a:cubicBezTo>
                      <a:pt x="136" y="82"/>
                      <a:pt x="127" y="88"/>
                      <a:pt x="118" y="95"/>
                    </a:cubicBezTo>
                    <a:cubicBezTo>
                      <a:pt x="104" y="104"/>
                      <a:pt x="90" y="114"/>
                      <a:pt x="81" y="120"/>
                    </a:cubicBezTo>
                    <a:cubicBezTo>
                      <a:pt x="134" y="89"/>
                      <a:pt x="143" y="84"/>
                      <a:pt x="145" y="83"/>
                    </a:cubicBezTo>
                    <a:cubicBezTo>
                      <a:pt x="145" y="83"/>
                      <a:pt x="145" y="83"/>
                      <a:pt x="145" y="83"/>
                    </a:cubicBezTo>
                    <a:cubicBezTo>
                      <a:pt x="145" y="83"/>
                      <a:pt x="145" y="83"/>
                      <a:pt x="145" y="83"/>
                    </a:cubicBezTo>
                    <a:cubicBezTo>
                      <a:pt x="145" y="83"/>
                      <a:pt x="145" y="83"/>
                      <a:pt x="146" y="83"/>
                    </a:cubicBezTo>
                    <a:cubicBezTo>
                      <a:pt x="146" y="83"/>
                      <a:pt x="146" y="83"/>
                      <a:pt x="146" y="83"/>
                    </a:cubicBezTo>
                    <a:cubicBezTo>
                      <a:pt x="146" y="84"/>
                      <a:pt x="146" y="84"/>
                      <a:pt x="146" y="84"/>
                    </a:cubicBezTo>
                    <a:cubicBezTo>
                      <a:pt x="131" y="95"/>
                      <a:pt x="107" y="112"/>
                      <a:pt x="95" y="121"/>
                    </a:cubicBezTo>
                    <a:cubicBezTo>
                      <a:pt x="142" y="94"/>
                      <a:pt x="151" y="88"/>
                      <a:pt x="154" y="87"/>
                    </a:cubicBezTo>
                    <a:cubicBezTo>
                      <a:pt x="154" y="87"/>
                      <a:pt x="154" y="87"/>
                      <a:pt x="154" y="87"/>
                    </a:cubicBezTo>
                    <a:cubicBezTo>
                      <a:pt x="154" y="87"/>
                      <a:pt x="154" y="87"/>
                      <a:pt x="154" y="87"/>
                    </a:cubicBezTo>
                    <a:cubicBezTo>
                      <a:pt x="154" y="87"/>
                      <a:pt x="154" y="87"/>
                      <a:pt x="154" y="87"/>
                    </a:cubicBezTo>
                    <a:cubicBezTo>
                      <a:pt x="154" y="87"/>
                      <a:pt x="154" y="87"/>
                      <a:pt x="155" y="87"/>
                    </a:cubicBezTo>
                    <a:cubicBezTo>
                      <a:pt x="155" y="88"/>
                      <a:pt x="154" y="88"/>
                      <a:pt x="154" y="88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84" y="142"/>
                      <a:pt x="122" y="120"/>
                      <a:pt x="144" y="107"/>
                    </a:cubicBezTo>
                    <a:cubicBezTo>
                      <a:pt x="144" y="107"/>
                      <a:pt x="144" y="107"/>
                      <a:pt x="144" y="107"/>
                    </a:cubicBezTo>
                    <a:cubicBezTo>
                      <a:pt x="144" y="107"/>
                      <a:pt x="144" y="107"/>
                      <a:pt x="144" y="107"/>
                    </a:cubicBezTo>
                    <a:cubicBezTo>
                      <a:pt x="144" y="107"/>
                      <a:pt x="144" y="107"/>
                      <a:pt x="144" y="108"/>
                    </a:cubicBezTo>
                    <a:cubicBezTo>
                      <a:pt x="144" y="108"/>
                      <a:pt x="144" y="108"/>
                      <a:pt x="144" y="108"/>
                    </a:cubicBezTo>
                    <a:cubicBezTo>
                      <a:pt x="144" y="108"/>
                      <a:pt x="144" y="108"/>
                      <a:pt x="144" y="108"/>
                    </a:cubicBezTo>
                    <a:cubicBezTo>
                      <a:pt x="143" y="109"/>
                      <a:pt x="136" y="115"/>
                      <a:pt x="110" y="137"/>
                    </a:cubicBezTo>
                    <a:cubicBezTo>
                      <a:pt x="98" y="148"/>
                      <a:pt x="86" y="158"/>
                      <a:pt x="80" y="164"/>
                    </a:cubicBezTo>
                    <a:cubicBezTo>
                      <a:pt x="141" y="128"/>
                      <a:pt x="141" y="128"/>
                      <a:pt x="141" y="128"/>
                    </a:cubicBezTo>
                    <a:cubicBezTo>
                      <a:pt x="141" y="128"/>
                      <a:pt x="142" y="128"/>
                      <a:pt x="142" y="128"/>
                    </a:cubicBezTo>
                    <a:cubicBezTo>
                      <a:pt x="142" y="128"/>
                      <a:pt x="142" y="129"/>
                      <a:pt x="141" y="129"/>
                    </a:cubicBezTo>
                    <a:cubicBezTo>
                      <a:pt x="141" y="129"/>
                      <a:pt x="141" y="129"/>
                      <a:pt x="141" y="129"/>
                    </a:cubicBezTo>
                    <a:cubicBezTo>
                      <a:pt x="141" y="129"/>
                      <a:pt x="141" y="129"/>
                      <a:pt x="141" y="129"/>
                    </a:cubicBezTo>
                    <a:cubicBezTo>
                      <a:pt x="140" y="130"/>
                      <a:pt x="138" y="131"/>
                      <a:pt x="133" y="134"/>
                    </a:cubicBezTo>
                    <a:cubicBezTo>
                      <a:pt x="128" y="138"/>
                      <a:pt x="121" y="142"/>
                      <a:pt x="114" y="147"/>
                    </a:cubicBezTo>
                    <a:cubicBezTo>
                      <a:pt x="103" y="154"/>
                      <a:pt x="90" y="162"/>
                      <a:pt x="82" y="168"/>
                    </a:cubicBezTo>
                    <a:cubicBezTo>
                      <a:pt x="93" y="161"/>
                      <a:pt x="114" y="149"/>
                      <a:pt x="132" y="139"/>
                    </a:cubicBezTo>
                    <a:cubicBezTo>
                      <a:pt x="171" y="116"/>
                      <a:pt x="171" y="116"/>
                      <a:pt x="172" y="116"/>
                    </a:cubicBezTo>
                    <a:cubicBezTo>
                      <a:pt x="172" y="116"/>
                      <a:pt x="172" y="116"/>
                      <a:pt x="172" y="116"/>
                    </a:cubicBezTo>
                    <a:cubicBezTo>
                      <a:pt x="172" y="116"/>
                      <a:pt x="172" y="116"/>
                      <a:pt x="172" y="117"/>
                    </a:cubicBezTo>
                    <a:cubicBezTo>
                      <a:pt x="172" y="117"/>
                      <a:pt x="172" y="117"/>
                      <a:pt x="172" y="117"/>
                    </a:cubicBezTo>
                    <a:cubicBezTo>
                      <a:pt x="172" y="117"/>
                      <a:pt x="172" y="117"/>
                      <a:pt x="172" y="117"/>
                    </a:cubicBezTo>
                    <a:cubicBezTo>
                      <a:pt x="170" y="118"/>
                      <a:pt x="166" y="121"/>
                      <a:pt x="149" y="130"/>
                    </a:cubicBezTo>
                    <a:cubicBezTo>
                      <a:pt x="144" y="133"/>
                      <a:pt x="138" y="137"/>
                      <a:pt x="132" y="141"/>
                    </a:cubicBezTo>
                    <a:cubicBezTo>
                      <a:pt x="138" y="137"/>
                      <a:pt x="144" y="133"/>
                      <a:pt x="149" y="131"/>
                    </a:cubicBezTo>
                    <a:cubicBezTo>
                      <a:pt x="150" y="130"/>
                      <a:pt x="150" y="130"/>
                      <a:pt x="150" y="131"/>
                    </a:cubicBezTo>
                    <a:cubicBezTo>
                      <a:pt x="150" y="131"/>
                      <a:pt x="150" y="131"/>
                      <a:pt x="150" y="131"/>
                    </a:cubicBezTo>
                    <a:cubicBezTo>
                      <a:pt x="91" y="165"/>
                      <a:pt x="79" y="173"/>
                      <a:pt x="76" y="174"/>
                    </a:cubicBezTo>
                    <a:cubicBezTo>
                      <a:pt x="76" y="174"/>
                      <a:pt x="75" y="174"/>
                      <a:pt x="75" y="174"/>
                    </a:cubicBezTo>
                    <a:cubicBezTo>
                      <a:pt x="75" y="174"/>
                      <a:pt x="75" y="174"/>
                      <a:pt x="75" y="174"/>
                    </a:cubicBezTo>
                    <a:cubicBezTo>
                      <a:pt x="75" y="174"/>
                      <a:pt x="75" y="174"/>
                      <a:pt x="75" y="1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30" name="Freeform 289"/>
              <p:cNvSpPr/>
              <p:nvPr/>
            </p:nvSpPr>
            <p:spPr bwMode="auto">
              <a:xfrm>
                <a:off x="3963988" y="5637213"/>
                <a:ext cx="165100" cy="96838"/>
              </a:xfrm>
              <a:custGeom>
                <a:avLst/>
                <a:gdLst>
                  <a:gd name="T0" fmla="*/ 1 w 51"/>
                  <a:gd name="T1" fmla="*/ 30 h 30"/>
                  <a:gd name="T2" fmla="*/ 1 w 51"/>
                  <a:gd name="T3" fmla="*/ 30 h 30"/>
                  <a:gd name="T4" fmla="*/ 0 w 51"/>
                  <a:gd name="T5" fmla="*/ 29 h 30"/>
                  <a:gd name="T6" fmla="*/ 1 w 51"/>
                  <a:gd name="T7" fmla="*/ 29 h 30"/>
                  <a:gd name="T8" fmla="*/ 23 w 51"/>
                  <a:gd name="T9" fmla="*/ 12 h 30"/>
                  <a:gd name="T10" fmla="*/ 20 w 51"/>
                  <a:gd name="T11" fmla="*/ 14 h 30"/>
                  <a:gd name="T12" fmla="*/ 19 w 51"/>
                  <a:gd name="T13" fmla="*/ 14 h 30"/>
                  <a:gd name="T14" fmla="*/ 19 w 51"/>
                  <a:gd name="T15" fmla="*/ 14 h 30"/>
                  <a:gd name="T16" fmla="*/ 29 w 51"/>
                  <a:gd name="T17" fmla="*/ 8 h 30"/>
                  <a:gd name="T18" fmla="*/ 29 w 51"/>
                  <a:gd name="T19" fmla="*/ 8 h 30"/>
                  <a:gd name="T20" fmla="*/ 29 w 51"/>
                  <a:gd name="T21" fmla="*/ 9 h 30"/>
                  <a:gd name="T22" fmla="*/ 29 w 51"/>
                  <a:gd name="T23" fmla="*/ 9 h 30"/>
                  <a:gd name="T24" fmla="*/ 29 w 51"/>
                  <a:gd name="T25" fmla="*/ 9 h 30"/>
                  <a:gd name="T26" fmla="*/ 7 w 51"/>
                  <a:gd name="T27" fmla="*/ 25 h 30"/>
                  <a:gd name="T28" fmla="*/ 50 w 51"/>
                  <a:gd name="T29" fmla="*/ 0 h 30"/>
                  <a:gd name="T30" fmla="*/ 51 w 51"/>
                  <a:gd name="T31" fmla="*/ 0 h 30"/>
                  <a:gd name="T32" fmla="*/ 51 w 51"/>
                  <a:gd name="T33" fmla="*/ 1 h 30"/>
                  <a:gd name="T34" fmla="*/ 51 w 51"/>
                  <a:gd name="T35" fmla="*/ 1 h 30"/>
                  <a:gd name="T36" fmla="*/ 51 w 51"/>
                  <a:gd name="T37" fmla="*/ 1 h 30"/>
                  <a:gd name="T38" fmla="*/ 50 w 51"/>
                  <a:gd name="T39" fmla="*/ 1 h 30"/>
                  <a:gd name="T40" fmla="*/ 32 w 51"/>
                  <a:gd name="T41" fmla="*/ 13 h 30"/>
                  <a:gd name="T42" fmla="*/ 46 w 51"/>
                  <a:gd name="T43" fmla="*/ 5 h 30"/>
                  <a:gd name="T44" fmla="*/ 46 w 51"/>
                  <a:gd name="T45" fmla="*/ 6 h 30"/>
                  <a:gd name="T46" fmla="*/ 46 w 51"/>
                  <a:gd name="T47" fmla="*/ 6 h 30"/>
                  <a:gd name="T48" fmla="*/ 46 w 51"/>
                  <a:gd name="T49" fmla="*/ 6 h 30"/>
                  <a:gd name="T50" fmla="*/ 47 w 51"/>
                  <a:gd name="T51" fmla="*/ 6 h 30"/>
                  <a:gd name="T52" fmla="*/ 11 w 51"/>
                  <a:gd name="T53" fmla="*/ 26 h 30"/>
                  <a:gd name="T54" fmla="*/ 11 w 51"/>
                  <a:gd name="T55" fmla="*/ 26 h 30"/>
                  <a:gd name="T56" fmla="*/ 11 w 51"/>
                  <a:gd name="T57" fmla="*/ 26 h 30"/>
                  <a:gd name="T58" fmla="*/ 33 w 51"/>
                  <a:gd name="T59" fmla="*/ 11 h 30"/>
                  <a:gd name="T60" fmla="*/ 1 w 51"/>
                  <a:gd name="T61" fmla="*/ 30 h 30"/>
                  <a:gd name="T62" fmla="*/ 1 w 51"/>
                  <a:gd name="T63" fmla="*/ 30 h 30"/>
                  <a:gd name="T64" fmla="*/ 1 w 51"/>
                  <a:gd name="T65" fmla="*/ 30 h 30"/>
                  <a:gd name="T66" fmla="*/ 1 w 51"/>
                  <a:gd name="T6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30">
                    <a:moveTo>
                      <a:pt x="1" y="30"/>
                    </a:move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9"/>
                      <a:pt x="0" y="29"/>
                      <a:pt x="1" y="29"/>
                    </a:cubicBezTo>
                    <a:cubicBezTo>
                      <a:pt x="8" y="24"/>
                      <a:pt x="18" y="17"/>
                      <a:pt x="23" y="12"/>
                    </a:cubicBezTo>
                    <a:cubicBezTo>
                      <a:pt x="22" y="13"/>
                      <a:pt x="21" y="14"/>
                      <a:pt x="20" y="14"/>
                    </a:cubicBezTo>
                    <a:cubicBezTo>
                      <a:pt x="19" y="15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3" y="14"/>
                      <a:pt x="7" y="25"/>
                    </a:cubicBezTo>
                    <a:cubicBezTo>
                      <a:pt x="18" y="19"/>
                      <a:pt x="38" y="7"/>
                      <a:pt x="50" y="0"/>
                    </a:cubicBezTo>
                    <a:cubicBezTo>
                      <a:pt x="50" y="0"/>
                      <a:pt x="50" y="0"/>
                      <a:pt x="51" y="0"/>
                    </a:cubicBezTo>
                    <a:cubicBezTo>
                      <a:pt x="51" y="0"/>
                      <a:pt x="51" y="0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1"/>
                      <a:pt x="50" y="1"/>
                      <a:pt x="50" y="1"/>
                    </a:cubicBezTo>
                    <a:cubicBezTo>
                      <a:pt x="49" y="3"/>
                      <a:pt x="44" y="5"/>
                      <a:pt x="32" y="13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6" y="6"/>
                      <a:pt x="23" y="19"/>
                      <a:pt x="11" y="26"/>
                    </a:cubicBezTo>
                    <a:cubicBezTo>
                      <a:pt x="11" y="27"/>
                      <a:pt x="11" y="26"/>
                      <a:pt x="11" y="26"/>
                    </a:cubicBezTo>
                    <a:cubicBezTo>
                      <a:pt x="10" y="26"/>
                      <a:pt x="11" y="26"/>
                      <a:pt x="11" y="26"/>
                    </a:cubicBezTo>
                    <a:cubicBezTo>
                      <a:pt x="16" y="22"/>
                      <a:pt x="25" y="17"/>
                      <a:pt x="33" y="11"/>
                    </a:cubicBezTo>
                    <a:cubicBezTo>
                      <a:pt x="9" y="26"/>
                      <a:pt x="3" y="29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31" name="Freeform 290"/>
              <p:cNvSpPr/>
              <p:nvPr/>
            </p:nvSpPr>
            <p:spPr bwMode="auto">
              <a:xfrm>
                <a:off x="3675063" y="5624513"/>
                <a:ext cx="619125" cy="431800"/>
              </a:xfrm>
              <a:custGeom>
                <a:avLst/>
                <a:gdLst>
                  <a:gd name="T0" fmla="*/ 80 w 191"/>
                  <a:gd name="T1" fmla="*/ 133 h 133"/>
                  <a:gd name="T2" fmla="*/ 100 w 191"/>
                  <a:gd name="T3" fmla="*/ 118 h 133"/>
                  <a:gd name="T4" fmla="*/ 80 w 191"/>
                  <a:gd name="T5" fmla="*/ 128 h 133"/>
                  <a:gd name="T6" fmla="*/ 45 w 191"/>
                  <a:gd name="T7" fmla="*/ 131 h 133"/>
                  <a:gd name="T8" fmla="*/ 45 w 191"/>
                  <a:gd name="T9" fmla="*/ 130 h 133"/>
                  <a:gd name="T10" fmla="*/ 26 w 191"/>
                  <a:gd name="T11" fmla="*/ 132 h 133"/>
                  <a:gd name="T12" fmla="*/ 52 w 191"/>
                  <a:gd name="T13" fmla="*/ 113 h 133"/>
                  <a:gd name="T14" fmla="*/ 33 w 191"/>
                  <a:gd name="T15" fmla="*/ 107 h 133"/>
                  <a:gd name="T16" fmla="*/ 119 w 191"/>
                  <a:gd name="T17" fmla="*/ 47 h 133"/>
                  <a:gd name="T18" fmla="*/ 0 w 191"/>
                  <a:gd name="T19" fmla="*/ 109 h 133"/>
                  <a:gd name="T20" fmla="*/ 15 w 191"/>
                  <a:gd name="T21" fmla="*/ 92 h 133"/>
                  <a:gd name="T22" fmla="*/ 3 w 191"/>
                  <a:gd name="T23" fmla="*/ 98 h 133"/>
                  <a:gd name="T24" fmla="*/ 76 w 191"/>
                  <a:gd name="T25" fmla="*/ 51 h 133"/>
                  <a:gd name="T26" fmla="*/ 0 w 191"/>
                  <a:gd name="T27" fmla="*/ 94 h 133"/>
                  <a:gd name="T28" fmla="*/ 0 w 191"/>
                  <a:gd name="T29" fmla="*/ 93 h 133"/>
                  <a:gd name="T30" fmla="*/ 2 w 191"/>
                  <a:gd name="T31" fmla="*/ 74 h 133"/>
                  <a:gd name="T32" fmla="*/ 49 w 191"/>
                  <a:gd name="T33" fmla="*/ 43 h 133"/>
                  <a:gd name="T34" fmla="*/ 16 w 191"/>
                  <a:gd name="T35" fmla="*/ 60 h 133"/>
                  <a:gd name="T36" fmla="*/ 19 w 191"/>
                  <a:gd name="T37" fmla="*/ 58 h 133"/>
                  <a:gd name="T38" fmla="*/ 27 w 191"/>
                  <a:gd name="T39" fmla="*/ 52 h 133"/>
                  <a:gd name="T40" fmla="*/ 27 w 191"/>
                  <a:gd name="T41" fmla="*/ 51 h 133"/>
                  <a:gd name="T42" fmla="*/ 8 w 191"/>
                  <a:gd name="T43" fmla="*/ 52 h 133"/>
                  <a:gd name="T44" fmla="*/ 17 w 191"/>
                  <a:gd name="T45" fmla="*/ 44 h 133"/>
                  <a:gd name="T46" fmla="*/ 14 w 191"/>
                  <a:gd name="T47" fmla="*/ 34 h 133"/>
                  <a:gd name="T48" fmla="*/ 21 w 191"/>
                  <a:gd name="T49" fmla="*/ 7 h 133"/>
                  <a:gd name="T50" fmla="*/ 16 w 191"/>
                  <a:gd name="T51" fmla="*/ 32 h 133"/>
                  <a:gd name="T52" fmla="*/ 68 w 191"/>
                  <a:gd name="T53" fmla="*/ 2 h 133"/>
                  <a:gd name="T54" fmla="*/ 69 w 191"/>
                  <a:gd name="T55" fmla="*/ 3 h 133"/>
                  <a:gd name="T56" fmla="*/ 13 w 191"/>
                  <a:gd name="T57" fmla="*/ 49 h 133"/>
                  <a:gd name="T58" fmla="*/ 73 w 191"/>
                  <a:gd name="T59" fmla="*/ 15 h 133"/>
                  <a:gd name="T60" fmla="*/ 87 w 191"/>
                  <a:gd name="T61" fmla="*/ 16 h 133"/>
                  <a:gd name="T62" fmla="*/ 55 w 191"/>
                  <a:gd name="T63" fmla="*/ 37 h 133"/>
                  <a:gd name="T64" fmla="*/ 94 w 191"/>
                  <a:gd name="T65" fmla="*/ 16 h 133"/>
                  <a:gd name="T66" fmla="*/ 18 w 191"/>
                  <a:gd name="T67" fmla="*/ 63 h 133"/>
                  <a:gd name="T68" fmla="*/ 88 w 191"/>
                  <a:gd name="T69" fmla="*/ 23 h 133"/>
                  <a:gd name="T70" fmla="*/ 76 w 191"/>
                  <a:gd name="T71" fmla="*/ 49 h 133"/>
                  <a:gd name="T72" fmla="*/ 151 w 191"/>
                  <a:gd name="T73" fmla="*/ 6 h 133"/>
                  <a:gd name="T74" fmla="*/ 156 w 191"/>
                  <a:gd name="T75" fmla="*/ 9 h 133"/>
                  <a:gd name="T76" fmla="*/ 172 w 191"/>
                  <a:gd name="T77" fmla="*/ 0 h 133"/>
                  <a:gd name="T78" fmla="*/ 172 w 191"/>
                  <a:gd name="T79" fmla="*/ 1 h 133"/>
                  <a:gd name="T80" fmla="*/ 86 w 191"/>
                  <a:gd name="T81" fmla="*/ 55 h 133"/>
                  <a:gd name="T82" fmla="*/ 182 w 191"/>
                  <a:gd name="T83" fmla="*/ 4 h 133"/>
                  <a:gd name="T84" fmla="*/ 144 w 191"/>
                  <a:gd name="T85" fmla="*/ 42 h 133"/>
                  <a:gd name="T86" fmla="*/ 191 w 191"/>
                  <a:gd name="T87" fmla="*/ 15 h 133"/>
                  <a:gd name="T88" fmla="*/ 90 w 191"/>
                  <a:gd name="T89" fmla="*/ 95 h 133"/>
                  <a:gd name="T90" fmla="*/ 84 w 191"/>
                  <a:gd name="T91" fmla="*/ 108 h 133"/>
                  <a:gd name="T92" fmla="*/ 82 w 191"/>
                  <a:gd name="T93" fmla="*/ 125 h 133"/>
                  <a:gd name="T94" fmla="*/ 106 w 191"/>
                  <a:gd name="T95" fmla="*/ 114 h 133"/>
                  <a:gd name="T96" fmla="*/ 107 w 191"/>
                  <a:gd name="T97" fmla="*/ 114 h 133"/>
                  <a:gd name="T98" fmla="*/ 87 w 191"/>
                  <a:gd name="T99" fmla="*/ 128 h 133"/>
                  <a:gd name="T100" fmla="*/ 80 w 191"/>
                  <a:gd name="T10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1" h="133">
                    <a:moveTo>
                      <a:pt x="80" y="133"/>
                    </a:move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32"/>
                      <a:pt x="80" y="132"/>
                      <a:pt x="80" y="132"/>
                    </a:cubicBezTo>
                    <a:cubicBezTo>
                      <a:pt x="81" y="132"/>
                      <a:pt x="84" y="129"/>
                      <a:pt x="93" y="123"/>
                    </a:cubicBezTo>
                    <a:cubicBezTo>
                      <a:pt x="95" y="121"/>
                      <a:pt x="98" y="120"/>
                      <a:pt x="100" y="118"/>
                    </a:cubicBezTo>
                    <a:cubicBezTo>
                      <a:pt x="96" y="120"/>
                      <a:pt x="92" y="123"/>
                      <a:pt x="90" y="124"/>
                    </a:cubicBezTo>
                    <a:cubicBezTo>
                      <a:pt x="90" y="124"/>
                      <a:pt x="90" y="124"/>
                      <a:pt x="89" y="124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2" y="126"/>
                      <a:pt x="81" y="127"/>
                      <a:pt x="80" y="128"/>
                    </a:cubicBezTo>
                    <a:cubicBezTo>
                      <a:pt x="80" y="128"/>
                      <a:pt x="79" y="128"/>
                      <a:pt x="79" y="128"/>
                    </a:cubicBezTo>
                    <a:cubicBezTo>
                      <a:pt x="79" y="127"/>
                      <a:pt x="79" y="127"/>
                      <a:pt x="84" y="109"/>
                    </a:cubicBezTo>
                    <a:cubicBezTo>
                      <a:pt x="53" y="127"/>
                      <a:pt x="47" y="130"/>
                      <a:pt x="45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4" y="131"/>
                      <a:pt x="45" y="131"/>
                      <a:pt x="45" y="130"/>
                    </a:cubicBezTo>
                    <a:cubicBezTo>
                      <a:pt x="85" y="99"/>
                      <a:pt x="85" y="99"/>
                      <a:pt x="85" y="99"/>
                    </a:cubicBezTo>
                    <a:cubicBezTo>
                      <a:pt x="27" y="132"/>
                      <a:pt x="27" y="132"/>
                      <a:pt x="27" y="132"/>
                    </a:cubicBezTo>
                    <a:cubicBezTo>
                      <a:pt x="27" y="132"/>
                      <a:pt x="27" y="132"/>
                      <a:pt x="26" y="132"/>
                    </a:cubicBezTo>
                    <a:cubicBezTo>
                      <a:pt x="26" y="132"/>
                      <a:pt x="26" y="132"/>
                      <a:pt x="26" y="132"/>
                    </a:cubicBezTo>
                    <a:cubicBezTo>
                      <a:pt x="26" y="132"/>
                      <a:pt x="26" y="132"/>
                      <a:pt x="26" y="131"/>
                    </a:cubicBezTo>
                    <a:cubicBezTo>
                      <a:pt x="26" y="131"/>
                      <a:pt x="26" y="131"/>
                      <a:pt x="26" y="131"/>
                    </a:cubicBezTo>
                    <a:cubicBezTo>
                      <a:pt x="26" y="131"/>
                      <a:pt x="26" y="131"/>
                      <a:pt x="26" y="131"/>
                    </a:cubicBezTo>
                    <a:cubicBezTo>
                      <a:pt x="27" y="130"/>
                      <a:pt x="32" y="127"/>
                      <a:pt x="52" y="113"/>
                    </a:cubicBezTo>
                    <a:cubicBezTo>
                      <a:pt x="65" y="103"/>
                      <a:pt x="84" y="90"/>
                      <a:pt x="108" y="73"/>
                    </a:cubicBezTo>
                    <a:cubicBezTo>
                      <a:pt x="138" y="52"/>
                      <a:pt x="168" y="30"/>
                      <a:pt x="182" y="20"/>
                    </a:cubicBezTo>
                    <a:cubicBezTo>
                      <a:pt x="174" y="25"/>
                      <a:pt x="160" y="33"/>
                      <a:pt x="145" y="42"/>
                    </a:cubicBezTo>
                    <a:cubicBezTo>
                      <a:pt x="71" y="86"/>
                      <a:pt x="35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6"/>
                    </a:cubicBezTo>
                    <a:cubicBezTo>
                      <a:pt x="32" y="106"/>
                      <a:pt x="32" y="106"/>
                      <a:pt x="60" y="87"/>
                    </a:cubicBezTo>
                    <a:cubicBezTo>
                      <a:pt x="77" y="75"/>
                      <a:pt x="98" y="61"/>
                      <a:pt x="119" y="47"/>
                    </a:cubicBezTo>
                    <a:cubicBezTo>
                      <a:pt x="143" y="30"/>
                      <a:pt x="167" y="14"/>
                      <a:pt x="177" y="8"/>
                    </a:cubicBezTo>
                    <a:cubicBezTo>
                      <a:pt x="153" y="20"/>
                      <a:pt x="55" y="78"/>
                      <a:pt x="0" y="11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1" y="108"/>
                      <a:pt x="113" y="38"/>
                      <a:pt x="155" y="11"/>
                    </a:cubicBezTo>
                    <a:cubicBezTo>
                      <a:pt x="115" y="34"/>
                      <a:pt x="17" y="91"/>
                      <a:pt x="15" y="92"/>
                    </a:cubicBezTo>
                    <a:cubicBezTo>
                      <a:pt x="15" y="92"/>
                      <a:pt x="15" y="92"/>
                      <a:pt x="15" y="92"/>
                    </a:cubicBezTo>
                    <a:cubicBezTo>
                      <a:pt x="15" y="92"/>
                      <a:pt x="15" y="92"/>
                      <a:pt x="15" y="92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2" y="98"/>
                      <a:pt x="2" y="98"/>
                      <a:pt x="3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4" y="96"/>
                      <a:pt x="9" y="93"/>
                      <a:pt x="25" y="83"/>
                    </a:cubicBezTo>
                    <a:cubicBezTo>
                      <a:pt x="38" y="75"/>
                      <a:pt x="55" y="65"/>
                      <a:pt x="76" y="51"/>
                    </a:cubicBezTo>
                    <a:cubicBezTo>
                      <a:pt x="96" y="39"/>
                      <a:pt x="115" y="27"/>
                      <a:pt x="130" y="19"/>
                    </a:cubicBezTo>
                    <a:cubicBezTo>
                      <a:pt x="115" y="27"/>
                      <a:pt x="96" y="38"/>
                      <a:pt x="76" y="50"/>
                    </a:cubicBezTo>
                    <a:cubicBezTo>
                      <a:pt x="18" y="84"/>
                      <a:pt x="3" y="92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83" y="27"/>
                      <a:pt x="83" y="27"/>
                      <a:pt x="83" y="27"/>
                    </a:cubicBezTo>
                    <a:cubicBezTo>
                      <a:pt x="69" y="35"/>
                      <a:pt x="26" y="60"/>
                      <a:pt x="2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1" y="73"/>
                      <a:pt x="1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4" y="71"/>
                      <a:pt x="12" y="66"/>
                      <a:pt x="49" y="43"/>
                    </a:cubicBezTo>
                    <a:cubicBezTo>
                      <a:pt x="60" y="36"/>
                      <a:pt x="71" y="29"/>
                      <a:pt x="79" y="24"/>
                    </a:cubicBezTo>
                    <a:cubicBezTo>
                      <a:pt x="57" y="37"/>
                      <a:pt x="17" y="60"/>
                      <a:pt x="16" y="61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61"/>
                      <a:pt x="16" y="60"/>
                      <a:pt x="16" y="60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6" y="60"/>
                      <a:pt x="16" y="60"/>
                      <a:pt x="16" y="59"/>
                    </a:cubicBezTo>
                    <a:cubicBezTo>
                      <a:pt x="17" y="59"/>
                      <a:pt x="18" y="59"/>
                      <a:pt x="19" y="58"/>
                    </a:cubicBezTo>
                    <a:cubicBezTo>
                      <a:pt x="21" y="57"/>
                      <a:pt x="24" y="55"/>
                      <a:pt x="27" y="53"/>
                    </a:cubicBezTo>
                    <a:cubicBezTo>
                      <a:pt x="32" y="50"/>
                      <a:pt x="39" y="45"/>
                      <a:pt x="46" y="41"/>
                    </a:cubicBezTo>
                    <a:cubicBezTo>
                      <a:pt x="36" y="47"/>
                      <a:pt x="29" y="51"/>
                      <a:pt x="28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7" y="52"/>
                      <a:pt x="27" y="51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43"/>
                      <a:pt x="60" y="25"/>
                      <a:pt x="69" y="17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9" y="51"/>
                      <a:pt x="11" y="49"/>
                      <a:pt x="17" y="44"/>
                    </a:cubicBezTo>
                    <a:cubicBezTo>
                      <a:pt x="22" y="40"/>
                      <a:pt x="30" y="34"/>
                      <a:pt x="37" y="28"/>
                    </a:cubicBezTo>
                    <a:cubicBezTo>
                      <a:pt x="47" y="19"/>
                      <a:pt x="59" y="10"/>
                      <a:pt x="65" y="5"/>
                    </a:cubicBezTo>
                    <a:cubicBezTo>
                      <a:pt x="55" y="11"/>
                      <a:pt x="29" y="26"/>
                      <a:pt x="15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7" y="5"/>
                      <a:pt x="21" y="8"/>
                      <a:pt x="21" y="8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30" y="2"/>
                      <a:pt x="30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9" y="30"/>
                      <a:pt x="30" y="24"/>
                      <a:pt x="41" y="18"/>
                    </a:cubicBezTo>
                    <a:cubicBezTo>
                      <a:pt x="48" y="14"/>
                      <a:pt x="55" y="10"/>
                      <a:pt x="60" y="7"/>
                    </a:cubicBezTo>
                    <a:cubicBezTo>
                      <a:pt x="65" y="4"/>
                      <a:pt x="67" y="2"/>
                      <a:pt x="68" y="2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8" y="4"/>
                      <a:pt x="66" y="6"/>
                      <a:pt x="59" y="11"/>
                    </a:cubicBezTo>
                    <a:cubicBezTo>
                      <a:pt x="53" y="16"/>
                      <a:pt x="45" y="22"/>
                      <a:pt x="38" y="28"/>
                    </a:cubicBezTo>
                    <a:cubicBezTo>
                      <a:pt x="28" y="36"/>
                      <a:pt x="18" y="44"/>
                      <a:pt x="13" y="49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4" y="14"/>
                      <a:pt x="74" y="14"/>
                      <a:pt x="73" y="15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2" y="16"/>
                      <a:pt x="67" y="20"/>
                      <a:pt x="50" y="33"/>
                    </a:cubicBezTo>
                    <a:cubicBezTo>
                      <a:pt x="43" y="39"/>
                      <a:pt x="36" y="45"/>
                      <a:pt x="31" y="49"/>
                    </a:cubicBezTo>
                    <a:cubicBezTo>
                      <a:pt x="43" y="42"/>
                      <a:pt x="74" y="24"/>
                      <a:pt x="87" y="16"/>
                    </a:cubicBezTo>
                    <a:cubicBezTo>
                      <a:pt x="87" y="16"/>
                      <a:pt x="87" y="16"/>
                      <a:pt x="88" y="16"/>
                    </a:cubicBezTo>
                    <a:cubicBezTo>
                      <a:pt x="88" y="17"/>
                      <a:pt x="88" y="17"/>
                      <a:pt x="87" y="17"/>
                    </a:cubicBezTo>
                    <a:cubicBezTo>
                      <a:pt x="87" y="17"/>
                      <a:pt x="66" y="30"/>
                      <a:pt x="47" y="42"/>
                    </a:cubicBezTo>
                    <a:cubicBezTo>
                      <a:pt x="49" y="40"/>
                      <a:pt x="52" y="39"/>
                      <a:pt x="55" y="37"/>
                    </a:cubicBezTo>
                    <a:cubicBezTo>
                      <a:pt x="64" y="32"/>
                      <a:pt x="74" y="26"/>
                      <a:pt x="81" y="22"/>
                    </a:cubicBezTo>
                    <a:cubicBezTo>
                      <a:pt x="85" y="20"/>
                      <a:pt x="88" y="18"/>
                      <a:pt x="90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4" y="15"/>
                      <a:pt x="94" y="16"/>
                      <a:pt x="94" y="16"/>
                    </a:cubicBez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16"/>
                      <a:pt x="93" y="16"/>
                      <a:pt x="93" y="16"/>
                    </a:cubicBezTo>
                    <a:cubicBezTo>
                      <a:pt x="92" y="18"/>
                      <a:pt x="84" y="23"/>
                      <a:pt x="49" y="44"/>
                    </a:cubicBezTo>
                    <a:cubicBezTo>
                      <a:pt x="39" y="51"/>
                      <a:pt x="27" y="58"/>
                      <a:pt x="18" y="63"/>
                    </a:cubicBezTo>
                    <a:cubicBezTo>
                      <a:pt x="75" y="30"/>
                      <a:pt x="85" y="24"/>
                      <a:pt x="87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24"/>
                      <a:pt x="88" y="24"/>
                      <a:pt x="88" y="24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15" y="84"/>
                      <a:pt x="47" y="66"/>
                      <a:pt x="76" y="49"/>
                    </a:cubicBezTo>
                    <a:cubicBezTo>
                      <a:pt x="132" y="16"/>
                      <a:pt x="148" y="7"/>
                      <a:pt x="150" y="6"/>
                    </a:cubicBezTo>
                    <a:cubicBezTo>
                      <a:pt x="150" y="6"/>
                      <a:pt x="151" y="6"/>
                      <a:pt x="151" y="6"/>
                    </a:cubicBezTo>
                    <a:cubicBezTo>
                      <a:pt x="151" y="6"/>
                      <a:pt x="151" y="6"/>
                      <a:pt x="151" y="6"/>
                    </a:cubicBezTo>
                    <a:cubicBezTo>
                      <a:pt x="151" y="6"/>
                      <a:pt x="151" y="6"/>
                      <a:pt x="151" y="6"/>
                    </a:cubicBezTo>
                    <a:cubicBezTo>
                      <a:pt x="151" y="6"/>
                      <a:pt x="151" y="6"/>
                      <a:pt x="151" y="6"/>
                    </a:cubicBezTo>
                    <a:cubicBezTo>
                      <a:pt x="151" y="6"/>
                      <a:pt x="151" y="6"/>
                      <a:pt x="151" y="7"/>
                    </a:cubicBezTo>
                    <a:cubicBezTo>
                      <a:pt x="112" y="30"/>
                      <a:pt x="46" y="71"/>
                      <a:pt x="17" y="89"/>
                    </a:cubicBezTo>
                    <a:cubicBezTo>
                      <a:pt x="156" y="9"/>
                      <a:pt x="156" y="9"/>
                      <a:pt x="156" y="9"/>
                    </a:cubicBezTo>
                    <a:cubicBezTo>
                      <a:pt x="156" y="9"/>
                      <a:pt x="156" y="9"/>
                      <a:pt x="156" y="9"/>
                    </a:cubicBezTo>
                    <a:cubicBezTo>
                      <a:pt x="166" y="4"/>
                      <a:pt x="170" y="1"/>
                      <a:pt x="171" y="1"/>
                    </a:cubicBezTo>
                    <a:cubicBezTo>
                      <a:pt x="171" y="1"/>
                      <a:pt x="172" y="0"/>
                      <a:pt x="172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2" y="0"/>
                      <a:pt x="172" y="0"/>
                      <a:pt x="172" y="1"/>
                    </a:cubicBezTo>
                    <a:cubicBezTo>
                      <a:pt x="172" y="1"/>
                      <a:pt x="172" y="1"/>
                      <a:pt x="172" y="1"/>
                    </a:cubicBezTo>
                    <a:cubicBezTo>
                      <a:pt x="172" y="1"/>
                      <a:pt x="172" y="1"/>
                      <a:pt x="172" y="1"/>
                    </a:cubicBezTo>
                    <a:cubicBezTo>
                      <a:pt x="172" y="1"/>
                      <a:pt x="172" y="1"/>
                      <a:pt x="172" y="1"/>
                    </a:cubicBezTo>
                    <a:cubicBezTo>
                      <a:pt x="171" y="2"/>
                      <a:pt x="169" y="3"/>
                      <a:pt x="165" y="6"/>
                    </a:cubicBezTo>
                    <a:cubicBezTo>
                      <a:pt x="160" y="9"/>
                      <a:pt x="153" y="13"/>
                      <a:pt x="145" y="18"/>
                    </a:cubicBezTo>
                    <a:cubicBezTo>
                      <a:pt x="129" y="28"/>
                      <a:pt x="108" y="42"/>
                      <a:pt x="86" y="55"/>
                    </a:cubicBezTo>
                    <a:cubicBezTo>
                      <a:pt x="63" y="70"/>
                      <a:pt x="40" y="85"/>
                      <a:pt x="24" y="95"/>
                    </a:cubicBezTo>
                    <a:cubicBezTo>
                      <a:pt x="79" y="62"/>
                      <a:pt x="179" y="4"/>
                      <a:pt x="182" y="4"/>
                    </a:cubicBezTo>
                    <a:cubicBezTo>
                      <a:pt x="182" y="4"/>
                      <a:pt x="182" y="4"/>
                      <a:pt x="182" y="4"/>
                    </a:cubicBezTo>
                    <a:cubicBezTo>
                      <a:pt x="182" y="4"/>
                      <a:pt x="182" y="4"/>
                      <a:pt x="182" y="4"/>
                    </a:cubicBezTo>
                    <a:cubicBezTo>
                      <a:pt x="182" y="5"/>
                      <a:pt x="182" y="5"/>
                      <a:pt x="163" y="18"/>
                    </a:cubicBezTo>
                    <a:cubicBezTo>
                      <a:pt x="151" y="26"/>
                      <a:pt x="136" y="37"/>
                      <a:pt x="119" y="48"/>
                    </a:cubicBezTo>
                    <a:cubicBezTo>
                      <a:pt x="87" y="70"/>
                      <a:pt x="48" y="96"/>
                      <a:pt x="37" y="104"/>
                    </a:cubicBezTo>
                    <a:cubicBezTo>
                      <a:pt x="51" y="96"/>
                      <a:pt x="106" y="64"/>
                      <a:pt x="144" y="42"/>
                    </a:cubicBezTo>
                    <a:cubicBezTo>
                      <a:pt x="182" y="19"/>
                      <a:pt x="189" y="16"/>
                      <a:pt x="190" y="15"/>
                    </a:cubicBezTo>
                    <a:cubicBezTo>
                      <a:pt x="190" y="15"/>
                      <a:pt x="190" y="15"/>
                      <a:pt x="190" y="15"/>
                    </a:cubicBezTo>
                    <a:cubicBezTo>
                      <a:pt x="190" y="15"/>
                      <a:pt x="190" y="15"/>
                      <a:pt x="190" y="15"/>
                    </a:cubicBezTo>
                    <a:cubicBezTo>
                      <a:pt x="191" y="15"/>
                      <a:pt x="191" y="15"/>
                      <a:pt x="191" y="15"/>
                    </a:cubicBezTo>
                    <a:cubicBezTo>
                      <a:pt x="191" y="15"/>
                      <a:pt x="191" y="15"/>
                      <a:pt x="191" y="15"/>
                    </a:cubicBezTo>
                    <a:cubicBezTo>
                      <a:pt x="191" y="15"/>
                      <a:pt x="191" y="15"/>
                      <a:pt x="191" y="16"/>
                    </a:cubicBezTo>
                    <a:cubicBezTo>
                      <a:pt x="142" y="50"/>
                      <a:pt x="53" y="112"/>
                      <a:pt x="32" y="128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90" y="95"/>
                      <a:pt x="90" y="95"/>
                      <a:pt x="91" y="95"/>
                    </a:cubicBezTo>
                    <a:cubicBezTo>
                      <a:pt x="91" y="95"/>
                      <a:pt x="91" y="95"/>
                      <a:pt x="90" y="95"/>
                    </a:cubicBezTo>
                    <a:cubicBezTo>
                      <a:pt x="50" y="128"/>
                      <a:pt x="50" y="128"/>
                      <a:pt x="50" y="128"/>
                    </a:cubicBezTo>
                    <a:cubicBezTo>
                      <a:pt x="58" y="123"/>
                      <a:pt x="76" y="112"/>
                      <a:pt x="84" y="108"/>
                    </a:cubicBezTo>
                    <a:cubicBezTo>
                      <a:pt x="84" y="108"/>
                      <a:pt x="84" y="108"/>
                      <a:pt x="85" y="108"/>
                    </a:cubicBezTo>
                    <a:cubicBezTo>
                      <a:pt x="85" y="108"/>
                      <a:pt x="85" y="108"/>
                      <a:pt x="85" y="108"/>
                    </a:cubicBezTo>
                    <a:cubicBezTo>
                      <a:pt x="83" y="114"/>
                      <a:pt x="81" y="123"/>
                      <a:pt x="80" y="126"/>
                    </a:cubicBezTo>
                    <a:cubicBezTo>
                      <a:pt x="81" y="126"/>
                      <a:pt x="82" y="125"/>
                      <a:pt x="82" y="125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9" y="123"/>
                      <a:pt x="89" y="123"/>
                      <a:pt x="89" y="123"/>
                    </a:cubicBezTo>
                    <a:cubicBezTo>
                      <a:pt x="98" y="118"/>
                      <a:pt x="98" y="118"/>
                      <a:pt x="98" y="118"/>
                    </a:cubicBezTo>
                    <a:cubicBezTo>
                      <a:pt x="103" y="115"/>
                      <a:pt x="105" y="114"/>
                      <a:pt x="106" y="114"/>
                    </a:cubicBezTo>
                    <a:cubicBezTo>
                      <a:pt x="106" y="114"/>
                      <a:pt x="106" y="114"/>
                      <a:pt x="106" y="114"/>
                    </a:cubicBezTo>
                    <a:cubicBezTo>
                      <a:pt x="106" y="114"/>
                      <a:pt x="106" y="114"/>
                      <a:pt x="106" y="114"/>
                    </a:cubicBezTo>
                    <a:cubicBezTo>
                      <a:pt x="107" y="113"/>
                      <a:pt x="107" y="113"/>
                      <a:pt x="107" y="114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6" y="115"/>
                      <a:pt x="103" y="117"/>
                      <a:pt x="94" y="124"/>
                    </a:cubicBezTo>
                    <a:cubicBezTo>
                      <a:pt x="92" y="125"/>
                      <a:pt x="89" y="127"/>
                      <a:pt x="87" y="128"/>
                    </a:cubicBezTo>
                    <a:cubicBezTo>
                      <a:pt x="96" y="123"/>
                      <a:pt x="96" y="123"/>
                      <a:pt x="96" y="123"/>
                    </a:cubicBezTo>
                    <a:cubicBezTo>
                      <a:pt x="96" y="123"/>
                      <a:pt x="96" y="123"/>
                      <a:pt x="96" y="124"/>
                    </a:cubicBezTo>
                    <a:cubicBezTo>
                      <a:pt x="97" y="124"/>
                      <a:pt x="96" y="124"/>
                      <a:pt x="96" y="124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33"/>
                      <a:pt x="80" y="133"/>
                      <a:pt x="80" y="1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32" name="Freeform 292"/>
              <p:cNvSpPr>
                <a:spLocks noEditPoints="1"/>
              </p:cNvSpPr>
              <p:nvPr/>
            </p:nvSpPr>
            <p:spPr bwMode="auto">
              <a:xfrm>
                <a:off x="3675063" y="5611813"/>
                <a:ext cx="895350" cy="1511300"/>
              </a:xfrm>
              <a:custGeom>
                <a:avLst/>
                <a:gdLst>
                  <a:gd name="T0" fmla="*/ 176 w 276"/>
                  <a:gd name="T1" fmla="*/ 465 h 466"/>
                  <a:gd name="T2" fmla="*/ 87 w 276"/>
                  <a:gd name="T3" fmla="*/ 463 h 466"/>
                  <a:gd name="T4" fmla="*/ 3 w 276"/>
                  <a:gd name="T5" fmla="*/ 409 h 466"/>
                  <a:gd name="T6" fmla="*/ 0 w 276"/>
                  <a:gd name="T7" fmla="*/ 325 h 466"/>
                  <a:gd name="T8" fmla="*/ 59 w 276"/>
                  <a:gd name="T9" fmla="*/ 328 h 466"/>
                  <a:gd name="T10" fmla="*/ 75 w 276"/>
                  <a:gd name="T11" fmla="*/ 341 h 466"/>
                  <a:gd name="T12" fmla="*/ 75 w 276"/>
                  <a:gd name="T13" fmla="*/ 371 h 466"/>
                  <a:gd name="T14" fmla="*/ 158 w 276"/>
                  <a:gd name="T15" fmla="*/ 385 h 466"/>
                  <a:gd name="T16" fmla="*/ 165 w 276"/>
                  <a:gd name="T17" fmla="*/ 298 h 466"/>
                  <a:gd name="T18" fmla="*/ 81 w 276"/>
                  <a:gd name="T19" fmla="*/ 262 h 466"/>
                  <a:gd name="T20" fmla="*/ 93 w 276"/>
                  <a:gd name="T21" fmla="*/ 215 h 466"/>
                  <a:gd name="T22" fmla="*/ 101 w 276"/>
                  <a:gd name="T23" fmla="*/ 178 h 466"/>
                  <a:gd name="T24" fmla="*/ 193 w 276"/>
                  <a:gd name="T25" fmla="*/ 176 h 466"/>
                  <a:gd name="T26" fmla="*/ 198 w 276"/>
                  <a:gd name="T27" fmla="*/ 98 h 466"/>
                  <a:gd name="T28" fmla="*/ 139 w 276"/>
                  <a:gd name="T29" fmla="*/ 86 h 466"/>
                  <a:gd name="T30" fmla="*/ 119 w 276"/>
                  <a:gd name="T31" fmla="*/ 110 h 466"/>
                  <a:gd name="T32" fmla="*/ 71 w 276"/>
                  <a:gd name="T33" fmla="*/ 114 h 466"/>
                  <a:gd name="T34" fmla="*/ 27 w 276"/>
                  <a:gd name="T35" fmla="*/ 84 h 466"/>
                  <a:gd name="T36" fmla="*/ 17 w 276"/>
                  <a:gd name="T37" fmla="*/ 16 h 466"/>
                  <a:gd name="T38" fmla="*/ 59 w 276"/>
                  <a:gd name="T39" fmla="*/ 0 h 466"/>
                  <a:gd name="T40" fmla="*/ 106 w 276"/>
                  <a:gd name="T41" fmla="*/ 6 h 466"/>
                  <a:gd name="T42" fmla="*/ 110 w 276"/>
                  <a:gd name="T43" fmla="*/ 23 h 466"/>
                  <a:gd name="T44" fmla="*/ 130 w 276"/>
                  <a:gd name="T45" fmla="*/ 3 h 466"/>
                  <a:gd name="T46" fmla="*/ 163 w 276"/>
                  <a:gd name="T47" fmla="*/ 0 h 466"/>
                  <a:gd name="T48" fmla="*/ 216 w 276"/>
                  <a:gd name="T49" fmla="*/ 6 h 466"/>
                  <a:gd name="T50" fmla="*/ 276 w 276"/>
                  <a:gd name="T51" fmla="*/ 118 h 466"/>
                  <a:gd name="T52" fmla="*/ 271 w 276"/>
                  <a:gd name="T53" fmla="*/ 188 h 466"/>
                  <a:gd name="T54" fmla="*/ 257 w 276"/>
                  <a:gd name="T55" fmla="*/ 228 h 466"/>
                  <a:gd name="T56" fmla="*/ 239 w 276"/>
                  <a:gd name="T57" fmla="*/ 276 h 466"/>
                  <a:gd name="T58" fmla="*/ 249 w 276"/>
                  <a:gd name="T59" fmla="*/ 290 h 466"/>
                  <a:gd name="T60" fmla="*/ 248 w 276"/>
                  <a:gd name="T61" fmla="*/ 342 h 466"/>
                  <a:gd name="T62" fmla="*/ 253 w 276"/>
                  <a:gd name="T63" fmla="*/ 423 h 466"/>
                  <a:gd name="T64" fmla="*/ 249 w 276"/>
                  <a:gd name="T65" fmla="*/ 326 h 466"/>
                  <a:gd name="T66" fmla="*/ 245 w 276"/>
                  <a:gd name="T67" fmla="*/ 286 h 466"/>
                  <a:gd name="T68" fmla="*/ 229 w 276"/>
                  <a:gd name="T69" fmla="*/ 255 h 466"/>
                  <a:gd name="T70" fmla="*/ 261 w 276"/>
                  <a:gd name="T71" fmla="*/ 223 h 466"/>
                  <a:gd name="T72" fmla="*/ 272 w 276"/>
                  <a:gd name="T73" fmla="*/ 178 h 466"/>
                  <a:gd name="T74" fmla="*/ 274 w 276"/>
                  <a:gd name="T75" fmla="*/ 98 h 466"/>
                  <a:gd name="T76" fmla="*/ 205 w 276"/>
                  <a:gd name="T77" fmla="*/ 6 h 466"/>
                  <a:gd name="T78" fmla="*/ 132 w 276"/>
                  <a:gd name="T79" fmla="*/ 3 h 466"/>
                  <a:gd name="T80" fmla="*/ 115 w 276"/>
                  <a:gd name="T81" fmla="*/ 20 h 466"/>
                  <a:gd name="T82" fmla="*/ 107 w 276"/>
                  <a:gd name="T83" fmla="*/ 15 h 466"/>
                  <a:gd name="T84" fmla="*/ 105 w 276"/>
                  <a:gd name="T85" fmla="*/ 7 h 466"/>
                  <a:gd name="T86" fmla="*/ 25 w 276"/>
                  <a:gd name="T87" fmla="*/ 3 h 466"/>
                  <a:gd name="T88" fmla="*/ 26 w 276"/>
                  <a:gd name="T89" fmla="*/ 56 h 466"/>
                  <a:gd name="T90" fmla="*/ 27 w 276"/>
                  <a:gd name="T91" fmla="*/ 111 h 466"/>
                  <a:gd name="T92" fmla="*/ 116 w 276"/>
                  <a:gd name="T93" fmla="*/ 114 h 466"/>
                  <a:gd name="T94" fmla="*/ 117 w 276"/>
                  <a:gd name="T95" fmla="*/ 83 h 466"/>
                  <a:gd name="T96" fmla="*/ 190 w 276"/>
                  <a:gd name="T97" fmla="*/ 93 h 466"/>
                  <a:gd name="T98" fmla="*/ 200 w 276"/>
                  <a:gd name="T99" fmla="*/ 137 h 466"/>
                  <a:gd name="T100" fmla="*/ 189 w 276"/>
                  <a:gd name="T101" fmla="*/ 203 h 466"/>
                  <a:gd name="T102" fmla="*/ 97 w 276"/>
                  <a:gd name="T103" fmla="*/ 205 h 466"/>
                  <a:gd name="T104" fmla="*/ 89 w 276"/>
                  <a:gd name="T105" fmla="*/ 231 h 466"/>
                  <a:gd name="T106" fmla="*/ 169 w 276"/>
                  <a:gd name="T107" fmla="*/ 286 h 466"/>
                  <a:gd name="T108" fmla="*/ 161 w 276"/>
                  <a:gd name="T109" fmla="*/ 335 h 466"/>
                  <a:gd name="T110" fmla="*/ 138 w 276"/>
                  <a:gd name="T111" fmla="*/ 380 h 466"/>
                  <a:gd name="T112" fmla="*/ 74 w 276"/>
                  <a:gd name="T113" fmla="*/ 361 h 466"/>
                  <a:gd name="T114" fmla="*/ 75 w 276"/>
                  <a:gd name="T115" fmla="*/ 339 h 466"/>
                  <a:gd name="T116" fmla="*/ 49 w 276"/>
                  <a:gd name="T117" fmla="*/ 327 h 466"/>
                  <a:gd name="T118" fmla="*/ 2 w 276"/>
                  <a:gd name="T119" fmla="*/ 367 h 466"/>
                  <a:gd name="T120" fmla="*/ 74 w 276"/>
                  <a:gd name="T121" fmla="*/ 462 h 466"/>
                  <a:gd name="T122" fmla="*/ 164 w 276"/>
                  <a:gd name="T123" fmla="*/ 466 h 466"/>
                  <a:gd name="T124" fmla="*/ 253 w 276"/>
                  <a:gd name="T125" fmla="*/ 423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6" h="466">
                    <a:moveTo>
                      <a:pt x="253" y="423"/>
                    </a:moveTo>
                    <a:cubicBezTo>
                      <a:pt x="246" y="429"/>
                      <a:pt x="240" y="435"/>
                      <a:pt x="234" y="441"/>
                    </a:cubicBezTo>
                    <a:cubicBezTo>
                      <a:pt x="228" y="447"/>
                      <a:pt x="222" y="454"/>
                      <a:pt x="214" y="458"/>
                    </a:cubicBezTo>
                    <a:cubicBezTo>
                      <a:pt x="210" y="460"/>
                      <a:pt x="206" y="461"/>
                      <a:pt x="202" y="462"/>
                    </a:cubicBezTo>
                    <a:cubicBezTo>
                      <a:pt x="189" y="464"/>
                      <a:pt x="189" y="464"/>
                      <a:pt x="189" y="464"/>
                    </a:cubicBezTo>
                    <a:cubicBezTo>
                      <a:pt x="185" y="465"/>
                      <a:pt x="181" y="465"/>
                      <a:pt x="176" y="465"/>
                    </a:cubicBezTo>
                    <a:cubicBezTo>
                      <a:pt x="172" y="466"/>
                      <a:pt x="168" y="466"/>
                      <a:pt x="164" y="466"/>
                    </a:cubicBezTo>
                    <a:cubicBezTo>
                      <a:pt x="151" y="466"/>
                      <a:pt x="151" y="466"/>
                      <a:pt x="151" y="466"/>
                    </a:cubicBezTo>
                    <a:cubicBezTo>
                      <a:pt x="146" y="466"/>
                      <a:pt x="142" y="466"/>
                      <a:pt x="138" y="466"/>
                    </a:cubicBezTo>
                    <a:cubicBezTo>
                      <a:pt x="134" y="466"/>
                      <a:pt x="129" y="466"/>
                      <a:pt x="125" y="465"/>
                    </a:cubicBezTo>
                    <a:cubicBezTo>
                      <a:pt x="112" y="464"/>
                      <a:pt x="112" y="464"/>
                      <a:pt x="112" y="464"/>
                    </a:cubicBezTo>
                    <a:cubicBezTo>
                      <a:pt x="104" y="464"/>
                      <a:pt x="95" y="463"/>
                      <a:pt x="87" y="463"/>
                    </a:cubicBezTo>
                    <a:cubicBezTo>
                      <a:pt x="82" y="463"/>
                      <a:pt x="78" y="462"/>
                      <a:pt x="74" y="462"/>
                    </a:cubicBezTo>
                    <a:cubicBezTo>
                      <a:pt x="61" y="462"/>
                      <a:pt x="61" y="462"/>
                      <a:pt x="61" y="462"/>
                    </a:cubicBezTo>
                    <a:cubicBezTo>
                      <a:pt x="61" y="462"/>
                      <a:pt x="61" y="462"/>
                      <a:pt x="61" y="462"/>
                    </a:cubicBezTo>
                    <a:cubicBezTo>
                      <a:pt x="61" y="462"/>
                      <a:pt x="61" y="462"/>
                      <a:pt x="61" y="462"/>
                    </a:cubicBezTo>
                    <a:cubicBezTo>
                      <a:pt x="3" y="409"/>
                      <a:pt x="3" y="409"/>
                      <a:pt x="3" y="409"/>
                    </a:cubicBezTo>
                    <a:cubicBezTo>
                      <a:pt x="3" y="409"/>
                      <a:pt x="3" y="409"/>
                      <a:pt x="3" y="409"/>
                    </a:cubicBezTo>
                    <a:cubicBezTo>
                      <a:pt x="3" y="409"/>
                      <a:pt x="3" y="409"/>
                      <a:pt x="3" y="409"/>
                    </a:cubicBezTo>
                    <a:cubicBezTo>
                      <a:pt x="3" y="388"/>
                      <a:pt x="3" y="388"/>
                      <a:pt x="3" y="388"/>
                    </a:cubicBezTo>
                    <a:cubicBezTo>
                      <a:pt x="2" y="367"/>
                      <a:pt x="2" y="367"/>
                      <a:pt x="2" y="367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20" y="325"/>
                      <a:pt x="20" y="325"/>
                      <a:pt x="20" y="325"/>
                    </a:cubicBezTo>
                    <a:cubicBezTo>
                      <a:pt x="39" y="326"/>
                      <a:pt x="39" y="326"/>
                      <a:pt x="39" y="326"/>
                    </a:cubicBezTo>
                    <a:cubicBezTo>
                      <a:pt x="49" y="327"/>
                      <a:pt x="49" y="327"/>
                      <a:pt x="49" y="327"/>
                    </a:cubicBezTo>
                    <a:cubicBezTo>
                      <a:pt x="54" y="327"/>
                      <a:pt x="54" y="327"/>
                      <a:pt x="54" y="327"/>
                    </a:cubicBezTo>
                    <a:cubicBezTo>
                      <a:pt x="55" y="327"/>
                      <a:pt x="57" y="328"/>
                      <a:pt x="59" y="328"/>
                    </a:cubicBezTo>
                    <a:cubicBezTo>
                      <a:pt x="78" y="332"/>
                      <a:pt x="78" y="332"/>
                      <a:pt x="78" y="332"/>
                    </a:cubicBezTo>
                    <a:cubicBezTo>
                      <a:pt x="78" y="332"/>
                      <a:pt x="78" y="332"/>
                      <a:pt x="78" y="332"/>
                    </a:cubicBezTo>
                    <a:cubicBezTo>
                      <a:pt x="78" y="332"/>
                      <a:pt x="78" y="332"/>
                      <a:pt x="78" y="332"/>
                    </a:cubicBezTo>
                    <a:cubicBezTo>
                      <a:pt x="76" y="337"/>
                      <a:pt x="76" y="337"/>
                      <a:pt x="76" y="337"/>
                    </a:cubicBezTo>
                    <a:cubicBezTo>
                      <a:pt x="76" y="337"/>
                      <a:pt x="76" y="338"/>
                      <a:pt x="76" y="339"/>
                    </a:cubicBezTo>
                    <a:cubicBezTo>
                      <a:pt x="75" y="341"/>
                      <a:pt x="75" y="341"/>
                      <a:pt x="75" y="341"/>
                    </a:cubicBezTo>
                    <a:cubicBezTo>
                      <a:pt x="75" y="342"/>
                      <a:pt x="75" y="343"/>
                      <a:pt x="75" y="344"/>
                    </a:cubicBezTo>
                    <a:cubicBezTo>
                      <a:pt x="74" y="346"/>
                      <a:pt x="74" y="346"/>
                      <a:pt x="74" y="346"/>
                    </a:cubicBezTo>
                    <a:cubicBezTo>
                      <a:pt x="74" y="347"/>
                      <a:pt x="74" y="348"/>
                      <a:pt x="74" y="349"/>
                    </a:cubicBezTo>
                    <a:cubicBezTo>
                      <a:pt x="74" y="351"/>
                      <a:pt x="74" y="351"/>
                      <a:pt x="74" y="351"/>
                    </a:cubicBezTo>
                    <a:cubicBezTo>
                      <a:pt x="74" y="354"/>
                      <a:pt x="74" y="358"/>
                      <a:pt x="74" y="361"/>
                    </a:cubicBezTo>
                    <a:cubicBezTo>
                      <a:pt x="75" y="364"/>
                      <a:pt x="75" y="367"/>
                      <a:pt x="75" y="371"/>
                    </a:cubicBezTo>
                    <a:cubicBezTo>
                      <a:pt x="74" y="370"/>
                      <a:pt x="74" y="370"/>
                      <a:pt x="74" y="370"/>
                    </a:cubicBezTo>
                    <a:cubicBezTo>
                      <a:pt x="96" y="373"/>
                      <a:pt x="96" y="373"/>
                      <a:pt x="96" y="373"/>
                    </a:cubicBezTo>
                    <a:cubicBezTo>
                      <a:pt x="117" y="376"/>
                      <a:pt x="117" y="376"/>
                      <a:pt x="117" y="376"/>
                    </a:cubicBezTo>
                    <a:cubicBezTo>
                      <a:pt x="138" y="380"/>
                      <a:pt x="138" y="380"/>
                      <a:pt x="138" y="380"/>
                    </a:cubicBezTo>
                    <a:cubicBezTo>
                      <a:pt x="159" y="384"/>
                      <a:pt x="159" y="384"/>
                      <a:pt x="159" y="384"/>
                    </a:cubicBezTo>
                    <a:cubicBezTo>
                      <a:pt x="158" y="385"/>
                      <a:pt x="158" y="385"/>
                      <a:pt x="158" y="385"/>
                    </a:cubicBezTo>
                    <a:cubicBezTo>
                      <a:pt x="158" y="376"/>
                      <a:pt x="158" y="368"/>
                      <a:pt x="158" y="360"/>
                    </a:cubicBezTo>
                    <a:cubicBezTo>
                      <a:pt x="159" y="347"/>
                      <a:pt x="159" y="347"/>
                      <a:pt x="159" y="347"/>
                    </a:cubicBezTo>
                    <a:cubicBezTo>
                      <a:pt x="160" y="335"/>
                      <a:pt x="160" y="335"/>
                      <a:pt x="160" y="335"/>
                    </a:cubicBezTo>
                    <a:cubicBezTo>
                      <a:pt x="161" y="323"/>
                      <a:pt x="161" y="323"/>
                      <a:pt x="161" y="323"/>
                    </a:cubicBezTo>
                    <a:cubicBezTo>
                      <a:pt x="162" y="310"/>
                      <a:pt x="162" y="310"/>
                      <a:pt x="162" y="310"/>
                    </a:cubicBezTo>
                    <a:cubicBezTo>
                      <a:pt x="165" y="298"/>
                      <a:pt x="165" y="298"/>
                      <a:pt x="165" y="298"/>
                    </a:cubicBezTo>
                    <a:cubicBezTo>
                      <a:pt x="168" y="286"/>
                      <a:pt x="168" y="286"/>
                      <a:pt x="168" y="286"/>
                    </a:cubicBezTo>
                    <a:cubicBezTo>
                      <a:pt x="169" y="287"/>
                      <a:pt x="169" y="287"/>
                      <a:pt x="169" y="287"/>
                    </a:cubicBezTo>
                    <a:cubicBezTo>
                      <a:pt x="125" y="274"/>
                      <a:pt x="125" y="274"/>
                      <a:pt x="125" y="274"/>
                    </a:cubicBezTo>
                    <a:cubicBezTo>
                      <a:pt x="81" y="263"/>
                      <a:pt x="81" y="263"/>
                      <a:pt x="81" y="263"/>
                    </a:cubicBezTo>
                    <a:cubicBezTo>
                      <a:pt x="80" y="263"/>
                      <a:pt x="80" y="263"/>
                      <a:pt x="80" y="263"/>
                    </a:cubicBezTo>
                    <a:cubicBezTo>
                      <a:pt x="81" y="262"/>
                      <a:pt x="81" y="262"/>
                      <a:pt x="81" y="262"/>
                    </a:cubicBezTo>
                    <a:cubicBezTo>
                      <a:pt x="83" y="251"/>
                      <a:pt x="83" y="251"/>
                      <a:pt x="83" y="251"/>
                    </a:cubicBezTo>
                    <a:cubicBezTo>
                      <a:pt x="83" y="248"/>
                      <a:pt x="84" y="244"/>
                      <a:pt x="85" y="241"/>
                    </a:cubicBezTo>
                    <a:cubicBezTo>
                      <a:pt x="86" y="237"/>
                      <a:pt x="87" y="234"/>
                      <a:pt x="88" y="230"/>
                    </a:cubicBezTo>
                    <a:cubicBezTo>
                      <a:pt x="90" y="225"/>
                      <a:pt x="90" y="225"/>
                      <a:pt x="90" y="225"/>
                    </a:cubicBezTo>
                    <a:cubicBezTo>
                      <a:pt x="91" y="220"/>
                      <a:pt x="91" y="220"/>
                      <a:pt x="91" y="220"/>
                    </a:cubicBezTo>
                    <a:cubicBezTo>
                      <a:pt x="93" y="215"/>
                      <a:pt x="93" y="215"/>
                      <a:pt x="93" y="215"/>
                    </a:cubicBezTo>
                    <a:cubicBezTo>
                      <a:pt x="94" y="214"/>
                      <a:pt x="94" y="213"/>
                      <a:pt x="94" y="212"/>
                    </a:cubicBezTo>
                    <a:cubicBezTo>
                      <a:pt x="95" y="210"/>
                      <a:pt x="95" y="210"/>
                      <a:pt x="95" y="210"/>
                    </a:cubicBezTo>
                    <a:cubicBezTo>
                      <a:pt x="96" y="204"/>
                      <a:pt x="96" y="204"/>
                      <a:pt x="96" y="204"/>
                    </a:cubicBezTo>
                    <a:cubicBezTo>
                      <a:pt x="97" y="199"/>
                      <a:pt x="97" y="199"/>
                      <a:pt x="97" y="199"/>
                    </a:cubicBezTo>
                    <a:cubicBezTo>
                      <a:pt x="98" y="188"/>
                      <a:pt x="98" y="188"/>
                      <a:pt x="98" y="188"/>
                    </a:cubicBezTo>
                    <a:cubicBezTo>
                      <a:pt x="99" y="185"/>
                      <a:pt x="100" y="181"/>
                      <a:pt x="101" y="178"/>
                    </a:cubicBezTo>
                    <a:cubicBezTo>
                      <a:pt x="101" y="177"/>
                      <a:pt x="101" y="177"/>
                      <a:pt x="101" y="177"/>
                    </a:cubicBezTo>
                    <a:cubicBezTo>
                      <a:pt x="102" y="177"/>
                      <a:pt x="102" y="177"/>
                      <a:pt x="102" y="177"/>
                    </a:cubicBezTo>
                    <a:cubicBezTo>
                      <a:pt x="145" y="191"/>
                      <a:pt x="145" y="191"/>
                      <a:pt x="145" y="191"/>
                    </a:cubicBezTo>
                    <a:cubicBezTo>
                      <a:pt x="189" y="202"/>
                      <a:pt x="189" y="202"/>
                      <a:pt x="189" y="202"/>
                    </a:cubicBezTo>
                    <a:cubicBezTo>
                      <a:pt x="188" y="202"/>
                      <a:pt x="188" y="202"/>
                      <a:pt x="188" y="202"/>
                    </a:cubicBezTo>
                    <a:cubicBezTo>
                      <a:pt x="190" y="194"/>
                      <a:pt x="192" y="185"/>
                      <a:pt x="193" y="176"/>
                    </a:cubicBezTo>
                    <a:cubicBezTo>
                      <a:pt x="195" y="163"/>
                      <a:pt x="195" y="163"/>
                      <a:pt x="195" y="163"/>
                    </a:cubicBezTo>
                    <a:cubicBezTo>
                      <a:pt x="197" y="150"/>
                      <a:pt x="197" y="150"/>
                      <a:pt x="197" y="150"/>
                    </a:cubicBezTo>
                    <a:cubicBezTo>
                      <a:pt x="198" y="137"/>
                      <a:pt x="198" y="137"/>
                      <a:pt x="198" y="137"/>
                    </a:cubicBezTo>
                    <a:cubicBezTo>
                      <a:pt x="199" y="124"/>
                      <a:pt x="199" y="124"/>
                      <a:pt x="199" y="124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198" y="98"/>
                      <a:pt x="198" y="98"/>
                      <a:pt x="198" y="98"/>
                    </a:cubicBezTo>
                    <a:cubicBezTo>
                      <a:pt x="199" y="98"/>
                      <a:pt x="199" y="98"/>
                      <a:pt x="199" y="98"/>
                    </a:cubicBezTo>
                    <a:cubicBezTo>
                      <a:pt x="189" y="95"/>
                      <a:pt x="189" y="95"/>
                      <a:pt x="189" y="95"/>
                    </a:cubicBezTo>
                    <a:cubicBezTo>
                      <a:pt x="186" y="94"/>
                      <a:pt x="183" y="93"/>
                      <a:pt x="179" y="92"/>
                    </a:cubicBezTo>
                    <a:cubicBezTo>
                      <a:pt x="176" y="92"/>
                      <a:pt x="173" y="91"/>
                      <a:pt x="169" y="90"/>
                    </a:cubicBezTo>
                    <a:cubicBezTo>
                      <a:pt x="166" y="90"/>
                      <a:pt x="162" y="89"/>
                      <a:pt x="159" y="89"/>
                    </a:cubicBezTo>
                    <a:cubicBezTo>
                      <a:pt x="152" y="88"/>
                      <a:pt x="145" y="87"/>
                      <a:pt x="139" y="86"/>
                    </a:cubicBezTo>
                    <a:cubicBezTo>
                      <a:pt x="132" y="86"/>
                      <a:pt x="125" y="85"/>
                      <a:pt x="118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6"/>
                      <a:pt x="119" y="89"/>
                      <a:pt x="119" y="92"/>
                    </a:cubicBezTo>
                    <a:cubicBezTo>
                      <a:pt x="120" y="95"/>
                      <a:pt x="120" y="98"/>
                      <a:pt x="120" y="101"/>
                    </a:cubicBezTo>
                    <a:cubicBezTo>
                      <a:pt x="120" y="103"/>
                      <a:pt x="120" y="104"/>
                      <a:pt x="120" y="106"/>
                    </a:cubicBezTo>
                    <a:cubicBezTo>
                      <a:pt x="119" y="107"/>
                      <a:pt x="119" y="109"/>
                      <a:pt x="119" y="110"/>
                    </a:cubicBezTo>
                    <a:cubicBezTo>
                      <a:pt x="118" y="112"/>
                      <a:pt x="118" y="113"/>
                      <a:pt x="118" y="115"/>
                    </a:cubicBezTo>
                    <a:cubicBezTo>
                      <a:pt x="115" y="119"/>
                      <a:pt x="115" y="119"/>
                      <a:pt x="115" y="119"/>
                    </a:cubicBezTo>
                    <a:cubicBezTo>
                      <a:pt x="115" y="119"/>
                      <a:pt x="115" y="119"/>
                      <a:pt x="115" y="119"/>
                    </a:cubicBezTo>
                    <a:cubicBezTo>
                      <a:pt x="115" y="119"/>
                      <a:pt x="115" y="119"/>
                      <a:pt x="115" y="119"/>
                    </a:cubicBezTo>
                    <a:cubicBezTo>
                      <a:pt x="93" y="117"/>
                      <a:pt x="93" y="117"/>
                      <a:pt x="93" y="117"/>
                    </a:cubicBezTo>
                    <a:cubicBezTo>
                      <a:pt x="71" y="114"/>
                      <a:pt x="71" y="114"/>
                      <a:pt x="71" y="114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27" y="112"/>
                      <a:pt x="27" y="112"/>
                      <a:pt x="27" y="112"/>
                    </a:cubicBezTo>
                    <a:cubicBezTo>
                      <a:pt x="27" y="112"/>
                      <a:pt x="27" y="112"/>
                      <a:pt x="27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7" y="93"/>
                      <a:pt x="27" y="89"/>
                      <a:pt x="27" y="84"/>
                    </a:cubicBezTo>
                    <a:cubicBezTo>
                      <a:pt x="27" y="82"/>
                      <a:pt x="27" y="79"/>
                      <a:pt x="27" y="77"/>
                    </a:cubicBezTo>
                    <a:cubicBezTo>
                      <a:pt x="27" y="70"/>
                      <a:pt x="27" y="70"/>
                      <a:pt x="27" y="70"/>
                    </a:cubicBezTo>
                    <a:cubicBezTo>
                      <a:pt x="26" y="66"/>
                      <a:pt x="25" y="61"/>
                      <a:pt x="25" y="57"/>
                    </a:cubicBezTo>
                    <a:cubicBezTo>
                      <a:pt x="24" y="52"/>
                      <a:pt x="24" y="48"/>
                      <a:pt x="23" y="43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44" y="1"/>
                      <a:pt x="52" y="0"/>
                      <a:pt x="59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5" y="0"/>
                      <a:pt x="79" y="1"/>
                      <a:pt x="82" y="1"/>
                    </a:cubicBezTo>
                    <a:cubicBezTo>
                      <a:pt x="86" y="2"/>
                      <a:pt x="90" y="2"/>
                      <a:pt x="94" y="3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5" y="6"/>
                      <a:pt x="106" y="6"/>
                      <a:pt x="106" y="6"/>
                    </a:cubicBezTo>
                    <a:cubicBezTo>
                      <a:pt x="106" y="7"/>
                      <a:pt x="107" y="7"/>
                      <a:pt x="107" y="7"/>
                    </a:cubicBezTo>
                    <a:cubicBezTo>
                      <a:pt x="107" y="8"/>
                      <a:pt x="108" y="9"/>
                      <a:pt x="108" y="10"/>
                    </a:cubicBezTo>
                    <a:cubicBezTo>
                      <a:pt x="108" y="11"/>
                      <a:pt x="108" y="13"/>
                      <a:pt x="108" y="14"/>
                    </a:cubicBezTo>
                    <a:cubicBezTo>
                      <a:pt x="109" y="18"/>
                      <a:pt x="109" y="21"/>
                      <a:pt x="109" y="24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10" y="23"/>
                      <a:pt x="110" y="23"/>
                      <a:pt x="110" y="23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2" y="21"/>
                      <a:pt x="113" y="20"/>
                      <a:pt x="114" y="19"/>
                    </a:cubicBezTo>
                    <a:cubicBezTo>
                      <a:pt x="116" y="17"/>
                      <a:pt x="118" y="15"/>
                      <a:pt x="120" y="13"/>
                    </a:cubicBezTo>
                    <a:cubicBezTo>
                      <a:pt x="121" y="11"/>
                      <a:pt x="123" y="9"/>
                      <a:pt x="125" y="7"/>
                    </a:cubicBezTo>
                    <a:cubicBezTo>
                      <a:pt x="126" y="6"/>
                      <a:pt x="127" y="5"/>
                      <a:pt x="128" y="4"/>
                    </a:cubicBezTo>
                    <a:cubicBezTo>
                      <a:pt x="130" y="3"/>
                      <a:pt x="130" y="3"/>
                      <a:pt x="130" y="3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42" y="1"/>
                      <a:pt x="142" y="1"/>
                      <a:pt x="142" y="1"/>
                    </a:cubicBezTo>
                    <a:cubicBezTo>
                      <a:pt x="146" y="0"/>
                      <a:pt x="149" y="0"/>
                      <a:pt x="153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74" y="2"/>
                      <a:pt x="174" y="2"/>
                      <a:pt x="174" y="2"/>
                    </a:cubicBezTo>
                    <a:cubicBezTo>
                      <a:pt x="195" y="4"/>
                      <a:pt x="195" y="4"/>
                      <a:pt x="195" y="4"/>
                    </a:cubicBezTo>
                    <a:cubicBezTo>
                      <a:pt x="205" y="5"/>
                      <a:pt x="205" y="5"/>
                      <a:pt x="205" y="5"/>
                    </a:cubicBezTo>
                    <a:cubicBezTo>
                      <a:pt x="216" y="6"/>
                      <a:pt x="216" y="6"/>
                      <a:pt x="216" y="6"/>
                    </a:cubicBezTo>
                    <a:cubicBezTo>
                      <a:pt x="216" y="6"/>
                      <a:pt x="216" y="6"/>
                      <a:pt x="216" y="6"/>
                    </a:cubicBezTo>
                    <a:cubicBezTo>
                      <a:pt x="216" y="6"/>
                      <a:pt x="216" y="6"/>
                      <a:pt x="216" y="6"/>
                    </a:cubicBezTo>
                    <a:cubicBezTo>
                      <a:pt x="270" y="59"/>
                      <a:pt x="270" y="59"/>
                      <a:pt x="270" y="59"/>
                    </a:cubicBezTo>
                    <a:cubicBezTo>
                      <a:pt x="270" y="59"/>
                      <a:pt x="270" y="59"/>
                      <a:pt x="270" y="59"/>
                    </a:cubicBezTo>
                    <a:cubicBezTo>
                      <a:pt x="270" y="59"/>
                      <a:pt x="270" y="59"/>
                      <a:pt x="270" y="59"/>
                    </a:cubicBezTo>
                    <a:cubicBezTo>
                      <a:pt x="273" y="79"/>
                      <a:pt x="273" y="79"/>
                      <a:pt x="273" y="79"/>
                    </a:cubicBezTo>
                    <a:cubicBezTo>
                      <a:pt x="274" y="98"/>
                      <a:pt x="274" y="98"/>
                      <a:pt x="274" y="98"/>
                    </a:cubicBezTo>
                    <a:cubicBezTo>
                      <a:pt x="276" y="118"/>
                      <a:pt x="276" y="118"/>
                      <a:pt x="276" y="118"/>
                    </a:cubicBezTo>
                    <a:cubicBezTo>
                      <a:pt x="276" y="138"/>
                      <a:pt x="276" y="138"/>
                      <a:pt x="276" y="138"/>
                    </a:cubicBezTo>
                    <a:cubicBezTo>
                      <a:pt x="275" y="148"/>
                      <a:pt x="275" y="148"/>
                      <a:pt x="275" y="148"/>
                    </a:cubicBezTo>
                    <a:cubicBezTo>
                      <a:pt x="275" y="151"/>
                      <a:pt x="275" y="155"/>
                      <a:pt x="275" y="158"/>
                    </a:cubicBezTo>
                    <a:cubicBezTo>
                      <a:pt x="274" y="168"/>
                      <a:pt x="274" y="168"/>
                      <a:pt x="274" y="168"/>
                    </a:cubicBezTo>
                    <a:cubicBezTo>
                      <a:pt x="273" y="171"/>
                      <a:pt x="273" y="175"/>
                      <a:pt x="272" y="178"/>
                    </a:cubicBezTo>
                    <a:cubicBezTo>
                      <a:pt x="271" y="188"/>
                      <a:pt x="271" y="188"/>
                      <a:pt x="271" y="188"/>
                    </a:cubicBezTo>
                    <a:cubicBezTo>
                      <a:pt x="270" y="191"/>
                      <a:pt x="269" y="194"/>
                      <a:pt x="269" y="197"/>
                    </a:cubicBezTo>
                    <a:cubicBezTo>
                      <a:pt x="263" y="217"/>
                      <a:pt x="263" y="217"/>
                      <a:pt x="263" y="217"/>
                    </a:cubicBezTo>
                    <a:cubicBezTo>
                      <a:pt x="263" y="217"/>
                      <a:pt x="263" y="217"/>
                      <a:pt x="263" y="217"/>
                    </a:cubicBezTo>
                    <a:cubicBezTo>
                      <a:pt x="263" y="218"/>
                      <a:pt x="263" y="219"/>
                      <a:pt x="262" y="220"/>
                    </a:cubicBezTo>
                    <a:cubicBezTo>
                      <a:pt x="262" y="221"/>
                      <a:pt x="262" y="222"/>
                      <a:pt x="261" y="223"/>
                    </a:cubicBezTo>
                    <a:cubicBezTo>
                      <a:pt x="260" y="225"/>
                      <a:pt x="259" y="226"/>
                      <a:pt x="257" y="228"/>
                    </a:cubicBezTo>
                    <a:cubicBezTo>
                      <a:pt x="256" y="230"/>
                      <a:pt x="255" y="231"/>
                      <a:pt x="253" y="233"/>
                    </a:cubicBezTo>
                    <a:cubicBezTo>
                      <a:pt x="252" y="235"/>
                      <a:pt x="250" y="236"/>
                      <a:pt x="249" y="238"/>
                    </a:cubicBezTo>
                    <a:cubicBezTo>
                      <a:pt x="242" y="243"/>
                      <a:pt x="236" y="249"/>
                      <a:pt x="230" y="255"/>
                    </a:cubicBezTo>
                    <a:cubicBezTo>
                      <a:pt x="230" y="255"/>
                      <a:pt x="230" y="255"/>
                      <a:pt x="230" y="255"/>
                    </a:cubicBezTo>
                    <a:cubicBezTo>
                      <a:pt x="231" y="258"/>
                      <a:pt x="233" y="262"/>
                      <a:pt x="234" y="265"/>
                    </a:cubicBezTo>
                    <a:cubicBezTo>
                      <a:pt x="236" y="269"/>
                      <a:pt x="237" y="272"/>
                      <a:pt x="239" y="276"/>
                    </a:cubicBezTo>
                    <a:cubicBezTo>
                      <a:pt x="240" y="278"/>
                      <a:pt x="240" y="278"/>
                      <a:pt x="240" y="278"/>
                    </a:cubicBezTo>
                    <a:cubicBezTo>
                      <a:pt x="241" y="279"/>
                      <a:pt x="241" y="280"/>
                      <a:pt x="242" y="281"/>
                    </a:cubicBezTo>
                    <a:cubicBezTo>
                      <a:pt x="244" y="283"/>
                      <a:pt x="244" y="283"/>
                      <a:pt x="244" y="283"/>
                    </a:cubicBezTo>
                    <a:cubicBezTo>
                      <a:pt x="244" y="284"/>
                      <a:pt x="245" y="285"/>
                      <a:pt x="245" y="286"/>
                    </a:cubicBezTo>
                    <a:cubicBezTo>
                      <a:pt x="247" y="288"/>
                      <a:pt x="247" y="288"/>
                      <a:pt x="247" y="288"/>
                    </a:cubicBezTo>
                    <a:cubicBezTo>
                      <a:pt x="248" y="288"/>
                      <a:pt x="248" y="289"/>
                      <a:pt x="249" y="290"/>
                    </a:cubicBezTo>
                    <a:cubicBezTo>
                      <a:pt x="253" y="293"/>
                      <a:pt x="253" y="293"/>
                      <a:pt x="253" y="293"/>
                    </a:cubicBezTo>
                    <a:cubicBezTo>
                      <a:pt x="253" y="294"/>
                      <a:pt x="253" y="294"/>
                      <a:pt x="253" y="294"/>
                    </a:cubicBezTo>
                    <a:cubicBezTo>
                      <a:pt x="253" y="294"/>
                      <a:pt x="253" y="294"/>
                      <a:pt x="253" y="294"/>
                    </a:cubicBezTo>
                    <a:cubicBezTo>
                      <a:pt x="251" y="310"/>
                      <a:pt x="251" y="310"/>
                      <a:pt x="251" y="310"/>
                    </a:cubicBezTo>
                    <a:cubicBezTo>
                      <a:pt x="249" y="326"/>
                      <a:pt x="249" y="326"/>
                      <a:pt x="249" y="326"/>
                    </a:cubicBezTo>
                    <a:cubicBezTo>
                      <a:pt x="248" y="342"/>
                      <a:pt x="248" y="342"/>
                      <a:pt x="248" y="342"/>
                    </a:cubicBezTo>
                    <a:cubicBezTo>
                      <a:pt x="247" y="358"/>
                      <a:pt x="247" y="358"/>
                      <a:pt x="247" y="358"/>
                    </a:cubicBezTo>
                    <a:cubicBezTo>
                      <a:pt x="247" y="375"/>
                      <a:pt x="247" y="375"/>
                      <a:pt x="247" y="375"/>
                    </a:cubicBezTo>
                    <a:cubicBezTo>
                      <a:pt x="248" y="391"/>
                      <a:pt x="248" y="391"/>
                      <a:pt x="248" y="391"/>
                    </a:cubicBezTo>
                    <a:cubicBezTo>
                      <a:pt x="250" y="407"/>
                      <a:pt x="250" y="407"/>
                      <a:pt x="250" y="407"/>
                    </a:cubicBezTo>
                    <a:lnTo>
                      <a:pt x="253" y="423"/>
                    </a:lnTo>
                    <a:close/>
                    <a:moveTo>
                      <a:pt x="253" y="423"/>
                    </a:moveTo>
                    <a:cubicBezTo>
                      <a:pt x="250" y="407"/>
                      <a:pt x="250" y="407"/>
                      <a:pt x="250" y="407"/>
                    </a:cubicBezTo>
                    <a:cubicBezTo>
                      <a:pt x="248" y="391"/>
                      <a:pt x="248" y="391"/>
                      <a:pt x="248" y="391"/>
                    </a:cubicBezTo>
                    <a:cubicBezTo>
                      <a:pt x="247" y="375"/>
                      <a:pt x="247" y="375"/>
                      <a:pt x="247" y="375"/>
                    </a:cubicBezTo>
                    <a:cubicBezTo>
                      <a:pt x="247" y="358"/>
                      <a:pt x="247" y="358"/>
                      <a:pt x="247" y="358"/>
                    </a:cubicBezTo>
                    <a:cubicBezTo>
                      <a:pt x="247" y="342"/>
                      <a:pt x="247" y="342"/>
                      <a:pt x="247" y="342"/>
                    </a:cubicBezTo>
                    <a:cubicBezTo>
                      <a:pt x="249" y="326"/>
                      <a:pt x="249" y="326"/>
                      <a:pt x="249" y="326"/>
                    </a:cubicBezTo>
                    <a:cubicBezTo>
                      <a:pt x="251" y="310"/>
                      <a:pt x="251" y="310"/>
                      <a:pt x="251" y="310"/>
                    </a:cubicBezTo>
                    <a:cubicBezTo>
                      <a:pt x="253" y="294"/>
                      <a:pt x="253" y="294"/>
                      <a:pt x="253" y="294"/>
                    </a:cubicBezTo>
                    <a:cubicBezTo>
                      <a:pt x="253" y="294"/>
                      <a:pt x="253" y="294"/>
                      <a:pt x="253" y="294"/>
                    </a:cubicBezTo>
                    <a:cubicBezTo>
                      <a:pt x="249" y="290"/>
                      <a:pt x="249" y="290"/>
                      <a:pt x="249" y="290"/>
                    </a:cubicBezTo>
                    <a:cubicBezTo>
                      <a:pt x="248" y="289"/>
                      <a:pt x="248" y="289"/>
                      <a:pt x="247" y="288"/>
                    </a:cubicBezTo>
                    <a:cubicBezTo>
                      <a:pt x="245" y="286"/>
                      <a:pt x="245" y="286"/>
                      <a:pt x="245" y="286"/>
                    </a:cubicBezTo>
                    <a:cubicBezTo>
                      <a:pt x="244" y="285"/>
                      <a:pt x="244" y="284"/>
                      <a:pt x="243" y="283"/>
                    </a:cubicBezTo>
                    <a:cubicBezTo>
                      <a:pt x="242" y="281"/>
                      <a:pt x="242" y="281"/>
                      <a:pt x="242" y="281"/>
                    </a:cubicBezTo>
                    <a:cubicBezTo>
                      <a:pt x="241" y="280"/>
                      <a:pt x="241" y="279"/>
                      <a:pt x="240" y="279"/>
                    </a:cubicBezTo>
                    <a:cubicBezTo>
                      <a:pt x="239" y="276"/>
                      <a:pt x="239" y="276"/>
                      <a:pt x="239" y="276"/>
                    </a:cubicBezTo>
                    <a:cubicBezTo>
                      <a:pt x="237" y="273"/>
                      <a:pt x="236" y="269"/>
                      <a:pt x="234" y="266"/>
                    </a:cubicBezTo>
                    <a:cubicBezTo>
                      <a:pt x="233" y="262"/>
                      <a:pt x="231" y="259"/>
                      <a:pt x="229" y="255"/>
                    </a:cubicBezTo>
                    <a:cubicBezTo>
                      <a:pt x="229" y="255"/>
                      <a:pt x="229" y="255"/>
                      <a:pt x="229" y="255"/>
                    </a:cubicBezTo>
                    <a:cubicBezTo>
                      <a:pt x="229" y="255"/>
                      <a:pt x="229" y="255"/>
                      <a:pt x="229" y="255"/>
                    </a:cubicBezTo>
                    <a:cubicBezTo>
                      <a:pt x="235" y="249"/>
                      <a:pt x="242" y="243"/>
                      <a:pt x="248" y="237"/>
                    </a:cubicBezTo>
                    <a:cubicBezTo>
                      <a:pt x="250" y="236"/>
                      <a:pt x="251" y="234"/>
                      <a:pt x="253" y="233"/>
                    </a:cubicBezTo>
                    <a:cubicBezTo>
                      <a:pt x="254" y="231"/>
                      <a:pt x="256" y="230"/>
                      <a:pt x="257" y="228"/>
                    </a:cubicBezTo>
                    <a:cubicBezTo>
                      <a:pt x="258" y="226"/>
                      <a:pt x="260" y="224"/>
                      <a:pt x="261" y="223"/>
                    </a:cubicBezTo>
                    <a:cubicBezTo>
                      <a:pt x="261" y="222"/>
                      <a:pt x="262" y="221"/>
                      <a:pt x="262" y="220"/>
                    </a:cubicBezTo>
                    <a:cubicBezTo>
                      <a:pt x="262" y="219"/>
                      <a:pt x="263" y="218"/>
                      <a:pt x="263" y="216"/>
                    </a:cubicBezTo>
                    <a:cubicBezTo>
                      <a:pt x="263" y="216"/>
                      <a:pt x="263" y="216"/>
                      <a:pt x="263" y="216"/>
                    </a:cubicBezTo>
                    <a:cubicBezTo>
                      <a:pt x="268" y="197"/>
                      <a:pt x="268" y="197"/>
                      <a:pt x="268" y="197"/>
                    </a:cubicBezTo>
                    <a:cubicBezTo>
                      <a:pt x="269" y="194"/>
                      <a:pt x="270" y="191"/>
                      <a:pt x="270" y="188"/>
                    </a:cubicBezTo>
                    <a:cubicBezTo>
                      <a:pt x="272" y="178"/>
                      <a:pt x="272" y="178"/>
                      <a:pt x="272" y="178"/>
                    </a:cubicBezTo>
                    <a:cubicBezTo>
                      <a:pt x="272" y="175"/>
                      <a:pt x="273" y="171"/>
                      <a:pt x="273" y="168"/>
                    </a:cubicBezTo>
                    <a:cubicBezTo>
                      <a:pt x="274" y="158"/>
                      <a:pt x="274" y="158"/>
                      <a:pt x="274" y="158"/>
                    </a:cubicBezTo>
                    <a:cubicBezTo>
                      <a:pt x="274" y="155"/>
                      <a:pt x="275" y="151"/>
                      <a:pt x="275" y="148"/>
                    </a:cubicBezTo>
                    <a:cubicBezTo>
                      <a:pt x="275" y="138"/>
                      <a:pt x="275" y="138"/>
                      <a:pt x="275" y="138"/>
                    </a:cubicBezTo>
                    <a:cubicBezTo>
                      <a:pt x="275" y="118"/>
                      <a:pt x="275" y="118"/>
                      <a:pt x="275" y="118"/>
                    </a:cubicBezTo>
                    <a:cubicBezTo>
                      <a:pt x="274" y="98"/>
                      <a:pt x="274" y="98"/>
                      <a:pt x="274" y="98"/>
                    </a:cubicBezTo>
                    <a:cubicBezTo>
                      <a:pt x="272" y="79"/>
                      <a:pt x="272" y="79"/>
                      <a:pt x="272" y="79"/>
                    </a:cubicBezTo>
                    <a:cubicBezTo>
                      <a:pt x="270" y="59"/>
                      <a:pt x="270" y="59"/>
                      <a:pt x="270" y="59"/>
                    </a:cubicBezTo>
                    <a:cubicBezTo>
                      <a:pt x="270" y="59"/>
                      <a:pt x="270" y="59"/>
                      <a:pt x="270" y="59"/>
                    </a:cubicBezTo>
                    <a:cubicBezTo>
                      <a:pt x="216" y="7"/>
                      <a:pt x="216" y="7"/>
                      <a:pt x="216" y="7"/>
                    </a:cubicBezTo>
                    <a:cubicBezTo>
                      <a:pt x="216" y="7"/>
                      <a:pt x="216" y="7"/>
                      <a:pt x="216" y="7"/>
                    </a:cubicBezTo>
                    <a:cubicBezTo>
                      <a:pt x="205" y="6"/>
                      <a:pt x="205" y="6"/>
                      <a:pt x="205" y="6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74" y="2"/>
                      <a:pt x="174" y="2"/>
                      <a:pt x="174" y="2"/>
                    </a:cubicBezTo>
                    <a:cubicBezTo>
                      <a:pt x="163" y="1"/>
                      <a:pt x="163" y="1"/>
                      <a:pt x="163" y="1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49" y="1"/>
                      <a:pt x="146" y="1"/>
                      <a:pt x="142" y="1"/>
                    </a:cubicBezTo>
                    <a:cubicBezTo>
                      <a:pt x="132" y="3"/>
                      <a:pt x="132" y="3"/>
                      <a:pt x="132" y="3"/>
                    </a:cubicBezTo>
                    <a:cubicBezTo>
                      <a:pt x="132" y="3"/>
                      <a:pt x="132" y="3"/>
                      <a:pt x="132" y="3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6"/>
                      <a:pt x="126" y="7"/>
                      <a:pt x="125" y="8"/>
                    </a:cubicBezTo>
                    <a:cubicBezTo>
                      <a:pt x="124" y="9"/>
                      <a:pt x="122" y="12"/>
                      <a:pt x="120" y="14"/>
                    </a:cubicBezTo>
                    <a:cubicBezTo>
                      <a:pt x="119" y="16"/>
                      <a:pt x="117" y="18"/>
                      <a:pt x="115" y="20"/>
                    </a:cubicBezTo>
                    <a:cubicBezTo>
                      <a:pt x="114" y="21"/>
                      <a:pt x="113" y="22"/>
                      <a:pt x="112" y="2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1"/>
                      <a:pt x="108" y="18"/>
                      <a:pt x="107" y="15"/>
                    </a:cubicBezTo>
                    <a:cubicBezTo>
                      <a:pt x="107" y="13"/>
                      <a:pt x="107" y="11"/>
                      <a:pt x="107" y="10"/>
                    </a:cubicBezTo>
                    <a:cubicBezTo>
                      <a:pt x="107" y="9"/>
                      <a:pt x="106" y="9"/>
                      <a:pt x="106" y="8"/>
                    </a:cubicBezTo>
                    <a:cubicBezTo>
                      <a:pt x="106" y="8"/>
                      <a:pt x="106" y="7"/>
                      <a:pt x="105" y="7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0" y="3"/>
                      <a:pt x="86" y="3"/>
                      <a:pt x="82" y="2"/>
                    </a:cubicBezTo>
                    <a:cubicBezTo>
                      <a:pt x="79" y="2"/>
                      <a:pt x="75" y="1"/>
                      <a:pt x="71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52" y="2"/>
                      <a:pt x="44" y="2"/>
                      <a:pt x="37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7"/>
                      <a:pt x="26" y="52"/>
                      <a:pt x="26" y="56"/>
                    </a:cubicBezTo>
                    <a:cubicBezTo>
                      <a:pt x="27" y="61"/>
                      <a:pt x="27" y="66"/>
                      <a:pt x="28" y="70"/>
                    </a:cubicBezTo>
                    <a:cubicBezTo>
                      <a:pt x="28" y="77"/>
                      <a:pt x="28" y="77"/>
                      <a:pt x="28" y="77"/>
                    </a:cubicBezTo>
                    <a:cubicBezTo>
                      <a:pt x="28" y="79"/>
                      <a:pt x="29" y="82"/>
                      <a:pt x="29" y="84"/>
                    </a:cubicBezTo>
                    <a:cubicBezTo>
                      <a:pt x="29" y="89"/>
                      <a:pt x="29" y="93"/>
                      <a:pt x="29" y="98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71" y="113"/>
                      <a:pt x="71" y="113"/>
                      <a:pt x="71" y="113"/>
                    </a:cubicBezTo>
                    <a:cubicBezTo>
                      <a:pt x="93" y="115"/>
                      <a:pt x="93" y="115"/>
                      <a:pt x="93" y="115"/>
                    </a:cubicBezTo>
                    <a:cubicBezTo>
                      <a:pt x="115" y="118"/>
                      <a:pt x="115" y="118"/>
                      <a:pt x="115" y="118"/>
                    </a:cubicBezTo>
                    <a:cubicBezTo>
                      <a:pt x="114" y="118"/>
                      <a:pt x="114" y="118"/>
                      <a:pt x="114" y="118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7" y="113"/>
                      <a:pt x="117" y="111"/>
                      <a:pt x="117" y="110"/>
                    </a:cubicBezTo>
                    <a:cubicBezTo>
                      <a:pt x="118" y="109"/>
                      <a:pt x="118" y="107"/>
                      <a:pt x="118" y="106"/>
                    </a:cubicBezTo>
                    <a:cubicBezTo>
                      <a:pt x="118" y="104"/>
                      <a:pt x="118" y="103"/>
                      <a:pt x="118" y="101"/>
                    </a:cubicBezTo>
                    <a:cubicBezTo>
                      <a:pt x="118" y="98"/>
                      <a:pt x="118" y="95"/>
                      <a:pt x="118" y="92"/>
                    </a:cubicBezTo>
                    <a:cubicBezTo>
                      <a:pt x="118" y="89"/>
                      <a:pt x="118" y="86"/>
                      <a:pt x="117" y="83"/>
                    </a:cubicBezTo>
                    <a:cubicBezTo>
                      <a:pt x="117" y="83"/>
                      <a:pt x="117" y="83"/>
                      <a:pt x="117" y="83"/>
                    </a:cubicBezTo>
                    <a:cubicBezTo>
                      <a:pt x="118" y="83"/>
                      <a:pt x="118" y="83"/>
                      <a:pt x="118" y="83"/>
                    </a:cubicBezTo>
                    <a:cubicBezTo>
                      <a:pt x="125" y="83"/>
                      <a:pt x="132" y="84"/>
                      <a:pt x="139" y="85"/>
                    </a:cubicBezTo>
                    <a:cubicBezTo>
                      <a:pt x="146" y="85"/>
                      <a:pt x="152" y="86"/>
                      <a:pt x="159" y="87"/>
                    </a:cubicBezTo>
                    <a:cubicBezTo>
                      <a:pt x="163" y="88"/>
                      <a:pt x="166" y="88"/>
                      <a:pt x="169" y="89"/>
                    </a:cubicBezTo>
                    <a:cubicBezTo>
                      <a:pt x="173" y="89"/>
                      <a:pt x="176" y="90"/>
                      <a:pt x="180" y="91"/>
                    </a:cubicBezTo>
                    <a:cubicBezTo>
                      <a:pt x="183" y="91"/>
                      <a:pt x="186" y="92"/>
                      <a:pt x="190" y="93"/>
                    </a:cubicBezTo>
                    <a:cubicBezTo>
                      <a:pt x="199" y="97"/>
                      <a:pt x="199" y="97"/>
                      <a:pt x="199" y="97"/>
                    </a:cubicBezTo>
                    <a:cubicBezTo>
                      <a:pt x="200" y="97"/>
                      <a:pt x="200" y="97"/>
                      <a:pt x="200" y="97"/>
                    </a:cubicBezTo>
                    <a:cubicBezTo>
                      <a:pt x="200" y="97"/>
                      <a:pt x="200" y="97"/>
                      <a:pt x="200" y="97"/>
                    </a:cubicBezTo>
                    <a:cubicBezTo>
                      <a:pt x="201" y="111"/>
                      <a:pt x="201" y="111"/>
                      <a:pt x="201" y="111"/>
                    </a:cubicBezTo>
                    <a:cubicBezTo>
                      <a:pt x="201" y="124"/>
                      <a:pt x="201" y="124"/>
                      <a:pt x="201" y="124"/>
                    </a:cubicBezTo>
                    <a:cubicBezTo>
                      <a:pt x="200" y="137"/>
                      <a:pt x="200" y="137"/>
                      <a:pt x="200" y="137"/>
                    </a:cubicBezTo>
                    <a:cubicBezTo>
                      <a:pt x="199" y="150"/>
                      <a:pt x="199" y="150"/>
                      <a:pt x="199" y="150"/>
                    </a:cubicBezTo>
                    <a:cubicBezTo>
                      <a:pt x="197" y="164"/>
                      <a:pt x="197" y="164"/>
                      <a:pt x="197" y="164"/>
                    </a:cubicBezTo>
                    <a:cubicBezTo>
                      <a:pt x="195" y="177"/>
                      <a:pt x="195" y="177"/>
                      <a:pt x="195" y="177"/>
                    </a:cubicBezTo>
                    <a:cubicBezTo>
                      <a:pt x="193" y="185"/>
                      <a:pt x="191" y="194"/>
                      <a:pt x="190" y="203"/>
                    </a:cubicBezTo>
                    <a:cubicBezTo>
                      <a:pt x="190" y="203"/>
                      <a:pt x="190" y="203"/>
                      <a:pt x="190" y="203"/>
                    </a:cubicBezTo>
                    <a:cubicBezTo>
                      <a:pt x="189" y="203"/>
                      <a:pt x="189" y="203"/>
                      <a:pt x="189" y="203"/>
                    </a:cubicBezTo>
                    <a:cubicBezTo>
                      <a:pt x="145" y="192"/>
                      <a:pt x="145" y="192"/>
                      <a:pt x="145" y="192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102" y="178"/>
                      <a:pt x="102" y="178"/>
                      <a:pt x="102" y="178"/>
                    </a:cubicBezTo>
                    <a:cubicBezTo>
                      <a:pt x="101" y="182"/>
                      <a:pt x="100" y="185"/>
                      <a:pt x="100" y="189"/>
                    </a:cubicBezTo>
                    <a:cubicBezTo>
                      <a:pt x="98" y="199"/>
                      <a:pt x="98" y="199"/>
                      <a:pt x="98" y="199"/>
                    </a:cubicBezTo>
                    <a:cubicBezTo>
                      <a:pt x="97" y="205"/>
                      <a:pt x="97" y="205"/>
                      <a:pt x="97" y="205"/>
                    </a:cubicBezTo>
                    <a:cubicBezTo>
                      <a:pt x="96" y="210"/>
                      <a:pt x="96" y="210"/>
                      <a:pt x="96" y="210"/>
                    </a:cubicBezTo>
                    <a:cubicBezTo>
                      <a:pt x="95" y="213"/>
                      <a:pt x="95" y="213"/>
                      <a:pt x="95" y="213"/>
                    </a:cubicBezTo>
                    <a:cubicBezTo>
                      <a:pt x="95" y="214"/>
                      <a:pt x="95" y="214"/>
                      <a:pt x="95" y="215"/>
                    </a:cubicBezTo>
                    <a:cubicBezTo>
                      <a:pt x="93" y="220"/>
                      <a:pt x="93" y="220"/>
                      <a:pt x="93" y="220"/>
                    </a:cubicBezTo>
                    <a:cubicBezTo>
                      <a:pt x="91" y="226"/>
                      <a:pt x="91" y="226"/>
                      <a:pt x="91" y="226"/>
                    </a:cubicBezTo>
                    <a:cubicBezTo>
                      <a:pt x="89" y="231"/>
                      <a:pt x="89" y="231"/>
                      <a:pt x="89" y="231"/>
                    </a:cubicBezTo>
                    <a:cubicBezTo>
                      <a:pt x="88" y="234"/>
                      <a:pt x="87" y="238"/>
                      <a:pt x="86" y="241"/>
                    </a:cubicBezTo>
                    <a:cubicBezTo>
                      <a:pt x="86" y="245"/>
                      <a:pt x="85" y="248"/>
                      <a:pt x="84" y="252"/>
                    </a:cubicBezTo>
                    <a:cubicBezTo>
                      <a:pt x="82" y="262"/>
                      <a:pt x="82" y="262"/>
                      <a:pt x="82" y="262"/>
                    </a:cubicBezTo>
                    <a:cubicBezTo>
                      <a:pt x="81" y="261"/>
                      <a:pt x="81" y="261"/>
                      <a:pt x="81" y="261"/>
                    </a:cubicBezTo>
                    <a:cubicBezTo>
                      <a:pt x="125" y="273"/>
                      <a:pt x="125" y="273"/>
                      <a:pt x="125" y="273"/>
                    </a:cubicBezTo>
                    <a:cubicBezTo>
                      <a:pt x="169" y="286"/>
                      <a:pt x="169" y="286"/>
                      <a:pt x="169" y="286"/>
                    </a:cubicBezTo>
                    <a:cubicBezTo>
                      <a:pt x="170" y="286"/>
                      <a:pt x="170" y="286"/>
                      <a:pt x="170" y="286"/>
                    </a:cubicBezTo>
                    <a:cubicBezTo>
                      <a:pt x="169" y="287"/>
                      <a:pt x="169" y="287"/>
                      <a:pt x="169" y="287"/>
                    </a:cubicBezTo>
                    <a:cubicBezTo>
                      <a:pt x="166" y="299"/>
                      <a:pt x="166" y="299"/>
                      <a:pt x="166" y="299"/>
                    </a:cubicBezTo>
                    <a:cubicBezTo>
                      <a:pt x="164" y="311"/>
                      <a:pt x="164" y="311"/>
                      <a:pt x="164" y="311"/>
                    </a:cubicBezTo>
                    <a:cubicBezTo>
                      <a:pt x="162" y="323"/>
                      <a:pt x="162" y="323"/>
                      <a:pt x="162" y="323"/>
                    </a:cubicBezTo>
                    <a:cubicBezTo>
                      <a:pt x="161" y="335"/>
                      <a:pt x="161" y="335"/>
                      <a:pt x="161" y="335"/>
                    </a:cubicBezTo>
                    <a:cubicBezTo>
                      <a:pt x="160" y="348"/>
                      <a:pt x="160" y="348"/>
                      <a:pt x="160" y="348"/>
                    </a:cubicBezTo>
                    <a:cubicBezTo>
                      <a:pt x="159" y="360"/>
                      <a:pt x="159" y="360"/>
                      <a:pt x="159" y="360"/>
                    </a:cubicBezTo>
                    <a:cubicBezTo>
                      <a:pt x="159" y="368"/>
                      <a:pt x="159" y="376"/>
                      <a:pt x="159" y="385"/>
                    </a:cubicBezTo>
                    <a:cubicBezTo>
                      <a:pt x="159" y="385"/>
                      <a:pt x="159" y="385"/>
                      <a:pt x="159" y="385"/>
                    </a:cubicBezTo>
                    <a:cubicBezTo>
                      <a:pt x="159" y="385"/>
                      <a:pt x="159" y="385"/>
                      <a:pt x="159" y="385"/>
                    </a:cubicBezTo>
                    <a:cubicBezTo>
                      <a:pt x="138" y="380"/>
                      <a:pt x="138" y="380"/>
                      <a:pt x="138" y="380"/>
                    </a:cubicBezTo>
                    <a:cubicBezTo>
                      <a:pt x="117" y="377"/>
                      <a:pt x="117" y="377"/>
                      <a:pt x="117" y="377"/>
                    </a:cubicBezTo>
                    <a:cubicBezTo>
                      <a:pt x="96" y="374"/>
                      <a:pt x="96" y="374"/>
                      <a:pt x="96" y="374"/>
                    </a:cubicBezTo>
                    <a:cubicBezTo>
                      <a:pt x="74" y="371"/>
                      <a:pt x="74" y="371"/>
                      <a:pt x="74" y="371"/>
                    </a:cubicBezTo>
                    <a:cubicBezTo>
                      <a:pt x="74" y="371"/>
                      <a:pt x="74" y="371"/>
                      <a:pt x="74" y="371"/>
                    </a:cubicBezTo>
                    <a:cubicBezTo>
                      <a:pt x="74" y="371"/>
                      <a:pt x="74" y="371"/>
                      <a:pt x="74" y="371"/>
                    </a:cubicBezTo>
                    <a:cubicBezTo>
                      <a:pt x="74" y="367"/>
                      <a:pt x="74" y="364"/>
                      <a:pt x="74" y="361"/>
                    </a:cubicBezTo>
                    <a:cubicBezTo>
                      <a:pt x="73" y="358"/>
                      <a:pt x="73" y="354"/>
                      <a:pt x="73" y="351"/>
                    </a:cubicBezTo>
                    <a:cubicBezTo>
                      <a:pt x="73" y="349"/>
                      <a:pt x="73" y="349"/>
                      <a:pt x="73" y="349"/>
                    </a:cubicBezTo>
                    <a:cubicBezTo>
                      <a:pt x="73" y="348"/>
                      <a:pt x="73" y="347"/>
                      <a:pt x="73" y="346"/>
                    </a:cubicBezTo>
                    <a:cubicBezTo>
                      <a:pt x="74" y="344"/>
                      <a:pt x="74" y="344"/>
                      <a:pt x="74" y="344"/>
                    </a:cubicBezTo>
                    <a:cubicBezTo>
                      <a:pt x="74" y="343"/>
                      <a:pt x="74" y="342"/>
                      <a:pt x="74" y="341"/>
                    </a:cubicBezTo>
                    <a:cubicBezTo>
                      <a:pt x="75" y="339"/>
                      <a:pt x="75" y="339"/>
                      <a:pt x="75" y="339"/>
                    </a:cubicBezTo>
                    <a:cubicBezTo>
                      <a:pt x="75" y="338"/>
                      <a:pt x="75" y="337"/>
                      <a:pt x="76" y="336"/>
                    </a:cubicBezTo>
                    <a:cubicBezTo>
                      <a:pt x="77" y="332"/>
                      <a:pt x="77" y="332"/>
                      <a:pt x="77" y="332"/>
                    </a:cubicBezTo>
                    <a:cubicBezTo>
                      <a:pt x="78" y="332"/>
                      <a:pt x="78" y="332"/>
                      <a:pt x="78" y="332"/>
                    </a:cubicBezTo>
                    <a:cubicBezTo>
                      <a:pt x="59" y="329"/>
                      <a:pt x="59" y="329"/>
                      <a:pt x="59" y="329"/>
                    </a:cubicBezTo>
                    <a:cubicBezTo>
                      <a:pt x="57" y="328"/>
                      <a:pt x="55" y="328"/>
                      <a:pt x="54" y="328"/>
                    </a:cubicBezTo>
                    <a:cubicBezTo>
                      <a:pt x="49" y="327"/>
                      <a:pt x="49" y="327"/>
                      <a:pt x="49" y="327"/>
                    </a:cubicBezTo>
                    <a:cubicBezTo>
                      <a:pt x="39" y="326"/>
                      <a:pt x="39" y="326"/>
                      <a:pt x="39" y="326"/>
                    </a:cubicBezTo>
                    <a:cubicBezTo>
                      <a:pt x="20" y="326"/>
                      <a:pt x="20" y="326"/>
                      <a:pt x="20" y="326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1" y="325"/>
                      <a:pt x="1" y="325"/>
                      <a:pt x="1" y="325"/>
                    </a:cubicBezTo>
                    <a:cubicBezTo>
                      <a:pt x="1" y="346"/>
                      <a:pt x="1" y="346"/>
                      <a:pt x="1" y="346"/>
                    </a:cubicBezTo>
                    <a:cubicBezTo>
                      <a:pt x="2" y="367"/>
                      <a:pt x="2" y="367"/>
                      <a:pt x="2" y="367"/>
                    </a:cubicBezTo>
                    <a:cubicBezTo>
                      <a:pt x="3" y="388"/>
                      <a:pt x="3" y="388"/>
                      <a:pt x="3" y="388"/>
                    </a:cubicBezTo>
                    <a:cubicBezTo>
                      <a:pt x="4" y="409"/>
                      <a:pt x="4" y="409"/>
                      <a:pt x="4" y="409"/>
                    </a:cubicBezTo>
                    <a:cubicBezTo>
                      <a:pt x="4" y="409"/>
                      <a:pt x="4" y="409"/>
                      <a:pt x="4" y="409"/>
                    </a:cubicBezTo>
                    <a:cubicBezTo>
                      <a:pt x="61" y="462"/>
                      <a:pt x="61" y="462"/>
                      <a:pt x="61" y="462"/>
                    </a:cubicBezTo>
                    <a:cubicBezTo>
                      <a:pt x="61" y="462"/>
                      <a:pt x="61" y="462"/>
                      <a:pt x="61" y="462"/>
                    </a:cubicBezTo>
                    <a:cubicBezTo>
                      <a:pt x="74" y="462"/>
                      <a:pt x="74" y="462"/>
                      <a:pt x="74" y="462"/>
                    </a:cubicBezTo>
                    <a:cubicBezTo>
                      <a:pt x="78" y="462"/>
                      <a:pt x="82" y="462"/>
                      <a:pt x="87" y="462"/>
                    </a:cubicBezTo>
                    <a:cubicBezTo>
                      <a:pt x="95" y="463"/>
                      <a:pt x="104" y="464"/>
                      <a:pt x="112" y="464"/>
                    </a:cubicBezTo>
                    <a:cubicBezTo>
                      <a:pt x="125" y="465"/>
                      <a:pt x="125" y="465"/>
                      <a:pt x="125" y="465"/>
                    </a:cubicBezTo>
                    <a:cubicBezTo>
                      <a:pt x="129" y="465"/>
                      <a:pt x="134" y="466"/>
                      <a:pt x="138" y="466"/>
                    </a:cubicBezTo>
                    <a:cubicBezTo>
                      <a:pt x="142" y="466"/>
                      <a:pt x="146" y="466"/>
                      <a:pt x="151" y="466"/>
                    </a:cubicBezTo>
                    <a:cubicBezTo>
                      <a:pt x="164" y="466"/>
                      <a:pt x="164" y="466"/>
                      <a:pt x="164" y="466"/>
                    </a:cubicBezTo>
                    <a:cubicBezTo>
                      <a:pt x="168" y="466"/>
                      <a:pt x="172" y="466"/>
                      <a:pt x="176" y="465"/>
                    </a:cubicBezTo>
                    <a:cubicBezTo>
                      <a:pt x="181" y="465"/>
                      <a:pt x="185" y="465"/>
                      <a:pt x="189" y="464"/>
                    </a:cubicBezTo>
                    <a:cubicBezTo>
                      <a:pt x="202" y="462"/>
                      <a:pt x="202" y="462"/>
                      <a:pt x="202" y="462"/>
                    </a:cubicBezTo>
                    <a:cubicBezTo>
                      <a:pt x="206" y="461"/>
                      <a:pt x="210" y="460"/>
                      <a:pt x="214" y="458"/>
                    </a:cubicBezTo>
                    <a:cubicBezTo>
                      <a:pt x="222" y="454"/>
                      <a:pt x="228" y="447"/>
                      <a:pt x="234" y="441"/>
                    </a:cubicBezTo>
                    <a:cubicBezTo>
                      <a:pt x="240" y="435"/>
                      <a:pt x="246" y="429"/>
                      <a:pt x="253" y="4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33" name="Freeform 293"/>
              <p:cNvSpPr>
                <a:spLocks noEditPoints="1"/>
              </p:cNvSpPr>
              <p:nvPr/>
            </p:nvSpPr>
            <p:spPr bwMode="auto">
              <a:xfrm>
                <a:off x="3717926" y="5618163"/>
                <a:ext cx="806450" cy="1498600"/>
              </a:xfrm>
              <a:custGeom>
                <a:avLst/>
                <a:gdLst>
                  <a:gd name="T0" fmla="*/ 400 w 508"/>
                  <a:gd name="T1" fmla="*/ 944 h 944"/>
                  <a:gd name="T2" fmla="*/ 400 w 508"/>
                  <a:gd name="T3" fmla="*/ 944 h 944"/>
                  <a:gd name="T4" fmla="*/ 108 w 508"/>
                  <a:gd name="T5" fmla="*/ 944 h 944"/>
                  <a:gd name="T6" fmla="*/ 2 w 508"/>
                  <a:gd name="T7" fmla="*/ 846 h 944"/>
                  <a:gd name="T8" fmla="*/ 2 w 508"/>
                  <a:gd name="T9" fmla="*/ 846 h 944"/>
                  <a:gd name="T10" fmla="*/ 0 w 508"/>
                  <a:gd name="T11" fmla="*/ 693 h 944"/>
                  <a:gd name="T12" fmla="*/ 169 w 508"/>
                  <a:gd name="T13" fmla="*/ 693 h 944"/>
                  <a:gd name="T14" fmla="*/ 169 w 508"/>
                  <a:gd name="T15" fmla="*/ 693 h 944"/>
                  <a:gd name="T16" fmla="*/ 169 w 508"/>
                  <a:gd name="T17" fmla="*/ 768 h 944"/>
                  <a:gd name="T18" fmla="*/ 339 w 508"/>
                  <a:gd name="T19" fmla="*/ 770 h 944"/>
                  <a:gd name="T20" fmla="*/ 341 w 508"/>
                  <a:gd name="T21" fmla="*/ 562 h 944"/>
                  <a:gd name="T22" fmla="*/ 155 w 508"/>
                  <a:gd name="T23" fmla="*/ 562 h 944"/>
                  <a:gd name="T24" fmla="*/ 155 w 508"/>
                  <a:gd name="T25" fmla="*/ 386 h 944"/>
                  <a:gd name="T26" fmla="*/ 157 w 508"/>
                  <a:gd name="T27" fmla="*/ 384 h 944"/>
                  <a:gd name="T28" fmla="*/ 339 w 508"/>
                  <a:gd name="T29" fmla="*/ 386 h 944"/>
                  <a:gd name="T30" fmla="*/ 341 w 508"/>
                  <a:gd name="T31" fmla="*/ 178 h 944"/>
                  <a:gd name="T32" fmla="*/ 169 w 508"/>
                  <a:gd name="T33" fmla="*/ 176 h 944"/>
                  <a:gd name="T34" fmla="*/ 169 w 508"/>
                  <a:gd name="T35" fmla="*/ 253 h 944"/>
                  <a:gd name="T36" fmla="*/ 2 w 508"/>
                  <a:gd name="T37" fmla="*/ 253 h 944"/>
                  <a:gd name="T38" fmla="*/ 0 w 508"/>
                  <a:gd name="T39" fmla="*/ 251 h 944"/>
                  <a:gd name="T40" fmla="*/ 0 w 508"/>
                  <a:gd name="T41" fmla="*/ 0 h 944"/>
                  <a:gd name="T42" fmla="*/ 169 w 508"/>
                  <a:gd name="T43" fmla="*/ 2 h 944"/>
                  <a:gd name="T44" fmla="*/ 169 w 508"/>
                  <a:gd name="T45" fmla="*/ 2 h 944"/>
                  <a:gd name="T46" fmla="*/ 167 w 508"/>
                  <a:gd name="T47" fmla="*/ 51 h 944"/>
                  <a:gd name="T48" fmla="*/ 222 w 508"/>
                  <a:gd name="T49" fmla="*/ 2 h 944"/>
                  <a:gd name="T50" fmla="*/ 400 w 508"/>
                  <a:gd name="T51" fmla="*/ 2 h 944"/>
                  <a:gd name="T52" fmla="*/ 402 w 508"/>
                  <a:gd name="T53" fmla="*/ 2 h 944"/>
                  <a:gd name="T54" fmla="*/ 508 w 508"/>
                  <a:gd name="T55" fmla="*/ 100 h 944"/>
                  <a:gd name="T56" fmla="*/ 508 w 508"/>
                  <a:gd name="T57" fmla="*/ 390 h 944"/>
                  <a:gd name="T58" fmla="*/ 508 w 508"/>
                  <a:gd name="T59" fmla="*/ 390 h 944"/>
                  <a:gd name="T60" fmla="*/ 445 w 508"/>
                  <a:gd name="T61" fmla="*/ 472 h 944"/>
                  <a:gd name="T62" fmla="*/ 508 w 508"/>
                  <a:gd name="T63" fmla="*/ 556 h 944"/>
                  <a:gd name="T64" fmla="*/ 508 w 508"/>
                  <a:gd name="T65" fmla="*/ 846 h 944"/>
                  <a:gd name="T66" fmla="*/ 508 w 508"/>
                  <a:gd name="T67" fmla="*/ 556 h 944"/>
                  <a:gd name="T68" fmla="*/ 443 w 508"/>
                  <a:gd name="T69" fmla="*/ 474 h 944"/>
                  <a:gd name="T70" fmla="*/ 443 w 508"/>
                  <a:gd name="T71" fmla="*/ 472 h 944"/>
                  <a:gd name="T72" fmla="*/ 508 w 508"/>
                  <a:gd name="T73" fmla="*/ 390 h 944"/>
                  <a:gd name="T74" fmla="*/ 508 w 508"/>
                  <a:gd name="T75" fmla="*/ 102 h 944"/>
                  <a:gd name="T76" fmla="*/ 400 w 508"/>
                  <a:gd name="T77" fmla="*/ 2 h 944"/>
                  <a:gd name="T78" fmla="*/ 222 w 508"/>
                  <a:gd name="T79" fmla="*/ 2 h 944"/>
                  <a:gd name="T80" fmla="*/ 167 w 508"/>
                  <a:gd name="T81" fmla="*/ 53 h 944"/>
                  <a:gd name="T82" fmla="*/ 167 w 508"/>
                  <a:gd name="T83" fmla="*/ 2 h 944"/>
                  <a:gd name="T84" fmla="*/ 2 w 508"/>
                  <a:gd name="T85" fmla="*/ 4 h 944"/>
                  <a:gd name="T86" fmla="*/ 2 w 508"/>
                  <a:gd name="T87" fmla="*/ 251 h 944"/>
                  <a:gd name="T88" fmla="*/ 169 w 508"/>
                  <a:gd name="T89" fmla="*/ 251 h 944"/>
                  <a:gd name="T90" fmla="*/ 167 w 508"/>
                  <a:gd name="T91" fmla="*/ 176 h 944"/>
                  <a:gd name="T92" fmla="*/ 169 w 508"/>
                  <a:gd name="T93" fmla="*/ 173 h 944"/>
                  <a:gd name="T94" fmla="*/ 343 w 508"/>
                  <a:gd name="T95" fmla="*/ 173 h 944"/>
                  <a:gd name="T96" fmla="*/ 341 w 508"/>
                  <a:gd name="T97" fmla="*/ 386 h 944"/>
                  <a:gd name="T98" fmla="*/ 341 w 508"/>
                  <a:gd name="T99" fmla="*/ 386 h 944"/>
                  <a:gd name="T100" fmla="*/ 159 w 508"/>
                  <a:gd name="T101" fmla="*/ 386 h 944"/>
                  <a:gd name="T102" fmla="*/ 157 w 508"/>
                  <a:gd name="T103" fmla="*/ 558 h 944"/>
                  <a:gd name="T104" fmla="*/ 341 w 508"/>
                  <a:gd name="T105" fmla="*/ 558 h 944"/>
                  <a:gd name="T106" fmla="*/ 341 w 508"/>
                  <a:gd name="T107" fmla="*/ 770 h 944"/>
                  <a:gd name="T108" fmla="*/ 341 w 508"/>
                  <a:gd name="T109" fmla="*/ 770 h 944"/>
                  <a:gd name="T110" fmla="*/ 167 w 508"/>
                  <a:gd name="T111" fmla="*/ 770 h 944"/>
                  <a:gd name="T112" fmla="*/ 167 w 508"/>
                  <a:gd name="T113" fmla="*/ 693 h 944"/>
                  <a:gd name="T114" fmla="*/ 2 w 508"/>
                  <a:gd name="T115" fmla="*/ 695 h 944"/>
                  <a:gd name="T116" fmla="*/ 2 w 508"/>
                  <a:gd name="T117" fmla="*/ 846 h 944"/>
                  <a:gd name="T118" fmla="*/ 108 w 508"/>
                  <a:gd name="T119" fmla="*/ 942 h 944"/>
                  <a:gd name="T120" fmla="*/ 400 w 508"/>
                  <a:gd name="T121" fmla="*/ 944 h 944"/>
                  <a:gd name="T122" fmla="*/ 508 w 508"/>
                  <a:gd name="T123" fmla="*/ 846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08" h="944">
                    <a:moveTo>
                      <a:pt x="508" y="846"/>
                    </a:moveTo>
                    <a:lnTo>
                      <a:pt x="400" y="944"/>
                    </a:lnTo>
                    <a:lnTo>
                      <a:pt x="400" y="944"/>
                    </a:lnTo>
                    <a:lnTo>
                      <a:pt x="400" y="944"/>
                    </a:lnTo>
                    <a:lnTo>
                      <a:pt x="108" y="944"/>
                    </a:lnTo>
                    <a:lnTo>
                      <a:pt x="108" y="944"/>
                    </a:lnTo>
                    <a:lnTo>
                      <a:pt x="108" y="944"/>
                    </a:lnTo>
                    <a:lnTo>
                      <a:pt x="2" y="846"/>
                    </a:lnTo>
                    <a:lnTo>
                      <a:pt x="2" y="846"/>
                    </a:lnTo>
                    <a:lnTo>
                      <a:pt x="2" y="846"/>
                    </a:lnTo>
                    <a:lnTo>
                      <a:pt x="0" y="693"/>
                    </a:lnTo>
                    <a:lnTo>
                      <a:pt x="0" y="693"/>
                    </a:lnTo>
                    <a:lnTo>
                      <a:pt x="2" y="693"/>
                    </a:lnTo>
                    <a:lnTo>
                      <a:pt x="169" y="693"/>
                    </a:lnTo>
                    <a:lnTo>
                      <a:pt x="169" y="693"/>
                    </a:lnTo>
                    <a:lnTo>
                      <a:pt x="169" y="693"/>
                    </a:lnTo>
                    <a:lnTo>
                      <a:pt x="169" y="770"/>
                    </a:lnTo>
                    <a:lnTo>
                      <a:pt x="169" y="768"/>
                    </a:lnTo>
                    <a:lnTo>
                      <a:pt x="341" y="768"/>
                    </a:lnTo>
                    <a:lnTo>
                      <a:pt x="339" y="770"/>
                    </a:lnTo>
                    <a:lnTo>
                      <a:pt x="339" y="560"/>
                    </a:lnTo>
                    <a:lnTo>
                      <a:pt x="341" y="562"/>
                    </a:lnTo>
                    <a:lnTo>
                      <a:pt x="157" y="562"/>
                    </a:lnTo>
                    <a:lnTo>
                      <a:pt x="155" y="562"/>
                    </a:lnTo>
                    <a:lnTo>
                      <a:pt x="155" y="560"/>
                    </a:lnTo>
                    <a:lnTo>
                      <a:pt x="155" y="386"/>
                    </a:lnTo>
                    <a:lnTo>
                      <a:pt x="155" y="384"/>
                    </a:lnTo>
                    <a:lnTo>
                      <a:pt x="157" y="384"/>
                    </a:lnTo>
                    <a:lnTo>
                      <a:pt x="341" y="384"/>
                    </a:lnTo>
                    <a:lnTo>
                      <a:pt x="339" y="386"/>
                    </a:lnTo>
                    <a:lnTo>
                      <a:pt x="339" y="176"/>
                    </a:lnTo>
                    <a:lnTo>
                      <a:pt x="341" y="178"/>
                    </a:lnTo>
                    <a:lnTo>
                      <a:pt x="169" y="178"/>
                    </a:lnTo>
                    <a:lnTo>
                      <a:pt x="169" y="176"/>
                    </a:lnTo>
                    <a:lnTo>
                      <a:pt x="169" y="251"/>
                    </a:lnTo>
                    <a:lnTo>
                      <a:pt x="169" y="253"/>
                    </a:lnTo>
                    <a:lnTo>
                      <a:pt x="169" y="253"/>
                    </a:lnTo>
                    <a:lnTo>
                      <a:pt x="2" y="253"/>
                    </a:lnTo>
                    <a:lnTo>
                      <a:pt x="0" y="253"/>
                    </a:lnTo>
                    <a:lnTo>
                      <a:pt x="0" y="25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69" y="2"/>
                    </a:lnTo>
                    <a:lnTo>
                      <a:pt x="169" y="2"/>
                    </a:lnTo>
                    <a:lnTo>
                      <a:pt x="169" y="2"/>
                    </a:lnTo>
                    <a:lnTo>
                      <a:pt x="169" y="51"/>
                    </a:lnTo>
                    <a:lnTo>
                      <a:pt x="167" y="51"/>
                    </a:lnTo>
                    <a:lnTo>
                      <a:pt x="222" y="2"/>
                    </a:lnTo>
                    <a:lnTo>
                      <a:pt x="222" y="2"/>
                    </a:lnTo>
                    <a:lnTo>
                      <a:pt x="222" y="2"/>
                    </a:lnTo>
                    <a:lnTo>
                      <a:pt x="400" y="2"/>
                    </a:lnTo>
                    <a:lnTo>
                      <a:pt x="400" y="2"/>
                    </a:lnTo>
                    <a:lnTo>
                      <a:pt x="402" y="2"/>
                    </a:lnTo>
                    <a:lnTo>
                      <a:pt x="508" y="100"/>
                    </a:lnTo>
                    <a:lnTo>
                      <a:pt x="508" y="100"/>
                    </a:lnTo>
                    <a:lnTo>
                      <a:pt x="508" y="100"/>
                    </a:lnTo>
                    <a:lnTo>
                      <a:pt x="508" y="390"/>
                    </a:lnTo>
                    <a:lnTo>
                      <a:pt x="508" y="390"/>
                    </a:lnTo>
                    <a:lnTo>
                      <a:pt x="508" y="390"/>
                    </a:lnTo>
                    <a:lnTo>
                      <a:pt x="445" y="474"/>
                    </a:lnTo>
                    <a:lnTo>
                      <a:pt x="445" y="472"/>
                    </a:lnTo>
                    <a:lnTo>
                      <a:pt x="508" y="556"/>
                    </a:lnTo>
                    <a:lnTo>
                      <a:pt x="508" y="556"/>
                    </a:lnTo>
                    <a:lnTo>
                      <a:pt x="508" y="556"/>
                    </a:lnTo>
                    <a:lnTo>
                      <a:pt x="508" y="846"/>
                    </a:lnTo>
                    <a:close/>
                    <a:moveTo>
                      <a:pt x="508" y="846"/>
                    </a:moveTo>
                    <a:lnTo>
                      <a:pt x="508" y="556"/>
                    </a:lnTo>
                    <a:lnTo>
                      <a:pt x="508" y="556"/>
                    </a:lnTo>
                    <a:lnTo>
                      <a:pt x="443" y="474"/>
                    </a:lnTo>
                    <a:lnTo>
                      <a:pt x="443" y="472"/>
                    </a:lnTo>
                    <a:lnTo>
                      <a:pt x="443" y="472"/>
                    </a:lnTo>
                    <a:lnTo>
                      <a:pt x="508" y="390"/>
                    </a:lnTo>
                    <a:lnTo>
                      <a:pt x="508" y="390"/>
                    </a:lnTo>
                    <a:lnTo>
                      <a:pt x="508" y="100"/>
                    </a:lnTo>
                    <a:lnTo>
                      <a:pt x="508" y="102"/>
                    </a:lnTo>
                    <a:lnTo>
                      <a:pt x="400" y="2"/>
                    </a:lnTo>
                    <a:lnTo>
                      <a:pt x="400" y="2"/>
                    </a:lnTo>
                    <a:lnTo>
                      <a:pt x="222" y="4"/>
                    </a:lnTo>
                    <a:lnTo>
                      <a:pt x="222" y="2"/>
                    </a:lnTo>
                    <a:lnTo>
                      <a:pt x="169" y="51"/>
                    </a:lnTo>
                    <a:lnTo>
                      <a:pt x="167" y="53"/>
                    </a:lnTo>
                    <a:lnTo>
                      <a:pt x="167" y="51"/>
                    </a:lnTo>
                    <a:lnTo>
                      <a:pt x="167" y="2"/>
                    </a:lnTo>
                    <a:lnTo>
                      <a:pt x="169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51"/>
                    </a:lnTo>
                    <a:lnTo>
                      <a:pt x="2" y="251"/>
                    </a:lnTo>
                    <a:lnTo>
                      <a:pt x="169" y="251"/>
                    </a:lnTo>
                    <a:lnTo>
                      <a:pt x="167" y="251"/>
                    </a:lnTo>
                    <a:lnTo>
                      <a:pt x="167" y="176"/>
                    </a:lnTo>
                    <a:lnTo>
                      <a:pt x="167" y="173"/>
                    </a:lnTo>
                    <a:lnTo>
                      <a:pt x="169" y="173"/>
                    </a:lnTo>
                    <a:lnTo>
                      <a:pt x="341" y="173"/>
                    </a:lnTo>
                    <a:lnTo>
                      <a:pt x="343" y="173"/>
                    </a:lnTo>
                    <a:lnTo>
                      <a:pt x="343" y="176"/>
                    </a:lnTo>
                    <a:lnTo>
                      <a:pt x="341" y="386"/>
                    </a:lnTo>
                    <a:lnTo>
                      <a:pt x="341" y="386"/>
                    </a:lnTo>
                    <a:lnTo>
                      <a:pt x="341" y="386"/>
                    </a:lnTo>
                    <a:lnTo>
                      <a:pt x="157" y="386"/>
                    </a:lnTo>
                    <a:lnTo>
                      <a:pt x="159" y="386"/>
                    </a:lnTo>
                    <a:lnTo>
                      <a:pt x="159" y="560"/>
                    </a:lnTo>
                    <a:lnTo>
                      <a:pt x="157" y="558"/>
                    </a:lnTo>
                    <a:lnTo>
                      <a:pt x="341" y="558"/>
                    </a:lnTo>
                    <a:lnTo>
                      <a:pt x="341" y="558"/>
                    </a:lnTo>
                    <a:lnTo>
                      <a:pt x="341" y="560"/>
                    </a:lnTo>
                    <a:lnTo>
                      <a:pt x="341" y="770"/>
                    </a:lnTo>
                    <a:lnTo>
                      <a:pt x="341" y="770"/>
                    </a:lnTo>
                    <a:lnTo>
                      <a:pt x="341" y="770"/>
                    </a:lnTo>
                    <a:lnTo>
                      <a:pt x="169" y="770"/>
                    </a:lnTo>
                    <a:lnTo>
                      <a:pt x="167" y="770"/>
                    </a:lnTo>
                    <a:lnTo>
                      <a:pt x="167" y="770"/>
                    </a:lnTo>
                    <a:lnTo>
                      <a:pt x="167" y="693"/>
                    </a:lnTo>
                    <a:lnTo>
                      <a:pt x="169" y="695"/>
                    </a:lnTo>
                    <a:lnTo>
                      <a:pt x="2" y="695"/>
                    </a:lnTo>
                    <a:lnTo>
                      <a:pt x="2" y="693"/>
                    </a:lnTo>
                    <a:lnTo>
                      <a:pt x="2" y="846"/>
                    </a:lnTo>
                    <a:lnTo>
                      <a:pt x="2" y="844"/>
                    </a:lnTo>
                    <a:lnTo>
                      <a:pt x="108" y="942"/>
                    </a:lnTo>
                    <a:lnTo>
                      <a:pt x="108" y="942"/>
                    </a:lnTo>
                    <a:lnTo>
                      <a:pt x="400" y="944"/>
                    </a:lnTo>
                    <a:lnTo>
                      <a:pt x="400" y="944"/>
                    </a:lnTo>
                    <a:lnTo>
                      <a:pt x="508" y="84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34" name="Freeform 294"/>
              <p:cNvSpPr>
                <a:spLocks noEditPoints="1"/>
              </p:cNvSpPr>
              <p:nvPr/>
            </p:nvSpPr>
            <p:spPr bwMode="auto">
              <a:xfrm>
                <a:off x="3717926" y="5640388"/>
                <a:ext cx="803275" cy="1417638"/>
              </a:xfrm>
              <a:custGeom>
                <a:avLst/>
                <a:gdLst>
                  <a:gd name="T0" fmla="*/ 398 w 506"/>
                  <a:gd name="T1" fmla="*/ 889 h 893"/>
                  <a:gd name="T2" fmla="*/ 396 w 506"/>
                  <a:gd name="T3" fmla="*/ 891 h 893"/>
                  <a:gd name="T4" fmla="*/ 110 w 506"/>
                  <a:gd name="T5" fmla="*/ 893 h 893"/>
                  <a:gd name="T6" fmla="*/ 6 w 506"/>
                  <a:gd name="T7" fmla="*/ 801 h 893"/>
                  <a:gd name="T8" fmla="*/ 4 w 506"/>
                  <a:gd name="T9" fmla="*/ 797 h 893"/>
                  <a:gd name="T10" fmla="*/ 2 w 506"/>
                  <a:gd name="T11" fmla="*/ 650 h 893"/>
                  <a:gd name="T12" fmla="*/ 171 w 506"/>
                  <a:gd name="T13" fmla="*/ 648 h 893"/>
                  <a:gd name="T14" fmla="*/ 177 w 506"/>
                  <a:gd name="T15" fmla="*/ 656 h 893"/>
                  <a:gd name="T16" fmla="*/ 171 w 506"/>
                  <a:gd name="T17" fmla="*/ 720 h 893"/>
                  <a:gd name="T18" fmla="*/ 328 w 506"/>
                  <a:gd name="T19" fmla="*/ 726 h 893"/>
                  <a:gd name="T20" fmla="*/ 337 w 506"/>
                  <a:gd name="T21" fmla="*/ 540 h 893"/>
                  <a:gd name="T22" fmla="*/ 151 w 506"/>
                  <a:gd name="T23" fmla="*/ 540 h 893"/>
                  <a:gd name="T24" fmla="*/ 151 w 506"/>
                  <a:gd name="T25" fmla="*/ 368 h 893"/>
                  <a:gd name="T26" fmla="*/ 159 w 506"/>
                  <a:gd name="T27" fmla="*/ 358 h 893"/>
                  <a:gd name="T28" fmla="*/ 328 w 506"/>
                  <a:gd name="T29" fmla="*/ 368 h 893"/>
                  <a:gd name="T30" fmla="*/ 337 w 506"/>
                  <a:gd name="T31" fmla="*/ 182 h 893"/>
                  <a:gd name="T32" fmla="*/ 182 w 506"/>
                  <a:gd name="T33" fmla="*/ 172 h 893"/>
                  <a:gd name="T34" fmla="*/ 179 w 506"/>
                  <a:gd name="T35" fmla="*/ 251 h 893"/>
                  <a:gd name="T36" fmla="*/ 8 w 506"/>
                  <a:gd name="T37" fmla="*/ 251 h 893"/>
                  <a:gd name="T38" fmla="*/ 0 w 506"/>
                  <a:gd name="T39" fmla="*/ 243 h 893"/>
                  <a:gd name="T40" fmla="*/ 0 w 506"/>
                  <a:gd name="T41" fmla="*/ 0 h 893"/>
                  <a:gd name="T42" fmla="*/ 171 w 506"/>
                  <a:gd name="T43" fmla="*/ 0 h 893"/>
                  <a:gd name="T44" fmla="*/ 179 w 506"/>
                  <a:gd name="T45" fmla="*/ 8 h 893"/>
                  <a:gd name="T46" fmla="*/ 165 w 506"/>
                  <a:gd name="T47" fmla="*/ 49 h 893"/>
                  <a:gd name="T48" fmla="*/ 220 w 506"/>
                  <a:gd name="T49" fmla="*/ 2 h 893"/>
                  <a:gd name="T50" fmla="*/ 396 w 506"/>
                  <a:gd name="T51" fmla="*/ 2 h 893"/>
                  <a:gd name="T52" fmla="*/ 402 w 506"/>
                  <a:gd name="T53" fmla="*/ 4 h 893"/>
                  <a:gd name="T54" fmla="*/ 506 w 506"/>
                  <a:gd name="T55" fmla="*/ 98 h 893"/>
                  <a:gd name="T56" fmla="*/ 504 w 506"/>
                  <a:gd name="T57" fmla="*/ 372 h 893"/>
                  <a:gd name="T58" fmla="*/ 504 w 506"/>
                  <a:gd name="T59" fmla="*/ 374 h 893"/>
                  <a:gd name="T60" fmla="*/ 441 w 506"/>
                  <a:gd name="T61" fmla="*/ 448 h 893"/>
                  <a:gd name="T62" fmla="*/ 504 w 506"/>
                  <a:gd name="T63" fmla="*/ 525 h 893"/>
                  <a:gd name="T64" fmla="*/ 500 w 506"/>
                  <a:gd name="T65" fmla="*/ 797 h 893"/>
                  <a:gd name="T66" fmla="*/ 498 w 506"/>
                  <a:gd name="T67" fmla="*/ 525 h 893"/>
                  <a:gd name="T68" fmla="*/ 435 w 506"/>
                  <a:gd name="T69" fmla="*/ 452 h 893"/>
                  <a:gd name="T70" fmla="*/ 435 w 506"/>
                  <a:gd name="T71" fmla="*/ 448 h 893"/>
                  <a:gd name="T72" fmla="*/ 496 w 506"/>
                  <a:gd name="T73" fmla="*/ 372 h 893"/>
                  <a:gd name="T74" fmla="*/ 496 w 506"/>
                  <a:gd name="T75" fmla="*/ 106 h 893"/>
                  <a:gd name="T76" fmla="*/ 396 w 506"/>
                  <a:gd name="T77" fmla="*/ 16 h 893"/>
                  <a:gd name="T78" fmla="*/ 228 w 506"/>
                  <a:gd name="T79" fmla="*/ 14 h 893"/>
                  <a:gd name="T80" fmla="*/ 163 w 506"/>
                  <a:gd name="T81" fmla="*/ 74 h 893"/>
                  <a:gd name="T82" fmla="*/ 163 w 506"/>
                  <a:gd name="T83" fmla="*/ 8 h 893"/>
                  <a:gd name="T84" fmla="*/ 8 w 506"/>
                  <a:gd name="T85" fmla="*/ 18 h 893"/>
                  <a:gd name="T86" fmla="*/ 18 w 506"/>
                  <a:gd name="T87" fmla="*/ 243 h 893"/>
                  <a:gd name="T88" fmla="*/ 171 w 506"/>
                  <a:gd name="T89" fmla="*/ 233 h 893"/>
                  <a:gd name="T90" fmla="*/ 161 w 506"/>
                  <a:gd name="T91" fmla="*/ 172 h 893"/>
                  <a:gd name="T92" fmla="*/ 171 w 506"/>
                  <a:gd name="T93" fmla="*/ 162 h 893"/>
                  <a:gd name="T94" fmla="*/ 347 w 506"/>
                  <a:gd name="T95" fmla="*/ 162 h 893"/>
                  <a:gd name="T96" fmla="*/ 347 w 506"/>
                  <a:gd name="T97" fmla="*/ 368 h 893"/>
                  <a:gd name="T98" fmla="*/ 337 w 506"/>
                  <a:gd name="T99" fmla="*/ 378 h 893"/>
                  <a:gd name="T100" fmla="*/ 169 w 506"/>
                  <a:gd name="T101" fmla="*/ 368 h 893"/>
                  <a:gd name="T102" fmla="*/ 159 w 506"/>
                  <a:gd name="T103" fmla="*/ 521 h 893"/>
                  <a:gd name="T104" fmla="*/ 347 w 506"/>
                  <a:gd name="T105" fmla="*/ 521 h 893"/>
                  <a:gd name="T106" fmla="*/ 347 w 506"/>
                  <a:gd name="T107" fmla="*/ 726 h 893"/>
                  <a:gd name="T108" fmla="*/ 337 w 506"/>
                  <a:gd name="T109" fmla="*/ 734 h 893"/>
                  <a:gd name="T110" fmla="*/ 163 w 506"/>
                  <a:gd name="T111" fmla="*/ 734 h 893"/>
                  <a:gd name="T112" fmla="*/ 163 w 506"/>
                  <a:gd name="T113" fmla="*/ 656 h 893"/>
                  <a:gd name="T114" fmla="*/ 8 w 506"/>
                  <a:gd name="T115" fmla="*/ 662 h 893"/>
                  <a:gd name="T116" fmla="*/ 14 w 506"/>
                  <a:gd name="T117" fmla="*/ 797 h 893"/>
                  <a:gd name="T118" fmla="*/ 114 w 506"/>
                  <a:gd name="T119" fmla="*/ 885 h 893"/>
                  <a:gd name="T120" fmla="*/ 396 w 506"/>
                  <a:gd name="T121" fmla="*/ 887 h 893"/>
                  <a:gd name="T122" fmla="*/ 500 w 506"/>
                  <a:gd name="T123" fmla="*/ 797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06" h="893">
                    <a:moveTo>
                      <a:pt x="500" y="797"/>
                    </a:moveTo>
                    <a:lnTo>
                      <a:pt x="398" y="889"/>
                    </a:lnTo>
                    <a:lnTo>
                      <a:pt x="398" y="891"/>
                    </a:lnTo>
                    <a:lnTo>
                      <a:pt x="396" y="891"/>
                    </a:lnTo>
                    <a:lnTo>
                      <a:pt x="112" y="893"/>
                    </a:lnTo>
                    <a:lnTo>
                      <a:pt x="110" y="893"/>
                    </a:lnTo>
                    <a:lnTo>
                      <a:pt x="110" y="891"/>
                    </a:lnTo>
                    <a:lnTo>
                      <a:pt x="6" y="801"/>
                    </a:lnTo>
                    <a:lnTo>
                      <a:pt x="4" y="799"/>
                    </a:lnTo>
                    <a:lnTo>
                      <a:pt x="4" y="797"/>
                    </a:lnTo>
                    <a:lnTo>
                      <a:pt x="2" y="656"/>
                    </a:lnTo>
                    <a:lnTo>
                      <a:pt x="2" y="650"/>
                    </a:lnTo>
                    <a:lnTo>
                      <a:pt x="8" y="650"/>
                    </a:lnTo>
                    <a:lnTo>
                      <a:pt x="171" y="648"/>
                    </a:lnTo>
                    <a:lnTo>
                      <a:pt x="177" y="648"/>
                    </a:lnTo>
                    <a:lnTo>
                      <a:pt x="177" y="656"/>
                    </a:lnTo>
                    <a:lnTo>
                      <a:pt x="177" y="726"/>
                    </a:lnTo>
                    <a:lnTo>
                      <a:pt x="171" y="720"/>
                    </a:lnTo>
                    <a:lnTo>
                      <a:pt x="337" y="717"/>
                    </a:lnTo>
                    <a:lnTo>
                      <a:pt x="328" y="726"/>
                    </a:lnTo>
                    <a:lnTo>
                      <a:pt x="328" y="531"/>
                    </a:lnTo>
                    <a:lnTo>
                      <a:pt x="337" y="540"/>
                    </a:lnTo>
                    <a:lnTo>
                      <a:pt x="159" y="540"/>
                    </a:lnTo>
                    <a:lnTo>
                      <a:pt x="151" y="540"/>
                    </a:lnTo>
                    <a:lnTo>
                      <a:pt x="151" y="531"/>
                    </a:lnTo>
                    <a:lnTo>
                      <a:pt x="151" y="368"/>
                    </a:lnTo>
                    <a:lnTo>
                      <a:pt x="151" y="358"/>
                    </a:lnTo>
                    <a:lnTo>
                      <a:pt x="159" y="358"/>
                    </a:lnTo>
                    <a:lnTo>
                      <a:pt x="337" y="358"/>
                    </a:lnTo>
                    <a:lnTo>
                      <a:pt x="328" y="368"/>
                    </a:lnTo>
                    <a:lnTo>
                      <a:pt x="328" y="172"/>
                    </a:lnTo>
                    <a:lnTo>
                      <a:pt x="337" y="182"/>
                    </a:lnTo>
                    <a:lnTo>
                      <a:pt x="171" y="182"/>
                    </a:lnTo>
                    <a:lnTo>
                      <a:pt x="182" y="172"/>
                    </a:lnTo>
                    <a:lnTo>
                      <a:pt x="179" y="243"/>
                    </a:lnTo>
                    <a:lnTo>
                      <a:pt x="179" y="251"/>
                    </a:lnTo>
                    <a:lnTo>
                      <a:pt x="171" y="251"/>
                    </a:lnTo>
                    <a:lnTo>
                      <a:pt x="8" y="251"/>
                    </a:lnTo>
                    <a:lnTo>
                      <a:pt x="0" y="251"/>
                    </a:lnTo>
                    <a:lnTo>
                      <a:pt x="0" y="243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1" y="0"/>
                    </a:lnTo>
                    <a:lnTo>
                      <a:pt x="179" y="0"/>
                    </a:lnTo>
                    <a:lnTo>
                      <a:pt x="179" y="8"/>
                    </a:lnTo>
                    <a:lnTo>
                      <a:pt x="179" y="55"/>
                    </a:lnTo>
                    <a:lnTo>
                      <a:pt x="165" y="49"/>
                    </a:lnTo>
                    <a:lnTo>
                      <a:pt x="218" y="2"/>
                    </a:lnTo>
                    <a:lnTo>
                      <a:pt x="220" y="2"/>
                    </a:lnTo>
                    <a:lnTo>
                      <a:pt x="224" y="2"/>
                    </a:lnTo>
                    <a:lnTo>
                      <a:pt x="396" y="2"/>
                    </a:lnTo>
                    <a:lnTo>
                      <a:pt x="400" y="2"/>
                    </a:lnTo>
                    <a:lnTo>
                      <a:pt x="402" y="4"/>
                    </a:lnTo>
                    <a:lnTo>
                      <a:pt x="504" y="96"/>
                    </a:lnTo>
                    <a:lnTo>
                      <a:pt x="506" y="98"/>
                    </a:lnTo>
                    <a:lnTo>
                      <a:pt x="506" y="102"/>
                    </a:lnTo>
                    <a:lnTo>
                      <a:pt x="504" y="372"/>
                    </a:lnTo>
                    <a:lnTo>
                      <a:pt x="504" y="374"/>
                    </a:lnTo>
                    <a:lnTo>
                      <a:pt x="504" y="374"/>
                    </a:lnTo>
                    <a:lnTo>
                      <a:pt x="441" y="452"/>
                    </a:lnTo>
                    <a:lnTo>
                      <a:pt x="441" y="448"/>
                    </a:lnTo>
                    <a:lnTo>
                      <a:pt x="502" y="523"/>
                    </a:lnTo>
                    <a:lnTo>
                      <a:pt x="504" y="525"/>
                    </a:lnTo>
                    <a:lnTo>
                      <a:pt x="504" y="525"/>
                    </a:lnTo>
                    <a:lnTo>
                      <a:pt x="500" y="797"/>
                    </a:lnTo>
                    <a:close/>
                    <a:moveTo>
                      <a:pt x="500" y="797"/>
                    </a:moveTo>
                    <a:lnTo>
                      <a:pt x="498" y="525"/>
                    </a:lnTo>
                    <a:lnTo>
                      <a:pt x="498" y="527"/>
                    </a:lnTo>
                    <a:lnTo>
                      <a:pt x="435" y="452"/>
                    </a:lnTo>
                    <a:lnTo>
                      <a:pt x="433" y="450"/>
                    </a:lnTo>
                    <a:lnTo>
                      <a:pt x="435" y="448"/>
                    </a:lnTo>
                    <a:lnTo>
                      <a:pt x="496" y="370"/>
                    </a:lnTo>
                    <a:lnTo>
                      <a:pt x="496" y="372"/>
                    </a:lnTo>
                    <a:lnTo>
                      <a:pt x="494" y="102"/>
                    </a:lnTo>
                    <a:lnTo>
                      <a:pt x="496" y="106"/>
                    </a:lnTo>
                    <a:lnTo>
                      <a:pt x="392" y="14"/>
                    </a:lnTo>
                    <a:lnTo>
                      <a:pt x="396" y="16"/>
                    </a:lnTo>
                    <a:lnTo>
                      <a:pt x="224" y="16"/>
                    </a:lnTo>
                    <a:lnTo>
                      <a:pt x="228" y="14"/>
                    </a:lnTo>
                    <a:lnTo>
                      <a:pt x="177" y="61"/>
                    </a:lnTo>
                    <a:lnTo>
                      <a:pt x="163" y="74"/>
                    </a:lnTo>
                    <a:lnTo>
                      <a:pt x="163" y="55"/>
                    </a:lnTo>
                    <a:lnTo>
                      <a:pt x="163" y="8"/>
                    </a:lnTo>
                    <a:lnTo>
                      <a:pt x="171" y="18"/>
                    </a:lnTo>
                    <a:lnTo>
                      <a:pt x="8" y="18"/>
                    </a:lnTo>
                    <a:lnTo>
                      <a:pt x="18" y="8"/>
                    </a:lnTo>
                    <a:lnTo>
                      <a:pt x="18" y="243"/>
                    </a:lnTo>
                    <a:lnTo>
                      <a:pt x="8" y="233"/>
                    </a:lnTo>
                    <a:lnTo>
                      <a:pt x="171" y="233"/>
                    </a:lnTo>
                    <a:lnTo>
                      <a:pt x="161" y="243"/>
                    </a:lnTo>
                    <a:lnTo>
                      <a:pt x="161" y="172"/>
                    </a:lnTo>
                    <a:lnTo>
                      <a:pt x="161" y="162"/>
                    </a:lnTo>
                    <a:lnTo>
                      <a:pt x="171" y="162"/>
                    </a:lnTo>
                    <a:lnTo>
                      <a:pt x="337" y="162"/>
                    </a:lnTo>
                    <a:lnTo>
                      <a:pt x="347" y="162"/>
                    </a:lnTo>
                    <a:lnTo>
                      <a:pt x="347" y="172"/>
                    </a:lnTo>
                    <a:lnTo>
                      <a:pt x="347" y="368"/>
                    </a:lnTo>
                    <a:lnTo>
                      <a:pt x="347" y="378"/>
                    </a:lnTo>
                    <a:lnTo>
                      <a:pt x="337" y="378"/>
                    </a:lnTo>
                    <a:lnTo>
                      <a:pt x="159" y="376"/>
                    </a:lnTo>
                    <a:lnTo>
                      <a:pt x="169" y="368"/>
                    </a:lnTo>
                    <a:lnTo>
                      <a:pt x="169" y="531"/>
                    </a:lnTo>
                    <a:lnTo>
                      <a:pt x="159" y="521"/>
                    </a:lnTo>
                    <a:lnTo>
                      <a:pt x="337" y="521"/>
                    </a:lnTo>
                    <a:lnTo>
                      <a:pt x="347" y="521"/>
                    </a:lnTo>
                    <a:lnTo>
                      <a:pt x="347" y="531"/>
                    </a:lnTo>
                    <a:lnTo>
                      <a:pt x="347" y="726"/>
                    </a:lnTo>
                    <a:lnTo>
                      <a:pt x="347" y="736"/>
                    </a:lnTo>
                    <a:lnTo>
                      <a:pt x="337" y="734"/>
                    </a:lnTo>
                    <a:lnTo>
                      <a:pt x="171" y="734"/>
                    </a:lnTo>
                    <a:lnTo>
                      <a:pt x="163" y="734"/>
                    </a:lnTo>
                    <a:lnTo>
                      <a:pt x="163" y="726"/>
                    </a:lnTo>
                    <a:lnTo>
                      <a:pt x="163" y="656"/>
                    </a:lnTo>
                    <a:lnTo>
                      <a:pt x="171" y="662"/>
                    </a:lnTo>
                    <a:lnTo>
                      <a:pt x="8" y="662"/>
                    </a:lnTo>
                    <a:lnTo>
                      <a:pt x="14" y="656"/>
                    </a:lnTo>
                    <a:lnTo>
                      <a:pt x="14" y="797"/>
                    </a:lnTo>
                    <a:lnTo>
                      <a:pt x="12" y="793"/>
                    </a:lnTo>
                    <a:lnTo>
                      <a:pt x="114" y="885"/>
                    </a:lnTo>
                    <a:lnTo>
                      <a:pt x="112" y="885"/>
                    </a:lnTo>
                    <a:lnTo>
                      <a:pt x="396" y="887"/>
                    </a:lnTo>
                    <a:lnTo>
                      <a:pt x="396" y="887"/>
                    </a:lnTo>
                    <a:lnTo>
                      <a:pt x="500" y="79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</p:grpSp>
        <p:cxnSp>
          <p:nvCxnSpPr>
            <p:cNvPr id="118" name="直接连接符 117"/>
            <p:cNvCxnSpPr/>
            <p:nvPr/>
          </p:nvCxnSpPr>
          <p:spPr>
            <a:xfrm>
              <a:off x="3944299" y="4438690"/>
              <a:ext cx="475881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3" name="文本框 122"/>
            <p:cNvSpPr txBox="1"/>
            <p:nvPr/>
          </p:nvSpPr>
          <p:spPr>
            <a:xfrm>
              <a:off x="4003838" y="3977872"/>
              <a:ext cx="4939629" cy="952807"/>
            </a:xfrm>
            <a:prstGeom prst="rect">
              <a:avLst/>
            </a:prstGeom>
            <a:blipFill>
              <a:blip r:embed="rId6"/>
            </a:blip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Vận dụng được phương pháp sáng tạo từ bài để thực hiện một mô hình sản phẩm nội thất. 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300480" y="5206365"/>
            <a:ext cx="10277475" cy="1021080"/>
            <a:chOff x="3488885" y="5004021"/>
            <a:chExt cx="5268347" cy="1021282"/>
          </a:xfrm>
        </p:grpSpPr>
        <p:grpSp>
          <p:nvGrpSpPr>
            <p:cNvPr id="36" name="组合 1687"/>
            <p:cNvGrpSpPr/>
            <p:nvPr/>
          </p:nvGrpSpPr>
          <p:grpSpPr bwMode="auto">
            <a:xfrm>
              <a:off x="3488885" y="5004021"/>
              <a:ext cx="345421" cy="579235"/>
              <a:chOff x="4699001" y="5565775"/>
              <a:chExt cx="966788" cy="1622425"/>
            </a:xfrm>
            <a:solidFill>
              <a:schemeClr val="bg1"/>
            </a:solidFill>
          </p:grpSpPr>
          <p:sp>
            <p:nvSpPr>
              <p:cNvPr id="38" name="Freeform 298"/>
              <p:cNvSpPr/>
              <p:nvPr/>
            </p:nvSpPr>
            <p:spPr bwMode="auto">
              <a:xfrm>
                <a:off x="4699001" y="5643563"/>
                <a:ext cx="966788" cy="1128713"/>
              </a:xfrm>
              <a:custGeom>
                <a:avLst/>
                <a:gdLst>
                  <a:gd name="T0" fmla="*/ 228 w 298"/>
                  <a:gd name="T1" fmla="*/ 324 h 348"/>
                  <a:gd name="T2" fmla="*/ 201 w 298"/>
                  <a:gd name="T3" fmla="*/ 328 h 348"/>
                  <a:gd name="T4" fmla="*/ 183 w 298"/>
                  <a:gd name="T5" fmla="*/ 337 h 348"/>
                  <a:gd name="T6" fmla="*/ 180 w 298"/>
                  <a:gd name="T7" fmla="*/ 331 h 348"/>
                  <a:gd name="T8" fmla="*/ 180 w 298"/>
                  <a:gd name="T9" fmla="*/ 313 h 348"/>
                  <a:gd name="T10" fmla="*/ 197 w 298"/>
                  <a:gd name="T11" fmla="*/ 300 h 348"/>
                  <a:gd name="T12" fmla="*/ 154 w 298"/>
                  <a:gd name="T13" fmla="*/ 315 h 348"/>
                  <a:gd name="T14" fmla="*/ 137 w 298"/>
                  <a:gd name="T15" fmla="*/ 312 h 348"/>
                  <a:gd name="T16" fmla="*/ 121 w 298"/>
                  <a:gd name="T17" fmla="*/ 319 h 348"/>
                  <a:gd name="T18" fmla="*/ 248 w 298"/>
                  <a:gd name="T19" fmla="*/ 242 h 348"/>
                  <a:gd name="T20" fmla="*/ 233 w 298"/>
                  <a:gd name="T21" fmla="*/ 241 h 348"/>
                  <a:gd name="T22" fmla="*/ 251 w 298"/>
                  <a:gd name="T23" fmla="*/ 221 h 348"/>
                  <a:gd name="T24" fmla="*/ 59 w 298"/>
                  <a:gd name="T25" fmla="*/ 312 h 348"/>
                  <a:gd name="T26" fmla="*/ 59 w 298"/>
                  <a:gd name="T27" fmla="*/ 308 h 348"/>
                  <a:gd name="T28" fmla="*/ 54 w 298"/>
                  <a:gd name="T29" fmla="*/ 291 h 348"/>
                  <a:gd name="T30" fmla="*/ 42 w 298"/>
                  <a:gd name="T31" fmla="*/ 285 h 348"/>
                  <a:gd name="T32" fmla="*/ 1 w 298"/>
                  <a:gd name="T33" fmla="*/ 287 h 348"/>
                  <a:gd name="T34" fmla="*/ 20 w 298"/>
                  <a:gd name="T35" fmla="*/ 260 h 348"/>
                  <a:gd name="T36" fmla="*/ 55 w 298"/>
                  <a:gd name="T37" fmla="*/ 218 h 348"/>
                  <a:gd name="T38" fmla="*/ 249 w 298"/>
                  <a:gd name="T39" fmla="*/ 95 h 348"/>
                  <a:gd name="T40" fmla="*/ 77 w 298"/>
                  <a:gd name="T41" fmla="*/ 174 h 348"/>
                  <a:gd name="T42" fmla="*/ 68 w 298"/>
                  <a:gd name="T43" fmla="*/ 170 h 348"/>
                  <a:gd name="T44" fmla="*/ 96 w 298"/>
                  <a:gd name="T45" fmla="*/ 148 h 348"/>
                  <a:gd name="T46" fmla="*/ 96 w 298"/>
                  <a:gd name="T47" fmla="*/ 140 h 348"/>
                  <a:gd name="T48" fmla="*/ 125 w 298"/>
                  <a:gd name="T49" fmla="*/ 110 h 348"/>
                  <a:gd name="T50" fmla="*/ 138 w 298"/>
                  <a:gd name="T51" fmla="*/ 83 h 348"/>
                  <a:gd name="T52" fmla="*/ 212 w 298"/>
                  <a:gd name="T53" fmla="*/ 12 h 348"/>
                  <a:gd name="T54" fmla="*/ 212 w 298"/>
                  <a:gd name="T55" fmla="*/ 6 h 348"/>
                  <a:gd name="T56" fmla="*/ 167 w 298"/>
                  <a:gd name="T57" fmla="*/ 11 h 348"/>
                  <a:gd name="T58" fmla="*/ 221 w 298"/>
                  <a:gd name="T59" fmla="*/ 0 h 348"/>
                  <a:gd name="T60" fmla="*/ 216 w 298"/>
                  <a:gd name="T61" fmla="*/ 8 h 348"/>
                  <a:gd name="T62" fmla="*/ 157 w 298"/>
                  <a:gd name="T63" fmla="*/ 57 h 348"/>
                  <a:gd name="T64" fmla="*/ 195 w 298"/>
                  <a:gd name="T65" fmla="*/ 44 h 348"/>
                  <a:gd name="T66" fmla="*/ 265 w 298"/>
                  <a:gd name="T67" fmla="*/ 12 h 348"/>
                  <a:gd name="T68" fmla="*/ 255 w 298"/>
                  <a:gd name="T69" fmla="*/ 34 h 348"/>
                  <a:gd name="T70" fmla="*/ 247 w 298"/>
                  <a:gd name="T71" fmla="*/ 53 h 348"/>
                  <a:gd name="T72" fmla="*/ 263 w 298"/>
                  <a:gd name="T73" fmla="*/ 52 h 348"/>
                  <a:gd name="T74" fmla="*/ 257 w 298"/>
                  <a:gd name="T75" fmla="*/ 60 h 348"/>
                  <a:gd name="T76" fmla="*/ 156 w 298"/>
                  <a:gd name="T77" fmla="*/ 147 h 348"/>
                  <a:gd name="T78" fmla="*/ 273 w 298"/>
                  <a:gd name="T79" fmla="*/ 81 h 348"/>
                  <a:gd name="T80" fmla="*/ 265 w 298"/>
                  <a:gd name="T81" fmla="*/ 96 h 348"/>
                  <a:gd name="T82" fmla="*/ 182 w 298"/>
                  <a:gd name="T83" fmla="*/ 166 h 348"/>
                  <a:gd name="T84" fmla="*/ 78 w 298"/>
                  <a:gd name="T85" fmla="*/ 241 h 348"/>
                  <a:gd name="T86" fmla="*/ 129 w 298"/>
                  <a:gd name="T87" fmla="*/ 234 h 348"/>
                  <a:gd name="T88" fmla="*/ 187 w 298"/>
                  <a:gd name="T89" fmla="*/ 233 h 348"/>
                  <a:gd name="T90" fmla="*/ 257 w 298"/>
                  <a:gd name="T91" fmla="*/ 199 h 348"/>
                  <a:gd name="T92" fmla="*/ 270 w 298"/>
                  <a:gd name="T93" fmla="*/ 209 h 348"/>
                  <a:gd name="T94" fmla="*/ 249 w 298"/>
                  <a:gd name="T95" fmla="*/ 231 h 348"/>
                  <a:gd name="T96" fmla="*/ 192 w 298"/>
                  <a:gd name="T97" fmla="*/ 269 h 348"/>
                  <a:gd name="T98" fmla="*/ 270 w 298"/>
                  <a:gd name="T99" fmla="*/ 229 h 348"/>
                  <a:gd name="T100" fmla="*/ 142 w 298"/>
                  <a:gd name="T101" fmla="*/ 307 h 348"/>
                  <a:gd name="T102" fmla="*/ 248 w 298"/>
                  <a:gd name="T103" fmla="*/ 247 h 348"/>
                  <a:gd name="T104" fmla="*/ 161 w 298"/>
                  <a:gd name="T105" fmla="*/ 312 h 348"/>
                  <a:gd name="T106" fmla="*/ 288 w 298"/>
                  <a:gd name="T107" fmla="*/ 251 h 348"/>
                  <a:gd name="T108" fmla="*/ 298 w 298"/>
                  <a:gd name="T109" fmla="*/ 271 h 348"/>
                  <a:gd name="T110" fmla="*/ 298 w 298"/>
                  <a:gd name="T111" fmla="*/ 283 h 348"/>
                  <a:gd name="T112" fmla="*/ 276 w 298"/>
                  <a:gd name="T113" fmla="*/ 298 h 348"/>
                  <a:gd name="T114" fmla="*/ 192 w 298"/>
                  <a:gd name="T115" fmla="*/ 34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8" h="348">
                    <a:moveTo>
                      <a:pt x="191" y="348"/>
                    </a:moveTo>
                    <a:cubicBezTo>
                      <a:pt x="191" y="348"/>
                      <a:pt x="191" y="347"/>
                      <a:pt x="191" y="347"/>
                    </a:cubicBezTo>
                    <a:cubicBezTo>
                      <a:pt x="191" y="347"/>
                      <a:pt x="191" y="347"/>
                      <a:pt x="191" y="347"/>
                    </a:cubicBezTo>
                    <a:cubicBezTo>
                      <a:pt x="191" y="347"/>
                      <a:pt x="191" y="347"/>
                      <a:pt x="191" y="347"/>
                    </a:cubicBezTo>
                    <a:cubicBezTo>
                      <a:pt x="191" y="347"/>
                      <a:pt x="191" y="347"/>
                      <a:pt x="191" y="347"/>
                    </a:cubicBezTo>
                    <a:cubicBezTo>
                      <a:pt x="192" y="346"/>
                      <a:pt x="195" y="344"/>
                      <a:pt x="202" y="340"/>
                    </a:cubicBezTo>
                    <a:cubicBezTo>
                      <a:pt x="209" y="336"/>
                      <a:pt x="218" y="330"/>
                      <a:pt x="228" y="324"/>
                    </a:cubicBezTo>
                    <a:cubicBezTo>
                      <a:pt x="241" y="317"/>
                      <a:pt x="257" y="307"/>
                      <a:pt x="270" y="300"/>
                    </a:cubicBezTo>
                    <a:cubicBezTo>
                      <a:pt x="239" y="317"/>
                      <a:pt x="194" y="343"/>
                      <a:pt x="193" y="344"/>
                    </a:cubicBezTo>
                    <a:cubicBezTo>
                      <a:pt x="193" y="344"/>
                      <a:pt x="193" y="344"/>
                      <a:pt x="193" y="343"/>
                    </a:cubicBezTo>
                    <a:cubicBezTo>
                      <a:pt x="193" y="343"/>
                      <a:pt x="193" y="343"/>
                      <a:pt x="193" y="343"/>
                    </a:cubicBezTo>
                    <a:cubicBezTo>
                      <a:pt x="287" y="278"/>
                      <a:pt x="287" y="278"/>
                      <a:pt x="287" y="278"/>
                    </a:cubicBezTo>
                    <a:cubicBezTo>
                      <a:pt x="276" y="284"/>
                      <a:pt x="258" y="295"/>
                      <a:pt x="240" y="305"/>
                    </a:cubicBezTo>
                    <a:cubicBezTo>
                      <a:pt x="226" y="313"/>
                      <a:pt x="212" y="322"/>
                      <a:pt x="201" y="328"/>
                    </a:cubicBezTo>
                    <a:cubicBezTo>
                      <a:pt x="189" y="335"/>
                      <a:pt x="185" y="337"/>
                      <a:pt x="183" y="338"/>
                    </a:cubicBezTo>
                    <a:cubicBezTo>
                      <a:pt x="183" y="338"/>
                      <a:pt x="183" y="338"/>
                      <a:pt x="183" y="338"/>
                    </a:cubicBezTo>
                    <a:cubicBezTo>
                      <a:pt x="183" y="338"/>
                      <a:pt x="183" y="338"/>
                      <a:pt x="183" y="338"/>
                    </a:cubicBezTo>
                    <a:cubicBezTo>
                      <a:pt x="183" y="338"/>
                      <a:pt x="183" y="338"/>
                      <a:pt x="182" y="338"/>
                    </a:cubicBezTo>
                    <a:cubicBezTo>
                      <a:pt x="182" y="338"/>
                      <a:pt x="182" y="338"/>
                      <a:pt x="183" y="337"/>
                    </a:cubicBezTo>
                    <a:cubicBezTo>
                      <a:pt x="183" y="337"/>
                      <a:pt x="183" y="337"/>
                      <a:pt x="183" y="337"/>
                    </a:cubicBezTo>
                    <a:cubicBezTo>
                      <a:pt x="183" y="337"/>
                      <a:pt x="183" y="337"/>
                      <a:pt x="183" y="337"/>
                    </a:cubicBezTo>
                    <a:cubicBezTo>
                      <a:pt x="183" y="337"/>
                      <a:pt x="184" y="336"/>
                      <a:pt x="187" y="335"/>
                    </a:cubicBezTo>
                    <a:cubicBezTo>
                      <a:pt x="189" y="333"/>
                      <a:pt x="193" y="331"/>
                      <a:pt x="197" y="328"/>
                    </a:cubicBezTo>
                    <a:cubicBezTo>
                      <a:pt x="206" y="322"/>
                      <a:pt x="217" y="314"/>
                      <a:pt x="228" y="307"/>
                    </a:cubicBezTo>
                    <a:cubicBezTo>
                      <a:pt x="241" y="299"/>
                      <a:pt x="253" y="290"/>
                      <a:pt x="261" y="285"/>
                    </a:cubicBezTo>
                    <a:cubicBezTo>
                      <a:pt x="211" y="314"/>
                      <a:pt x="184" y="330"/>
                      <a:pt x="180" y="331"/>
                    </a:cubicBezTo>
                    <a:cubicBezTo>
                      <a:pt x="180" y="331"/>
                      <a:pt x="180" y="331"/>
                      <a:pt x="180" y="331"/>
                    </a:cubicBezTo>
                    <a:cubicBezTo>
                      <a:pt x="180" y="331"/>
                      <a:pt x="180" y="331"/>
                      <a:pt x="180" y="331"/>
                    </a:cubicBezTo>
                    <a:cubicBezTo>
                      <a:pt x="180" y="331"/>
                      <a:pt x="180" y="331"/>
                      <a:pt x="180" y="331"/>
                    </a:cubicBezTo>
                    <a:cubicBezTo>
                      <a:pt x="180" y="331"/>
                      <a:pt x="180" y="331"/>
                      <a:pt x="180" y="331"/>
                    </a:cubicBezTo>
                    <a:cubicBezTo>
                      <a:pt x="179" y="331"/>
                      <a:pt x="179" y="331"/>
                      <a:pt x="196" y="318"/>
                    </a:cubicBezTo>
                    <a:cubicBezTo>
                      <a:pt x="206" y="310"/>
                      <a:pt x="220" y="300"/>
                      <a:pt x="233" y="290"/>
                    </a:cubicBezTo>
                    <a:cubicBezTo>
                      <a:pt x="252" y="276"/>
                      <a:pt x="271" y="263"/>
                      <a:pt x="281" y="255"/>
                    </a:cubicBezTo>
                    <a:cubicBezTo>
                      <a:pt x="196" y="304"/>
                      <a:pt x="183" y="312"/>
                      <a:pt x="180" y="313"/>
                    </a:cubicBezTo>
                    <a:cubicBezTo>
                      <a:pt x="180" y="313"/>
                      <a:pt x="180" y="313"/>
                      <a:pt x="180" y="313"/>
                    </a:cubicBezTo>
                    <a:cubicBezTo>
                      <a:pt x="180" y="313"/>
                      <a:pt x="180" y="313"/>
                      <a:pt x="180" y="313"/>
                    </a:cubicBezTo>
                    <a:cubicBezTo>
                      <a:pt x="180" y="313"/>
                      <a:pt x="180" y="313"/>
                      <a:pt x="180" y="313"/>
                    </a:cubicBezTo>
                    <a:cubicBezTo>
                      <a:pt x="180" y="313"/>
                      <a:pt x="180" y="313"/>
                      <a:pt x="179" y="313"/>
                    </a:cubicBezTo>
                    <a:cubicBezTo>
                      <a:pt x="179" y="313"/>
                      <a:pt x="179" y="313"/>
                      <a:pt x="180" y="313"/>
                    </a:cubicBezTo>
                    <a:cubicBezTo>
                      <a:pt x="180" y="312"/>
                      <a:pt x="180" y="312"/>
                      <a:pt x="180" y="312"/>
                    </a:cubicBezTo>
                    <a:cubicBezTo>
                      <a:pt x="180" y="312"/>
                      <a:pt x="180" y="312"/>
                      <a:pt x="180" y="312"/>
                    </a:cubicBezTo>
                    <a:cubicBezTo>
                      <a:pt x="181" y="311"/>
                      <a:pt x="185" y="309"/>
                      <a:pt x="197" y="300"/>
                    </a:cubicBezTo>
                    <a:cubicBezTo>
                      <a:pt x="208" y="293"/>
                      <a:pt x="222" y="283"/>
                      <a:pt x="236" y="274"/>
                    </a:cubicBezTo>
                    <a:cubicBezTo>
                      <a:pt x="254" y="262"/>
                      <a:pt x="271" y="250"/>
                      <a:pt x="282" y="242"/>
                    </a:cubicBezTo>
                    <a:cubicBezTo>
                      <a:pt x="232" y="271"/>
                      <a:pt x="162" y="312"/>
                      <a:pt x="155" y="315"/>
                    </a:cubicBezTo>
                    <a:cubicBezTo>
                      <a:pt x="155" y="316"/>
                      <a:pt x="155" y="316"/>
                      <a:pt x="155" y="316"/>
                    </a:cubicBezTo>
                    <a:cubicBezTo>
                      <a:pt x="155" y="316"/>
                      <a:pt x="155" y="316"/>
                      <a:pt x="155" y="316"/>
                    </a:cubicBezTo>
                    <a:cubicBezTo>
                      <a:pt x="155" y="316"/>
                      <a:pt x="155" y="316"/>
                      <a:pt x="154" y="316"/>
                    </a:cubicBezTo>
                    <a:cubicBezTo>
                      <a:pt x="154" y="316"/>
                      <a:pt x="154" y="316"/>
                      <a:pt x="154" y="315"/>
                    </a:cubicBezTo>
                    <a:cubicBezTo>
                      <a:pt x="154" y="315"/>
                      <a:pt x="154" y="315"/>
                      <a:pt x="154" y="315"/>
                    </a:cubicBezTo>
                    <a:cubicBezTo>
                      <a:pt x="181" y="296"/>
                      <a:pt x="227" y="263"/>
                      <a:pt x="243" y="252"/>
                    </a:cubicBezTo>
                    <a:cubicBezTo>
                      <a:pt x="137" y="313"/>
                      <a:pt x="137" y="313"/>
                      <a:pt x="137" y="313"/>
                    </a:cubicBezTo>
                    <a:cubicBezTo>
                      <a:pt x="137" y="313"/>
                      <a:pt x="137" y="313"/>
                      <a:pt x="137" y="313"/>
                    </a:cubicBezTo>
                    <a:cubicBezTo>
                      <a:pt x="137" y="313"/>
                      <a:pt x="136" y="313"/>
                      <a:pt x="136" y="312"/>
                    </a:cubicBezTo>
                    <a:cubicBezTo>
                      <a:pt x="136" y="312"/>
                      <a:pt x="136" y="312"/>
                      <a:pt x="137" y="312"/>
                    </a:cubicBezTo>
                    <a:cubicBezTo>
                      <a:pt x="137" y="312"/>
                      <a:pt x="137" y="312"/>
                      <a:pt x="137" y="312"/>
                    </a:cubicBezTo>
                    <a:cubicBezTo>
                      <a:pt x="137" y="312"/>
                      <a:pt x="137" y="312"/>
                      <a:pt x="137" y="312"/>
                    </a:cubicBezTo>
                    <a:cubicBezTo>
                      <a:pt x="137" y="311"/>
                      <a:pt x="138" y="310"/>
                      <a:pt x="141" y="309"/>
                    </a:cubicBezTo>
                    <a:cubicBezTo>
                      <a:pt x="131" y="315"/>
                      <a:pt x="124" y="318"/>
                      <a:pt x="122" y="319"/>
                    </a:cubicBezTo>
                    <a:cubicBezTo>
                      <a:pt x="122" y="319"/>
                      <a:pt x="122" y="319"/>
                      <a:pt x="122" y="320"/>
                    </a:cubicBezTo>
                    <a:cubicBezTo>
                      <a:pt x="122" y="319"/>
                      <a:pt x="122" y="319"/>
                      <a:pt x="122" y="319"/>
                    </a:cubicBezTo>
                    <a:cubicBezTo>
                      <a:pt x="122" y="320"/>
                      <a:pt x="122" y="320"/>
                      <a:pt x="121" y="320"/>
                    </a:cubicBezTo>
                    <a:cubicBezTo>
                      <a:pt x="121" y="320"/>
                      <a:pt x="121" y="319"/>
                      <a:pt x="121" y="319"/>
                    </a:cubicBezTo>
                    <a:cubicBezTo>
                      <a:pt x="121" y="319"/>
                      <a:pt x="121" y="319"/>
                      <a:pt x="122" y="319"/>
                    </a:cubicBezTo>
                    <a:cubicBezTo>
                      <a:pt x="122" y="319"/>
                      <a:pt x="122" y="319"/>
                      <a:pt x="122" y="319"/>
                    </a:cubicBezTo>
                    <a:cubicBezTo>
                      <a:pt x="122" y="319"/>
                      <a:pt x="122" y="319"/>
                      <a:pt x="122" y="319"/>
                    </a:cubicBezTo>
                    <a:cubicBezTo>
                      <a:pt x="122" y="318"/>
                      <a:pt x="124" y="317"/>
                      <a:pt x="128" y="315"/>
                    </a:cubicBezTo>
                    <a:cubicBezTo>
                      <a:pt x="132" y="312"/>
                      <a:pt x="138" y="308"/>
                      <a:pt x="145" y="304"/>
                    </a:cubicBezTo>
                    <a:cubicBezTo>
                      <a:pt x="160" y="295"/>
                      <a:pt x="179" y="284"/>
                      <a:pt x="198" y="272"/>
                    </a:cubicBezTo>
                    <a:cubicBezTo>
                      <a:pt x="216" y="261"/>
                      <a:pt x="234" y="250"/>
                      <a:pt x="248" y="242"/>
                    </a:cubicBezTo>
                    <a:cubicBezTo>
                      <a:pt x="234" y="250"/>
                      <a:pt x="215" y="261"/>
                      <a:pt x="197" y="271"/>
                    </a:cubicBezTo>
                    <a:cubicBezTo>
                      <a:pt x="133" y="309"/>
                      <a:pt x="118" y="318"/>
                      <a:pt x="117" y="318"/>
                    </a:cubicBezTo>
                    <a:cubicBezTo>
                      <a:pt x="117" y="318"/>
                      <a:pt x="117" y="318"/>
                      <a:pt x="117" y="318"/>
                    </a:cubicBezTo>
                    <a:cubicBezTo>
                      <a:pt x="116" y="318"/>
                      <a:pt x="116" y="317"/>
                      <a:pt x="116" y="317"/>
                    </a:cubicBezTo>
                    <a:cubicBezTo>
                      <a:pt x="116" y="317"/>
                      <a:pt x="116" y="317"/>
                      <a:pt x="140" y="301"/>
                    </a:cubicBezTo>
                    <a:cubicBezTo>
                      <a:pt x="155" y="292"/>
                      <a:pt x="174" y="280"/>
                      <a:pt x="191" y="268"/>
                    </a:cubicBezTo>
                    <a:cubicBezTo>
                      <a:pt x="207" y="258"/>
                      <a:pt x="222" y="248"/>
                      <a:pt x="233" y="241"/>
                    </a:cubicBezTo>
                    <a:cubicBezTo>
                      <a:pt x="185" y="269"/>
                      <a:pt x="106" y="316"/>
                      <a:pt x="98" y="319"/>
                    </a:cubicBezTo>
                    <a:cubicBezTo>
                      <a:pt x="98" y="319"/>
                      <a:pt x="98" y="319"/>
                      <a:pt x="98" y="319"/>
                    </a:cubicBezTo>
                    <a:cubicBezTo>
                      <a:pt x="98" y="319"/>
                      <a:pt x="98" y="319"/>
                      <a:pt x="98" y="319"/>
                    </a:cubicBezTo>
                    <a:cubicBezTo>
                      <a:pt x="98" y="319"/>
                      <a:pt x="98" y="319"/>
                      <a:pt x="98" y="319"/>
                    </a:cubicBezTo>
                    <a:cubicBezTo>
                      <a:pt x="98" y="319"/>
                      <a:pt x="98" y="319"/>
                      <a:pt x="98" y="319"/>
                    </a:cubicBezTo>
                    <a:cubicBezTo>
                      <a:pt x="97" y="319"/>
                      <a:pt x="98" y="318"/>
                      <a:pt x="98" y="318"/>
                    </a:cubicBezTo>
                    <a:cubicBezTo>
                      <a:pt x="99" y="317"/>
                      <a:pt x="207" y="249"/>
                      <a:pt x="251" y="221"/>
                    </a:cubicBezTo>
                    <a:cubicBezTo>
                      <a:pt x="84" y="317"/>
                      <a:pt x="84" y="317"/>
                      <a:pt x="84" y="317"/>
                    </a:cubicBezTo>
                    <a:cubicBezTo>
                      <a:pt x="84" y="317"/>
                      <a:pt x="84" y="317"/>
                      <a:pt x="84" y="317"/>
                    </a:cubicBezTo>
                    <a:cubicBezTo>
                      <a:pt x="84" y="317"/>
                      <a:pt x="84" y="316"/>
                      <a:pt x="84" y="316"/>
                    </a:cubicBezTo>
                    <a:cubicBezTo>
                      <a:pt x="134" y="282"/>
                      <a:pt x="223" y="221"/>
                      <a:pt x="249" y="203"/>
                    </a:cubicBezTo>
                    <a:cubicBezTo>
                      <a:pt x="59" y="313"/>
                      <a:pt x="59" y="313"/>
                      <a:pt x="59" y="313"/>
                    </a:cubicBezTo>
                    <a:cubicBezTo>
                      <a:pt x="58" y="313"/>
                      <a:pt x="58" y="313"/>
                      <a:pt x="58" y="313"/>
                    </a:cubicBezTo>
                    <a:cubicBezTo>
                      <a:pt x="58" y="313"/>
                      <a:pt x="58" y="312"/>
                      <a:pt x="59" y="312"/>
                    </a:cubicBezTo>
                    <a:cubicBezTo>
                      <a:pt x="59" y="312"/>
                      <a:pt x="59" y="312"/>
                      <a:pt x="59" y="312"/>
                    </a:cubicBezTo>
                    <a:cubicBezTo>
                      <a:pt x="59" y="312"/>
                      <a:pt x="59" y="312"/>
                      <a:pt x="59" y="312"/>
                    </a:cubicBezTo>
                    <a:cubicBezTo>
                      <a:pt x="60" y="310"/>
                      <a:pt x="71" y="304"/>
                      <a:pt x="123" y="272"/>
                    </a:cubicBezTo>
                    <a:cubicBezTo>
                      <a:pt x="129" y="268"/>
                      <a:pt x="135" y="264"/>
                      <a:pt x="142" y="261"/>
                    </a:cubicBezTo>
                    <a:cubicBezTo>
                      <a:pt x="74" y="300"/>
                      <a:pt x="61" y="307"/>
                      <a:pt x="59" y="308"/>
                    </a:cubicBezTo>
                    <a:cubicBezTo>
                      <a:pt x="59" y="308"/>
                      <a:pt x="59" y="308"/>
                      <a:pt x="59" y="308"/>
                    </a:cubicBezTo>
                    <a:cubicBezTo>
                      <a:pt x="59" y="308"/>
                      <a:pt x="59" y="308"/>
                      <a:pt x="59" y="308"/>
                    </a:cubicBezTo>
                    <a:cubicBezTo>
                      <a:pt x="58" y="308"/>
                      <a:pt x="58" y="308"/>
                      <a:pt x="58" y="308"/>
                    </a:cubicBezTo>
                    <a:cubicBezTo>
                      <a:pt x="58" y="308"/>
                      <a:pt x="58" y="308"/>
                      <a:pt x="58" y="308"/>
                    </a:cubicBezTo>
                    <a:cubicBezTo>
                      <a:pt x="58" y="308"/>
                      <a:pt x="58" y="308"/>
                      <a:pt x="58" y="308"/>
                    </a:cubicBezTo>
                    <a:cubicBezTo>
                      <a:pt x="122" y="252"/>
                      <a:pt x="122" y="252"/>
                      <a:pt x="122" y="252"/>
                    </a:cubicBezTo>
                    <a:cubicBezTo>
                      <a:pt x="55" y="291"/>
                      <a:pt x="55" y="291"/>
                      <a:pt x="55" y="291"/>
                    </a:cubicBezTo>
                    <a:cubicBezTo>
                      <a:pt x="55" y="291"/>
                      <a:pt x="54" y="291"/>
                      <a:pt x="54" y="291"/>
                    </a:cubicBezTo>
                    <a:cubicBezTo>
                      <a:pt x="54" y="291"/>
                      <a:pt x="54" y="291"/>
                      <a:pt x="54" y="291"/>
                    </a:cubicBezTo>
                    <a:cubicBezTo>
                      <a:pt x="123" y="238"/>
                      <a:pt x="123" y="238"/>
                      <a:pt x="123" y="238"/>
                    </a:cubicBezTo>
                    <a:cubicBezTo>
                      <a:pt x="115" y="243"/>
                      <a:pt x="100" y="251"/>
                      <a:pt x="85" y="260"/>
                    </a:cubicBezTo>
                    <a:cubicBezTo>
                      <a:pt x="75" y="266"/>
                      <a:pt x="64" y="272"/>
                      <a:pt x="55" y="277"/>
                    </a:cubicBezTo>
                    <a:cubicBezTo>
                      <a:pt x="51" y="280"/>
                      <a:pt x="48" y="281"/>
                      <a:pt x="46" y="283"/>
                    </a:cubicBezTo>
                    <a:cubicBezTo>
                      <a:pt x="44" y="284"/>
                      <a:pt x="42" y="285"/>
                      <a:pt x="42" y="285"/>
                    </a:cubicBezTo>
                    <a:cubicBezTo>
                      <a:pt x="42" y="285"/>
                      <a:pt x="42" y="285"/>
                      <a:pt x="42" y="285"/>
                    </a:cubicBezTo>
                    <a:cubicBezTo>
                      <a:pt x="42" y="285"/>
                      <a:pt x="42" y="285"/>
                      <a:pt x="42" y="285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41" y="285"/>
                      <a:pt x="41" y="284"/>
                      <a:pt x="41" y="284"/>
                    </a:cubicBezTo>
                    <a:cubicBezTo>
                      <a:pt x="75" y="258"/>
                      <a:pt x="137" y="211"/>
                      <a:pt x="149" y="201"/>
                    </a:cubicBezTo>
                    <a:cubicBezTo>
                      <a:pt x="140" y="206"/>
                      <a:pt x="109" y="224"/>
                      <a:pt x="78" y="242"/>
                    </a:cubicBezTo>
                    <a:cubicBezTo>
                      <a:pt x="23" y="274"/>
                      <a:pt x="4" y="286"/>
                      <a:pt x="1" y="287"/>
                    </a:cubicBezTo>
                    <a:cubicBezTo>
                      <a:pt x="1" y="287"/>
                      <a:pt x="1" y="287"/>
                      <a:pt x="1" y="287"/>
                    </a:cubicBezTo>
                    <a:cubicBezTo>
                      <a:pt x="1" y="287"/>
                      <a:pt x="1" y="287"/>
                      <a:pt x="1" y="287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0" y="286"/>
                      <a:pt x="0" y="286"/>
                      <a:pt x="0" y="286"/>
                    </a:cubicBezTo>
                    <a:cubicBezTo>
                      <a:pt x="54" y="251"/>
                      <a:pt x="150" y="188"/>
                      <a:pt x="175" y="170"/>
                    </a:cubicBezTo>
                    <a:cubicBezTo>
                      <a:pt x="133" y="195"/>
                      <a:pt x="27" y="257"/>
                      <a:pt x="20" y="260"/>
                    </a:cubicBezTo>
                    <a:cubicBezTo>
                      <a:pt x="20" y="260"/>
                      <a:pt x="20" y="260"/>
                      <a:pt x="20" y="260"/>
                    </a:cubicBezTo>
                    <a:cubicBezTo>
                      <a:pt x="20" y="260"/>
                      <a:pt x="20" y="260"/>
                      <a:pt x="20" y="260"/>
                    </a:cubicBezTo>
                    <a:cubicBezTo>
                      <a:pt x="19" y="260"/>
                      <a:pt x="19" y="260"/>
                      <a:pt x="19" y="260"/>
                    </a:cubicBezTo>
                    <a:cubicBezTo>
                      <a:pt x="19" y="260"/>
                      <a:pt x="19" y="260"/>
                      <a:pt x="19" y="260"/>
                    </a:cubicBezTo>
                    <a:cubicBezTo>
                      <a:pt x="19" y="260"/>
                      <a:pt x="19" y="259"/>
                      <a:pt x="19" y="259"/>
                    </a:cubicBezTo>
                    <a:cubicBezTo>
                      <a:pt x="256" y="102"/>
                      <a:pt x="256" y="102"/>
                      <a:pt x="256" y="102"/>
                    </a:cubicBezTo>
                    <a:cubicBezTo>
                      <a:pt x="256" y="102"/>
                      <a:pt x="255" y="102"/>
                      <a:pt x="255" y="103"/>
                    </a:cubicBezTo>
                    <a:cubicBezTo>
                      <a:pt x="205" y="131"/>
                      <a:pt x="95" y="195"/>
                      <a:pt x="57" y="217"/>
                    </a:cubicBezTo>
                    <a:cubicBezTo>
                      <a:pt x="55" y="218"/>
                      <a:pt x="55" y="218"/>
                      <a:pt x="55" y="218"/>
                    </a:cubicBezTo>
                    <a:cubicBezTo>
                      <a:pt x="54" y="218"/>
                      <a:pt x="54" y="218"/>
                      <a:pt x="54" y="218"/>
                    </a:cubicBezTo>
                    <a:cubicBezTo>
                      <a:pt x="47" y="222"/>
                      <a:pt x="43" y="225"/>
                      <a:pt x="43" y="225"/>
                    </a:cubicBezTo>
                    <a:cubicBezTo>
                      <a:pt x="43" y="225"/>
                      <a:pt x="43" y="225"/>
                      <a:pt x="43" y="225"/>
                    </a:cubicBezTo>
                    <a:cubicBezTo>
                      <a:pt x="43" y="225"/>
                      <a:pt x="42" y="225"/>
                      <a:pt x="42" y="224"/>
                    </a:cubicBezTo>
                    <a:cubicBezTo>
                      <a:pt x="42" y="224"/>
                      <a:pt x="42" y="224"/>
                      <a:pt x="78" y="201"/>
                    </a:cubicBezTo>
                    <a:cubicBezTo>
                      <a:pt x="97" y="189"/>
                      <a:pt x="124" y="172"/>
                      <a:pt x="157" y="152"/>
                    </a:cubicBezTo>
                    <a:cubicBezTo>
                      <a:pt x="192" y="130"/>
                      <a:pt x="226" y="108"/>
                      <a:pt x="249" y="95"/>
                    </a:cubicBezTo>
                    <a:cubicBezTo>
                      <a:pt x="189" y="129"/>
                      <a:pt x="41" y="214"/>
                      <a:pt x="39" y="215"/>
                    </a:cubicBezTo>
                    <a:cubicBezTo>
                      <a:pt x="39" y="216"/>
                      <a:pt x="39" y="215"/>
                      <a:pt x="39" y="215"/>
                    </a:cubicBezTo>
                    <a:cubicBezTo>
                      <a:pt x="39" y="215"/>
                      <a:pt x="39" y="215"/>
                      <a:pt x="39" y="215"/>
                    </a:cubicBezTo>
                    <a:cubicBezTo>
                      <a:pt x="253" y="73"/>
                      <a:pt x="253" y="73"/>
                      <a:pt x="253" y="73"/>
                    </a:cubicBezTo>
                    <a:cubicBezTo>
                      <a:pt x="77" y="175"/>
                      <a:pt x="77" y="175"/>
                      <a:pt x="77" y="175"/>
                    </a:cubicBezTo>
                    <a:cubicBezTo>
                      <a:pt x="77" y="175"/>
                      <a:pt x="77" y="175"/>
                      <a:pt x="77" y="175"/>
                    </a:cubicBezTo>
                    <a:cubicBezTo>
                      <a:pt x="77" y="175"/>
                      <a:pt x="77" y="174"/>
                      <a:pt x="77" y="174"/>
                    </a:cubicBezTo>
                    <a:cubicBezTo>
                      <a:pt x="76" y="174"/>
                      <a:pt x="76" y="174"/>
                      <a:pt x="77" y="174"/>
                    </a:cubicBezTo>
                    <a:cubicBezTo>
                      <a:pt x="77" y="174"/>
                      <a:pt x="77" y="174"/>
                      <a:pt x="77" y="174"/>
                    </a:cubicBezTo>
                    <a:cubicBezTo>
                      <a:pt x="77" y="174"/>
                      <a:pt x="77" y="174"/>
                      <a:pt x="77" y="174"/>
                    </a:cubicBezTo>
                    <a:cubicBezTo>
                      <a:pt x="78" y="172"/>
                      <a:pt x="84" y="169"/>
                      <a:pt x="105" y="156"/>
                    </a:cubicBezTo>
                    <a:cubicBezTo>
                      <a:pt x="119" y="146"/>
                      <a:pt x="140" y="133"/>
                      <a:pt x="166" y="117"/>
                    </a:cubicBezTo>
                    <a:cubicBezTo>
                      <a:pt x="192" y="101"/>
                      <a:pt x="217" y="85"/>
                      <a:pt x="235" y="74"/>
                    </a:cubicBezTo>
                    <a:cubicBezTo>
                      <a:pt x="68" y="170"/>
                      <a:pt x="68" y="170"/>
                      <a:pt x="68" y="170"/>
                    </a:cubicBezTo>
                    <a:cubicBezTo>
                      <a:pt x="68" y="170"/>
                      <a:pt x="68" y="170"/>
                      <a:pt x="67" y="170"/>
                    </a:cubicBezTo>
                    <a:cubicBezTo>
                      <a:pt x="67" y="170"/>
                      <a:pt x="67" y="169"/>
                      <a:pt x="68" y="169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70" y="167"/>
                      <a:pt x="79" y="161"/>
                      <a:pt x="120" y="137"/>
                    </a:cubicBezTo>
                    <a:cubicBezTo>
                      <a:pt x="143" y="123"/>
                      <a:pt x="170" y="106"/>
                      <a:pt x="195" y="92"/>
                    </a:cubicBezTo>
                    <a:cubicBezTo>
                      <a:pt x="149" y="118"/>
                      <a:pt x="102" y="146"/>
                      <a:pt x="96" y="148"/>
                    </a:cubicBez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48"/>
                      <a:pt x="96" y="148"/>
                      <a:pt x="96" y="148"/>
                    </a:cubicBezTo>
                    <a:cubicBezTo>
                      <a:pt x="95" y="148"/>
                      <a:pt x="96" y="147"/>
                      <a:pt x="96" y="147"/>
                    </a:cubicBezTo>
                    <a:cubicBezTo>
                      <a:pt x="138" y="121"/>
                      <a:pt x="210" y="76"/>
                      <a:pt x="237" y="59"/>
                    </a:cubicBezTo>
                    <a:cubicBezTo>
                      <a:pt x="96" y="140"/>
                      <a:pt x="96" y="140"/>
                      <a:pt x="96" y="140"/>
                    </a:cubicBezTo>
                    <a:cubicBezTo>
                      <a:pt x="96" y="140"/>
                      <a:pt x="96" y="140"/>
                      <a:pt x="96" y="140"/>
                    </a:cubicBezTo>
                    <a:cubicBezTo>
                      <a:pt x="96" y="140"/>
                      <a:pt x="96" y="140"/>
                      <a:pt x="96" y="139"/>
                    </a:cubicBezTo>
                    <a:cubicBezTo>
                      <a:pt x="248" y="38"/>
                      <a:pt x="248" y="38"/>
                      <a:pt x="248" y="38"/>
                    </a:cubicBezTo>
                    <a:cubicBezTo>
                      <a:pt x="233" y="46"/>
                      <a:pt x="193" y="70"/>
                      <a:pt x="165" y="86"/>
                    </a:cubicBezTo>
                    <a:cubicBezTo>
                      <a:pt x="132" y="106"/>
                      <a:pt x="127" y="109"/>
                      <a:pt x="125" y="110"/>
                    </a:cubicBezTo>
                    <a:cubicBezTo>
                      <a:pt x="125" y="110"/>
                      <a:pt x="125" y="110"/>
                      <a:pt x="125" y="110"/>
                    </a:cubicBezTo>
                    <a:cubicBezTo>
                      <a:pt x="125" y="110"/>
                      <a:pt x="125" y="110"/>
                      <a:pt x="125" y="110"/>
                    </a:cubicBezTo>
                    <a:cubicBezTo>
                      <a:pt x="125" y="110"/>
                      <a:pt x="125" y="110"/>
                      <a:pt x="125" y="110"/>
                    </a:cubicBezTo>
                    <a:cubicBezTo>
                      <a:pt x="125" y="110"/>
                      <a:pt x="125" y="110"/>
                      <a:pt x="125" y="109"/>
                    </a:cubicBezTo>
                    <a:cubicBezTo>
                      <a:pt x="125" y="109"/>
                      <a:pt x="125" y="109"/>
                      <a:pt x="125" y="109"/>
                    </a:cubicBezTo>
                    <a:cubicBezTo>
                      <a:pt x="126" y="108"/>
                      <a:pt x="233" y="33"/>
                      <a:pt x="263" y="12"/>
                    </a:cubicBezTo>
                    <a:cubicBezTo>
                      <a:pt x="138" y="84"/>
                      <a:pt x="138" y="84"/>
                      <a:pt x="138" y="84"/>
                    </a:cubicBezTo>
                    <a:cubicBezTo>
                      <a:pt x="138" y="84"/>
                      <a:pt x="138" y="84"/>
                      <a:pt x="138" y="84"/>
                    </a:cubicBezTo>
                    <a:cubicBezTo>
                      <a:pt x="138" y="83"/>
                      <a:pt x="138" y="83"/>
                      <a:pt x="138" y="83"/>
                    </a:cubicBezTo>
                    <a:cubicBezTo>
                      <a:pt x="171" y="60"/>
                      <a:pt x="229" y="18"/>
                      <a:pt x="246" y="6"/>
                    </a:cubicBezTo>
                    <a:cubicBezTo>
                      <a:pt x="239" y="10"/>
                      <a:pt x="227" y="17"/>
                      <a:pt x="214" y="25"/>
                    </a:cubicBezTo>
                    <a:cubicBezTo>
                      <a:pt x="163" y="54"/>
                      <a:pt x="155" y="59"/>
                      <a:pt x="154" y="59"/>
                    </a:cubicBezTo>
                    <a:cubicBezTo>
                      <a:pt x="154" y="59"/>
                      <a:pt x="154" y="59"/>
                      <a:pt x="154" y="59"/>
                    </a:cubicBezTo>
                    <a:cubicBezTo>
                      <a:pt x="154" y="59"/>
                      <a:pt x="154" y="59"/>
                      <a:pt x="153" y="59"/>
                    </a:cubicBezTo>
                    <a:cubicBezTo>
                      <a:pt x="153" y="59"/>
                      <a:pt x="153" y="58"/>
                      <a:pt x="187" y="32"/>
                    </a:cubicBezTo>
                    <a:cubicBezTo>
                      <a:pt x="197" y="24"/>
                      <a:pt x="207" y="16"/>
                      <a:pt x="212" y="12"/>
                    </a:cubicBezTo>
                    <a:cubicBezTo>
                      <a:pt x="173" y="35"/>
                      <a:pt x="165" y="39"/>
                      <a:pt x="163" y="40"/>
                    </a:cubicBezTo>
                    <a:cubicBezTo>
                      <a:pt x="163" y="40"/>
                      <a:pt x="163" y="40"/>
                      <a:pt x="163" y="40"/>
                    </a:cubicBezTo>
                    <a:cubicBezTo>
                      <a:pt x="163" y="40"/>
                      <a:pt x="163" y="40"/>
                      <a:pt x="163" y="40"/>
                    </a:cubicBezTo>
                    <a:cubicBezTo>
                      <a:pt x="163" y="40"/>
                      <a:pt x="163" y="40"/>
                      <a:pt x="163" y="40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01" y="12"/>
                      <a:pt x="183" y="23"/>
                      <a:pt x="173" y="29"/>
                    </a:cubicBezTo>
                    <a:cubicBezTo>
                      <a:pt x="165" y="34"/>
                      <a:pt x="165" y="34"/>
                      <a:pt x="164" y="34"/>
                    </a:cubicBezTo>
                    <a:cubicBezTo>
                      <a:pt x="164" y="34"/>
                      <a:pt x="164" y="34"/>
                      <a:pt x="164" y="34"/>
                    </a:cubicBezTo>
                    <a:cubicBezTo>
                      <a:pt x="164" y="34"/>
                      <a:pt x="164" y="33"/>
                      <a:pt x="164" y="33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7" y="10"/>
                      <a:pt x="167" y="10"/>
                      <a:pt x="167" y="10"/>
                    </a:cubicBezTo>
                    <a:cubicBezTo>
                      <a:pt x="167" y="10"/>
                      <a:pt x="177" y="4"/>
                      <a:pt x="183" y="1"/>
                    </a:cubicBezTo>
                    <a:cubicBezTo>
                      <a:pt x="183" y="1"/>
                      <a:pt x="183" y="1"/>
                      <a:pt x="183" y="1"/>
                    </a:cubicBezTo>
                    <a:cubicBezTo>
                      <a:pt x="184" y="1"/>
                      <a:pt x="184" y="2"/>
                      <a:pt x="183" y="2"/>
                    </a:cubicBezTo>
                    <a:cubicBezTo>
                      <a:pt x="166" y="32"/>
                      <a:pt x="166" y="32"/>
                      <a:pt x="166" y="32"/>
                    </a:cubicBezTo>
                    <a:cubicBezTo>
                      <a:pt x="167" y="31"/>
                      <a:pt x="170" y="30"/>
                      <a:pt x="172" y="28"/>
                    </a:cubicBezTo>
                    <a:cubicBezTo>
                      <a:pt x="212" y="5"/>
                      <a:pt x="219" y="1"/>
                      <a:pt x="221" y="0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21" y="0"/>
                      <a:pt x="221" y="0"/>
                      <a:pt x="222" y="1"/>
                    </a:cubicBezTo>
                    <a:cubicBezTo>
                      <a:pt x="222" y="1"/>
                      <a:pt x="222" y="1"/>
                      <a:pt x="221" y="1"/>
                    </a:cubicBezTo>
                    <a:cubicBezTo>
                      <a:pt x="172" y="34"/>
                      <a:pt x="172" y="34"/>
                      <a:pt x="172" y="34"/>
                    </a:cubicBezTo>
                    <a:cubicBezTo>
                      <a:pt x="184" y="27"/>
                      <a:pt x="206" y="14"/>
                      <a:pt x="216" y="8"/>
                    </a:cubicBezTo>
                    <a:cubicBezTo>
                      <a:pt x="217" y="8"/>
                      <a:pt x="217" y="8"/>
                      <a:pt x="217" y="8"/>
                    </a:cubicBezTo>
                    <a:cubicBezTo>
                      <a:pt x="217" y="8"/>
                      <a:pt x="217" y="8"/>
                      <a:pt x="217" y="8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216" y="10"/>
                      <a:pt x="210" y="15"/>
                      <a:pt x="188" y="32"/>
                    </a:cubicBezTo>
                    <a:cubicBezTo>
                      <a:pt x="176" y="42"/>
                      <a:pt x="162" y="52"/>
                      <a:pt x="157" y="57"/>
                    </a:cubicBezTo>
                    <a:cubicBezTo>
                      <a:pt x="166" y="52"/>
                      <a:pt x="193" y="36"/>
                      <a:pt x="214" y="24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250" y="3"/>
                      <a:pt x="250" y="3"/>
                      <a:pt x="251" y="3"/>
                    </a:cubicBezTo>
                    <a:cubicBezTo>
                      <a:pt x="251" y="3"/>
                      <a:pt x="251" y="3"/>
                      <a:pt x="250" y="4"/>
                    </a:cubicBezTo>
                    <a:cubicBezTo>
                      <a:pt x="250" y="4"/>
                      <a:pt x="250" y="4"/>
                      <a:pt x="250" y="4"/>
                    </a:cubicBezTo>
                    <a:cubicBezTo>
                      <a:pt x="250" y="4"/>
                      <a:pt x="250" y="4"/>
                      <a:pt x="250" y="4"/>
                    </a:cubicBezTo>
                    <a:cubicBezTo>
                      <a:pt x="249" y="6"/>
                      <a:pt x="239" y="12"/>
                      <a:pt x="195" y="44"/>
                    </a:cubicBezTo>
                    <a:cubicBezTo>
                      <a:pt x="176" y="57"/>
                      <a:pt x="157" y="70"/>
                      <a:pt x="147" y="78"/>
                    </a:cubicBezTo>
                    <a:cubicBezTo>
                      <a:pt x="271" y="6"/>
                      <a:pt x="271" y="6"/>
                      <a:pt x="271" y="6"/>
                    </a:cubicBezTo>
                    <a:cubicBezTo>
                      <a:pt x="271" y="6"/>
                      <a:pt x="271" y="6"/>
                      <a:pt x="271" y="6"/>
                    </a:cubicBezTo>
                    <a:cubicBezTo>
                      <a:pt x="271" y="7"/>
                      <a:pt x="271" y="7"/>
                      <a:pt x="271" y="7"/>
                    </a:cubicBezTo>
                    <a:cubicBezTo>
                      <a:pt x="271" y="7"/>
                      <a:pt x="271" y="7"/>
                      <a:pt x="271" y="7"/>
                    </a:cubicBezTo>
                    <a:cubicBezTo>
                      <a:pt x="271" y="7"/>
                      <a:pt x="271" y="7"/>
                      <a:pt x="271" y="7"/>
                    </a:cubicBezTo>
                    <a:cubicBezTo>
                      <a:pt x="270" y="8"/>
                      <a:pt x="269" y="9"/>
                      <a:pt x="265" y="12"/>
                    </a:cubicBezTo>
                    <a:cubicBezTo>
                      <a:pt x="261" y="14"/>
                      <a:pt x="255" y="18"/>
                      <a:pt x="248" y="23"/>
                    </a:cubicBezTo>
                    <a:cubicBezTo>
                      <a:pt x="235" y="33"/>
                      <a:pt x="217" y="46"/>
                      <a:pt x="198" y="58"/>
                    </a:cubicBezTo>
                    <a:cubicBezTo>
                      <a:pt x="172" y="77"/>
                      <a:pt x="146" y="95"/>
                      <a:pt x="133" y="104"/>
                    </a:cubicBezTo>
                    <a:cubicBezTo>
                      <a:pt x="141" y="100"/>
                      <a:pt x="152" y="93"/>
                      <a:pt x="165" y="86"/>
                    </a:cubicBezTo>
                    <a:cubicBezTo>
                      <a:pt x="225" y="50"/>
                      <a:pt x="252" y="34"/>
                      <a:pt x="254" y="34"/>
                    </a:cubicBezTo>
                    <a:cubicBezTo>
                      <a:pt x="254" y="34"/>
                      <a:pt x="254" y="34"/>
                      <a:pt x="254" y="34"/>
                    </a:cubicBezTo>
                    <a:cubicBezTo>
                      <a:pt x="255" y="34"/>
                      <a:pt x="255" y="34"/>
                      <a:pt x="255" y="34"/>
                    </a:cubicBezTo>
                    <a:cubicBezTo>
                      <a:pt x="255" y="35"/>
                      <a:pt x="255" y="35"/>
                      <a:pt x="255" y="35"/>
                    </a:cubicBezTo>
                    <a:cubicBezTo>
                      <a:pt x="109" y="132"/>
                      <a:pt x="109" y="132"/>
                      <a:pt x="109" y="132"/>
                    </a:cubicBezTo>
                    <a:cubicBezTo>
                      <a:pt x="247" y="52"/>
                      <a:pt x="247" y="52"/>
                      <a:pt x="247" y="52"/>
                    </a:cubicBezTo>
                    <a:cubicBezTo>
                      <a:pt x="247" y="52"/>
                      <a:pt x="247" y="52"/>
                      <a:pt x="247" y="53"/>
                    </a:cubicBezTo>
                    <a:cubicBezTo>
                      <a:pt x="247" y="53"/>
                      <a:pt x="247" y="53"/>
                      <a:pt x="247" y="53"/>
                    </a:cubicBezTo>
                    <a:cubicBezTo>
                      <a:pt x="247" y="53"/>
                      <a:pt x="247" y="53"/>
                      <a:pt x="247" y="53"/>
                    </a:cubicBezTo>
                    <a:cubicBezTo>
                      <a:pt x="247" y="53"/>
                      <a:pt x="247" y="53"/>
                      <a:pt x="247" y="53"/>
                    </a:cubicBezTo>
                    <a:cubicBezTo>
                      <a:pt x="246" y="54"/>
                      <a:pt x="241" y="57"/>
                      <a:pt x="224" y="69"/>
                    </a:cubicBezTo>
                    <a:cubicBezTo>
                      <a:pt x="211" y="76"/>
                      <a:pt x="194" y="87"/>
                      <a:pt x="172" y="101"/>
                    </a:cubicBezTo>
                    <a:cubicBezTo>
                      <a:pt x="148" y="116"/>
                      <a:pt x="124" y="131"/>
                      <a:pt x="109" y="140"/>
                    </a:cubicBezTo>
                    <a:cubicBezTo>
                      <a:pt x="140" y="122"/>
                      <a:pt x="218" y="77"/>
                      <a:pt x="262" y="51"/>
                    </a:cubicBezTo>
                    <a:cubicBezTo>
                      <a:pt x="262" y="51"/>
                      <a:pt x="263" y="51"/>
                      <a:pt x="263" y="51"/>
                    </a:cubicBezTo>
                    <a:cubicBezTo>
                      <a:pt x="263" y="51"/>
                      <a:pt x="263" y="51"/>
                      <a:pt x="263" y="51"/>
                    </a:cubicBezTo>
                    <a:cubicBezTo>
                      <a:pt x="263" y="51"/>
                      <a:pt x="263" y="51"/>
                      <a:pt x="263" y="52"/>
                    </a:cubicBezTo>
                    <a:cubicBezTo>
                      <a:pt x="263" y="52"/>
                      <a:pt x="263" y="52"/>
                      <a:pt x="263" y="52"/>
                    </a:cubicBezTo>
                    <a:cubicBezTo>
                      <a:pt x="263" y="52"/>
                      <a:pt x="262" y="52"/>
                      <a:pt x="262" y="52"/>
                    </a:cubicBezTo>
                    <a:cubicBezTo>
                      <a:pt x="261" y="53"/>
                      <a:pt x="257" y="55"/>
                      <a:pt x="249" y="60"/>
                    </a:cubicBezTo>
                    <a:cubicBezTo>
                      <a:pt x="241" y="65"/>
                      <a:pt x="229" y="72"/>
                      <a:pt x="216" y="80"/>
                    </a:cubicBezTo>
                    <a:cubicBezTo>
                      <a:pt x="174" y="105"/>
                      <a:pt x="110" y="143"/>
                      <a:pt x="82" y="161"/>
                    </a:cubicBezTo>
                    <a:cubicBezTo>
                      <a:pt x="257" y="60"/>
                      <a:pt x="257" y="60"/>
                      <a:pt x="257" y="60"/>
                    </a:cubicBezTo>
                    <a:cubicBezTo>
                      <a:pt x="257" y="60"/>
                      <a:pt x="257" y="60"/>
                      <a:pt x="257" y="60"/>
                    </a:cubicBezTo>
                    <a:cubicBezTo>
                      <a:pt x="257" y="60"/>
                      <a:pt x="257" y="61"/>
                      <a:pt x="257" y="61"/>
                    </a:cubicBezTo>
                    <a:cubicBezTo>
                      <a:pt x="207" y="92"/>
                      <a:pt x="120" y="147"/>
                      <a:pt x="89" y="167"/>
                    </a:cubicBezTo>
                    <a:cubicBezTo>
                      <a:pt x="266" y="64"/>
                      <a:pt x="266" y="64"/>
                      <a:pt x="266" y="64"/>
                    </a:cubicBezTo>
                    <a:cubicBezTo>
                      <a:pt x="266" y="64"/>
                      <a:pt x="267" y="64"/>
                      <a:pt x="267" y="64"/>
                    </a:cubicBezTo>
                    <a:cubicBezTo>
                      <a:pt x="267" y="65"/>
                      <a:pt x="267" y="65"/>
                      <a:pt x="267" y="65"/>
                    </a:cubicBezTo>
                    <a:cubicBezTo>
                      <a:pt x="52" y="207"/>
                      <a:pt x="52" y="207"/>
                      <a:pt x="52" y="207"/>
                    </a:cubicBezTo>
                    <a:cubicBezTo>
                      <a:pt x="156" y="147"/>
                      <a:pt x="156" y="147"/>
                      <a:pt x="156" y="147"/>
                    </a:cubicBezTo>
                    <a:cubicBezTo>
                      <a:pt x="185" y="130"/>
                      <a:pt x="214" y="114"/>
                      <a:pt x="236" y="101"/>
                    </a:cubicBezTo>
                    <a:cubicBezTo>
                      <a:pt x="270" y="82"/>
                      <a:pt x="270" y="82"/>
                      <a:pt x="270" y="82"/>
                    </a:cubicBezTo>
                    <a:cubicBezTo>
                      <a:pt x="271" y="81"/>
                      <a:pt x="271" y="80"/>
                      <a:pt x="272" y="80"/>
                    </a:cubicBezTo>
                    <a:cubicBezTo>
                      <a:pt x="272" y="80"/>
                      <a:pt x="272" y="80"/>
                      <a:pt x="272" y="80"/>
                    </a:cubicBezTo>
                    <a:cubicBezTo>
                      <a:pt x="272" y="80"/>
                      <a:pt x="272" y="80"/>
                      <a:pt x="272" y="80"/>
                    </a:cubicBezTo>
                    <a:cubicBezTo>
                      <a:pt x="273" y="80"/>
                      <a:pt x="273" y="80"/>
                      <a:pt x="273" y="80"/>
                    </a:cubicBezTo>
                    <a:cubicBezTo>
                      <a:pt x="273" y="80"/>
                      <a:pt x="273" y="81"/>
                      <a:pt x="273" y="81"/>
                    </a:cubicBezTo>
                    <a:cubicBezTo>
                      <a:pt x="271" y="82"/>
                      <a:pt x="89" y="195"/>
                      <a:pt x="50" y="220"/>
                    </a:cubicBezTo>
                    <a:cubicBezTo>
                      <a:pt x="51" y="219"/>
                      <a:pt x="53" y="218"/>
                      <a:pt x="54" y="218"/>
                    </a:cubicBezTo>
                    <a:cubicBezTo>
                      <a:pt x="54" y="218"/>
                      <a:pt x="54" y="218"/>
                      <a:pt x="54" y="218"/>
                    </a:cubicBezTo>
                    <a:cubicBezTo>
                      <a:pt x="54" y="218"/>
                      <a:pt x="54" y="218"/>
                      <a:pt x="54" y="218"/>
                    </a:cubicBezTo>
                    <a:cubicBezTo>
                      <a:pt x="103" y="189"/>
                      <a:pt x="205" y="130"/>
                      <a:pt x="246" y="106"/>
                    </a:cubicBezTo>
                    <a:cubicBezTo>
                      <a:pt x="264" y="96"/>
                      <a:pt x="264" y="96"/>
                      <a:pt x="264" y="96"/>
                    </a:cubicBezTo>
                    <a:cubicBezTo>
                      <a:pt x="264" y="96"/>
                      <a:pt x="265" y="96"/>
                      <a:pt x="265" y="96"/>
                    </a:cubicBezTo>
                    <a:cubicBezTo>
                      <a:pt x="265" y="96"/>
                      <a:pt x="265" y="96"/>
                      <a:pt x="265" y="96"/>
                    </a:cubicBezTo>
                    <a:cubicBezTo>
                      <a:pt x="265" y="96"/>
                      <a:pt x="265" y="96"/>
                      <a:pt x="265" y="96"/>
                    </a:cubicBezTo>
                    <a:cubicBezTo>
                      <a:pt x="265" y="97"/>
                      <a:pt x="265" y="97"/>
                      <a:pt x="265" y="97"/>
                    </a:cubicBezTo>
                    <a:cubicBezTo>
                      <a:pt x="26" y="256"/>
                      <a:pt x="26" y="256"/>
                      <a:pt x="26" y="256"/>
                    </a:cubicBezTo>
                    <a:cubicBezTo>
                      <a:pt x="51" y="242"/>
                      <a:pt x="135" y="193"/>
                      <a:pt x="182" y="165"/>
                    </a:cubicBezTo>
                    <a:cubicBezTo>
                      <a:pt x="182" y="165"/>
                      <a:pt x="182" y="165"/>
                      <a:pt x="182" y="165"/>
                    </a:cubicBezTo>
                    <a:cubicBezTo>
                      <a:pt x="182" y="165"/>
                      <a:pt x="182" y="166"/>
                      <a:pt x="182" y="166"/>
                    </a:cubicBezTo>
                    <a:cubicBezTo>
                      <a:pt x="182" y="166"/>
                      <a:pt x="182" y="166"/>
                      <a:pt x="182" y="166"/>
                    </a:cubicBezTo>
                    <a:cubicBezTo>
                      <a:pt x="182" y="166"/>
                      <a:pt x="182" y="166"/>
                      <a:pt x="182" y="166"/>
                    </a:cubicBezTo>
                    <a:cubicBezTo>
                      <a:pt x="182" y="166"/>
                      <a:pt x="182" y="166"/>
                      <a:pt x="182" y="166"/>
                    </a:cubicBezTo>
                    <a:cubicBezTo>
                      <a:pt x="181" y="167"/>
                      <a:pt x="176" y="171"/>
                      <a:pt x="154" y="186"/>
                    </a:cubicBezTo>
                    <a:cubicBezTo>
                      <a:pt x="139" y="196"/>
                      <a:pt x="118" y="210"/>
                      <a:pt x="92" y="227"/>
                    </a:cubicBezTo>
                    <a:cubicBezTo>
                      <a:pt x="58" y="249"/>
                      <a:pt x="25" y="271"/>
                      <a:pt x="9" y="281"/>
                    </a:cubicBezTo>
                    <a:cubicBezTo>
                      <a:pt x="23" y="273"/>
                      <a:pt x="52" y="256"/>
                      <a:pt x="78" y="241"/>
                    </a:cubicBezTo>
                    <a:cubicBezTo>
                      <a:pt x="137" y="207"/>
                      <a:pt x="150" y="199"/>
                      <a:pt x="151" y="199"/>
                    </a:cubicBezTo>
                    <a:cubicBezTo>
                      <a:pt x="151" y="199"/>
                      <a:pt x="151" y="199"/>
                      <a:pt x="151" y="199"/>
                    </a:cubicBezTo>
                    <a:cubicBezTo>
                      <a:pt x="151" y="199"/>
                      <a:pt x="152" y="199"/>
                      <a:pt x="152" y="199"/>
                    </a:cubicBezTo>
                    <a:cubicBezTo>
                      <a:pt x="152" y="200"/>
                      <a:pt x="152" y="200"/>
                      <a:pt x="97" y="243"/>
                    </a:cubicBezTo>
                    <a:cubicBezTo>
                      <a:pt x="77" y="258"/>
                      <a:pt x="56" y="274"/>
                      <a:pt x="47" y="281"/>
                    </a:cubicBezTo>
                    <a:cubicBezTo>
                      <a:pt x="62" y="272"/>
                      <a:pt x="104" y="248"/>
                      <a:pt x="129" y="234"/>
                    </a:cubicBezTo>
                    <a:cubicBezTo>
                      <a:pt x="129" y="234"/>
                      <a:pt x="129" y="234"/>
                      <a:pt x="129" y="234"/>
                    </a:cubicBezTo>
                    <a:cubicBezTo>
                      <a:pt x="129" y="234"/>
                      <a:pt x="129" y="234"/>
                      <a:pt x="129" y="235"/>
                    </a:cubicBezTo>
                    <a:cubicBezTo>
                      <a:pt x="61" y="287"/>
                      <a:pt x="61" y="287"/>
                      <a:pt x="61" y="287"/>
                    </a:cubicBezTo>
                    <a:cubicBezTo>
                      <a:pt x="126" y="249"/>
                      <a:pt x="126" y="249"/>
                      <a:pt x="126" y="249"/>
                    </a:cubicBezTo>
                    <a:cubicBezTo>
                      <a:pt x="126" y="249"/>
                      <a:pt x="127" y="249"/>
                      <a:pt x="127" y="249"/>
                    </a:cubicBezTo>
                    <a:cubicBezTo>
                      <a:pt x="127" y="249"/>
                      <a:pt x="127" y="250"/>
                      <a:pt x="127" y="250"/>
                    </a:cubicBezTo>
                    <a:cubicBezTo>
                      <a:pt x="62" y="305"/>
                      <a:pt x="62" y="305"/>
                      <a:pt x="62" y="305"/>
                    </a:cubicBezTo>
                    <a:cubicBezTo>
                      <a:pt x="84" y="293"/>
                      <a:pt x="186" y="234"/>
                      <a:pt x="187" y="233"/>
                    </a:cubicBezTo>
                    <a:cubicBezTo>
                      <a:pt x="188" y="233"/>
                      <a:pt x="188" y="233"/>
                      <a:pt x="188" y="233"/>
                    </a:cubicBezTo>
                    <a:cubicBezTo>
                      <a:pt x="188" y="233"/>
                      <a:pt x="188" y="234"/>
                      <a:pt x="188" y="234"/>
                    </a:cubicBezTo>
                    <a:cubicBezTo>
                      <a:pt x="153" y="255"/>
                      <a:pt x="92" y="292"/>
                      <a:pt x="68" y="307"/>
                    </a:cubicBezTo>
                    <a:cubicBezTo>
                      <a:pt x="108" y="284"/>
                      <a:pt x="255" y="199"/>
                      <a:pt x="256" y="198"/>
                    </a:cubicBezTo>
                    <a:cubicBezTo>
                      <a:pt x="256" y="198"/>
                      <a:pt x="256" y="198"/>
                      <a:pt x="257" y="198"/>
                    </a:cubicBezTo>
                    <a:cubicBezTo>
                      <a:pt x="257" y="198"/>
                      <a:pt x="257" y="198"/>
                      <a:pt x="257" y="198"/>
                    </a:cubicBezTo>
                    <a:cubicBezTo>
                      <a:pt x="257" y="198"/>
                      <a:pt x="257" y="198"/>
                      <a:pt x="257" y="199"/>
                    </a:cubicBezTo>
                    <a:cubicBezTo>
                      <a:pt x="257" y="199"/>
                      <a:pt x="257" y="199"/>
                      <a:pt x="257" y="199"/>
                    </a:cubicBezTo>
                    <a:cubicBezTo>
                      <a:pt x="257" y="199"/>
                      <a:pt x="257" y="199"/>
                      <a:pt x="256" y="199"/>
                    </a:cubicBezTo>
                    <a:cubicBezTo>
                      <a:pt x="255" y="200"/>
                      <a:pt x="250" y="204"/>
                      <a:pt x="230" y="217"/>
                    </a:cubicBezTo>
                    <a:cubicBezTo>
                      <a:pt x="216" y="227"/>
                      <a:pt x="196" y="241"/>
                      <a:pt x="171" y="258"/>
                    </a:cubicBezTo>
                    <a:cubicBezTo>
                      <a:pt x="141" y="279"/>
                      <a:pt x="110" y="300"/>
                      <a:pt x="95" y="310"/>
                    </a:cubicBezTo>
                    <a:cubicBezTo>
                      <a:pt x="269" y="209"/>
                      <a:pt x="269" y="209"/>
                      <a:pt x="269" y="209"/>
                    </a:cubicBezTo>
                    <a:cubicBezTo>
                      <a:pt x="270" y="209"/>
                      <a:pt x="270" y="209"/>
                      <a:pt x="270" y="209"/>
                    </a:cubicBezTo>
                    <a:cubicBezTo>
                      <a:pt x="270" y="210"/>
                      <a:pt x="270" y="210"/>
                      <a:pt x="270" y="210"/>
                    </a:cubicBezTo>
                    <a:cubicBezTo>
                      <a:pt x="270" y="210"/>
                      <a:pt x="270" y="210"/>
                      <a:pt x="270" y="210"/>
                    </a:cubicBezTo>
                    <a:cubicBezTo>
                      <a:pt x="269" y="211"/>
                      <a:pt x="269" y="211"/>
                      <a:pt x="269" y="211"/>
                    </a:cubicBezTo>
                    <a:cubicBezTo>
                      <a:pt x="268" y="211"/>
                      <a:pt x="266" y="212"/>
                      <a:pt x="262" y="215"/>
                    </a:cubicBezTo>
                    <a:cubicBezTo>
                      <a:pt x="109" y="312"/>
                      <a:pt x="109" y="312"/>
                      <a:pt x="109" y="312"/>
                    </a:cubicBezTo>
                    <a:cubicBezTo>
                      <a:pt x="136" y="297"/>
                      <a:pt x="207" y="255"/>
                      <a:pt x="248" y="231"/>
                    </a:cubicBezTo>
                    <a:cubicBezTo>
                      <a:pt x="249" y="231"/>
                      <a:pt x="249" y="231"/>
                      <a:pt x="249" y="231"/>
                    </a:cubicBezTo>
                    <a:cubicBezTo>
                      <a:pt x="249" y="231"/>
                      <a:pt x="249" y="231"/>
                      <a:pt x="249" y="231"/>
                    </a:cubicBezTo>
                    <a:cubicBezTo>
                      <a:pt x="249" y="231"/>
                      <a:pt x="249" y="232"/>
                      <a:pt x="249" y="232"/>
                    </a:cubicBezTo>
                    <a:cubicBezTo>
                      <a:pt x="249" y="232"/>
                      <a:pt x="249" y="232"/>
                      <a:pt x="249" y="232"/>
                    </a:cubicBezTo>
                    <a:cubicBezTo>
                      <a:pt x="249" y="232"/>
                      <a:pt x="249" y="232"/>
                      <a:pt x="249" y="232"/>
                    </a:cubicBezTo>
                    <a:cubicBezTo>
                      <a:pt x="248" y="233"/>
                      <a:pt x="247" y="233"/>
                      <a:pt x="244" y="235"/>
                    </a:cubicBezTo>
                    <a:cubicBezTo>
                      <a:pt x="241" y="237"/>
                      <a:pt x="237" y="240"/>
                      <a:pt x="232" y="243"/>
                    </a:cubicBezTo>
                    <a:cubicBezTo>
                      <a:pt x="221" y="250"/>
                      <a:pt x="207" y="259"/>
                      <a:pt x="192" y="269"/>
                    </a:cubicBezTo>
                    <a:cubicBezTo>
                      <a:pt x="166" y="286"/>
                      <a:pt x="138" y="304"/>
                      <a:pt x="125" y="312"/>
                    </a:cubicBezTo>
                    <a:cubicBezTo>
                      <a:pt x="139" y="304"/>
                      <a:pt x="169" y="287"/>
                      <a:pt x="197" y="270"/>
                    </a:cubicBezTo>
                    <a:cubicBezTo>
                      <a:pt x="252" y="238"/>
                      <a:pt x="267" y="230"/>
                      <a:pt x="269" y="229"/>
                    </a:cubicBezTo>
                    <a:cubicBezTo>
                      <a:pt x="269" y="229"/>
                      <a:pt x="269" y="229"/>
                      <a:pt x="269" y="229"/>
                    </a:cubicBezTo>
                    <a:cubicBezTo>
                      <a:pt x="269" y="229"/>
                      <a:pt x="269" y="229"/>
                      <a:pt x="269" y="229"/>
                    </a:cubicBezTo>
                    <a:cubicBezTo>
                      <a:pt x="269" y="229"/>
                      <a:pt x="269" y="229"/>
                      <a:pt x="270" y="229"/>
                    </a:cubicBezTo>
                    <a:cubicBezTo>
                      <a:pt x="270" y="229"/>
                      <a:pt x="270" y="229"/>
                      <a:pt x="270" y="229"/>
                    </a:cubicBezTo>
                    <a:cubicBezTo>
                      <a:pt x="270" y="229"/>
                      <a:pt x="270" y="229"/>
                      <a:pt x="269" y="229"/>
                    </a:cubicBezTo>
                    <a:cubicBezTo>
                      <a:pt x="269" y="229"/>
                      <a:pt x="269" y="229"/>
                      <a:pt x="269" y="229"/>
                    </a:cubicBezTo>
                    <a:cubicBezTo>
                      <a:pt x="269" y="229"/>
                      <a:pt x="269" y="229"/>
                      <a:pt x="269" y="229"/>
                    </a:cubicBezTo>
                    <a:cubicBezTo>
                      <a:pt x="269" y="230"/>
                      <a:pt x="267" y="231"/>
                      <a:pt x="264" y="233"/>
                    </a:cubicBezTo>
                    <a:cubicBezTo>
                      <a:pt x="260" y="235"/>
                      <a:pt x="254" y="239"/>
                      <a:pt x="247" y="243"/>
                    </a:cubicBezTo>
                    <a:cubicBezTo>
                      <a:pt x="234" y="251"/>
                      <a:pt x="216" y="262"/>
                      <a:pt x="198" y="273"/>
                    </a:cubicBezTo>
                    <a:cubicBezTo>
                      <a:pt x="178" y="285"/>
                      <a:pt x="157" y="298"/>
                      <a:pt x="142" y="307"/>
                    </a:cubicBezTo>
                    <a:cubicBezTo>
                      <a:pt x="169" y="292"/>
                      <a:pt x="217" y="264"/>
                      <a:pt x="252" y="244"/>
                    </a:cubicBezTo>
                    <a:cubicBezTo>
                      <a:pt x="260" y="239"/>
                      <a:pt x="265" y="236"/>
                      <a:pt x="266" y="235"/>
                    </a:cubicBezTo>
                    <a:cubicBezTo>
                      <a:pt x="266" y="235"/>
                      <a:pt x="266" y="235"/>
                      <a:pt x="266" y="236"/>
                    </a:cubicBezTo>
                    <a:cubicBezTo>
                      <a:pt x="266" y="236"/>
                      <a:pt x="266" y="236"/>
                      <a:pt x="266" y="236"/>
                    </a:cubicBezTo>
                    <a:cubicBezTo>
                      <a:pt x="259" y="241"/>
                      <a:pt x="252" y="245"/>
                      <a:pt x="245" y="248"/>
                    </a:cubicBezTo>
                    <a:cubicBezTo>
                      <a:pt x="223" y="261"/>
                      <a:pt x="198" y="276"/>
                      <a:pt x="177" y="288"/>
                    </a:cubicBezTo>
                    <a:cubicBezTo>
                      <a:pt x="248" y="247"/>
                      <a:pt x="248" y="247"/>
                      <a:pt x="248" y="247"/>
                    </a:cubicBezTo>
                    <a:cubicBezTo>
                      <a:pt x="248" y="247"/>
                      <a:pt x="249" y="247"/>
                      <a:pt x="249" y="247"/>
                    </a:cubicBezTo>
                    <a:cubicBezTo>
                      <a:pt x="249" y="248"/>
                      <a:pt x="249" y="248"/>
                      <a:pt x="249" y="248"/>
                    </a:cubicBezTo>
                    <a:cubicBezTo>
                      <a:pt x="249" y="248"/>
                      <a:pt x="249" y="248"/>
                      <a:pt x="249" y="248"/>
                    </a:cubicBezTo>
                    <a:cubicBezTo>
                      <a:pt x="249" y="248"/>
                      <a:pt x="249" y="248"/>
                      <a:pt x="249" y="248"/>
                    </a:cubicBezTo>
                    <a:cubicBezTo>
                      <a:pt x="248" y="249"/>
                      <a:pt x="245" y="251"/>
                      <a:pt x="234" y="259"/>
                    </a:cubicBezTo>
                    <a:cubicBezTo>
                      <a:pt x="226" y="264"/>
                      <a:pt x="216" y="272"/>
                      <a:pt x="202" y="282"/>
                    </a:cubicBezTo>
                    <a:cubicBezTo>
                      <a:pt x="186" y="294"/>
                      <a:pt x="169" y="306"/>
                      <a:pt x="161" y="312"/>
                    </a:cubicBezTo>
                    <a:cubicBezTo>
                      <a:pt x="182" y="300"/>
                      <a:pt x="253" y="258"/>
                      <a:pt x="293" y="235"/>
                    </a:cubicBezTo>
                    <a:cubicBezTo>
                      <a:pt x="293" y="235"/>
                      <a:pt x="293" y="235"/>
                      <a:pt x="293" y="235"/>
                    </a:cubicBezTo>
                    <a:cubicBezTo>
                      <a:pt x="294" y="235"/>
                      <a:pt x="294" y="236"/>
                      <a:pt x="293" y="236"/>
                    </a:cubicBezTo>
                    <a:cubicBezTo>
                      <a:pt x="262" y="257"/>
                      <a:pt x="207" y="295"/>
                      <a:pt x="187" y="308"/>
                    </a:cubicBezTo>
                    <a:cubicBezTo>
                      <a:pt x="206" y="297"/>
                      <a:pt x="258" y="268"/>
                      <a:pt x="287" y="250"/>
                    </a:cubicBezTo>
                    <a:cubicBezTo>
                      <a:pt x="288" y="250"/>
                      <a:pt x="288" y="250"/>
                      <a:pt x="288" y="251"/>
                    </a:cubicBezTo>
                    <a:cubicBezTo>
                      <a:pt x="288" y="251"/>
                      <a:pt x="288" y="251"/>
                      <a:pt x="288" y="251"/>
                    </a:cubicBezTo>
                    <a:cubicBezTo>
                      <a:pt x="256" y="275"/>
                      <a:pt x="200" y="316"/>
                      <a:pt x="184" y="328"/>
                    </a:cubicBezTo>
                    <a:cubicBezTo>
                      <a:pt x="199" y="320"/>
                      <a:pt x="247" y="292"/>
                      <a:pt x="274" y="276"/>
                    </a:cubicBezTo>
                    <a:cubicBezTo>
                      <a:pt x="275" y="276"/>
                      <a:pt x="275" y="276"/>
                      <a:pt x="275" y="276"/>
                    </a:cubicBezTo>
                    <a:cubicBezTo>
                      <a:pt x="275" y="276"/>
                      <a:pt x="275" y="277"/>
                      <a:pt x="275" y="277"/>
                    </a:cubicBezTo>
                    <a:cubicBezTo>
                      <a:pt x="274" y="277"/>
                      <a:pt x="216" y="316"/>
                      <a:pt x="193" y="332"/>
                    </a:cubicBezTo>
                    <a:cubicBezTo>
                      <a:pt x="214" y="319"/>
                      <a:pt x="267" y="289"/>
                      <a:pt x="297" y="271"/>
                    </a:cubicBezTo>
                    <a:cubicBezTo>
                      <a:pt x="297" y="271"/>
                      <a:pt x="298" y="271"/>
                      <a:pt x="298" y="271"/>
                    </a:cubicBezTo>
                    <a:cubicBezTo>
                      <a:pt x="298" y="272"/>
                      <a:pt x="298" y="272"/>
                      <a:pt x="298" y="272"/>
                    </a:cubicBezTo>
                    <a:cubicBezTo>
                      <a:pt x="203" y="337"/>
                      <a:pt x="203" y="337"/>
                      <a:pt x="203" y="337"/>
                    </a:cubicBezTo>
                    <a:cubicBezTo>
                      <a:pt x="293" y="285"/>
                      <a:pt x="293" y="285"/>
                      <a:pt x="293" y="285"/>
                    </a:cubicBezTo>
                    <a:cubicBezTo>
                      <a:pt x="295" y="284"/>
                      <a:pt x="296" y="283"/>
                      <a:pt x="297" y="283"/>
                    </a:cubicBezTo>
                    <a:cubicBezTo>
                      <a:pt x="297" y="283"/>
                      <a:pt x="297" y="283"/>
                      <a:pt x="297" y="283"/>
                    </a:cubicBezTo>
                    <a:cubicBezTo>
                      <a:pt x="297" y="283"/>
                      <a:pt x="297" y="283"/>
                      <a:pt x="297" y="283"/>
                    </a:cubicBezTo>
                    <a:cubicBezTo>
                      <a:pt x="297" y="283"/>
                      <a:pt x="297" y="283"/>
                      <a:pt x="298" y="283"/>
                    </a:cubicBezTo>
                    <a:cubicBezTo>
                      <a:pt x="298" y="283"/>
                      <a:pt x="298" y="283"/>
                      <a:pt x="297" y="284"/>
                    </a:cubicBezTo>
                    <a:cubicBezTo>
                      <a:pt x="297" y="284"/>
                      <a:pt x="297" y="284"/>
                      <a:pt x="297" y="284"/>
                    </a:cubicBezTo>
                    <a:cubicBezTo>
                      <a:pt x="297" y="284"/>
                      <a:pt x="297" y="284"/>
                      <a:pt x="297" y="284"/>
                    </a:cubicBezTo>
                    <a:cubicBezTo>
                      <a:pt x="296" y="285"/>
                      <a:pt x="291" y="288"/>
                      <a:pt x="275" y="298"/>
                    </a:cubicBezTo>
                    <a:cubicBezTo>
                      <a:pt x="263" y="305"/>
                      <a:pt x="248" y="314"/>
                      <a:pt x="234" y="322"/>
                    </a:cubicBezTo>
                    <a:cubicBezTo>
                      <a:pt x="249" y="313"/>
                      <a:pt x="264" y="304"/>
                      <a:pt x="276" y="298"/>
                    </a:cubicBezTo>
                    <a:cubicBezTo>
                      <a:pt x="276" y="298"/>
                      <a:pt x="276" y="298"/>
                      <a:pt x="276" y="298"/>
                    </a:cubicBezTo>
                    <a:cubicBezTo>
                      <a:pt x="277" y="298"/>
                      <a:pt x="276" y="299"/>
                      <a:pt x="276" y="299"/>
                    </a:cubicBezTo>
                    <a:cubicBezTo>
                      <a:pt x="276" y="299"/>
                      <a:pt x="255" y="311"/>
                      <a:pt x="234" y="323"/>
                    </a:cubicBezTo>
                    <a:cubicBezTo>
                      <a:pt x="223" y="329"/>
                      <a:pt x="213" y="335"/>
                      <a:pt x="205" y="340"/>
                    </a:cubicBezTo>
                    <a:cubicBezTo>
                      <a:pt x="201" y="342"/>
                      <a:pt x="198" y="344"/>
                      <a:pt x="195" y="345"/>
                    </a:cubicBezTo>
                    <a:cubicBezTo>
                      <a:pt x="193" y="347"/>
                      <a:pt x="192" y="347"/>
                      <a:pt x="192" y="347"/>
                    </a:cubicBezTo>
                    <a:cubicBezTo>
                      <a:pt x="192" y="347"/>
                      <a:pt x="192" y="347"/>
                      <a:pt x="192" y="347"/>
                    </a:cubicBezTo>
                    <a:cubicBezTo>
                      <a:pt x="192" y="347"/>
                      <a:pt x="192" y="347"/>
                      <a:pt x="192" y="347"/>
                    </a:cubicBezTo>
                    <a:cubicBezTo>
                      <a:pt x="191" y="348"/>
                      <a:pt x="191" y="348"/>
                      <a:pt x="191" y="3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39" name="Freeform 299"/>
              <p:cNvSpPr>
                <a:spLocks noEditPoints="1"/>
              </p:cNvSpPr>
              <p:nvPr/>
            </p:nvSpPr>
            <p:spPr bwMode="auto">
              <a:xfrm>
                <a:off x="4725988" y="5565775"/>
                <a:ext cx="896938" cy="1622425"/>
              </a:xfrm>
              <a:custGeom>
                <a:avLst/>
                <a:gdLst>
                  <a:gd name="T0" fmla="*/ 137 w 277"/>
                  <a:gd name="T1" fmla="*/ 390 h 500"/>
                  <a:gd name="T2" fmla="*/ 144 w 277"/>
                  <a:gd name="T3" fmla="*/ 351 h 500"/>
                  <a:gd name="T4" fmla="*/ 92 w 277"/>
                  <a:gd name="T5" fmla="*/ 352 h 500"/>
                  <a:gd name="T6" fmla="*/ 49 w 277"/>
                  <a:gd name="T7" fmla="*/ 334 h 500"/>
                  <a:gd name="T8" fmla="*/ 24 w 277"/>
                  <a:gd name="T9" fmla="*/ 327 h 500"/>
                  <a:gd name="T10" fmla="*/ 6 w 277"/>
                  <a:gd name="T11" fmla="*/ 310 h 500"/>
                  <a:gd name="T12" fmla="*/ 5 w 277"/>
                  <a:gd name="T13" fmla="*/ 274 h 500"/>
                  <a:gd name="T14" fmla="*/ 46 w 277"/>
                  <a:gd name="T15" fmla="*/ 223 h 500"/>
                  <a:gd name="T16" fmla="*/ 118 w 277"/>
                  <a:gd name="T17" fmla="*/ 155 h 500"/>
                  <a:gd name="T18" fmla="*/ 138 w 277"/>
                  <a:gd name="T19" fmla="*/ 98 h 500"/>
                  <a:gd name="T20" fmla="*/ 176 w 277"/>
                  <a:gd name="T21" fmla="*/ 19 h 500"/>
                  <a:gd name="T22" fmla="*/ 236 w 277"/>
                  <a:gd name="T23" fmla="*/ 18 h 500"/>
                  <a:gd name="T24" fmla="*/ 266 w 277"/>
                  <a:gd name="T25" fmla="*/ 8 h 500"/>
                  <a:gd name="T26" fmla="*/ 269 w 277"/>
                  <a:gd name="T27" fmla="*/ 100 h 500"/>
                  <a:gd name="T28" fmla="*/ 259 w 277"/>
                  <a:gd name="T29" fmla="*/ 300 h 500"/>
                  <a:gd name="T30" fmla="*/ 254 w 277"/>
                  <a:gd name="T31" fmla="*/ 293 h 500"/>
                  <a:gd name="T32" fmla="*/ 265 w 277"/>
                  <a:gd name="T33" fmla="*/ 283 h 500"/>
                  <a:gd name="T34" fmla="*/ 257 w 277"/>
                  <a:gd name="T35" fmla="*/ 363 h 500"/>
                  <a:gd name="T36" fmla="*/ 248 w 277"/>
                  <a:gd name="T37" fmla="*/ 376 h 500"/>
                  <a:gd name="T38" fmla="*/ 229 w 277"/>
                  <a:gd name="T39" fmla="*/ 371 h 500"/>
                  <a:gd name="T40" fmla="*/ 230 w 277"/>
                  <a:gd name="T41" fmla="*/ 397 h 500"/>
                  <a:gd name="T42" fmla="*/ 243 w 277"/>
                  <a:gd name="T43" fmla="*/ 412 h 500"/>
                  <a:gd name="T44" fmla="*/ 253 w 277"/>
                  <a:gd name="T45" fmla="*/ 401 h 500"/>
                  <a:gd name="T46" fmla="*/ 269 w 277"/>
                  <a:gd name="T47" fmla="*/ 426 h 500"/>
                  <a:gd name="T48" fmla="*/ 276 w 277"/>
                  <a:gd name="T49" fmla="*/ 478 h 500"/>
                  <a:gd name="T50" fmla="*/ 230 w 277"/>
                  <a:gd name="T51" fmla="*/ 485 h 500"/>
                  <a:gd name="T52" fmla="*/ 157 w 277"/>
                  <a:gd name="T53" fmla="*/ 489 h 500"/>
                  <a:gd name="T54" fmla="*/ 129 w 277"/>
                  <a:gd name="T55" fmla="*/ 476 h 500"/>
                  <a:gd name="T56" fmla="*/ 132 w 277"/>
                  <a:gd name="T57" fmla="*/ 380 h 500"/>
                  <a:gd name="T58" fmla="*/ 123 w 277"/>
                  <a:gd name="T59" fmla="*/ 383 h 500"/>
                  <a:gd name="T60" fmla="*/ 130 w 277"/>
                  <a:gd name="T61" fmla="*/ 409 h 500"/>
                  <a:gd name="T62" fmla="*/ 123 w 277"/>
                  <a:gd name="T63" fmla="*/ 392 h 500"/>
                  <a:gd name="T64" fmla="*/ 128 w 277"/>
                  <a:gd name="T65" fmla="*/ 373 h 500"/>
                  <a:gd name="T66" fmla="*/ 129 w 277"/>
                  <a:gd name="T67" fmla="*/ 436 h 500"/>
                  <a:gd name="T68" fmla="*/ 131 w 277"/>
                  <a:gd name="T69" fmla="*/ 500 h 500"/>
                  <a:gd name="T70" fmla="*/ 193 w 277"/>
                  <a:gd name="T71" fmla="*/ 483 h 500"/>
                  <a:gd name="T72" fmla="*/ 267 w 277"/>
                  <a:gd name="T73" fmla="*/ 480 h 500"/>
                  <a:gd name="T74" fmla="*/ 269 w 277"/>
                  <a:gd name="T75" fmla="*/ 427 h 500"/>
                  <a:gd name="T76" fmla="*/ 267 w 277"/>
                  <a:gd name="T77" fmla="*/ 420 h 500"/>
                  <a:gd name="T78" fmla="*/ 247 w 277"/>
                  <a:gd name="T79" fmla="*/ 411 h 500"/>
                  <a:gd name="T80" fmla="*/ 234 w 277"/>
                  <a:gd name="T81" fmla="*/ 407 h 500"/>
                  <a:gd name="T82" fmla="*/ 223 w 277"/>
                  <a:gd name="T83" fmla="*/ 365 h 500"/>
                  <a:gd name="T84" fmla="*/ 237 w 277"/>
                  <a:gd name="T85" fmla="*/ 374 h 500"/>
                  <a:gd name="T86" fmla="*/ 255 w 277"/>
                  <a:gd name="T87" fmla="*/ 371 h 500"/>
                  <a:gd name="T88" fmla="*/ 257 w 277"/>
                  <a:gd name="T89" fmla="*/ 353 h 500"/>
                  <a:gd name="T90" fmla="*/ 267 w 277"/>
                  <a:gd name="T91" fmla="*/ 287 h 500"/>
                  <a:gd name="T92" fmla="*/ 254 w 277"/>
                  <a:gd name="T93" fmla="*/ 294 h 500"/>
                  <a:gd name="T94" fmla="*/ 260 w 277"/>
                  <a:gd name="T95" fmla="*/ 227 h 500"/>
                  <a:gd name="T96" fmla="*/ 268 w 277"/>
                  <a:gd name="T97" fmla="*/ 45 h 500"/>
                  <a:gd name="T98" fmla="*/ 253 w 277"/>
                  <a:gd name="T99" fmla="*/ 18 h 500"/>
                  <a:gd name="T100" fmla="*/ 184 w 277"/>
                  <a:gd name="T101" fmla="*/ 1 h 500"/>
                  <a:gd name="T102" fmla="*/ 147 w 277"/>
                  <a:gd name="T103" fmla="*/ 81 h 500"/>
                  <a:gd name="T104" fmla="*/ 126 w 277"/>
                  <a:gd name="T105" fmla="*/ 146 h 500"/>
                  <a:gd name="T106" fmla="*/ 77 w 277"/>
                  <a:gd name="T107" fmla="*/ 197 h 500"/>
                  <a:gd name="T108" fmla="*/ 26 w 277"/>
                  <a:gd name="T109" fmla="*/ 245 h 500"/>
                  <a:gd name="T110" fmla="*/ 2 w 277"/>
                  <a:gd name="T111" fmla="*/ 297 h 500"/>
                  <a:gd name="T112" fmla="*/ 18 w 277"/>
                  <a:gd name="T113" fmla="*/ 324 h 500"/>
                  <a:gd name="T114" fmla="*/ 40 w 277"/>
                  <a:gd name="T115" fmla="*/ 324 h 500"/>
                  <a:gd name="T116" fmla="*/ 72 w 277"/>
                  <a:gd name="T117" fmla="*/ 348 h 500"/>
                  <a:gd name="T118" fmla="*/ 138 w 277"/>
                  <a:gd name="T119" fmla="*/ 347 h 500"/>
                  <a:gd name="T120" fmla="*/ 149 w 277"/>
                  <a:gd name="T121" fmla="*/ 384 h 500"/>
                  <a:gd name="T122" fmla="*/ 137 w 277"/>
                  <a:gd name="T123" fmla="*/ 389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7" h="500">
                    <a:moveTo>
                      <a:pt x="134" y="413"/>
                    </a:moveTo>
                    <a:cubicBezTo>
                      <a:pt x="133" y="409"/>
                      <a:pt x="132" y="404"/>
                      <a:pt x="132" y="399"/>
                    </a:cubicBezTo>
                    <a:cubicBezTo>
                      <a:pt x="133" y="397"/>
                      <a:pt x="133" y="395"/>
                      <a:pt x="134" y="393"/>
                    </a:cubicBezTo>
                    <a:cubicBezTo>
                      <a:pt x="134" y="392"/>
                      <a:pt x="135" y="391"/>
                      <a:pt x="136" y="390"/>
                    </a:cubicBezTo>
                    <a:cubicBezTo>
                      <a:pt x="136" y="389"/>
                      <a:pt x="136" y="389"/>
                      <a:pt x="137" y="389"/>
                    </a:cubicBezTo>
                    <a:cubicBezTo>
                      <a:pt x="137" y="389"/>
                      <a:pt x="138" y="389"/>
                      <a:pt x="138" y="389"/>
                    </a:cubicBezTo>
                    <a:cubicBezTo>
                      <a:pt x="138" y="389"/>
                      <a:pt x="138" y="390"/>
                      <a:pt x="137" y="390"/>
                    </a:cubicBezTo>
                    <a:cubicBezTo>
                      <a:pt x="137" y="390"/>
                      <a:pt x="137" y="390"/>
                      <a:pt x="137" y="390"/>
                    </a:cubicBezTo>
                    <a:cubicBezTo>
                      <a:pt x="139" y="390"/>
                      <a:pt x="140" y="390"/>
                      <a:pt x="141" y="389"/>
                    </a:cubicBezTo>
                    <a:cubicBezTo>
                      <a:pt x="142" y="389"/>
                      <a:pt x="143" y="389"/>
                      <a:pt x="144" y="388"/>
                    </a:cubicBezTo>
                    <a:cubicBezTo>
                      <a:pt x="146" y="387"/>
                      <a:pt x="148" y="386"/>
                      <a:pt x="149" y="384"/>
                    </a:cubicBezTo>
                    <a:cubicBezTo>
                      <a:pt x="152" y="380"/>
                      <a:pt x="152" y="375"/>
                      <a:pt x="151" y="370"/>
                    </a:cubicBezTo>
                    <a:cubicBezTo>
                      <a:pt x="151" y="366"/>
                      <a:pt x="149" y="361"/>
                      <a:pt x="147" y="357"/>
                    </a:cubicBezTo>
                    <a:cubicBezTo>
                      <a:pt x="146" y="355"/>
                      <a:pt x="145" y="353"/>
                      <a:pt x="144" y="351"/>
                    </a:cubicBezTo>
                    <a:cubicBezTo>
                      <a:pt x="143" y="350"/>
                      <a:pt x="142" y="349"/>
                      <a:pt x="141" y="349"/>
                    </a:cubicBezTo>
                    <a:cubicBezTo>
                      <a:pt x="140" y="348"/>
                      <a:pt x="139" y="348"/>
                      <a:pt x="138" y="347"/>
                    </a:cubicBezTo>
                    <a:cubicBezTo>
                      <a:pt x="138" y="347"/>
                      <a:pt x="138" y="347"/>
                      <a:pt x="138" y="347"/>
                    </a:cubicBezTo>
                    <a:cubicBezTo>
                      <a:pt x="129" y="349"/>
                      <a:pt x="121" y="351"/>
                      <a:pt x="112" y="352"/>
                    </a:cubicBezTo>
                    <a:cubicBezTo>
                      <a:pt x="110" y="352"/>
                      <a:pt x="107" y="352"/>
                      <a:pt x="105" y="352"/>
                    </a:cubicBezTo>
                    <a:cubicBezTo>
                      <a:pt x="103" y="352"/>
                      <a:pt x="101" y="352"/>
                      <a:pt x="98" y="352"/>
                    </a:cubicBezTo>
                    <a:cubicBezTo>
                      <a:pt x="96" y="352"/>
                      <a:pt x="94" y="352"/>
                      <a:pt x="92" y="352"/>
                    </a:cubicBezTo>
                    <a:cubicBezTo>
                      <a:pt x="90" y="352"/>
                      <a:pt x="87" y="352"/>
                      <a:pt x="85" y="352"/>
                    </a:cubicBezTo>
                    <a:cubicBezTo>
                      <a:pt x="83" y="351"/>
                      <a:pt x="81" y="351"/>
                      <a:pt x="79" y="350"/>
                    </a:cubicBezTo>
                    <a:cubicBezTo>
                      <a:pt x="77" y="350"/>
                      <a:pt x="74" y="349"/>
                      <a:pt x="72" y="348"/>
                    </a:cubicBezTo>
                    <a:cubicBezTo>
                      <a:pt x="70" y="347"/>
                      <a:pt x="68" y="347"/>
                      <a:pt x="66" y="345"/>
                    </a:cubicBezTo>
                    <a:cubicBezTo>
                      <a:pt x="64" y="344"/>
                      <a:pt x="62" y="343"/>
                      <a:pt x="60" y="342"/>
                    </a:cubicBezTo>
                    <a:cubicBezTo>
                      <a:pt x="58" y="341"/>
                      <a:pt x="56" y="340"/>
                      <a:pt x="55" y="338"/>
                    </a:cubicBezTo>
                    <a:cubicBezTo>
                      <a:pt x="53" y="337"/>
                      <a:pt x="51" y="336"/>
                      <a:pt x="49" y="334"/>
                    </a:cubicBezTo>
                    <a:cubicBezTo>
                      <a:pt x="48" y="333"/>
                      <a:pt x="46" y="331"/>
                      <a:pt x="44" y="329"/>
                    </a:cubicBezTo>
                    <a:cubicBezTo>
                      <a:pt x="40" y="325"/>
                      <a:pt x="40" y="325"/>
                      <a:pt x="40" y="325"/>
                    </a:cubicBezTo>
                    <a:cubicBezTo>
                      <a:pt x="40" y="325"/>
                      <a:pt x="40" y="325"/>
                      <a:pt x="40" y="325"/>
                    </a:cubicBezTo>
                    <a:cubicBezTo>
                      <a:pt x="36" y="326"/>
                      <a:pt x="36" y="326"/>
                      <a:pt x="36" y="326"/>
                    </a:cubicBezTo>
                    <a:cubicBezTo>
                      <a:pt x="35" y="326"/>
                      <a:pt x="33" y="327"/>
                      <a:pt x="32" y="327"/>
                    </a:cubicBezTo>
                    <a:cubicBezTo>
                      <a:pt x="31" y="327"/>
                      <a:pt x="29" y="327"/>
                      <a:pt x="28" y="327"/>
                    </a:cubicBezTo>
                    <a:cubicBezTo>
                      <a:pt x="26" y="327"/>
                      <a:pt x="25" y="327"/>
                      <a:pt x="24" y="327"/>
                    </a:cubicBezTo>
                    <a:cubicBezTo>
                      <a:pt x="22" y="326"/>
                      <a:pt x="21" y="326"/>
                      <a:pt x="20" y="325"/>
                    </a:cubicBezTo>
                    <a:cubicBezTo>
                      <a:pt x="19" y="325"/>
                      <a:pt x="18" y="325"/>
                      <a:pt x="18" y="324"/>
                    </a:cubicBezTo>
                    <a:cubicBezTo>
                      <a:pt x="16" y="323"/>
                      <a:pt x="16" y="323"/>
                      <a:pt x="16" y="323"/>
                    </a:cubicBezTo>
                    <a:cubicBezTo>
                      <a:pt x="15" y="322"/>
                      <a:pt x="14" y="321"/>
                      <a:pt x="13" y="320"/>
                    </a:cubicBezTo>
                    <a:cubicBezTo>
                      <a:pt x="12" y="319"/>
                      <a:pt x="11" y="318"/>
                      <a:pt x="10" y="317"/>
                    </a:cubicBezTo>
                    <a:cubicBezTo>
                      <a:pt x="9" y="316"/>
                      <a:pt x="8" y="315"/>
                      <a:pt x="8" y="313"/>
                    </a:cubicBezTo>
                    <a:cubicBezTo>
                      <a:pt x="6" y="310"/>
                      <a:pt x="6" y="310"/>
                      <a:pt x="6" y="310"/>
                    </a:cubicBezTo>
                    <a:cubicBezTo>
                      <a:pt x="5" y="307"/>
                      <a:pt x="4" y="304"/>
                      <a:pt x="3" y="301"/>
                    </a:cubicBezTo>
                    <a:cubicBezTo>
                      <a:pt x="2" y="300"/>
                      <a:pt x="2" y="299"/>
                      <a:pt x="2" y="297"/>
                    </a:cubicBezTo>
                    <a:cubicBezTo>
                      <a:pt x="1" y="296"/>
                      <a:pt x="1" y="294"/>
                      <a:pt x="1" y="293"/>
                    </a:cubicBezTo>
                    <a:cubicBezTo>
                      <a:pt x="0" y="290"/>
                      <a:pt x="0" y="287"/>
                      <a:pt x="0" y="284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5" y="274"/>
                      <a:pt x="5" y="274"/>
                      <a:pt x="5" y="274"/>
                    </a:cubicBezTo>
                    <a:cubicBezTo>
                      <a:pt x="7" y="270"/>
                      <a:pt x="9" y="267"/>
                      <a:pt x="11" y="264"/>
                    </a:cubicBezTo>
                    <a:cubicBezTo>
                      <a:pt x="13" y="260"/>
                      <a:pt x="16" y="257"/>
                      <a:pt x="18" y="254"/>
                    </a:cubicBezTo>
                    <a:cubicBezTo>
                      <a:pt x="20" y="251"/>
                      <a:pt x="23" y="248"/>
                      <a:pt x="25" y="245"/>
                    </a:cubicBezTo>
                    <a:cubicBezTo>
                      <a:pt x="28" y="241"/>
                      <a:pt x="30" y="239"/>
                      <a:pt x="33" y="236"/>
                    </a:cubicBezTo>
                    <a:cubicBezTo>
                      <a:pt x="37" y="231"/>
                      <a:pt x="37" y="231"/>
                      <a:pt x="37" y="231"/>
                    </a:cubicBezTo>
                    <a:cubicBezTo>
                      <a:pt x="41" y="227"/>
                      <a:pt x="41" y="227"/>
                      <a:pt x="41" y="227"/>
                    </a:cubicBezTo>
                    <a:cubicBezTo>
                      <a:pt x="46" y="223"/>
                      <a:pt x="46" y="223"/>
                      <a:pt x="46" y="223"/>
                    </a:cubicBezTo>
                    <a:cubicBezTo>
                      <a:pt x="50" y="219"/>
                      <a:pt x="50" y="219"/>
                      <a:pt x="50" y="219"/>
                    </a:cubicBezTo>
                    <a:cubicBezTo>
                      <a:pt x="53" y="216"/>
                      <a:pt x="56" y="214"/>
                      <a:pt x="59" y="211"/>
                    </a:cubicBezTo>
                    <a:cubicBezTo>
                      <a:pt x="64" y="206"/>
                      <a:pt x="71" y="201"/>
                      <a:pt x="77" y="196"/>
                    </a:cubicBezTo>
                    <a:cubicBezTo>
                      <a:pt x="82" y="191"/>
                      <a:pt x="88" y="186"/>
                      <a:pt x="94" y="181"/>
                    </a:cubicBezTo>
                    <a:cubicBezTo>
                      <a:pt x="97" y="178"/>
                      <a:pt x="100" y="176"/>
                      <a:pt x="103" y="173"/>
                    </a:cubicBezTo>
                    <a:cubicBezTo>
                      <a:pt x="106" y="170"/>
                      <a:pt x="108" y="167"/>
                      <a:pt x="111" y="164"/>
                    </a:cubicBezTo>
                    <a:cubicBezTo>
                      <a:pt x="114" y="162"/>
                      <a:pt x="116" y="158"/>
                      <a:pt x="118" y="155"/>
                    </a:cubicBezTo>
                    <a:cubicBezTo>
                      <a:pt x="121" y="152"/>
                      <a:pt x="123" y="149"/>
                      <a:pt x="125" y="146"/>
                    </a:cubicBezTo>
                    <a:cubicBezTo>
                      <a:pt x="125" y="146"/>
                      <a:pt x="125" y="146"/>
                      <a:pt x="125" y="146"/>
                    </a:cubicBezTo>
                    <a:cubicBezTo>
                      <a:pt x="130" y="127"/>
                      <a:pt x="130" y="127"/>
                      <a:pt x="130" y="127"/>
                    </a:cubicBezTo>
                    <a:cubicBezTo>
                      <a:pt x="131" y="122"/>
                      <a:pt x="131" y="122"/>
                      <a:pt x="131" y="122"/>
                    </a:cubicBezTo>
                    <a:cubicBezTo>
                      <a:pt x="131" y="120"/>
                      <a:pt x="132" y="119"/>
                      <a:pt x="132" y="117"/>
                    </a:cubicBezTo>
                    <a:cubicBezTo>
                      <a:pt x="135" y="108"/>
                      <a:pt x="135" y="108"/>
                      <a:pt x="135" y="108"/>
                    </a:cubicBezTo>
                    <a:cubicBezTo>
                      <a:pt x="136" y="105"/>
                      <a:pt x="137" y="101"/>
                      <a:pt x="138" y="98"/>
                    </a:cubicBezTo>
                    <a:cubicBezTo>
                      <a:pt x="142" y="89"/>
                      <a:pt x="142" y="89"/>
                      <a:pt x="142" y="89"/>
                    </a:cubicBezTo>
                    <a:cubicBezTo>
                      <a:pt x="143" y="86"/>
                      <a:pt x="144" y="83"/>
                      <a:pt x="146" y="80"/>
                    </a:cubicBezTo>
                    <a:cubicBezTo>
                      <a:pt x="150" y="71"/>
                      <a:pt x="150" y="71"/>
                      <a:pt x="150" y="71"/>
                    </a:cubicBezTo>
                    <a:cubicBezTo>
                      <a:pt x="153" y="65"/>
                      <a:pt x="156" y="60"/>
                      <a:pt x="159" y="54"/>
                    </a:cubicBezTo>
                    <a:cubicBezTo>
                      <a:pt x="168" y="36"/>
                      <a:pt x="168" y="36"/>
                      <a:pt x="168" y="36"/>
                    </a:cubicBezTo>
                    <a:cubicBezTo>
                      <a:pt x="169" y="33"/>
                      <a:pt x="171" y="30"/>
                      <a:pt x="172" y="27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8" y="0"/>
                      <a:pt x="191" y="2"/>
                      <a:pt x="195" y="3"/>
                    </a:cubicBezTo>
                    <a:cubicBezTo>
                      <a:pt x="198" y="5"/>
                      <a:pt x="201" y="6"/>
                      <a:pt x="205" y="8"/>
                    </a:cubicBezTo>
                    <a:cubicBezTo>
                      <a:pt x="212" y="11"/>
                      <a:pt x="218" y="14"/>
                      <a:pt x="225" y="16"/>
                    </a:cubicBezTo>
                    <a:cubicBezTo>
                      <a:pt x="229" y="17"/>
                      <a:pt x="233" y="17"/>
                      <a:pt x="236" y="18"/>
                    </a:cubicBezTo>
                    <a:cubicBezTo>
                      <a:pt x="238" y="18"/>
                      <a:pt x="240" y="18"/>
                      <a:pt x="242" y="18"/>
                    </a:cubicBezTo>
                    <a:cubicBezTo>
                      <a:pt x="243" y="18"/>
                      <a:pt x="245" y="18"/>
                      <a:pt x="247" y="18"/>
                    </a:cubicBezTo>
                    <a:cubicBezTo>
                      <a:pt x="249" y="17"/>
                      <a:pt x="251" y="17"/>
                      <a:pt x="252" y="16"/>
                    </a:cubicBezTo>
                    <a:cubicBezTo>
                      <a:pt x="254" y="16"/>
                      <a:pt x="256" y="15"/>
                      <a:pt x="257" y="14"/>
                    </a:cubicBezTo>
                    <a:cubicBezTo>
                      <a:pt x="258" y="14"/>
                      <a:pt x="259" y="14"/>
                      <a:pt x="260" y="13"/>
                    </a:cubicBezTo>
                    <a:cubicBezTo>
                      <a:pt x="260" y="13"/>
                      <a:pt x="261" y="12"/>
                      <a:pt x="262" y="12"/>
                    </a:cubicBezTo>
                    <a:cubicBezTo>
                      <a:pt x="263" y="11"/>
                      <a:pt x="265" y="9"/>
                      <a:pt x="266" y="8"/>
                    </a:cubicBezTo>
                    <a:cubicBezTo>
                      <a:pt x="267" y="7"/>
                      <a:pt x="267" y="7"/>
                      <a:pt x="267" y="7"/>
                    </a:cubicBezTo>
                    <a:cubicBezTo>
                      <a:pt x="267" y="9"/>
                      <a:pt x="267" y="9"/>
                      <a:pt x="267" y="9"/>
                    </a:cubicBezTo>
                    <a:cubicBezTo>
                      <a:pt x="268" y="27"/>
                      <a:pt x="268" y="27"/>
                      <a:pt x="268" y="27"/>
                    </a:cubicBezTo>
                    <a:cubicBezTo>
                      <a:pt x="269" y="33"/>
                      <a:pt x="269" y="39"/>
                      <a:pt x="269" y="45"/>
                    </a:cubicBezTo>
                    <a:cubicBezTo>
                      <a:pt x="269" y="63"/>
                      <a:pt x="269" y="63"/>
                      <a:pt x="269" y="63"/>
                    </a:cubicBezTo>
                    <a:cubicBezTo>
                      <a:pt x="269" y="69"/>
                      <a:pt x="269" y="75"/>
                      <a:pt x="269" y="82"/>
                    </a:cubicBezTo>
                    <a:cubicBezTo>
                      <a:pt x="269" y="100"/>
                      <a:pt x="269" y="100"/>
                      <a:pt x="269" y="100"/>
                    </a:cubicBezTo>
                    <a:cubicBezTo>
                      <a:pt x="269" y="106"/>
                      <a:pt x="269" y="112"/>
                      <a:pt x="268" y="118"/>
                    </a:cubicBezTo>
                    <a:cubicBezTo>
                      <a:pt x="268" y="130"/>
                      <a:pt x="267" y="142"/>
                      <a:pt x="266" y="154"/>
                    </a:cubicBezTo>
                    <a:cubicBezTo>
                      <a:pt x="264" y="191"/>
                      <a:pt x="264" y="191"/>
                      <a:pt x="264" y="191"/>
                    </a:cubicBezTo>
                    <a:cubicBezTo>
                      <a:pt x="262" y="227"/>
                      <a:pt x="262" y="227"/>
                      <a:pt x="262" y="227"/>
                    </a:cubicBezTo>
                    <a:cubicBezTo>
                      <a:pt x="261" y="245"/>
                      <a:pt x="261" y="245"/>
                      <a:pt x="261" y="245"/>
                    </a:cubicBezTo>
                    <a:cubicBezTo>
                      <a:pt x="261" y="251"/>
                      <a:pt x="260" y="257"/>
                      <a:pt x="260" y="263"/>
                    </a:cubicBezTo>
                    <a:cubicBezTo>
                      <a:pt x="259" y="300"/>
                      <a:pt x="259" y="300"/>
                      <a:pt x="259" y="300"/>
                    </a:cubicBezTo>
                    <a:cubicBezTo>
                      <a:pt x="259" y="301"/>
                      <a:pt x="259" y="301"/>
                      <a:pt x="259" y="301"/>
                    </a:cubicBezTo>
                    <a:cubicBezTo>
                      <a:pt x="258" y="300"/>
                      <a:pt x="258" y="300"/>
                      <a:pt x="258" y="300"/>
                    </a:cubicBezTo>
                    <a:cubicBezTo>
                      <a:pt x="257" y="299"/>
                      <a:pt x="256" y="299"/>
                      <a:pt x="255" y="298"/>
                    </a:cubicBezTo>
                    <a:cubicBezTo>
                      <a:pt x="254" y="297"/>
                      <a:pt x="254" y="297"/>
                      <a:pt x="254" y="296"/>
                    </a:cubicBezTo>
                    <a:cubicBezTo>
                      <a:pt x="253" y="296"/>
                      <a:pt x="253" y="295"/>
                      <a:pt x="253" y="294"/>
                    </a:cubicBezTo>
                    <a:cubicBezTo>
                      <a:pt x="253" y="294"/>
                      <a:pt x="253" y="293"/>
                      <a:pt x="253" y="293"/>
                    </a:cubicBezTo>
                    <a:cubicBezTo>
                      <a:pt x="253" y="293"/>
                      <a:pt x="253" y="293"/>
                      <a:pt x="254" y="293"/>
                    </a:cubicBezTo>
                    <a:cubicBezTo>
                      <a:pt x="254" y="293"/>
                      <a:pt x="254" y="293"/>
                      <a:pt x="255" y="293"/>
                    </a:cubicBezTo>
                    <a:cubicBezTo>
                      <a:pt x="255" y="293"/>
                      <a:pt x="256" y="293"/>
                      <a:pt x="257" y="293"/>
                    </a:cubicBezTo>
                    <a:cubicBezTo>
                      <a:pt x="258" y="293"/>
                      <a:pt x="259" y="293"/>
                      <a:pt x="260" y="293"/>
                    </a:cubicBezTo>
                    <a:cubicBezTo>
                      <a:pt x="261" y="293"/>
                      <a:pt x="263" y="293"/>
                      <a:pt x="264" y="293"/>
                    </a:cubicBezTo>
                    <a:cubicBezTo>
                      <a:pt x="265" y="292"/>
                      <a:pt x="265" y="291"/>
                      <a:pt x="265" y="290"/>
                    </a:cubicBezTo>
                    <a:cubicBezTo>
                      <a:pt x="266" y="289"/>
                      <a:pt x="266" y="288"/>
                      <a:pt x="265" y="287"/>
                    </a:cubicBezTo>
                    <a:cubicBezTo>
                      <a:pt x="265" y="286"/>
                      <a:pt x="265" y="285"/>
                      <a:pt x="265" y="283"/>
                    </a:cubicBezTo>
                    <a:cubicBezTo>
                      <a:pt x="266" y="283"/>
                      <a:pt x="266" y="283"/>
                      <a:pt x="266" y="283"/>
                    </a:cubicBezTo>
                    <a:cubicBezTo>
                      <a:pt x="263" y="303"/>
                      <a:pt x="263" y="303"/>
                      <a:pt x="263" y="303"/>
                    </a:cubicBezTo>
                    <a:cubicBezTo>
                      <a:pt x="262" y="323"/>
                      <a:pt x="262" y="323"/>
                      <a:pt x="262" y="323"/>
                    </a:cubicBezTo>
                    <a:cubicBezTo>
                      <a:pt x="260" y="343"/>
                      <a:pt x="260" y="343"/>
                      <a:pt x="260" y="343"/>
                    </a:cubicBezTo>
                    <a:cubicBezTo>
                      <a:pt x="260" y="347"/>
                      <a:pt x="259" y="350"/>
                      <a:pt x="259" y="353"/>
                    </a:cubicBezTo>
                    <a:cubicBezTo>
                      <a:pt x="257" y="363"/>
                      <a:pt x="257" y="363"/>
                      <a:pt x="257" y="363"/>
                    </a:cubicBezTo>
                    <a:cubicBezTo>
                      <a:pt x="257" y="363"/>
                      <a:pt x="257" y="363"/>
                      <a:pt x="257" y="363"/>
                    </a:cubicBezTo>
                    <a:cubicBezTo>
                      <a:pt x="257" y="364"/>
                      <a:pt x="258" y="365"/>
                      <a:pt x="258" y="366"/>
                    </a:cubicBezTo>
                    <a:cubicBezTo>
                      <a:pt x="258" y="367"/>
                      <a:pt x="257" y="367"/>
                      <a:pt x="257" y="368"/>
                    </a:cubicBezTo>
                    <a:cubicBezTo>
                      <a:pt x="257" y="369"/>
                      <a:pt x="257" y="369"/>
                      <a:pt x="257" y="369"/>
                    </a:cubicBezTo>
                    <a:cubicBezTo>
                      <a:pt x="257" y="370"/>
                      <a:pt x="256" y="371"/>
                      <a:pt x="255" y="372"/>
                    </a:cubicBezTo>
                    <a:cubicBezTo>
                      <a:pt x="255" y="372"/>
                      <a:pt x="254" y="373"/>
                      <a:pt x="253" y="374"/>
                    </a:cubicBezTo>
                    <a:cubicBezTo>
                      <a:pt x="252" y="374"/>
                      <a:pt x="252" y="375"/>
                      <a:pt x="251" y="375"/>
                    </a:cubicBezTo>
                    <a:cubicBezTo>
                      <a:pt x="250" y="375"/>
                      <a:pt x="249" y="376"/>
                      <a:pt x="248" y="376"/>
                    </a:cubicBezTo>
                    <a:cubicBezTo>
                      <a:pt x="247" y="376"/>
                      <a:pt x="246" y="376"/>
                      <a:pt x="245" y="376"/>
                    </a:cubicBezTo>
                    <a:cubicBezTo>
                      <a:pt x="244" y="376"/>
                      <a:pt x="243" y="376"/>
                      <a:pt x="242" y="376"/>
                    </a:cubicBezTo>
                    <a:cubicBezTo>
                      <a:pt x="241" y="376"/>
                      <a:pt x="240" y="376"/>
                      <a:pt x="239" y="376"/>
                    </a:cubicBezTo>
                    <a:cubicBezTo>
                      <a:pt x="238" y="376"/>
                      <a:pt x="238" y="375"/>
                      <a:pt x="237" y="375"/>
                    </a:cubicBezTo>
                    <a:cubicBezTo>
                      <a:pt x="236" y="375"/>
                      <a:pt x="235" y="374"/>
                      <a:pt x="234" y="374"/>
                    </a:cubicBezTo>
                    <a:cubicBezTo>
                      <a:pt x="233" y="374"/>
                      <a:pt x="232" y="373"/>
                      <a:pt x="232" y="373"/>
                    </a:cubicBezTo>
                    <a:cubicBezTo>
                      <a:pt x="229" y="371"/>
                      <a:pt x="229" y="371"/>
                      <a:pt x="229" y="371"/>
                    </a:cubicBezTo>
                    <a:cubicBezTo>
                      <a:pt x="227" y="369"/>
                      <a:pt x="227" y="369"/>
                      <a:pt x="227" y="369"/>
                    </a:cubicBezTo>
                    <a:cubicBezTo>
                      <a:pt x="225" y="368"/>
                      <a:pt x="224" y="366"/>
                      <a:pt x="223" y="365"/>
                    </a:cubicBezTo>
                    <a:cubicBezTo>
                      <a:pt x="224" y="365"/>
                      <a:pt x="224" y="365"/>
                      <a:pt x="224" y="365"/>
                    </a:cubicBezTo>
                    <a:cubicBezTo>
                      <a:pt x="224" y="370"/>
                      <a:pt x="225" y="374"/>
                      <a:pt x="226" y="379"/>
                    </a:cubicBezTo>
                    <a:cubicBezTo>
                      <a:pt x="226" y="382"/>
                      <a:pt x="226" y="384"/>
                      <a:pt x="227" y="387"/>
                    </a:cubicBezTo>
                    <a:cubicBezTo>
                      <a:pt x="227" y="389"/>
                      <a:pt x="228" y="391"/>
                      <a:pt x="229" y="394"/>
                    </a:cubicBezTo>
                    <a:cubicBezTo>
                      <a:pt x="229" y="395"/>
                      <a:pt x="229" y="396"/>
                      <a:pt x="230" y="397"/>
                    </a:cubicBezTo>
                    <a:cubicBezTo>
                      <a:pt x="230" y="398"/>
                      <a:pt x="231" y="399"/>
                      <a:pt x="231" y="401"/>
                    </a:cubicBezTo>
                    <a:cubicBezTo>
                      <a:pt x="232" y="402"/>
                      <a:pt x="232" y="403"/>
                      <a:pt x="233" y="404"/>
                    </a:cubicBezTo>
                    <a:cubicBezTo>
                      <a:pt x="233" y="405"/>
                      <a:pt x="234" y="406"/>
                      <a:pt x="235" y="407"/>
                    </a:cubicBezTo>
                    <a:cubicBezTo>
                      <a:pt x="235" y="408"/>
                      <a:pt x="236" y="409"/>
                      <a:pt x="237" y="410"/>
                    </a:cubicBezTo>
                    <a:cubicBezTo>
                      <a:pt x="238" y="410"/>
                      <a:pt x="239" y="411"/>
                      <a:pt x="240" y="412"/>
                    </a:cubicBezTo>
                    <a:cubicBezTo>
                      <a:pt x="240" y="412"/>
                      <a:pt x="241" y="412"/>
                      <a:pt x="241" y="412"/>
                    </a:cubicBezTo>
                    <a:cubicBezTo>
                      <a:pt x="242" y="412"/>
                      <a:pt x="242" y="412"/>
                      <a:pt x="243" y="412"/>
                    </a:cubicBezTo>
                    <a:cubicBezTo>
                      <a:pt x="244" y="412"/>
                      <a:pt x="245" y="412"/>
                      <a:pt x="246" y="411"/>
                    </a:cubicBezTo>
                    <a:cubicBezTo>
                      <a:pt x="246" y="412"/>
                      <a:pt x="246" y="412"/>
                      <a:pt x="246" y="412"/>
                    </a:cubicBezTo>
                    <a:cubicBezTo>
                      <a:pt x="245" y="412"/>
                      <a:pt x="244" y="411"/>
                      <a:pt x="243" y="411"/>
                    </a:cubicBezTo>
                    <a:cubicBezTo>
                      <a:pt x="243" y="410"/>
                      <a:pt x="242" y="408"/>
                      <a:pt x="242" y="407"/>
                    </a:cubicBezTo>
                    <a:cubicBezTo>
                      <a:pt x="243" y="406"/>
                      <a:pt x="243" y="405"/>
                      <a:pt x="244" y="404"/>
                    </a:cubicBezTo>
                    <a:cubicBezTo>
                      <a:pt x="245" y="404"/>
                      <a:pt x="246" y="403"/>
                      <a:pt x="247" y="402"/>
                    </a:cubicBezTo>
                    <a:cubicBezTo>
                      <a:pt x="249" y="401"/>
                      <a:pt x="251" y="401"/>
                      <a:pt x="253" y="401"/>
                    </a:cubicBezTo>
                    <a:cubicBezTo>
                      <a:pt x="255" y="402"/>
                      <a:pt x="257" y="403"/>
                      <a:pt x="259" y="404"/>
                    </a:cubicBezTo>
                    <a:cubicBezTo>
                      <a:pt x="262" y="406"/>
                      <a:pt x="264" y="410"/>
                      <a:pt x="266" y="414"/>
                    </a:cubicBezTo>
                    <a:cubicBezTo>
                      <a:pt x="266" y="416"/>
                      <a:pt x="267" y="418"/>
                      <a:pt x="268" y="420"/>
                    </a:cubicBezTo>
                    <a:cubicBezTo>
                      <a:pt x="268" y="422"/>
                      <a:pt x="269" y="424"/>
                      <a:pt x="269" y="426"/>
                    </a:cubicBezTo>
                    <a:cubicBezTo>
                      <a:pt x="268" y="426"/>
                      <a:pt x="268" y="426"/>
                      <a:pt x="268" y="426"/>
                    </a:cubicBezTo>
                    <a:cubicBezTo>
                      <a:pt x="268" y="426"/>
                      <a:pt x="268" y="426"/>
                      <a:pt x="268" y="426"/>
                    </a:cubicBezTo>
                    <a:cubicBezTo>
                      <a:pt x="269" y="426"/>
                      <a:pt x="269" y="425"/>
                      <a:pt x="269" y="426"/>
                    </a:cubicBezTo>
                    <a:cubicBezTo>
                      <a:pt x="269" y="426"/>
                      <a:pt x="269" y="426"/>
                      <a:pt x="269" y="426"/>
                    </a:cubicBezTo>
                    <a:cubicBezTo>
                      <a:pt x="269" y="426"/>
                      <a:pt x="269" y="427"/>
                      <a:pt x="270" y="427"/>
                    </a:cubicBezTo>
                    <a:cubicBezTo>
                      <a:pt x="270" y="429"/>
                      <a:pt x="270" y="429"/>
                      <a:pt x="270" y="429"/>
                    </a:cubicBezTo>
                    <a:cubicBezTo>
                      <a:pt x="269" y="432"/>
                      <a:pt x="269" y="432"/>
                      <a:pt x="269" y="432"/>
                    </a:cubicBezTo>
                    <a:cubicBezTo>
                      <a:pt x="269" y="439"/>
                      <a:pt x="269" y="439"/>
                      <a:pt x="269" y="439"/>
                    </a:cubicBezTo>
                    <a:cubicBezTo>
                      <a:pt x="269" y="443"/>
                      <a:pt x="270" y="448"/>
                      <a:pt x="270" y="452"/>
                    </a:cubicBezTo>
                    <a:cubicBezTo>
                      <a:pt x="271" y="461"/>
                      <a:pt x="272" y="470"/>
                      <a:pt x="276" y="478"/>
                    </a:cubicBezTo>
                    <a:cubicBezTo>
                      <a:pt x="277" y="479"/>
                      <a:pt x="277" y="479"/>
                      <a:pt x="277" y="479"/>
                    </a:cubicBezTo>
                    <a:cubicBezTo>
                      <a:pt x="276" y="479"/>
                      <a:pt x="276" y="479"/>
                      <a:pt x="276" y="479"/>
                    </a:cubicBezTo>
                    <a:cubicBezTo>
                      <a:pt x="267" y="481"/>
                      <a:pt x="267" y="481"/>
                      <a:pt x="267" y="481"/>
                    </a:cubicBezTo>
                    <a:cubicBezTo>
                      <a:pt x="264" y="482"/>
                      <a:pt x="261" y="482"/>
                      <a:pt x="258" y="483"/>
                    </a:cubicBezTo>
                    <a:cubicBezTo>
                      <a:pt x="255" y="483"/>
                      <a:pt x="252" y="484"/>
                      <a:pt x="249" y="484"/>
                    </a:cubicBezTo>
                    <a:cubicBezTo>
                      <a:pt x="246" y="484"/>
                      <a:pt x="243" y="484"/>
                      <a:pt x="240" y="484"/>
                    </a:cubicBezTo>
                    <a:cubicBezTo>
                      <a:pt x="236" y="485"/>
                      <a:pt x="233" y="485"/>
                      <a:pt x="230" y="485"/>
                    </a:cubicBezTo>
                    <a:cubicBezTo>
                      <a:pt x="227" y="485"/>
                      <a:pt x="224" y="485"/>
                      <a:pt x="221" y="484"/>
                    </a:cubicBezTo>
                    <a:cubicBezTo>
                      <a:pt x="203" y="484"/>
                      <a:pt x="203" y="484"/>
                      <a:pt x="203" y="484"/>
                    </a:cubicBezTo>
                    <a:cubicBezTo>
                      <a:pt x="193" y="484"/>
                      <a:pt x="193" y="484"/>
                      <a:pt x="193" y="484"/>
                    </a:cubicBezTo>
                    <a:cubicBezTo>
                      <a:pt x="184" y="484"/>
                      <a:pt x="184" y="484"/>
                      <a:pt x="184" y="484"/>
                    </a:cubicBezTo>
                    <a:cubicBezTo>
                      <a:pt x="181" y="484"/>
                      <a:pt x="178" y="484"/>
                      <a:pt x="175" y="485"/>
                    </a:cubicBezTo>
                    <a:cubicBezTo>
                      <a:pt x="172" y="485"/>
                      <a:pt x="169" y="486"/>
                      <a:pt x="166" y="486"/>
                    </a:cubicBezTo>
                    <a:cubicBezTo>
                      <a:pt x="163" y="487"/>
                      <a:pt x="160" y="488"/>
                      <a:pt x="157" y="489"/>
                    </a:cubicBezTo>
                    <a:cubicBezTo>
                      <a:pt x="154" y="490"/>
                      <a:pt x="151" y="490"/>
                      <a:pt x="148" y="492"/>
                    </a:cubicBezTo>
                    <a:cubicBezTo>
                      <a:pt x="145" y="493"/>
                      <a:pt x="142" y="494"/>
                      <a:pt x="140" y="496"/>
                    </a:cubicBezTo>
                    <a:cubicBezTo>
                      <a:pt x="132" y="500"/>
                      <a:pt x="132" y="500"/>
                      <a:pt x="132" y="500"/>
                    </a:cubicBezTo>
                    <a:cubicBezTo>
                      <a:pt x="131" y="500"/>
                      <a:pt x="131" y="500"/>
                      <a:pt x="131" y="500"/>
                    </a:cubicBezTo>
                    <a:cubicBezTo>
                      <a:pt x="131" y="500"/>
                      <a:pt x="131" y="500"/>
                      <a:pt x="131" y="500"/>
                    </a:cubicBezTo>
                    <a:cubicBezTo>
                      <a:pt x="131" y="495"/>
                      <a:pt x="130" y="489"/>
                      <a:pt x="129" y="484"/>
                    </a:cubicBezTo>
                    <a:cubicBezTo>
                      <a:pt x="129" y="481"/>
                      <a:pt x="129" y="479"/>
                      <a:pt x="129" y="476"/>
                    </a:cubicBezTo>
                    <a:cubicBezTo>
                      <a:pt x="128" y="468"/>
                      <a:pt x="128" y="468"/>
                      <a:pt x="128" y="468"/>
                    </a:cubicBezTo>
                    <a:cubicBezTo>
                      <a:pt x="128" y="460"/>
                      <a:pt x="128" y="460"/>
                      <a:pt x="128" y="460"/>
                    </a:cubicBezTo>
                    <a:cubicBezTo>
                      <a:pt x="128" y="457"/>
                      <a:pt x="128" y="455"/>
                      <a:pt x="128" y="452"/>
                    </a:cubicBezTo>
                    <a:cubicBezTo>
                      <a:pt x="128" y="447"/>
                      <a:pt x="128" y="441"/>
                      <a:pt x="128" y="436"/>
                    </a:cubicBezTo>
                    <a:cubicBezTo>
                      <a:pt x="129" y="425"/>
                      <a:pt x="130" y="414"/>
                      <a:pt x="131" y="404"/>
                    </a:cubicBezTo>
                    <a:cubicBezTo>
                      <a:pt x="131" y="398"/>
                      <a:pt x="132" y="393"/>
                      <a:pt x="132" y="388"/>
                    </a:cubicBezTo>
                    <a:cubicBezTo>
                      <a:pt x="132" y="385"/>
                      <a:pt x="132" y="382"/>
                      <a:pt x="132" y="380"/>
                    </a:cubicBezTo>
                    <a:cubicBezTo>
                      <a:pt x="131" y="377"/>
                      <a:pt x="131" y="374"/>
                      <a:pt x="131" y="372"/>
                    </a:cubicBezTo>
                    <a:cubicBezTo>
                      <a:pt x="131" y="372"/>
                      <a:pt x="131" y="372"/>
                      <a:pt x="131" y="372"/>
                    </a:cubicBezTo>
                    <a:cubicBezTo>
                      <a:pt x="128" y="373"/>
                      <a:pt x="128" y="373"/>
                      <a:pt x="128" y="373"/>
                    </a:cubicBezTo>
                    <a:cubicBezTo>
                      <a:pt x="128" y="374"/>
                      <a:pt x="127" y="375"/>
                      <a:pt x="126" y="375"/>
                    </a:cubicBezTo>
                    <a:cubicBezTo>
                      <a:pt x="126" y="376"/>
                      <a:pt x="125" y="377"/>
                      <a:pt x="125" y="378"/>
                    </a:cubicBezTo>
                    <a:cubicBezTo>
                      <a:pt x="124" y="379"/>
                      <a:pt x="124" y="380"/>
                      <a:pt x="123" y="381"/>
                    </a:cubicBezTo>
                    <a:cubicBezTo>
                      <a:pt x="123" y="381"/>
                      <a:pt x="123" y="382"/>
                      <a:pt x="123" y="383"/>
                    </a:cubicBezTo>
                    <a:cubicBezTo>
                      <a:pt x="122" y="384"/>
                      <a:pt x="122" y="385"/>
                      <a:pt x="122" y="386"/>
                    </a:cubicBezTo>
                    <a:cubicBezTo>
                      <a:pt x="122" y="387"/>
                      <a:pt x="122" y="388"/>
                      <a:pt x="123" y="389"/>
                    </a:cubicBezTo>
                    <a:cubicBezTo>
                      <a:pt x="123" y="390"/>
                      <a:pt x="123" y="391"/>
                      <a:pt x="123" y="392"/>
                    </a:cubicBezTo>
                    <a:cubicBezTo>
                      <a:pt x="123" y="393"/>
                      <a:pt x="123" y="394"/>
                      <a:pt x="124" y="395"/>
                    </a:cubicBezTo>
                    <a:cubicBezTo>
                      <a:pt x="124" y="396"/>
                      <a:pt x="124" y="397"/>
                      <a:pt x="125" y="398"/>
                    </a:cubicBezTo>
                    <a:cubicBezTo>
                      <a:pt x="125" y="400"/>
                      <a:pt x="126" y="402"/>
                      <a:pt x="127" y="403"/>
                    </a:cubicBezTo>
                    <a:cubicBezTo>
                      <a:pt x="128" y="405"/>
                      <a:pt x="129" y="407"/>
                      <a:pt x="130" y="409"/>
                    </a:cubicBezTo>
                    <a:cubicBezTo>
                      <a:pt x="131" y="410"/>
                      <a:pt x="132" y="412"/>
                      <a:pt x="134" y="413"/>
                    </a:cubicBezTo>
                    <a:close/>
                    <a:moveTo>
                      <a:pt x="134" y="413"/>
                    </a:moveTo>
                    <a:cubicBezTo>
                      <a:pt x="132" y="412"/>
                      <a:pt x="131" y="410"/>
                      <a:pt x="130" y="409"/>
                    </a:cubicBezTo>
                    <a:cubicBezTo>
                      <a:pt x="129" y="407"/>
                      <a:pt x="128" y="405"/>
                      <a:pt x="127" y="403"/>
                    </a:cubicBezTo>
                    <a:cubicBezTo>
                      <a:pt x="126" y="402"/>
                      <a:pt x="125" y="400"/>
                      <a:pt x="125" y="398"/>
                    </a:cubicBezTo>
                    <a:cubicBezTo>
                      <a:pt x="124" y="397"/>
                      <a:pt x="124" y="396"/>
                      <a:pt x="124" y="395"/>
                    </a:cubicBezTo>
                    <a:cubicBezTo>
                      <a:pt x="123" y="394"/>
                      <a:pt x="123" y="393"/>
                      <a:pt x="123" y="392"/>
                    </a:cubicBezTo>
                    <a:cubicBezTo>
                      <a:pt x="123" y="391"/>
                      <a:pt x="123" y="390"/>
                      <a:pt x="122" y="389"/>
                    </a:cubicBezTo>
                    <a:cubicBezTo>
                      <a:pt x="122" y="388"/>
                      <a:pt x="122" y="387"/>
                      <a:pt x="122" y="386"/>
                    </a:cubicBezTo>
                    <a:cubicBezTo>
                      <a:pt x="122" y="385"/>
                      <a:pt x="122" y="384"/>
                      <a:pt x="123" y="383"/>
                    </a:cubicBezTo>
                    <a:cubicBezTo>
                      <a:pt x="123" y="382"/>
                      <a:pt x="123" y="381"/>
                      <a:pt x="123" y="380"/>
                    </a:cubicBezTo>
                    <a:cubicBezTo>
                      <a:pt x="124" y="380"/>
                      <a:pt x="124" y="379"/>
                      <a:pt x="124" y="378"/>
                    </a:cubicBezTo>
                    <a:cubicBezTo>
                      <a:pt x="125" y="377"/>
                      <a:pt x="126" y="376"/>
                      <a:pt x="126" y="375"/>
                    </a:cubicBezTo>
                    <a:cubicBezTo>
                      <a:pt x="127" y="375"/>
                      <a:pt x="128" y="374"/>
                      <a:pt x="128" y="373"/>
                    </a:cubicBezTo>
                    <a:cubicBezTo>
                      <a:pt x="131" y="372"/>
                      <a:pt x="131" y="372"/>
                      <a:pt x="131" y="372"/>
                    </a:cubicBezTo>
                    <a:cubicBezTo>
                      <a:pt x="131" y="372"/>
                      <a:pt x="131" y="372"/>
                      <a:pt x="131" y="372"/>
                    </a:cubicBezTo>
                    <a:cubicBezTo>
                      <a:pt x="131" y="372"/>
                      <a:pt x="131" y="372"/>
                      <a:pt x="131" y="372"/>
                    </a:cubicBezTo>
                    <a:cubicBezTo>
                      <a:pt x="131" y="374"/>
                      <a:pt x="132" y="377"/>
                      <a:pt x="132" y="380"/>
                    </a:cubicBezTo>
                    <a:cubicBezTo>
                      <a:pt x="132" y="382"/>
                      <a:pt x="132" y="385"/>
                      <a:pt x="132" y="388"/>
                    </a:cubicBezTo>
                    <a:cubicBezTo>
                      <a:pt x="132" y="393"/>
                      <a:pt x="131" y="398"/>
                      <a:pt x="131" y="404"/>
                    </a:cubicBezTo>
                    <a:cubicBezTo>
                      <a:pt x="130" y="414"/>
                      <a:pt x="129" y="425"/>
                      <a:pt x="129" y="436"/>
                    </a:cubicBezTo>
                    <a:cubicBezTo>
                      <a:pt x="128" y="441"/>
                      <a:pt x="128" y="447"/>
                      <a:pt x="128" y="452"/>
                    </a:cubicBezTo>
                    <a:cubicBezTo>
                      <a:pt x="128" y="455"/>
                      <a:pt x="128" y="457"/>
                      <a:pt x="128" y="460"/>
                    </a:cubicBezTo>
                    <a:cubicBezTo>
                      <a:pt x="128" y="468"/>
                      <a:pt x="128" y="468"/>
                      <a:pt x="128" y="468"/>
                    </a:cubicBezTo>
                    <a:cubicBezTo>
                      <a:pt x="129" y="476"/>
                      <a:pt x="129" y="476"/>
                      <a:pt x="129" y="476"/>
                    </a:cubicBezTo>
                    <a:cubicBezTo>
                      <a:pt x="129" y="479"/>
                      <a:pt x="129" y="481"/>
                      <a:pt x="130" y="484"/>
                    </a:cubicBezTo>
                    <a:cubicBezTo>
                      <a:pt x="130" y="489"/>
                      <a:pt x="131" y="495"/>
                      <a:pt x="132" y="500"/>
                    </a:cubicBezTo>
                    <a:cubicBezTo>
                      <a:pt x="131" y="500"/>
                      <a:pt x="131" y="500"/>
                      <a:pt x="131" y="500"/>
                    </a:cubicBezTo>
                    <a:cubicBezTo>
                      <a:pt x="139" y="495"/>
                      <a:pt x="139" y="495"/>
                      <a:pt x="139" y="495"/>
                    </a:cubicBezTo>
                    <a:cubicBezTo>
                      <a:pt x="142" y="494"/>
                      <a:pt x="145" y="493"/>
                      <a:pt x="148" y="491"/>
                    </a:cubicBezTo>
                    <a:cubicBezTo>
                      <a:pt x="151" y="490"/>
                      <a:pt x="154" y="489"/>
                      <a:pt x="157" y="488"/>
                    </a:cubicBezTo>
                    <a:cubicBezTo>
                      <a:pt x="160" y="487"/>
                      <a:pt x="163" y="487"/>
                      <a:pt x="166" y="486"/>
                    </a:cubicBezTo>
                    <a:cubicBezTo>
                      <a:pt x="169" y="485"/>
                      <a:pt x="172" y="485"/>
                      <a:pt x="175" y="484"/>
                    </a:cubicBezTo>
                    <a:cubicBezTo>
                      <a:pt x="178" y="484"/>
                      <a:pt x="181" y="484"/>
                      <a:pt x="184" y="484"/>
                    </a:cubicBezTo>
                    <a:cubicBezTo>
                      <a:pt x="193" y="483"/>
                      <a:pt x="193" y="483"/>
                      <a:pt x="193" y="483"/>
                    </a:cubicBezTo>
                    <a:cubicBezTo>
                      <a:pt x="203" y="483"/>
                      <a:pt x="203" y="483"/>
                      <a:pt x="203" y="483"/>
                    </a:cubicBezTo>
                    <a:cubicBezTo>
                      <a:pt x="221" y="484"/>
                      <a:pt x="221" y="484"/>
                      <a:pt x="221" y="484"/>
                    </a:cubicBezTo>
                    <a:cubicBezTo>
                      <a:pt x="224" y="484"/>
                      <a:pt x="227" y="484"/>
                      <a:pt x="230" y="484"/>
                    </a:cubicBezTo>
                    <a:cubicBezTo>
                      <a:pt x="233" y="484"/>
                      <a:pt x="236" y="484"/>
                      <a:pt x="240" y="484"/>
                    </a:cubicBezTo>
                    <a:cubicBezTo>
                      <a:pt x="243" y="484"/>
                      <a:pt x="246" y="484"/>
                      <a:pt x="249" y="483"/>
                    </a:cubicBezTo>
                    <a:cubicBezTo>
                      <a:pt x="252" y="483"/>
                      <a:pt x="255" y="483"/>
                      <a:pt x="258" y="482"/>
                    </a:cubicBezTo>
                    <a:cubicBezTo>
                      <a:pt x="261" y="482"/>
                      <a:pt x="264" y="481"/>
                      <a:pt x="267" y="480"/>
                    </a:cubicBezTo>
                    <a:cubicBezTo>
                      <a:pt x="276" y="478"/>
                      <a:pt x="276" y="478"/>
                      <a:pt x="276" y="478"/>
                    </a:cubicBezTo>
                    <a:cubicBezTo>
                      <a:pt x="276" y="478"/>
                      <a:pt x="276" y="478"/>
                      <a:pt x="276" y="478"/>
                    </a:cubicBezTo>
                    <a:cubicBezTo>
                      <a:pt x="272" y="470"/>
                      <a:pt x="270" y="461"/>
                      <a:pt x="269" y="452"/>
                    </a:cubicBezTo>
                    <a:cubicBezTo>
                      <a:pt x="269" y="448"/>
                      <a:pt x="269" y="443"/>
                      <a:pt x="269" y="439"/>
                    </a:cubicBezTo>
                    <a:cubicBezTo>
                      <a:pt x="269" y="432"/>
                      <a:pt x="269" y="432"/>
                      <a:pt x="269" y="432"/>
                    </a:cubicBezTo>
                    <a:cubicBezTo>
                      <a:pt x="269" y="429"/>
                      <a:pt x="269" y="429"/>
                      <a:pt x="269" y="429"/>
                    </a:cubicBezTo>
                    <a:cubicBezTo>
                      <a:pt x="269" y="427"/>
                      <a:pt x="269" y="427"/>
                      <a:pt x="269" y="427"/>
                    </a:cubicBezTo>
                    <a:cubicBezTo>
                      <a:pt x="269" y="427"/>
                      <a:pt x="269" y="426"/>
                      <a:pt x="269" y="426"/>
                    </a:cubicBezTo>
                    <a:cubicBezTo>
                      <a:pt x="269" y="426"/>
                      <a:pt x="269" y="426"/>
                      <a:pt x="269" y="426"/>
                    </a:cubicBezTo>
                    <a:cubicBezTo>
                      <a:pt x="269" y="426"/>
                      <a:pt x="269" y="426"/>
                      <a:pt x="269" y="426"/>
                    </a:cubicBezTo>
                    <a:cubicBezTo>
                      <a:pt x="269" y="426"/>
                      <a:pt x="269" y="427"/>
                      <a:pt x="269" y="427"/>
                    </a:cubicBezTo>
                    <a:cubicBezTo>
                      <a:pt x="268" y="428"/>
                      <a:pt x="268" y="428"/>
                      <a:pt x="268" y="428"/>
                    </a:cubicBezTo>
                    <a:cubicBezTo>
                      <a:pt x="268" y="427"/>
                      <a:pt x="268" y="427"/>
                      <a:pt x="268" y="427"/>
                    </a:cubicBezTo>
                    <a:cubicBezTo>
                      <a:pt x="268" y="424"/>
                      <a:pt x="267" y="422"/>
                      <a:pt x="267" y="420"/>
                    </a:cubicBezTo>
                    <a:cubicBezTo>
                      <a:pt x="266" y="418"/>
                      <a:pt x="266" y="416"/>
                      <a:pt x="265" y="415"/>
                    </a:cubicBezTo>
                    <a:cubicBezTo>
                      <a:pt x="263" y="411"/>
                      <a:pt x="261" y="407"/>
                      <a:pt x="258" y="405"/>
                    </a:cubicBezTo>
                    <a:cubicBezTo>
                      <a:pt x="257" y="403"/>
                      <a:pt x="255" y="403"/>
                      <a:pt x="253" y="402"/>
                    </a:cubicBezTo>
                    <a:cubicBezTo>
                      <a:pt x="251" y="402"/>
                      <a:pt x="249" y="402"/>
                      <a:pt x="247" y="403"/>
                    </a:cubicBezTo>
                    <a:cubicBezTo>
                      <a:pt x="245" y="404"/>
                      <a:pt x="244" y="406"/>
                      <a:pt x="243" y="407"/>
                    </a:cubicBezTo>
                    <a:cubicBezTo>
                      <a:pt x="243" y="408"/>
                      <a:pt x="243" y="409"/>
                      <a:pt x="244" y="410"/>
                    </a:cubicBezTo>
                    <a:cubicBezTo>
                      <a:pt x="245" y="411"/>
                      <a:pt x="246" y="411"/>
                      <a:pt x="247" y="411"/>
                    </a:cubicBezTo>
                    <a:cubicBezTo>
                      <a:pt x="248" y="411"/>
                      <a:pt x="248" y="411"/>
                      <a:pt x="248" y="411"/>
                    </a:cubicBezTo>
                    <a:cubicBezTo>
                      <a:pt x="247" y="412"/>
                      <a:pt x="247" y="412"/>
                      <a:pt x="247" y="412"/>
                    </a:cubicBezTo>
                    <a:cubicBezTo>
                      <a:pt x="246" y="412"/>
                      <a:pt x="244" y="413"/>
                      <a:pt x="243" y="413"/>
                    </a:cubicBezTo>
                    <a:cubicBezTo>
                      <a:pt x="242" y="413"/>
                      <a:pt x="242" y="413"/>
                      <a:pt x="241" y="413"/>
                    </a:cubicBezTo>
                    <a:cubicBezTo>
                      <a:pt x="241" y="413"/>
                      <a:pt x="240" y="413"/>
                      <a:pt x="239" y="412"/>
                    </a:cubicBezTo>
                    <a:cubicBezTo>
                      <a:pt x="238" y="412"/>
                      <a:pt x="237" y="411"/>
                      <a:pt x="236" y="410"/>
                    </a:cubicBezTo>
                    <a:cubicBezTo>
                      <a:pt x="236" y="409"/>
                      <a:pt x="235" y="409"/>
                      <a:pt x="234" y="407"/>
                    </a:cubicBezTo>
                    <a:cubicBezTo>
                      <a:pt x="233" y="406"/>
                      <a:pt x="233" y="405"/>
                      <a:pt x="232" y="404"/>
                    </a:cubicBezTo>
                    <a:cubicBezTo>
                      <a:pt x="231" y="403"/>
                      <a:pt x="231" y="402"/>
                      <a:pt x="230" y="401"/>
                    </a:cubicBezTo>
                    <a:cubicBezTo>
                      <a:pt x="230" y="400"/>
                      <a:pt x="229" y="399"/>
                      <a:pt x="229" y="397"/>
                    </a:cubicBezTo>
                    <a:cubicBezTo>
                      <a:pt x="229" y="396"/>
                      <a:pt x="228" y="395"/>
                      <a:pt x="228" y="394"/>
                    </a:cubicBezTo>
                    <a:cubicBezTo>
                      <a:pt x="227" y="392"/>
                      <a:pt x="227" y="389"/>
                      <a:pt x="226" y="387"/>
                    </a:cubicBezTo>
                    <a:cubicBezTo>
                      <a:pt x="225" y="384"/>
                      <a:pt x="225" y="382"/>
                      <a:pt x="225" y="379"/>
                    </a:cubicBezTo>
                    <a:cubicBezTo>
                      <a:pt x="224" y="375"/>
                      <a:pt x="223" y="370"/>
                      <a:pt x="223" y="365"/>
                    </a:cubicBezTo>
                    <a:cubicBezTo>
                      <a:pt x="223" y="363"/>
                      <a:pt x="223" y="363"/>
                      <a:pt x="223" y="363"/>
                    </a:cubicBezTo>
                    <a:cubicBezTo>
                      <a:pt x="224" y="364"/>
                      <a:pt x="224" y="364"/>
                      <a:pt x="224" y="364"/>
                    </a:cubicBezTo>
                    <a:cubicBezTo>
                      <a:pt x="225" y="366"/>
                      <a:pt x="226" y="367"/>
                      <a:pt x="228" y="368"/>
                    </a:cubicBezTo>
                    <a:cubicBezTo>
                      <a:pt x="230" y="370"/>
                      <a:pt x="230" y="370"/>
                      <a:pt x="230" y="370"/>
                    </a:cubicBezTo>
                    <a:cubicBezTo>
                      <a:pt x="232" y="372"/>
                      <a:pt x="232" y="372"/>
                      <a:pt x="232" y="372"/>
                    </a:cubicBezTo>
                    <a:cubicBezTo>
                      <a:pt x="233" y="372"/>
                      <a:pt x="234" y="373"/>
                      <a:pt x="234" y="373"/>
                    </a:cubicBezTo>
                    <a:cubicBezTo>
                      <a:pt x="235" y="373"/>
                      <a:pt x="236" y="374"/>
                      <a:pt x="237" y="374"/>
                    </a:cubicBezTo>
                    <a:cubicBezTo>
                      <a:pt x="238" y="374"/>
                      <a:pt x="239" y="375"/>
                      <a:pt x="240" y="375"/>
                    </a:cubicBezTo>
                    <a:cubicBezTo>
                      <a:pt x="241" y="375"/>
                      <a:pt x="241" y="375"/>
                      <a:pt x="242" y="375"/>
                    </a:cubicBezTo>
                    <a:cubicBezTo>
                      <a:pt x="243" y="375"/>
                      <a:pt x="244" y="375"/>
                      <a:pt x="245" y="375"/>
                    </a:cubicBezTo>
                    <a:cubicBezTo>
                      <a:pt x="246" y="375"/>
                      <a:pt x="247" y="375"/>
                      <a:pt x="248" y="375"/>
                    </a:cubicBezTo>
                    <a:cubicBezTo>
                      <a:pt x="249" y="374"/>
                      <a:pt x="249" y="374"/>
                      <a:pt x="250" y="374"/>
                    </a:cubicBezTo>
                    <a:cubicBezTo>
                      <a:pt x="251" y="374"/>
                      <a:pt x="252" y="373"/>
                      <a:pt x="253" y="373"/>
                    </a:cubicBezTo>
                    <a:cubicBezTo>
                      <a:pt x="253" y="372"/>
                      <a:pt x="254" y="372"/>
                      <a:pt x="255" y="371"/>
                    </a:cubicBezTo>
                    <a:cubicBezTo>
                      <a:pt x="255" y="370"/>
                      <a:pt x="256" y="369"/>
                      <a:pt x="256" y="369"/>
                    </a:cubicBezTo>
                    <a:cubicBezTo>
                      <a:pt x="256" y="367"/>
                      <a:pt x="256" y="367"/>
                      <a:pt x="256" y="367"/>
                    </a:cubicBezTo>
                    <a:cubicBezTo>
                      <a:pt x="256" y="367"/>
                      <a:pt x="256" y="367"/>
                      <a:pt x="256" y="366"/>
                    </a:cubicBezTo>
                    <a:cubicBezTo>
                      <a:pt x="257" y="365"/>
                      <a:pt x="256" y="364"/>
                      <a:pt x="256" y="363"/>
                    </a:cubicBezTo>
                    <a:cubicBezTo>
                      <a:pt x="256" y="363"/>
                      <a:pt x="256" y="363"/>
                      <a:pt x="256" y="363"/>
                    </a:cubicBezTo>
                    <a:cubicBezTo>
                      <a:pt x="256" y="363"/>
                      <a:pt x="256" y="363"/>
                      <a:pt x="256" y="363"/>
                    </a:cubicBezTo>
                    <a:cubicBezTo>
                      <a:pt x="257" y="353"/>
                      <a:pt x="257" y="353"/>
                      <a:pt x="257" y="353"/>
                    </a:cubicBezTo>
                    <a:cubicBezTo>
                      <a:pt x="258" y="350"/>
                      <a:pt x="258" y="347"/>
                      <a:pt x="259" y="343"/>
                    </a:cubicBezTo>
                    <a:cubicBezTo>
                      <a:pt x="260" y="323"/>
                      <a:pt x="260" y="323"/>
                      <a:pt x="260" y="323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4" y="283"/>
                      <a:pt x="264" y="283"/>
                      <a:pt x="264" y="283"/>
                    </a:cubicBezTo>
                    <a:cubicBezTo>
                      <a:pt x="265" y="280"/>
                      <a:pt x="265" y="280"/>
                      <a:pt x="265" y="280"/>
                    </a:cubicBezTo>
                    <a:cubicBezTo>
                      <a:pt x="266" y="283"/>
                      <a:pt x="266" y="283"/>
                      <a:pt x="266" y="283"/>
                    </a:cubicBezTo>
                    <a:cubicBezTo>
                      <a:pt x="266" y="284"/>
                      <a:pt x="266" y="285"/>
                      <a:pt x="267" y="287"/>
                    </a:cubicBezTo>
                    <a:cubicBezTo>
                      <a:pt x="267" y="288"/>
                      <a:pt x="267" y="289"/>
                      <a:pt x="267" y="291"/>
                    </a:cubicBezTo>
                    <a:cubicBezTo>
                      <a:pt x="267" y="291"/>
                      <a:pt x="266" y="292"/>
                      <a:pt x="266" y="293"/>
                    </a:cubicBezTo>
                    <a:cubicBezTo>
                      <a:pt x="265" y="293"/>
                      <a:pt x="265" y="294"/>
                      <a:pt x="264" y="294"/>
                    </a:cubicBezTo>
                    <a:cubicBezTo>
                      <a:pt x="263" y="294"/>
                      <a:pt x="261" y="294"/>
                      <a:pt x="260" y="294"/>
                    </a:cubicBezTo>
                    <a:cubicBezTo>
                      <a:pt x="259" y="294"/>
                      <a:pt x="258" y="294"/>
                      <a:pt x="257" y="294"/>
                    </a:cubicBezTo>
                    <a:cubicBezTo>
                      <a:pt x="256" y="294"/>
                      <a:pt x="255" y="294"/>
                      <a:pt x="255" y="294"/>
                    </a:cubicBezTo>
                    <a:cubicBezTo>
                      <a:pt x="254" y="294"/>
                      <a:pt x="254" y="294"/>
                      <a:pt x="254" y="294"/>
                    </a:cubicBezTo>
                    <a:cubicBezTo>
                      <a:pt x="254" y="294"/>
                      <a:pt x="254" y="295"/>
                      <a:pt x="255" y="295"/>
                    </a:cubicBezTo>
                    <a:cubicBezTo>
                      <a:pt x="255" y="296"/>
                      <a:pt x="255" y="296"/>
                      <a:pt x="256" y="297"/>
                    </a:cubicBezTo>
                    <a:cubicBezTo>
                      <a:pt x="257" y="298"/>
                      <a:pt x="258" y="298"/>
                      <a:pt x="258" y="299"/>
                    </a:cubicBezTo>
                    <a:cubicBezTo>
                      <a:pt x="257" y="300"/>
                      <a:pt x="257" y="300"/>
                      <a:pt x="257" y="300"/>
                    </a:cubicBezTo>
                    <a:cubicBezTo>
                      <a:pt x="259" y="263"/>
                      <a:pt x="259" y="263"/>
                      <a:pt x="259" y="263"/>
                    </a:cubicBezTo>
                    <a:cubicBezTo>
                      <a:pt x="259" y="257"/>
                      <a:pt x="259" y="251"/>
                      <a:pt x="259" y="245"/>
                    </a:cubicBezTo>
                    <a:cubicBezTo>
                      <a:pt x="260" y="227"/>
                      <a:pt x="260" y="227"/>
                      <a:pt x="260" y="227"/>
                    </a:cubicBezTo>
                    <a:cubicBezTo>
                      <a:pt x="263" y="191"/>
                      <a:pt x="263" y="191"/>
                      <a:pt x="263" y="191"/>
                    </a:cubicBezTo>
                    <a:cubicBezTo>
                      <a:pt x="265" y="154"/>
                      <a:pt x="265" y="154"/>
                      <a:pt x="265" y="154"/>
                    </a:cubicBezTo>
                    <a:cubicBezTo>
                      <a:pt x="265" y="142"/>
                      <a:pt x="266" y="130"/>
                      <a:pt x="267" y="118"/>
                    </a:cubicBezTo>
                    <a:cubicBezTo>
                      <a:pt x="267" y="112"/>
                      <a:pt x="267" y="106"/>
                      <a:pt x="267" y="100"/>
                    </a:cubicBezTo>
                    <a:cubicBezTo>
                      <a:pt x="268" y="81"/>
                      <a:pt x="268" y="81"/>
                      <a:pt x="268" y="81"/>
                    </a:cubicBezTo>
                    <a:cubicBezTo>
                      <a:pt x="268" y="75"/>
                      <a:pt x="268" y="69"/>
                      <a:pt x="268" y="63"/>
                    </a:cubicBezTo>
                    <a:cubicBezTo>
                      <a:pt x="268" y="45"/>
                      <a:pt x="268" y="45"/>
                      <a:pt x="268" y="45"/>
                    </a:cubicBezTo>
                    <a:cubicBezTo>
                      <a:pt x="267" y="39"/>
                      <a:pt x="267" y="33"/>
                      <a:pt x="267" y="27"/>
                    </a:cubicBezTo>
                    <a:cubicBezTo>
                      <a:pt x="266" y="9"/>
                      <a:pt x="266" y="9"/>
                      <a:pt x="266" y="9"/>
                    </a:cubicBezTo>
                    <a:cubicBezTo>
                      <a:pt x="267" y="9"/>
                      <a:pt x="267" y="9"/>
                      <a:pt x="267" y="9"/>
                    </a:cubicBezTo>
                    <a:cubicBezTo>
                      <a:pt x="266" y="10"/>
                      <a:pt x="264" y="12"/>
                      <a:pt x="263" y="13"/>
                    </a:cubicBezTo>
                    <a:cubicBezTo>
                      <a:pt x="262" y="13"/>
                      <a:pt x="261" y="14"/>
                      <a:pt x="260" y="14"/>
                    </a:cubicBezTo>
                    <a:cubicBezTo>
                      <a:pt x="260" y="15"/>
                      <a:pt x="259" y="15"/>
                      <a:pt x="258" y="16"/>
                    </a:cubicBezTo>
                    <a:cubicBezTo>
                      <a:pt x="256" y="17"/>
                      <a:pt x="254" y="17"/>
                      <a:pt x="253" y="18"/>
                    </a:cubicBezTo>
                    <a:cubicBezTo>
                      <a:pt x="251" y="18"/>
                      <a:pt x="249" y="19"/>
                      <a:pt x="247" y="19"/>
                    </a:cubicBezTo>
                    <a:cubicBezTo>
                      <a:pt x="245" y="19"/>
                      <a:pt x="243" y="20"/>
                      <a:pt x="242" y="20"/>
                    </a:cubicBezTo>
                    <a:cubicBezTo>
                      <a:pt x="240" y="20"/>
                      <a:pt x="238" y="19"/>
                      <a:pt x="236" y="19"/>
                    </a:cubicBezTo>
                    <a:cubicBezTo>
                      <a:pt x="232" y="19"/>
                      <a:pt x="229" y="18"/>
                      <a:pt x="225" y="17"/>
                    </a:cubicBezTo>
                    <a:cubicBezTo>
                      <a:pt x="218" y="15"/>
                      <a:pt x="211" y="12"/>
                      <a:pt x="204" y="9"/>
                    </a:cubicBezTo>
                    <a:cubicBezTo>
                      <a:pt x="201" y="8"/>
                      <a:pt x="198" y="6"/>
                      <a:pt x="194" y="4"/>
                    </a:cubicBezTo>
                    <a:cubicBezTo>
                      <a:pt x="191" y="3"/>
                      <a:pt x="187" y="2"/>
                      <a:pt x="184" y="1"/>
                    </a:cubicBezTo>
                    <a:cubicBezTo>
                      <a:pt x="184" y="1"/>
                      <a:pt x="184" y="1"/>
                      <a:pt x="184" y="1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3" y="28"/>
                      <a:pt x="173" y="28"/>
                      <a:pt x="173" y="28"/>
                    </a:cubicBezTo>
                    <a:cubicBezTo>
                      <a:pt x="172" y="31"/>
                      <a:pt x="170" y="34"/>
                      <a:pt x="169" y="37"/>
                    </a:cubicBezTo>
                    <a:cubicBezTo>
                      <a:pt x="160" y="54"/>
                      <a:pt x="160" y="54"/>
                      <a:pt x="160" y="54"/>
                    </a:cubicBezTo>
                    <a:cubicBezTo>
                      <a:pt x="157" y="60"/>
                      <a:pt x="154" y="66"/>
                      <a:pt x="151" y="72"/>
                    </a:cubicBezTo>
                    <a:cubicBezTo>
                      <a:pt x="147" y="81"/>
                      <a:pt x="147" y="81"/>
                      <a:pt x="147" y="81"/>
                    </a:cubicBezTo>
                    <a:cubicBezTo>
                      <a:pt x="145" y="84"/>
                      <a:pt x="144" y="87"/>
                      <a:pt x="143" y="90"/>
                    </a:cubicBezTo>
                    <a:cubicBezTo>
                      <a:pt x="139" y="99"/>
                      <a:pt x="139" y="99"/>
                      <a:pt x="139" y="99"/>
                    </a:cubicBezTo>
                    <a:cubicBezTo>
                      <a:pt x="138" y="102"/>
                      <a:pt x="137" y="105"/>
                      <a:pt x="136" y="108"/>
                    </a:cubicBezTo>
                    <a:cubicBezTo>
                      <a:pt x="133" y="118"/>
                      <a:pt x="133" y="118"/>
                      <a:pt x="133" y="118"/>
                    </a:cubicBezTo>
                    <a:cubicBezTo>
                      <a:pt x="133" y="119"/>
                      <a:pt x="132" y="121"/>
                      <a:pt x="132" y="122"/>
                    </a:cubicBezTo>
                    <a:cubicBezTo>
                      <a:pt x="131" y="127"/>
                      <a:pt x="131" y="127"/>
                      <a:pt x="131" y="127"/>
                    </a:cubicBezTo>
                    <a:cubicBezTo>
                      <a:pt x="126" y="146"/>
                      <a:pt x="126" y="146"/>
                      <a:pt x="126" y="146"/>
                    </a:cubicBezTo>
                    <a:cubicBezTo>
                      <a:pt x="126" y="146"/>
                      <a:pt x="126" y="146"/>
                      <a:pt x="126" y="146"/>
                    </a:cubicBezTo>
                    <a:cubicBezTo>
                      <a:pt x="126" y="146"/>
                      <a:pt x="126" y="146"/>
                      <a:pt x="126" y="146"/>
                    </a:cubicBezTo>
                    <a:cubicBezTo>
                      <a:pt x="124" y="150"/>
                      <a:pt x="122" y="153"/>
                      <a:pt x="119" y="156"/>
                    </a:cubicBezTo>
                    <a:cubicBezTo>
                      <a:pt x="117" y="159"/>
                      <a:pt x="114" y="162"/>
                      <a:pt x="112" y="165"/>
                    </a:cubicBezTo>
                    <a:cubicBezTo>
                      <a:pt x="109" y="168"/>
                      <a:pt x="106" y="171"/>
                      <a:pt x="103" y="174"/>
                    </a:cubicBezTo>
                    <a:cubicBezTo>
                      <a:pt x="101" y="176"/>
                      <a:pt x="98" y="179"/>
                      <a:pt x="95" y="182"/>
                    </a:cubicBezTo>
                    <a:cubicBezTo>
                      <a:pt x="89" y="187"/>
                      <a:pt x="83" y="192"/>
                      <a:pt x="77" y="197"/>
                    </a:cubicBezTo>
                    <a:cubicBezTo>
                      <a:pt x="71" y="202"/>
                      <a:pt x="65" y="207"/>
                      <a:pt x="59" y="212"/>
                    </a:cubicBezTo>
                    <a:cubicBezTo>
                      <a:pt x="56" y="214"/>
                      <a:pt x="53" y="217"/>
                      <a:pt x="50" y="220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2" y="228"/>
                      <a:pt x="42" y="228"/>
                      <a:pt x="42" y="228"/>
                    </a:cubicBezTo>
                    <a:cubicBezTo>
                      <a:pt x="38" y="232"/>
                      <a:pt x="38" y="232"/>
                      <a:pt x="38" y="232"/>
                    </a:cubicBezTo>
                    <a:cubicBezTo>
                      <a:pt x="34" y="236"/>
                      <a:pt x="34" y="236"/>
                      <a:pt x="34" y="236"/>
                    </a:cubicBezTo>
                    <a:cubicBezTo>
                      <a:pt x="31" y="239"/>
                      <a:pt x="28" y="242"/>
                      <a:pt x="26" y="245"/>
                    </a:cubicBezTo>
                    <a:cubicBezTo>
                      <a:pt x="23" y="248"/>
                      <a:pt x="21" y="251"/>
                      <a:pt x="18" y="254"/>
                    </a:cubicBezTo>
                    <a:cubicBezTo>
                      <a:pt x="16" y="257"/>
                      <a:pt x="14" y="260"/>
                      <a:pt x="12" y="264"/>
                    </a:cubicBezTo>
                    <a:cubicBezTo>
                      <a:pt x="10" y="267"/>
                      <a:pt x="7" y="271"/>
                      <a:pt x="6" y="274"/>
                    </a:cubicBezTo>
                    <a:cubicBezTo>
                      <a:pt x="0" y="285"/>
                      <a:pt x="0" y="285"/>
                      <a:pt x="0" y="285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1" y="287"/>
                      <a:pt x="1" y="290"/>
                      <a:pt x="1" y="293"/>
                    </a:cubicBezTo>
                    <a:cubicBezTo>
                      <a:pt x="2" y="294"/>
                      <a:pt x="2" y="296"/>
                      <a:pt x="2" y="297"/>
                    </a:cubicBezTo>
                    <a:cubicBezTo>
                      <a:pt x="3" y="299"/>
                      <a:pt x="3" y="300"/>
                      <a:pt x="3" y="301"/>
                    </a:cubicBezTo>
                    <a:cubicBezTo>
                      <a:pt x="4" y="304"/>
                      <a:pt x="5" y="307"/>
                      <a:pt x="6" y="309"/>
                    </a:cubicBezTo>
                    <a:cubicBezTo>
                      <a:pt x="8" y="313"/>
                      <a:pt x="8" y="313"/>
                      <a:pt x="8" y="313"/>
                    </a:cubicBezTo>
                    <a:cubicBezTo>
                      <a:pt x="9" y="314"/>
                      <a:pt x="10" y="316"/>
                      <a:pt x="10" y="317"/>
                    </a:cubicBezTo>
                    <a:cubicBezTo>
                      <a:pt x="11" y="318"/>
                      <a:pt x="12" y="319"/>
                      <a:pt x="13" y="320"/>
                    </a:cubicBezTo>
                    <a:cubicBezTo>
                      <a:pt x="14" y="321"/>
                      <a:pt x="15" y="322"/>
                      <a:pt x="16" y="323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19" y="324"/>
                      <a:pt x="19" y="325"/>
                      <a:pt x="20" y="325"/>
                    </a:cubicBezTo>
                    <a:cubicBezTo>
                      <a:pt x="21" y="326"/>
                      <a:pt x="22" y="326"/>
                      <a:pt x="24" y="326"/>
                    </a:cubicBezTo>
                    <a:cubicBezTo>
                      <a:pt x="25" y="327"/>
                      <a:pt x="26" y="327"/>
                      <a:pt x="28" y="327"/>
                    </a:cubicBezTo>
                    <a:cubicBezTo>
                      <a:pt x="29" y="327"/>
                      <a:pt x="31" y="327"/>
                      <a:pt x="32" y="327"/>
                    </a:cubicBezTo>
                    <a:cubicBezTo>
                      <a:pt x="33" y="326"/>
                      <a:pt x="35" y="326"/>
                      <a:pt x="36" y="326"/>
                    </a:cubicBezTo>
                    <a:cubicBezTo>
                      <a:pt x="40" y="324"/>
                      <a:pt x="40" y="324"/>
                      <a:pt x="40" y="324"/>
                    </a:cubicBezTo>
                    <a:cubicBezTo>
                      <a:pt x="40" y="324"/>
                      <a:pt x="40" y="324"/>
                      <a:pt x="40" y="324"/>
                    </a:cubicBezTo>
                    <a:cubicBezTo>
                      <a:pt x="40" y="324"/>
                      <a:pt x="40" y="324"/>
                      <a:pt x="40" y="324"/>
                    </a:cubicBezTo>
                    <a:cubicBezTo>
                      <a:pt x="45" y="329"/>
                      <a:pt x="45" y="329"/>
                      <a:pt x="45" y="329"/>
                    </a:cubicBezTo>
                    <a:cubicBezTo>
                      <a:pt x="46" y="331"/>
                      <a:pt x="48" y="332"/>
                      <a:pt x="50" y="334"/>
                    </a:cubicBezTo>
                    <a:cubicBezTo>
                      <a:pt x="51" y="335"/>
                      <a:pt x="53" y="337"/>
                      <a:pt x="55" y="338"/>
                    </a:cubicBezTo>
                    <a:cubicBezTo>
                      <a:pt x="57" y="340"/>
                      <a:pt x="59" y="341"/>
                      <a:pt x="60" y="342"/>
                    </a:cubicBezTo>
                    <a:cubicBezTo>
                      <a:pt x="62" y="343"/>
                      <a:pt x="64" y="344"/>
                      <a:pt x="66" y="345"/>
                    </a:cubicBezTo>
                    <a:cubicBezTo>
                      <a:pt x="68" y="346"/>
                      <a:pt x="70" y="347"/>
                      <a:pt x="72" y="348"/>
                    </a:cubicBezTo>
                    <a:cubicBezTo>
                      <a:pt x="74" y="349"/>
                      <a:pt x="77" y="349"/>
                      <a:pt x="79" y="350"/>
                    </a:cubicBezTo>
                    <a:cubicBezTo>
                      <a:pt x="81" y="351"/>
                      <a:pt x="83" y="351"/>
                      <a:pt x="85" y="351"/>
                    </a:cubicBezTo>
                    <a:cubicBezTo>
                      <a:pt x="87" y="352"/>
                      <a:pt x="90" y="352"/>
                      <a:pt x="92" y="352"/>
                    </a:cubicBezTo>
                    <a:cubicBezTo>
                      <a:pt x="94" y="352"/>
                      <a:pt x="96" y="352"/>
                      <a:pt x="98" y="352"/>
                    </a:cubicBezTo>
                    <a:cubicBezTo>
                      <a:pt x="101" y="352"/>
                      <a:pt x="103" y="352"/>
                      <a:pt x="105" y="352"/>
                    </a:cubicBezTo>
                    <a:cubicBezTo>
                      <a:pt x="107" y="352"/>
                      <a:pt x="110" y="352"/>
                      <a:pt x="112" y="351"/>
                    </a:cubicBezTo>
                    <a:cubicBezTo>
                      <a:pt x="121" y="350"/>
                      <a:pt x="129" y="349"/>
                      <a:pt x="138" y="347"/>
                    </a:cubicBezTo>
                    <a:cubicBezTo>
                      <a:pt x="138" y="347"/>
                      <a:pt x="138" y="347"/>
                      <a:pt x="138" y="347"/>
                    </a:cubicBezTo>
                    <a:cubicBezTo>
                      <a:pt x="138" y="347"/>
                      <a:pt x="138" y="347"/>
                      <a:pt x="138" y="347"/>
                    </a:cubicBezTo>
                    <a:cubicBezTo>
                      <a:pt x="139" y="347"/>
                      <a:pt x="140" y="348"/>
                      <a:pt x="141" y="349"/>
                    </a:cubicBezTo>
                    <a:cubicBezTo>
                      <a:pt x="142" y="349"/>
                      <a:pt x="143" y="350"/>
                      <a:pt x="144" y="351"/>
                    </a:cubicBezTo>
                    <a:cubicBezTo>
                      <a:pt x="145" y="353"/>
                      <a:pt x="146" y="355"/>
                      <a:pt x="147" y="357"/>
                    </a:cubicBezTo>
                    <a:cubicBezTo>
                      <a:pt x="149" y="361"/>
                      <a:pt x="151" y="366"/>
                      <a:pt x="151" y="370"/>
                    </a:cubicBezTo>
                    <a:cubicBezTo>
                      <a:pt x="152" y="375"/>
                      <a:pt x="152" y="380"/>
                      <a:pt x="149" y="384"/>
                    </a:cubicBezTo>
                    <a:cubicBezTo>
                      <a:pt x="148" y="386"/>
                      <a:pt x="146" y="387"/>
                      <a:pt x="144" y="388"/>
                    </a:cubicBezTo>
                    <a:cubicBezTo>
                      <a:pt x="143" y="389"/>
                      <a:pt x="142" y="389"/>
                      <a:pt x="141" y="389"/>
                    </a:cubicBezTo>
                    <a:cubicBezTo>
                      <a:pt x="140" y="390"/>
                      <a:pt x="139" y="390"/>
                      <a:pt x="137" y="390"/>
                    </a:cubicBezTo>
                    <a:cubicBezTo>
                      <a:pt x="137" y="390"/>
                      <a:pt x="137" y="390"/>
                      <a:pt x="137" y="390"/>
                    </a:cubicBezTo>
                    <a:cubicBezTo>
                      <a:pt x="137" y="390"/>
                      <a:pt x="137" y="390"/>
                      <a:pt x="137" y="390"/>
                    </a:cubicBezTo>
                    <a:cubicBezTo>
                      <a:pt x="138" y="390"/>
                      <a:pt x="138" y="389"/>
                      <a:pt x="138" y="389"/>
                    </a:cubicBezTo>
                    <a:cubicBezTo>
                      <a:pt x="137" y="389"/>
                      <a:pt x="137" y="389"/>
                      <a:pt x="137" y="389"/>
                    </a:cubicBezTo>
                    <a:cubicBezTo>
                      <a:pt x="136" y="389"/>
                      <a:pt x="136" y="389"/>
                      <a:pt x="136" y="390"/>
                    </a:cubicBezTo>
                    <a:cubicBezTo>
                      <a:pt x="135" y="391"/>
                      <a:pt x="134" y="392"/>
                      <a:pt x="134" y="393"/>
                    </a:cubicBezTo>
                    <a:cubicBezTo>
                      <a:pt x="133" y="395"/>
                      <a:pt x="133" y="397"/>
                      <a:pt x="132" y="399"/>
                    </a:cubicBezTo>
                    <a:cubicBezTo>
                      <a:pt x="132" y="404"/>
                      <a:pt x="133" y="409"/>
                      <a:pt x="134" y="4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40" name="Freeform 301"/>
              <p:cNvSpPr>
                <a:spLocks noEditPoints="1"/>
              </p:cNvSpPr>
              <p:nvPr/>
            </p:nvSpPr>
            <p:spPr bwMode="auto">
              <a:xfrm>
                <a:off x="4702176" y="5627688"/>
                <a:ext cx="920750" cy="1495425"/>
              </a:xfrm>
              <a:custGeom>
                <a:avLst/>
                <a:gdLst>
                  <a:gd name="T0" fmla="*/ 150 w 284"/>
                  <a:gd name="T1" fmla="*/ 377 h 461"/>
                  <a:gd name="T2" fmla="*/ 152 w 284"/>
                  <a:gd name="T3" fmla="*/ 376 h 461"/>
                  <a:gd name="T4" fmla="*/ 156 w 284"/>
                  <a:gd name="T5" fmla="*/ 359 h 461"/>
                  <a:gd name="T6" fmla="*/ 142 w 284"/>
                  <a:gd name="T7" fmla="*/ 338 h 461"/>
                  <a:gd name="T8" fmla="*/ 73 w 284"/>
                  <a:gd name="T9" fmla="*/ 323 h 461"/>
                  <a:gd name="T10" fmla="*/ 44 w 284"/>
                  <a:gd name="T11" fmla="*/ 320 h 461"/>
                  <a:gd name="T12" fmla="*/ 11 w 284"/>
                  <a:gd name="T13" fmla="*/ 275 h 461"/>
                  <a:gd name="T14" fmla="*/ 0 w 284"/>
                  <a:gd name="T15" fmla="*/ 268 h 461"/>
                  <a:gd name="T16" fmla="*/ 18 w 284"/>
                  <a:gd name="T17" fmla="*/ 242 h 461"/>
                  <a:gd name="T18" fmla="*/ 50 w 284"/>
                  <a:gd name="T19" fmla="*/ 202 h 461"/>
                  <a:gd name="T20" fmla="*/ 105 w 284"/>
                  <a:gd name="T21" fmla="*/ 141 h 461"/>
                  <a:gd name="T22" fmla="*/ 155 w 284"/>
                  <a:gd name="T23" fmla="*/ 76 h 461"/>
                  <a:gd name="T24" fmla="*/ 179 w 284"/>
                  <a:gd name="T25" fmla="*/ 30 h 461"/>
                  <a:gd name="T26" fmla="*/ 189 w 284"/>
                  <a:gd name="T27" fmla="*/ 0 h 461"/>
                  <a:gd name="T28" fmla="*/ 268 w 284"/>
                  <a:gd name="T29" fmla="*/ 18 h 461"/>
                  <a:gd name="T30" fmla="*/ 275 w 284"/>
                  <a:gd name="T31" fmla="*/ 87 h 461"/>
                  <a:gd name="T32" fmla="*/ 273 w 284"/>
                  <a:gd name="T33" fmla="*/ 156 h 461"/>
                  <a:gd name="T34" fmla="*/ 265 w 284"/>
                  <a:gd name="T35" fmla="*/ 224 h 461"/>
                  <a:gd name="T36" fmla="*/ 254 w 284"/>
                  <a:gd name="T37" fmla="*/ 274 h 461"/>
                  <a:gd name="T38" fmla="*/ 275 w 284"/>
                  <a:gd name="T39" fmla="*/ 279 h 461"/>
                  <a:gd name="T40" fmla="*/ 276 w 284"/>
                  <a:gd name="T41" fmla="*/ 303 h 461"/>
                  <a:gd name="T42" fmla="*/ 271 w 284"/>
                  <a:gd name="T43" fmla="*/ 351 h 461"/>
                  <a:gd name="T44" fmla="*/ 244 w 284"/>
                  <a:gd name="T45" fmla="*/ 351 h 461"/>
                  <a:gd name="T46" fmla="*/ 244 w 284"/>
                  <a:gd name="T47" fmla="*/ 378 h 461"/>
                  <a:gd name="T48" fmla="*/ 257 w 284"/>
                  <a:gd name="T49" fmla="*/ 386 h 461"/>
                  <a:gd name="T50" fmla="*/ 268 w 284"/>
                  <a:gd name="T51" fmla="*/ 387 h 461"/>
                  <a:gd name="T52" fmla="*/ 275 w 284"/>
                  <a:gd name="T53" fmla="*/ 414 h 461"/>
                  <a:gd name="T54" fmla="*/ 284 w 284"/>
                  <a:gd name="T55" fmla="*/ 460 h 461"/>
                  <a:gd name="T56" fmla="*/ 142 w 284"/>
                  <a:gd name="T57" fmla="*/ 460 h 461"/>
                  <a:gd name="T58" fmla="*/ 133 w 284"/>
                  <a:gd name="T59" fmla="*/ 395 h 461"/>
                  <a:gd name="T60" fmla="*/ 135 w 284"/>
                  <a:gd name="T61" fmla="*/ 417 h 461"/>
                  <a:gd name="T62" fmla="*/ 284 w 284"/>
                  <a:gd name="T63" fmla="*/ 460 h 461"/>
                  <a:gd name="T64" fmla="*/ 276 w 284"/>
                  <a:gd name="T65" fmla="*/ 423 h 461"/>
                  <a:gd name="T66" fmla="*/ 267 w 284"/>
                  <a:gd name="T67" fmla="*/ 387 h 461"/>
                  <a:gd name="T68" fmla="*/ 265 w 284"/>
                  <a:gd name="T69" fmla="*/ 386 h 461"/>
                  <a:gd name="T70" fmla="*/ 247 w 284"/>
                  <a:gd name="T71" fmla="*/ 387 h 461"/>
                  <a:gd name="T72" fmla="*/ 243 w 284"/>
                  <a:gd name="T73" fmla="*/ 378 h 461"/>
                  <a:gd name="T74" fmla="*/ 243 w 284"/>
                  <a:gd name="T75" fmla="*/ 351 h 461"/>
                  <a:gd name="T76" fmla="*/ 270 w 284"/>
                  <a:gd name="T77" fmla="*/ 351 h 461"/>
                  <a:gd name="T78" fmla="*/ 275 w 284"/>
                  <a:gd name="T79" fmla="*/ 303 h 461"/>
                  <a:gd name="T80" fmla="*/ 274 w 284"/>
                  <a:gd name="T81" fmla="*/ 279 h 461"/>
                  <a:gd name="T82" fmla="*/ 253 w 284"/>
                  <a:gd name="T83" fmla="*/ 275 h 461"/>
                  <a:gd name="T84" fmla="*/ 263 w 284"/>
                  <a:gd name="T85" fmla="*/ 224 h 461"/>
                  <a:gd name="T86" fmla="*/ 272 w 284"/>
                  <a:gd name="T87" fmla="*/ 155 h 461"/>
                  <a:gd name="T88" fmla="*/ 273 w 284"/>
                  <a:gd name="T89" fmla="*/ 87 h 461"/>
                  <a:gd name="T90" fmla="*/ 266 w 284"/>
                  <a:gd name="T91" fmla="*/ 18 h 461"/>
                  <a:gd name="T92" fmla="*/ 190 w 284"/>
                  <a:gd name="T93" fmla="*/ 1 h 461"/>
                  <a:gd name="T94" fmla="*/ 171 w 284"/>
                  <a:gd name="T95" fmla="*/ 50 h 461"/>
                  <a:gd name="T96" fmla="*/ 132 w 284"/>
                  <a:gd name="T97" fmla="*/ 110 h 461"/>
                  <a:gd name="T98" fmla="*/ 78 w 284"/>
                  <a:gd name="T99" fmla="*/ 172 h 461"/>
                  <a:gd name="T100" fmla="*/ 31 w 284"/>
                  <a:gd name="T101" fmla="*/ 226 h 461"/>
                  <a:gd name="T102" fmla="*/ 13 w 284"/>
                  <a:gd name="T103" fmla="*/ 251 h 461"/>
                  <a:gd name="T104" fmla="*/ 8 w 284"/>
                  <a:gd name="T105" fmla="*/ 272 h 461"/>
                  <a:gd name="T106" fmla="*/ 26 w 284"/>
                  <a:gd name="T107" fmla="*/ 291 h 461"/>
                  <a:gd name="T108" fmla="*/ 73 w 284"/>
                  <a:gd name="T109" fmla="*/ 322 h 461"/>
                  <a:gd name="T110" fmla="*/ 142 w 284"/>
                  <a:gd name="T111" fmla="*/ 338 h 461"/>
                  <a:gd name="T112" fmla="*/ 156 w 284"/>
                  <a:gd name="T113" fmla="*/ 350 h 461"/>
                  <a:gd name="T114" fmla="*/ 154 w 284"/>
                  <a:gd name="T115" fmla="*/ 372 h 461"/>
                  <a:gd name="T116" fmla="*/ 150 w 284"/>
                  <a:gd name="T117" fmla="*/ 377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84" h="461">
                    <a:moveTo>
                      <a:pt x="132" y="372"/>
                    </a:moveTo>
                    <a:cubicBezTo>
                      <a:pt x="135" y="374"/>
                      <a:pt x="139" y="375"/>
                      <a:pt x="142" y="376"/>
                    </a:cubicBezTo>
                    <a:cubicBezTo>
                      <a:pt x="144" y="377"/>
                      <a:pt x="146" y="377"/>
                      <a:pt x="148" y="377"/>
                    </a:cubicBezTo>
                    <a:cubicBezTo>
                      <a:pt x="149" y="377"/>
                      <a:pt x="149" y="377"/>
                      <a:pt x="150" y="377"/>
                    </a:cubicBezTo>
                    <a:cubicBezTo>
                      <a:pt x="151" y="377"/>
                      <a:pt x="151" y="377"/>
                      <a:pt x="152" y="377"/>
                    </a:cubicBezTo>
                    <a:cubicBezTo>
                      <a:pt x="152" y="377"/>
                      <a:pt x="152" y="376"/>
                      <a:pt x="152" y="376"/>
                    </a:cubicBezTo>
                    <a:cubicBezTo>
                      <a:pt x="152" y="376"/>
                      <a:pt x="152" y="376"/>
                      <a:pt x="152" y="376"/>
                    </a:cubicBezTo>
                    <a:cubicBezTo>
                      <a:pt x="152" y="376"/>
                      <a:pt x="152" y="376"/>
                      <a:pt x="152" y="376"/>
                    </a:cubicBezTo>
                    <a:cubicBezTo>
                      <a:pt x="154" y="372"/>
                      <a:pt x="154" y="372"/>
                      <a:pt x="154" y="372"/>
                    </a:cubicBezTo>
                    <a:cubicBezTo>
                      <a:pt x="155" y="371"/>
                      <a:pt x="155" y="369"/>
                      <a:pt x="156" y="368"/>
                    </a:cubicBezTo>
                    <a:cubicBezTo>
                      <a:pt x="156" y="366"/>
                      <a:pt x="156" y="365"/>
                      <a:pt x="156" y="363"/>
                    </a:cubicBezTo>
                    <a:cubicBezTo>
                      <a:pt x="156" y="362"/>
                      <a:pt x="156" y="360"/>
                      <a:pt x="156" y="359"/>
                    </a:cubicBezTo>
                    <a:cubicBezTo>
                      <a:pt x="156" y="356"/>
                      <a:pt x="156" y="353"/>
                      <a:pt x="156" y="350"/>
                    </a:cubicBezTo>
                    <a:cubicBezTo>
                      <a:pt x="156" y="347"/>
                      <a:pt x="156" y="344"/>
                      <a:pt x="156" y="341"/>
                    </a:cubicBezTo>
                    <a:cubicBezTo>
                      <a:pt x="156" y="341"/>
                      <a:pt x="156" y="341"/>
                      <a:pt x="156" y="341"/>
                    </a:cubicBezTo>
                    <a:cubicBezTo>
                      <a:pt x="142" y="338"/>
                      <a:pt x="142" y="338"/>
                      <a:pt x="142" y="338"/>
                    </a:cubicBezTo>
                    <a:cubicBezTo>
                      <a:pt x="128" y="335"/>
                      <a:pt x="128" y="335"/>
                      <a:pt x="128" y="335"/>
                    </a:cubicBezTo>
                    <a:cubicBezTo>
                      <a:pt x="100" y="328"/>
                      <a:pt x="100" y="328"/>
                      <a:pt x="100" y="328"/>
                    </a:cubicBezTo>
                    <a:cubicBezTo>
                      <a:pt x="87" y="325"/>
                      <a:pt x="87" y="325"/>
                      <a:pt x="87" y="325"/>
                    </a:cubicBezTo>
                    <a:cubicBezTo>
                      <a:pt x="73" y="323"/>
                      <a:pt x="73" y="323"/>
                      <a:pt x="73" y="323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44" y="320"/>
                      <a:pt x="44" y="320"/>
                      <a:pt x="44" y="320"/>
                    </a:cubicBezTo>
                    <a:cubicBezTo>
                      <a:pt x="44" y="320"/>
                      <a:pt x="44" y="320"/>
                      <a:pt x="44" y="320"/>
                    </a:cubicBezTo>
                    <a:cubicBezTo>
                      <a:pt x="44" y="320"/>
                      <a:pt x="44" y="320"/>
                      <a:pt x="44" y="320"/>
                    </a:cubicBezTo>
                    <a:cubicBezTo>
                      <a:pt x="37" y="311"/>
                      <a:pt x="31" y="301"/>
                      <a:pt x="25" y="291"/>
                    </a:cubicBezTo>
                    <a:cubicBezTo>
                      <a:pt x="23" y="289"/>
                      <a:pt x="21" y="287"/>
                      <a:pt x="20" y="284"/>
                    </a:cubicBezTo>
                    <a:cubicBezTo>
                      <a:pt x="18" y="282"/>
                      <a:pt x="16" y="280"/>
                      <a:pt x="14" y="278"/>
                    </a:cubicBezTo>
                    <a:cubicBezTo>
                      <a:pt x="11" y="275"/>
                      <a:pt x="11" y="275"/>
                      <a:pt x="11" y="275"/>
                    </a:cubicBezTo>
                    <a:cubicBezTo>
                      <a:pt x="8" y="272"/>
                      <a:pt x="8" y="272"/>
                      <a:pt x="8" y="272"/>
                    </a:cubicBezTo>
                    <a:cubicBezTo>
                      <a:pt x="4" y="270"/>
                      <a:pt x="4" y="270"/>
                      <a:pt x="4" y="270"/>
                    </a:cubicBezTo>
                    <a:cubicBezTo>
                      <a:pt x="0" y="268"/>
                      <a:pt x="0" y="268"/>
                      <a:pt x="0" y="268"/>
                    </a:cubicBezTo>
                    <a:cubicBezTo>
                      <a:pt x="0" y="268"/>
                      <a:pt x="0" y="268"/>
                      <a:pt x="0" y="268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12" y="250"/>
                      <a:pt x="12" y="250"/>
                      <a:pt x="12" y="250"/>
                    </a:cubicBezTo>
                    <a:cubicBezTo>
                      <a:pt x="15" y="246"/>
                      <a:pt x="15" y="246"/>
                      <a:pt x="15" y="246"/>
                    </a:cubicBezTo>
                    <a:cubicBezTo>
                      <a:pt x="18" y="242"/>
                      <a:pt x="18" y="242"/>
                      <a:pt x="18" y="242"/>
                    </a:cubicBezTo>
                    <a:cubicBezTo>
                      <a:pt x="24" y="233"/>
                      <a:pt x="24" y="233"/>
                      <a:pt x="24" y="233"/>
                    </a:cubicBezTo>
                    <a:cubicBezTo>
                      <a:pt x="30" y="225"/>
                      <a:pt x="30" y="225"/>
                      <a:pt x="30" y="225"/>
                    </a:cubicBezTo>
                    <a:cubicBezTo>
                      <a:pt x="37" y="217"/>
                      <a:pt x="37" y="217"/>
                      <a:pt x="37" y="217"/>
                    </a:cubicBezTo>
                    <a:cubicBezTo>
                      <a:pt x="41" y="212"/>
                      <a:pt x="46" y="207"/>
                      <a:pt x="50" y="202"/>
                    </a:cubicBezTo>
                    <a:cubicBezTo>
                      <a:pt x="64" y="187"/>
                      <a:pt x="64" y="187"/>
                      <a:pt x="64" y="187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91" y="156"/>
                      <a:pt x="91" y="156"/>
                      <a:pt x="91" y="156"/>
                    </a:cubicBezTo>
                    <a:cubicBezTo>
                      <a:pt x="96" y="151"/>
                      <a:pt x="101" y="146"/>
                      <a:pt x="105" y="141"/>
                    </a:cubicBezTo>
                    <a:cubicBezTo>
                      <a:pt x="110" y="136"/>
                      <a:pt x="114" y="131"/>
                      <a:pt x="118" y="126"/>
                    </a:cubicBezTo>
                    <a:cubicBezTo>
                      <a:pt x="131" y="110"/>
                      <a:pt x="131" y="110"/>
                      <a:pt x="131" y="110"/>
                    </a:cubicBezTo>
                    <a:cubicBezTo>
                      <a:pt x="135" y="104"/>
                      <a:pt x="140" y="99"/>
                      <a:pt x="144" y="93"/>
                    </a:cubicBezTo>
                    <a:cubicBezTo>
                      <a:pt x="147" y="87"/>
                      <a:pt x="151" y="82"/>
                      <a:pt x="155" y="76"/>
                    </a:cubicBezTo>
                    <a:cubicBezTo>
                      <a:pt x="159" y="70"/>
                      <a:pt x="162" y="64"/>
                      <a:pt x="165" y="58"/>
                    </a:cubicBezTo>
                    <a:cubicBezTo>
                      <a:pt x="167" y="55"/>
                      <a:pt x="169" y="52"/>
                      <a:pt x="170" y="49"/>
                    </a:cubicBezTo>
                    <a:cubicBezTo>
                      <a:pt x="172" y="46"/>
                      <a:pt x="173" y="43"/>
                      <a:pt x="175" y="40"/>
                    </a:cubicBezTo>
                    <a:cubicBezTo>
                      <a:pt x="179" y="30"/>
                      <a:pt x="179" y="30"/>
                      <a:pt x="179" y="30"/>
                    </a:cubicBezTo>
                    <a:cubicBezTo>
                      <a:pt x="180" y="27"/>
                      <a:pt x="181" y="24"/>
                      <a:pt x="183" y="21"/>
                    </a:cubicBezTo>
                    <a:cubicBezTo>
                      <a:pt x="185" y="14"/>
                      <a:pt x="187" y="8"/>
                      <a:pt x="189" y="1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264" y="1"/>
                      <a:pt x="264" y="1"/>
                      <a:pt x="264" y="1"/>
                    </a:cubicBezTo>
                    <a:cubicBezTo>
                      <a:pt x="268" y="18"/>
                      <a:pt x="268" y="18"/>
                      <a:pt x="268" y="18"/>
                    </a:cubicBezTo>
                    <a:cubicBezTo>
                      <a:pt x="271" y="35"/>
                      <a:pt x="271" y="35"/>
                      <a:pt x="271" y="35"/>
                    </a:cubicBezTo>
                    <a:cubicBezTo>
                      <a:pt x="273" y="52"/>
                      <a:pt x="273" y="52"/>
                      <a:pt x="273" y="52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5" y="87"/>
                      <a:pt x="275" y="87"/>
                      <a:pt x="275" y="87"/>
                    </a:cubicBezTo>
                    <a:cubicBezTo>
                      <a:pt x="275" y="104"/>
                      <a:pt x="275" y="104"/>
                      <a:pt x="275" y="104"/>
                    </a:cubicBezTo>
                    <a:cubicBezTo>
                      <a:pt x="275" y="121"/>
                      <a:pt x="275" y="121"/>
                      <a:pt x="275" y="121"/>
                    </a:cubicBezTo>
                    <a:cubicBezTo>
                      <a:pt x="275" y="138"/>
                      <a:pt x="275" y="138"/>
                      <a:pt x="275" y="138"/>
                    </a:cubicBezTo>
                    <a:cubicBezTo>
                      <a:pt x="273" y="156"/>
                      <a:pt x="273" y="156"/>
                      <a:pt x="273" y="156"/>
                    </a:cubicBezTo>
                    <a:cubicBezTo>
                      <a:pt x="272" y="173"/>
                      <a:pt x="272" y="173"/>
                      <a:pt x="272" y="173"/>
                    </a:cubicBezTo>
                    <a:cubicBezTo>
                      <a:pt x="270" y="190"/>
                      <a:pt x="270" y="190"/>
                      <a:pt x="270" y="190"/>
                    </a:cubicBezTo>
                    <a:cubicBezTo>
                      <a:pt x="267" y="207"/>
                      <a:pt x="267" y="207"/>
                      <a:pt x="267" y="207"/>
                    </a:cubicBezTo>
                    <a:cubicBezTo>
                      <a:pt x="265" y="224"/>
                      <a:pt x="265" y="224"/>
                      <a:pt x="265" y="224"/>
                    </a:cubicBezTo>
                    <a:cubicBezTo>
                      <a:pt x="261" y="241"/>
                      <a:pt x="261" y="241"/>
                      <a:pt x="261" y="241"/>
                    </a:cubicBezTo>
                    <a:cubicBezTo>
                      <a:pt x="258" y="258"/>
                      <a:pt x="258" y="258"/>
                      <a:pt x="258" y="258"/>
                    </a:cubicBezTo>
                    <a:cubicBezTo>
                      <a:pt x="254" y="275"/>
                      <a:pt x="254" y="275"/>
                      <a:pt x="254" y="275"/>
                    </a:cubicBezTo>
                    <a:cubicBezTo>
                      <a:pt x="254" y="274"/>
                      <a:pt x="254" y="274"/>
                      <a:pt x="254" y="274"/>
                    </a:cubicBezTo>
                    <a:cubicBezTo>
                      <a:pt x="274" y="274"/>
                      <a:pt x="274" y="274"/>
                      <a:pt x="274" y="274"/>
                    </a:cubicBezTo>
                    <a:cubicBezTo>
                      <a:pt x="274" y="274"/>
                      <a:pt x="274" y="274"/>
                      <a:pt x="274" y="274"/>
                    </a:cubicBezTo>
                    <a:cubicBezTo>
                      <a:pt x="274" y="274"/>
                      <a:pt x="274" y="274"/>
                      <a:pt x="274" y="274"/>
                    </a:cubicBezTo>
                    <a:cubicBezTo>
                      <a:pt x="275" y="279"/>
                      <a:pt x="275" y="279"/>
                      <a:pt x="275" y="279"/>
                    </a:cubicBezTo>
                    <a:cubicBezTo>
                      <a:pt x="276" y="284"/>
                      <a:pt x="276" y="284"/>
                      <a:pt x="276" y="284"/>
                    </a:cubicBezTo>
                    <a:cubicBezTo>
                      <a:pt x="277" y="289"/>
                      <a:pt x="277" y="289"/>
                      <a:pt x="277" y="289"/>
                    </a:cubicBezTo>
                    <a:cubicBezTo>
                      <a:pt x="277" y="294"/>
                      <a:pt x="277" y="294"/>
                      <a:pt x="277" y="294"/>
                    </a:cubicBezTo>
                    <a:cubicBezTo>
                      <a:pt x="277" y="297"/>
                      <a:pt x="277" y="300"/>
                      <a:pt x="276" y="303"/>
                    </a:cubicBezTo>
                    <a:cubicBezTo>
                      <a:pt x="276" y="307"/>
                      <a:pt x="276" y="310"/>
                      <a:pt x="275" y="313"/>
                    </a:cubicBezTo>
                    <a:cubicBezTo>
                      <a:pt x="273" y="332"/>
                      <a:pt x="273" y="332"/>
                      <a:pt x="273" y="332"/>
                    </a:cubicBezTo>
                    <a:cubicBezTo>
                      <a:pt x="272" y="335"/>
                      <a:pt x="272" y="339"/>
                      <a:pt x="271" y="342"/>
                    </a:cubicBezTo>
                    <a:cubicBezTo>
                      <a:pt x="271" y="345"/>
                      <a:pt x="271" y="348"/>
                      <a:pt x="271" y="351"/>
                    </a:cubicBezTo>
                    <a:cubicBezTo>
                      <a:pt x="271" y="352"/>
                      <a:pt x="271" y="352"/>
                      <a:pt x="271" y="352"/>
                    </a:cubicBezTo>
                    <a:cubicBezTo>
                      <a:pt x="270" y="352"/>
                      <a:pt x="270" y="352"/>
                      <a:pt x="270" y="352"/>
                    </a:cubicBezTo>
                    <a:cubicBezTo>
                      <a:pt x="243" y="352"/>
                      <a:pt x="243" y="352"/>
                      <a:pt x="243" y="352"/>
                    </a:cubicBezTo>
                    <a:cubicBezTo>
                      <a:pt x="244" y="351"/>
                      <a:pt x="244" y="351"/>
                      <a:pt x="244" y="351"/>
                    </a:cubicBezTo>
                    <a:cubicBezTo>
                      <a:pt x="244" y="354"/>
                      <a:pt x="244" y="357"/>
                      <a:pt x="244" y="360"/>
                    </a:cubicBezTo>
                    <a:cubicBezTo>
                      <a:pt x="243" y="363"/>
                      <a:pt x="243" y="366"/>
                      <a:pt x="243" y="369"/>
                    </a:cubicBezTo>
                    <a:cubicBezTo>
                      <a:pt x="243" y="371"/>
                      <a:pt x="243" y="372"/>
                      <a:pt x="243" y="374"/>
                    </a:cubicBezTo>
                    <a:cubicBezTo>
                      <a:pt x="244" y="375"/>
                      <a:pt x="244" y="377"/>
                      <a:pt x="244" y="378"/>
                    </a:cubicBezTo>
                    <a:cubicBezTo>
                      <a:pt x="244" y="380"/>
                      <a:pt x="245" y="381"/>
                      <a:pt x="245" y="382"/>
                    </a:cubicBezTo>
                    <a:cubicBezTo>
                      <a:pt x="247" y="386"/>
                      <a:pt x="247" y="386"/>
                      <a:pt x="247" y="386"/>
                    </a:cubicBezTo>
                    <a:cubicBezTo>
                      <a:pt x="247" y="386"/>
                      <a:pt x="247" y="386"/>
                      <a:pt x="247" y="386"/>
                    </a:cubicBezTo>
                    <a:cubicBezTo>
                      <a:pt x="250" y="387"/>
                      <a:pt x="254" y="387"/>
                      <a:pt x="257" y="386"/>
                    </a:cubicBezTo>
                    <a:cubicBezTo>
                      <a:pt x="262" y="385"/>
                      <a:pt x="262" y="385"/>
                      <a:pt x="262" y="385"/>
                    </a:cubicBezTo>
                    <a:cubicBezTo>
                      <a:pt x="263" y="385"/>
                      <a:pt x="264" y="385"/>
                      <a:pt x="265" y="385"/>
                    </a:cubicBezTo>
                    <a:cubicBezTo>
                      <a:pt x="265" y="385"/>
                      <a:pt x="266" y="385"/>
                      <a:pt x="266" y="385"/>
                    </a:cubicBezTo>
                    <a:cubicBezTo>
                      <a:pt x="267" y="385"/>
                      <a:pt x="268" y="386"/>
                      <a:pt x="268" y="387"/>
                    </a:cubicBezTo>
                    <a:cubicBezTo>
                      <a:pt x="268" y="386"/>
                      <a:pt x="268" y="386"/>
                      <a:pt x="268" y="386"/>
                    </a:cubicBezTo>
                    <a:cubicBezTo>
                      <a:pt x="271" y="395"/>
                      <a:pt x="271" y="395"/>
                      <a:pt x="271" y="395"/>
                    </a:cubicBezTo>
                    <a:cubicBezTo>
                      <a:pt x="272" y="398"/>
                      <a:pt x="272" y="401"/>
                      <a:pt x="273" y="404"/>
                    </a:cubicBezTo>
                    <a:cubicBezTo>
                      <a:pt x="274" y="407"/>
                      <a:pt x="275" y="410"/>
                      <a:pt x="275" y="414"/>
                    </a:cubicBezTo>
                    <a:cubicBezTo>
                      <a:pt x="277" y="423"/>
                      <a:pt x="277" y="423"/>
                      <a:pt x="277" y="423"/>
                    </a:cubicBezTo>
                    <a:cubicBezTo>
                      <a:pt x="280" y="442"/>
                      <a:pt x="280" y="442"/>
                      <a:pt x="280" y="442"/>
                    </a:cubicBezTo>
                    <a:cubicBezTo>
                      <a:pt x="282" y="451"/>
                      <a:pt x="282" y="451"/>
                      <a:pt x="282" y="451"/>
                    </a:cubicBezTo>
                    <a:cubicBezTo>
                      <a:pt x="284" y="460"/>
                      <a:pt x="284" y="460"/>
                      <a:pt x="284" y="460"/>
                    </a:cubicBezTo>
                    <a:cubicBezTo>
                      <a:pt x="284" y="461"/>
                      <a:pt x="284" y="461"/>
                      <a:pt x="284" y="461"/>
                    </a:cubicBezTo>
                    <a:cubicBezTo>
                      <a:pt x="284" y="461"/>
                      <a:pt x="284" y="461"/>
                      <a:pt x="284" y="461"/>
                    </a:cubicBezTo>
                    <a:cubicBezTo>
                      <a:pt x="142" y="460"/>
                      <a:pt x="142" y="460"/>
                      <a:pt x="142" y="460"/>
                    </a:cubicBezTo>
                    <a:cubicBezTo>
                      <a:pt x="142" y="460"/>
                      <a:pt x="142" y="460"/>
                      <a:pt x="142" y="460"/>
                    </a:cubicBezTo>
                    <a:cubicBezTo>
                      <a:pt x="142" y="460"/>
                      <a:pt x="142" y="460"/>
                      <a:pt x="142" y="460"/>
                    </a:cubicBezTo>
                    <a:cubicBezTo>
                      <a:pt x="138" y="438"/>
                      <a:pt x="138" y="438"/>
                      <a:pt x="138" y="438"/>
                    </a:cubicBezTo>
                    <a:cubicBezTo>
                      <a:pt x="135" y="417"/>
                      <a:pt x="135" y="417"/>
                      <a:pt x="135" y="417"/>
                    </a:cubicBezTo>
                    <a:cubicBezTo>
                      <a:pt x="133" y="395"/>
                      <a:pt x="133" y="395"/>
                      <a:pt x="133" y="395"/>
                    </a:cubicBezTo>
                    <a:cubicBezTo>
                      <a:pt x="133" y="387"/>
                      <a:pt x="132" y="380"/>
                      <a:pt x="132" y="372"/>
                    </a:cubicBezTo>
                    <a:close/>
                    <a:moveTo>
                      <a:pt x="132" y="372"/>
                    </a:moveTo>
                    <a:cubicBezTo>
                      <a:pt x="132" y="380"/>
                      <a:pt x="133" y="387"/>
                      <a:pt x="133" y="395"/>
                    </a:cubicBezTo>
                    <a:cubicBezTo>
                      <a:pt x="135" y="417"/>
                      <a:pt x="135" y="417"/>
                      <a:pt x="135" y="417"/>
                    </a:cubicBezTo>
                    <a:cubicBezTo>
                      <a:pt x="138" y="438"/>
                      <a:pt x="138" y="438"/>
                      <a:pt x="138" y="438"/>
                    </a:cubicBezTo>
                    <a:cubicBezTo>
                      <a:pt x="142" y="460"/>
                      <a:pt x="142" y="460"/>
                      <a:pt x="142" y="460"/>
                    </a:cubicBezTo>
                    <a:cubicBezTo>
                      <a:pt x="142" y="460"/>
                      <a:pt x="142" y="460"/>
                      <a:pt x="142" y="460"/>
                    </a:cubicBezTo>
                    <a:cubicBezTo>
                      <a:pt x="284" y="460"/>
                      <a:pt x="284" y="460"/>
                      <a:pt x="284" y="460"/>
                    </a:cubicBezTo>
                    <a:cubicBezTo>
                      <a:pt x="283" y="460"/>
                      <a:pt x="283" y="460"/>
                      <a:pt x="283" y="460"/>
                    </a:cubicBezTo>
                    <a:cubicBezTo>
                      <a:pt x="281" y="451"/>
                      <a:pt x="281" y="451"/>
                      <a:pt x="281" y="451"/>
                    </a:cubicBezTo>
                    <a:cubicBezTo>
                      <a:pt x="279" y="442"/>
                      <a:pt x="279" y="442"/>
                      <a:pt x="279" y="442"/>
                    </a:cubicBezTo>
                    <a:cubicBezTo>
                      <a:pt x="276" y="423"/>
                      <a:pt x="276" y="423"/>
                      <a:pt x="276" y="423"/>
                    </a:cubicBezTo>
                    <a:cubicBezTo>
                      <a:pt x="274" y="414"/>
                      <a:pt x="274" y="414"/>
                      <a:pt x="274" y="414"/>
                    </a:cubicBezTo>
                    <a:cubicBezTo>
                      <a:pt x="274" y="411"/>
                      <a:pt x="273" y="408"/>
                      <a:pt x="272" y="405"/>
                    </a:cubicBezTo>
                    <a:cubicBezTo>
                      <a:pt x="271" y="402"/>
                      <a:pt x="271" y="399"/>
                      <a:pt x="270" y="396"/>
                    </a:cubicBezTo>
                    <a:cubicBezTo>
                      <a:pt x="267" y="387"/>
                      <a:pt x="267" y="387"/>
                      <a:pt x="267" y="387"/>
                    </a:cubicBezTo>
                    <a:cubicBezTo>
                      <a:pt x="267" y="387"/>
                      <a:pt x="267" y="387"/>
                      <a:pt x="267" y="387"/>
                    </a:cubicBezTo>
                    <a:cubicBezTo>
                      <a:pt x="266" y="387"/>
                      <a:pt x="266" y="387"/>
                      <a:pt x="266" y="387"/>
                    </a:cubicBezTo>
                    <a:cubicBezTo>
                      <a:pt x="266" y="386"/>
                      <a:pt x="266" y="386"/>
                      <a:pt x="266" y="386"/>
                    </a:cubicBezTo>
                    <a:cubicBezTo>
                      <a:pt x="266" y="386"/>
                      <a:pt x="265" y="386"/>
                      <a:pt x="265" y="386"/>
                    </a:cubicBezTo>
                    <a:cubicBezTo>
                      <a:pt x="264" y="386"/>
                      <a:pt x="263" y="386"/>
                      <a:pt x="262" y="386"/>
                    </a:cubicBezTo>
                    <a:cubicBezTo>
                      <a:pt x="257" y="387"/>
                      <a:pt x="257" y="387"/>
                      <a:pt x="257" y="387"/>
                    </a:cubicBezTo>
                    <a:cubicBezTo>
                      <a:pt x="255" y="388"/>
                      <a:pt x="254" y="388"/>
                      <a:pt x="252" y="388"/>
                    </a:cubicBezTo>
                    <a:cubicBezTo>
                      <a:pt x="250" y="388"/>
                      <a:pt x="248" y="388"/>
                      <a:pt x="247" y="387"/>
                    </a:cubicBezTo>
                    <a:cubicBezTo>
                      <a:pt x="246" y="387"/>
                      <a:pt x="246" y="387"/>
                      <a:pt x="246" y="387"/>
                    </a:cubicBezTo>
                    <a:cubicBezTo>
                      <a:pt x="246" y="387"/>
                      <a:pt x="246" y="387"/>
                      <a:pt x="246" y="387"/>
                    </a:cubicBezTo>
                    <a:cubicBezTo>
                      <a:pt x="244" y="383"/>
                      <a:pt x="244" y="383"/>
                      <a:pt x="244" y="383"/>
                    </a:cubicBezTo>
                    <a:cubicBezTo>
                      <a:pt x="244" y="381"/>
                      <a:pt x="243" y="380"/>
                      <a:pt x="243" y="378"/>
                    </a:cubicBezTo>
                    <a:cubicBezTo>
                      <a:pt x="243" y="377"/>
                      <a:pt x="242" y="375"/>
                      <a:pt x="242" y="374"/>
                    </a:cubicBezTo>
                    <a:cubicBezTo>
                      <a:pt x="242" y="372"/>
                      <a:pt x="242" y="371"/>
                      <a:pt x="242" y="369"/>
                    </a:cubicBezTo>
                    <a:cubicBezTo>
                      <a:pt x="242" y="366"/>
                      <a:pt x="242" y="363"/>
                      <a:pt x="242" y="360"/>
                    </a:cubicBezTo>
                    <a:cubicBezTo>
                      <a:pt x="243" y="357"/>
                      <a:pt x="243" y="354"/>
                      <a:pt x="243" y="351"/>
                    </a:cubicBezTo>
                    <a:cubicBezTo>
                      <a:pt x="243" y="351"/>
                      <a:pt x="243" y="351"/>
                      <a:pt x="243" y="351"/>
                    </a:cubicBezTo>
                    <a:cubicBezTo>
                      <a:pt x="243" y="351"/>
                      <a:pt x="243" y="351"/>
                      <a:pt x="243" y="351"/>
                    </a:cubicBezTo>
                    <a:cubicBezTo>
                      <a:pt x="270" y="351"/>
                      <a:pt x="270" y="351"/>
                      <a:pt x="270" y="351"/>
                    </a:cubicBezTo>
                    <a:cubicBezTo>
                      <a:pt x="270" y="351"/>
                      <a:pt x="270" y="351"/>
                      <a:pt x="270" y="351"/>
                    </a:cubicBezTo>
                    <a:cubicBezTo>
                      <a:pt x="270" y="348"/>
                      <a:pt x="270" y="345"/>
                      <a:pt x="270" y="342"/>
                    </a:cubicBezTo>
                    <a:cubicBezTo>
                      <a:pt x="271" y="338"/>
                      <a:pt x="271" y="335"/>
                      <a:pt x="271" y="332"/>
                    </a:cubicBezTo>
                    <a:cubicBezTo>
                      <a:pt x="274" y="313"/>
                      <a:pt x="274" y="313"/>
                      <a:pt x="274" y="313"/>
                    </a:cubicBezTo>
                    <a:cubicBezTo>
                      <a:pt x="274" y="310"/>
                      <a:pt x="275" y="306"/>
                      <a:pt x="275" y="303"/>
                    </a:cubicBezTo>
                    <a:cubicBezTo>
                      <a:pt x="275" y="300"/>
                      <a:pt x="275" y="297"/>
                      <a:pt x="275" y="294"/>
                    </a:cubicBezTo>
                    <a:cubicBezTo>
                      <a:pt x="275" y="289"/>
                      <a:pt x="275" y="289"/>
                      <a:pt x="275" y="289"/>
                    </a:cubicBezTo>
                    <a:cubicBezTo>
                      <a:pt x="275" y="284"/>
                      <a:pt x="275" y="284"/>
                      <a:pt x="275" y="284"/>
                    </a:cubicBezTo>
                    <a:cubicBezTo>
                      <a:pt x="274" y="279"/>
                      <a:pt x="274" y="279"/>
                      <a:pt x="274" y="279"/>
                    </a:cubicBezTo>
                    <a:cubicBezTo>
                      <a:pt x="273" y="275"/>
                      <a:pt x="273" y="275"/>
                      <a:pt x="273" y="275"/>
                    </a:cubicBezTo>
                    <a:cubicBezTo>
                      <a:pt x="274" y="275"/>
                      <a:pt x="274" y="275"/>
                      <a:pt x="274" y="275"/>
                    </a:cubicBezTo>
                    <a:cubicBezTo>
                      <a:pt x="254" y="275"/>
                      <a:pt x="254" y="275"/>
                      <a:pt x="254" y="275"/>
                    </a:cubicBezTo>
                    <a:cubicBezTo>
                      <a:pt x="253" y="275"/>
                      <a:pt x="253" y="275"/>
                      <a:pt x="253" y="275"/>
                    </a:cubicBezTo>
                    <a:cubicBezTo>
                      <a:pt x="253" y="274"/>
                      <a:pt x="253" y="274"/>
                      <a:pt x="253" y="274"/>
                    </a:cubicBezTo>
                    <a:cubicBezTo>
                      <a:pt x="257" y="257"/>
                      <a:pt x="257" y="257"/>
                      <a:pt x="257" y="257"/>
                    </a:cubicBezTo>
                    <a:cubicBezTo>
                      <a:pt x="260" y="241"/>
                      <a:pt x="260" y="241"/>
                      <a:pt x="260" y="241"/>
                    </a:cubicBezTo>
                    <a:cubicBezTo>
                      <a:pt x="263" y="224"/>
                      <a:pt x="263" y="224"/>
                      <a:pt x="263" y="224"/>
                    </a:cubicBezTo>
                    <a:cubicBezTo>
                      <a:pt x="266" y="207"/>
                      <a:pt x="266" y="207"/>
                      <a:pt x="266" y="207"/>
                    </a:cubicBezTo>
                    <a:cubicBezTo>
                      <a:pt x="268" y="190"/>
                      <a:pt x="268" y="190"/>
                      <a:pt x="268" y="190"/>
                    </a:cubicBezTo>
                    <a:cubicBezTo>
                      <a:pt x="270" y="173"/>
                      <a:pt x="270" y="173"/>
                      <a:pt x="270" y="173"/>
                    </a:cubicBezTo>
                    <a:cubicBezTo>
                      <a:pt x="272" y="155"/>
                      <a:pt x="272" y="155"/>
                      <a:pt x="272" y="155"/>
                    </a:cubicBezTo>
                    <a:cubicBezTo>
                      <a:pt x="273" y="138"/>
                      <a:pt x="273" y="138"/>
                      <a:pt x="273" y="138"/>
                    </a:cubicBezTo>
                    <a:cubicBezTo>
                      <a:pt x="274" y="121"/>
                      <a:pt x="274" y="121"/>
                      <a:pt x="274" y="121"/>
                    </a:cubicBezTo>
                    <a:cubicBezTo>
                      <a:pt x="274" y="104"/>
                      <a:pt x="274" y="104"/>
                      <a:pt x="274" y="104"/>
                    </a:cubicBezTo>
                    <a:cubicBezTo>
                      <a:pt x="273" y="87"/>
                      <a:pt x="273" y="87"/>
                      <a:pt x="273" y="87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1" y="52"/>
                      <a:pt x="271" y="52"/>
                      <a:pt x="271" y="52"/>
                    </a:cubicBezTo>
                    <a:cubicBezTo>
                      <a:pt x="269" y="35"/>
                      <a:pt x="269" y="35"/>
                      <a:pt x="269" y="35"/>
                    </a:cubicBezTo>
                    <a:cubicBezTo>
                      <a:pt x="266" y="18"/>
                      <a:pt x="266" y="18"/>
                      <a:pt x="266" y="18"/>
                    </a:cubicBezTo>
                    <a:cubicBezTo>
                      <a:pt x="263" y="1"/>
                      <a:pt x="263" y="1"/>
                      <a:pt x="263" y="1"/>
                    </a:cubicBezTo>
                    <a:cubicBezTo>
                      <a:pt x="264" y="2"/>
                      <a:pt x="264" y="2"/>
                      <a:pt x="264" y="2"/>
                    </a:cubicBezTo>
                    <a:cubicBezTo>
                      <a:pt x="189" y="2"/>
                      <a:pt x="189" y="2"/>
                      <a:pt x="189" y="2"/>
                    </a:cubicBezTo>
                    <a:cubicBezTo>
                      <a:pt x="190" y="1"/>
                      <a:pt x="190" y="1"/>
                      <a:pt x="190" y="1"/>
                    </a:cubicBezTo>
                    <a:cubicBezTo>
                      <a:pt x="188" y="8"/>
                      <a:pt x="186" y="15"/>
                      <a:pt x="184" y="21"/>
                    </a:cubicBezTo>
                    <a:cubicBezTo>
                      <a:pt x="183" y="24"/>
                      <a:pt x="182" y="28"/>
                      <a:pt x="180" y="31"/>
                    </a:cubicBezTo>
                    <a:cubicBezTo>
                      <a:pt x="176" y="40"/>
                      <a:pt x="176" y="40"/>
                      <a:pt x="176" y="40"/>
                    </a:cubicBezTo>
                    <a:cubicBezTo>
                      <a:pt x="175" y="44"/>
                      <a:pt x="173" y="47"/>
                      <a:pt x="171" y="50"/>
                    </a:cubicBezTo>
                    <a:cubicBezTo>
                      <a:pt x="170" y="53"/>
                      <a:pt x="168" y="56"/>
                      <a:pt x="167" y="59"/>
                    </a:cubicBezTo>
                    <a:cubicBezTo>
                      <a:pt x="163" y="65"/>
                      <a:pt x="160" y="71"/>
                      <a:pt x="156" y="77"/>
                    </a:cubicBezTo>
                    <a:cubicBezTo>
                      <a:pt x="153" y="83"/>
                      <a:pt x="149" y="88"/>
                      <a:pt x="145" y="94"/>
                    </a:cubicBezTo>
                    <a:cubicBezTo>
                      <a:pt x="141" y="100"/>
                      <a:pt x="137" y="105"/>
                      <a:pt x="132" y="110"/>
                    </a:cubicBezTo>
                    <a:cubicBezTo>
                      <a:pt x="119" y="126"/>
                      <a:pt x="119" y="126"/>
                      <a:pt x="119" y="126"/>
                    </a:cubicBezTo>
                    <a:cubicBezTo>
                      <a:pt x="115" y="132"/>
                      <a:pt x="110" y="137"/>
                      <a:pt x="106" y="142"/>
                    </a:cubicBezTo>
                    <a:cubicBezTo>
                      <a:pt x="101" y="147"/>
                      <a:pt x="97" y="152"/>
                      <a:pt x="92" y="157"/>
                    </a:cubicBezTo>
                    <a:cubicBezTo>
                      <a:pt x="78" y="172"/>
                      <a:pt x="78" y="172"/>
                      <a:pt x="78" y="172"/>
                    </a:cubicBezTo>
                    <a:cubicBezTo>
                      <a:pt x="65" y="187"/>
                      <a:pt x="65" y="187"/>
                      <a:pt x="65" y="187"/>
                    </a:cubicBezTo>
                    <a:cubicBezTo>
                      <a:pt x="51" y="203"/>
                      <a:pt x="51" y="203"/>
                      <a:pt x="51" y="203"/>
                    </a:cubicBezTo>
                    <a:cubicBezTo>
                      <a:pt x="46" y="208"/>
                      <a:pt x="42" y="213"/>
                      <a:pt x="38" y="218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25" y="234"/>
                      <a:pt x="25" y="234"/>
                      <a:pt x="25" y="234"/>
                    </a:cubicBezTo>
                    <a:cubicBezTo>
                      <a:pt x="19" y="242"/>
                      <a:pt x="19" y="242"/>
                      <a:pt x="19" y="242"/>
                    </a:cubicBezTo>
                    <a:cubicBezTo>
                      <a:pt x="15" y="246"/>
                      <a:pt x="15" y="246"/>
                      <a:pt x="15" y="246"/>
                    </a:cubicBezTo>
                    <a:cubicBezTo>
                      <a:pt x="13" y="251"/>
                      <a:pt x="13" y="251"/>
                      <a:pt x="13" y="251"/>
                    </a:cubicBezTo>
                    <a:cubicBezTo>
                      <a:pt x="1" y="268"/>
                      <a:pt x="1" y="268"/>
                      <a:pt x="1" y="268"/>
                    </a:cubicBezTo>
                    <a:cubicBezTo>
                      <a:pt x="1" y="267"/>
                      <a:pt x="1" y="267"/>
                      <a:pt x="1" y="267"/>
                    </a:cubicBezTo>
                    <a:cubicBezTo>
                      <a:pt x="5" y="269"/>
                      <a:pt x="5" y="269"/>
                      <a:pt x="5" y="269"/>
                    </a:cubicBezTo>
                    <a:cubicBezTo>
                      <a:pt x="8" y="272"/>
                      <a:pt x="8" y="272"/>
                      <a:pt x="8" y="272"/>
                    </a:cubicBezTo>
                    <a:cubicBezTo>
                      <a:pt x="11" y="274"/>
                      <a:pt x="11" y="274"/>
                      <a:pt x="11" y="274"/>
                    </a:cubicBezTo>
                    <a:cubicBezTo>
                      <a:pt x="15" y="277"/>
                      <a:pt x="15" y="277"/>
                      <a:pt x="15" y="277"/>
                    </a:cubicBezTo>
                    <a:cubicBezTo>
                      <a:pt x="17" y="279"/>
                      <a:pt x="18" y="282"/>
                      <a:pt x="20" y="284"/>
                    </a:cubicBezTo>
                    <a:cubicBezTo>
                      <a:pt x="22" y="286"/>
                      <a:pt x="24" y="288"/>
                      <a:pt x="26" y="291"/>
                    </a:cubicBezTo>
                    <a:cubicBezTo>
                      <a:pt x="32" y="300"/>
                      <a:pt x="38" y="311"/>
                      <a:pt x="45" y="320"/>
                    </a:cubicBezTo>
                    <a:cubicBezTo>
                      <a:pt x="44" y="320"/>
                      <a:pt x="44" y="320"/>
                      <a:pt x="44" y="320"/>
                    </a:cubicBezTo>
                    <a:cubicBezTo>
                      <a:pt x="59" y="320"/>
                      <a:pt x="59" y="320"/>
                      <a:pt x="59" y="320"/>
                    </a:cubicBezTo>
                    <a:cubicBezTo>
                      <a:pt x="73" y="322"/>
                      <a:pt x="73" y="322"/>
                      <a:pt x="73" y="322"/>
                    </a:cubicBezTo>
                    <a:cubicBezTo>
                      <a:pt x="87" y="325"/>
                      <a:pt x="87" y="325"/>
                      <a:pt x="87" y="325"/>
                    </a:cubicBezTo>
                    <a:cubicBezTo>
                      <a:pt x="101" y="328"/>
                      <a:pt x="101" y="328"/>
                      <a:pt x="101" y="328"/>
                    </a:cubicBezTo>
                    <a:cubicBezTo>
                      <a:pt x="128" y="335"/>
                      <a:pt x="128" y="335"/>
                      <a:pt x="128" y="335"/>
                    </a:cubicBezTo>
                    <a:cubicBezTo>
                      <a:pt x="142" y="338"/>
                      <a:pt x="142" y="338"/>
                      <a:pt x="142" y="338"/>
                    </a:cubicBezTo>
                    <a:cubicBezTo>
                      <a:pt x="156" y="341"/>
                      <a:pt x="156" y="341"/>
                      <a:pt x="156" y="341"/>
                    </a:cubicBezTo>
                    <a:cubicBezTo>
                      <a:pt x="156" y="341"/>
                      <a:pt x="156" y="341"/>
                      <a:pt x="156" y="341"/>
                    </a:cubicBezTo>
                    <a:cubicBezTo>
                      <a:pt x="156" y="341"/>
                      <a:pt x="156" y="341"/>
                      <a:pt x="156" y="341"/>
                    </a:cubicBezTo>
                    <a:cubicBezTo>
                      <a:pt x="156" y="344"/>
                      <a:pt x="156" y="347"/>
                      <a:pt x="156" y="350"/>
                    </a:cubicBezTo>
                    <a:cubicBezTo>
                      <a:pt x="157" y="353"/>
                      <a:pt x="157" y="356"/>
                      <a:pt x="157" y="359"/>
                    </a:cubicBezTo>
                    <a:cubicBezTo>
                      <a:pt x="157" y="360"/>
                      <a:pt x="157" y="362"/>
                      <a:pt x="156" y="363"/>
                    </a:cubicBezTo>
                    <a:cubicBezTo>
                      <a:pt x="156" y="365"/>
                      <a:pt x="156" y="366"/>
                      <a:pt x="156" y="368"/>
                    </a:cubicBezTo>
                    <a:cubicBezTo>
                      <a:pt x="155" y="369"/>
                      <a:pt x="155" y="371"/>
                      <a:pt x="154" y="372"/>
                    </a:cubicBezTo>
                    <a:cubicBezTo>
                      <a:pt x="152" y="376"/>
                      <a:pt x="152" y="376"/>
                      <a:pt x="152" y="376"/>
                    </a:cubicBezTo>
                    <a:cubicBezTo>
                      <a:pt x="152" y="376"/>
                      <a:pt x="152" y="376"/>
                      <a:pt x="152" y="376"/>
                    </a:cubicBezTo>
                    <a:cubicBezTo>
                      <a:pt x="152" y="376"/>
                      <a:pt x="152" y="377"/>
                      <a:pt x="152" y="377"/>
                    </a:cubicBezTo>
                    <a:cubicBezTo>
                      <a:pt x="151" y="377"/>
                      <a:pt x="151" y="377"/>
                      <a:pt x="150" y="377"/>
                    </a:cubicBezTo>
                    <a:cubicBezTo>
                      <a:pt x="149" y="378"/>
                      <a:pt x="149" y="377"/>
                      <a:pt x="148" y="377"/>
                    </a:cubicBezTo>
                    <a:cubicBezTo>
                      <a:pt x="146" y="377"/>
                      <a:pt x="144" y="377"/>
                      <a:pt x="142" y="376"/>
                    </a:cubicBezTo>
                    <a:cubicBezTo>
                      <a:pt x="139" y="375"/>
                      <a:pt x="135" y="374"/>
                      <a:pt x="132" y="37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latin typeface="Calibri" panose="020F0502020204030204" pitchFamily="34" charset="0"/>
                  <a:ea typeface="+mn-ea"/>
                </a:endParaRPr>
              </a:p>
            </p:txBody>
          </p:sp>
          <p:grpSp>
            <p:nvGrpSpPr>
              <p:cNvPr id="41" name="组合 1691"/>
              <p:cNvGrpSpPr/>
              <p:nvPr/>
            </p:nvGrpSpPr>
            <p:grpSpPr>
              <a:xfrm>
                <a:off x="4732338" y="5618163"/>
                <a:ext cx="912813" cy="1498600"/>
                <a:chOff x="4732338" y="5618163"/>
                <a:chExt cx="912813" cy="1498600"/>
              </a:xfrm>
              <a:grpFill/>
            </p:grpSpPr>
            <p:sp>
              <p:nvSpPr>
                <p:cNvPr id="42" name="Freeform 295"/>
                <p:cNvSpPr/>
                <p:nvPr/>
              </p:nvSpPr>
              <p:spPr bwMode="auto">
                <a:xfrm>
                  <a:off x="5535613" y="6637338"/>
                  <a:ext cx="77788" cy="47625"/>
                </a:xfrm>
                <a:custGeom>
                  <a:avLst/>
                  <a:gdLst>
                    <a:gd name="T0" fmla="*/ 0 w 24"/>
                    <a:gd name="T1" fmla="*/ 15 h 15"/>
                    <a:gd name="T2" fmla="*/ 0 w 24"/>
                    <a:gd name="T3" fmla="*/ 15 h 15"/>
                    <a:gd name="T4" fmla="*/ 0 w 24"/>
                    <a:gd name="T5" fmla="*/ 14 h 15"/>
                    <a:gd name="T6" fmla="*/ 0 w 24"/>
                    <a:gd name="T7" fmla="*/ 14 h 15"/>
                    <a:gd name="T8" fmla="*/ 0 w 24"/>
                    <a:gd name="T9" fmla="*/ 14 h 15"/>
                    <a:gd name="T10" fmla="*/ 0 w 24"/>
                    <a:gd name="T11" fmla="*/ 14 h 15"/>
                    <a:gd name="T12" fmla="*/ 4 w 24"/>
                    <a:gd name="T13" fmla="*/ 11 h 15"/>
                    <a:gd name="T14" fmla="*/ 23 w 24"/>
                    <a:gd name="T15" fmla="*/ 0 h 15"/>
                    <a:gd name="T16" fmla="*/ 24 w 24"/>
                    <a:gd name="T17" fmla="*/ 0 h 15"/>
                    <a:gd name="T18" fmla="*/ 24 w 24"/>
                    <a:gd name="T19" fmla="*/ 1 h 15"/>
                    <a:gd name="T20" fmla="*/ 22 w 24"/>
                    <a:gd name="T21" fmla="*/ 13 h 15"/>
                    <a:gd name="T22" fmla="*/ 23 w 24"/>
                    <a:gd name="T23" fmla="*/ 12 h 15"/>
                    <a:gd name="T24" fmla="*/ 24 w 24"/>
                    <a:gd name="T25" fmla="*/ 12 h 15"/>
                    <a:gd name="T26" fmla="*/ 24 w 24"/>
                    <a:gd name="T27" fmla="*/ 13 h 15"/>
                    <a:gd name="T28" fmla="*/ 21 w 24"/>
                    <a:gd name="T29" fmla="*/ 14 h 15"/>
                    <a:gd name="T30" fmla="*/ 21 w 24"/>
                    <a:gd name="T31" fmla="*/ 14 h 15"/>
                    <a:gd name="T32" fmla="*/ 23 w 24"/>
                    <a:gd name="T33" fmla="*/ 1 h 15"/>
                    <a:gd name="T34" fmla="*/ 4 w 24"/>
                    <a:gd name="T35" fmla="*/ 12 h 15"/>
                    <a:gd name="T36" fmla="*/ 0 w 24"/>
                    <a:gd name="T3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15">
                      <a:moveTo>
                        <a:pt x="0" y="15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2" y="13"/>
                        <a:pt x="4" y="1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1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3"/>
                        <a:pt x="23" y="12"/>
                        <a:pt x="23" y="12"/>
                      </a:cubicBezTo>
                      <a:cubicBezTo>
                        <a:pt x="23" y="12"/>
                        <a:pt x="24" y="12"/>
                        <a:pt x="24" y="12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0" y="3"/>
                        <a:pt x="10" y="9"/>
                        <a:pt x="4" y="12"/>
                      </a:cubicBezTo>
                      <a:cubicBezTo>
                        <a:pt x="0" y="14"/>
                        <a:pt x="0" y="15"/>
                        <a:pt x="0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latin typeface="Calibri" panose="020F0502020204030204" pitchFamily="34" charset="0"/>
                    <a:ea typeface="+mn-ea"/>
                  </a:endParaRPr>
                </a:p>
              </p:txBody>
            </p:sp>
            <p:sp>
              <p:nvSpPr>
                <p:cNvPr id="43" name="Freeform 296"/>
                <p:cNvSpPr/>
                <p:nvPr/>
              </p:nvSpPr>
              <p:spPr bwMode="auto">
                <a:xfrm>
                  <a:off x="5149851" y="6600825"/>
                  <a:ext cx="495300" cy="484188"/>
                </a:xfrm>
                <a:custGeom>
                  <a:avLst/>
                  <a:gdLst>
                    <a:gd name="T0" fmla="*/ 115 w 153"/>
                    <a:gd name="T1" fmla="*/ 149 h 149"/>
                    <a:gd name="T2" fmla="*/ 125 w 153"/>
                    <a:gd name="T3" fmla="*/ 126 h 149"/>
                    <a:gd name="T4" fmla="*/ 111 w 153"/>
                    <a:gd name="T5" fmla="*/ 134 h 149"/>
                    <a:gd name="T6" fmla="*/ 110 w 153"/>
                    <a:gd name="T7" fmla="*/ 133 h 149"/>
                    <a:gd name="T8" fmla="*/ 72 w 153"/>
                    <a:gd name="T9" fmla="*/ 147 h 149"/>
                    <a:gd name="T10" fmla="*/ 72 w 153"/>
                    <a:gd name="T11" fmla="*/ 146 h 149"/>
                    <a:gd name="T12" fmla="*/ 135 w 153"/>
                    <a:gd name="T13" fmla="*/ 94 h 149"/>
                    <a:gd name="T14" fmla="*/ 53 w 153"/>
                    <a:gd name="T15" fmla="*/ 140 h 149"/>
                    <a:gd name="T16" fmla="*/ 53 w 153"/>
                    <a:gd name="T17" fmla="*/ 131 h 149"/>
                    <a:gd name="T18" fmla="*/ 53 w 153"/>
                    <a:gd name="T19" fmla="*/ 131 h 149"/>
                    <a:gd name="T20" fmla="*/ 135 w 153"/>
                    <a:gd name="T21" fmla="*/ 69 h 149"/>
                    <a:gd name="T22" fmla="*/ 28 w 153"/>
                    <a:gd name="T23" fmla="*/ 130 h 149"/>
                    <a:gd name="T24" fmla="*/ 17 w 153"/>
                    <a:gd name="T25" fmla="*/ 119 h 149"/>
                    <a:gd name="T26" fmla="*/ 70 w 153"/>
                    <a:gd name="T27" fmla="*/ 77 h 149"/>
                    <a:gd name="T28" fmla="*/ 1 w 153"/>
                    <a:gd name="T29" fmla="*/ 108 h 149"/>
                    <a:gd name="T30" fmla="*/ 0 w 153"/>
                    <a:gd name="T31" fmla="*/ 108 h 149"/>
                    <a:gd name="T32" fmla="*/ 20 w 153"/>
                    <a:gd name="T33" fmla="*/ 78 h 149"/>
                    <a:gd name="T34" fmla="*/ 95 w 153"/>
                    <a:gd name="T35" fmla="*/ 32 h 149"/>
                    <a:gd name="T36" fmla="*/ 23 w 153"/>
                    <a:gd name="T37" fmla="*/ 74 h 149"/>
                    <a:gd name="T38" fmla="*/ 23 w 153"/>
                    <a:gd name="T39" fmla="*/ 74 h 149"/>
                    <a:gd name="T40" fmla="*/ 15 w 153"/>
                    <a:gd name="T41" fmla="*/ 78 h 149"/>
                    <a:gd name="T42" fmla="*/ 30 w 153"/>
                    <a:gd name="T43" fmla="*/ 61 h 149"/>
                    <a:gd name="T44" fmla="*/ 16 w 153"/>
                    <a:gd name="T45" fmla="*/ 69 h 149"/>
                    <a:gd name="T46" fmla="*/ 6 w 153"/>
                    <a:gd name="T47" fmla="*/ 66 h 149"/>
                    <a:gd name="T48" fmla="*/ 20 w 153"/>
                    <a:gd name="T49" fmla="*/ 58 h 149"/>
                    <a:gd name="T50" fmla="*/ 33 w 153"/>
                    <a:gd name="T51" fmla="*/ 59 h 149"/>
                    <a:gd name="T52" fmla="*/ 17 w 153"/>
                    <a:gd name="T53" fmla="*/ 76 h 149"/>
                    <a:gd name="T54" fmla="*/ 150 w 153"/>
                    <a:gd name="T55" fmla="*/ 0 h 149"/>
                    <a:gd name="T56" fmla="*/ 147 w 153"/>
                    <a:gd name="T57" fmla="*/ 3 h 149"/>
                    <a:gd name="T58" fmla="*/ 147 w 153"/>
                    <a:gd name="T59" fmla="*/ 4 h 149"/>
                    <a:gd name="T60" fmla="*/ 74 w 153"/>
                    <a:gd name="T61" fmla="*/ 57 h 149"/>
                    <a:gd name="T62" fmla="*/ 124 w 153"/>
                    <a:gd name="T63" fmla="*/ 36 h 149"/>
                    <a:gd name="T64" fmla="*/ 122 w 153"/>
                    <a:gd name="T65" fmla="*/ 58 h 149"/>
                    <a:gd name="T66" fmla="*/ 32 w 153"/>
                    <a:gd name="T67" fmla="*/ 128 h 149"/>
                    <a:gd name="T68" fmla="*/ 142 w 153"/>
                    <a:gd name="T69" fmla="*/ 64 h 149"/>
                    <a:gd name="T70" fmla="*/ 143 w 153"/>
                    <a:gd name="T71" fmla="*/ 64 h 149"/>
                    <a:gd name="T72" fmla="*/ 148 w 153"/>
                    <a:gd name="T73" fmla="*/ 76 h 149"/>
                    <a:gd name="T74" fmla="*/ 101 w 153"/>
                    <a:gd name="T75" fmla="*/ 109 h 149"/>
                    <a:gd name="T76" fmla="*/ 138 w 153"/>
                    <a:gd name="T77" fmla="*/ 91 h 149"/>
                    <a:gd name="T78" fmla="*/ 139 w 153"/>
                    <a:gd name="T79" fmla="*/ 91 h 149"/>
                    <a:gd name="T80" fmla="*/ 153 w 153"/>
                    <a:gd name="T81" fmla="*/ 99 h 149"/>
                    <a:gd name="T82" fmla="*/ 153 w 153"/>
                    <a:gd name="T83" fmla="*/ 100 h 149"/>
                    <a:gd name="T84" fmla="*/ 132 w 153"/>
                    <a:gd name="T85" fmla="*/ 117 h 149"/>
                    <a:gd name="T86" fmla="*/ 139 w 153"/>
                    <a:gd name="T87" fmla="*/ 117 h 149"/>
                    <a:gd name="T88" fmla="*/ 139 w 153"/>
                    <a:gd name="T89" fmla="*/ 118 h 149"/>
                    <a:gd name="T90" fmla="*/ 117 w 153"/>
                    <a:gd name="T91" fmla="*/ 147 h 149"/>
                    <a:gd name="T92" fmla="*/ 141 w 153"/>
                    <a:gd name="T93" fmla="*/ 138 h 149"/>
                    <a:gd name="T94" fmla="*/ 143 w 153"/>
                    <a:gd name="T95" fmla="*/ 138 h 149"/>
                    <a:gd name="T96" fmla="*/ 140 w 153"/>
                    <a:gd name="T97" fmla="*/ 139 h 149"/>
                    <a:gd name="T98" fmla="*/ 115 w 153"/>
                    <a:gd name="T99" fmla="*/ 149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3" h="149">
                      <a:moveTo>
                        <a:pt x="115" y="149"/>
                      </a:moveTo>
                      <a:cubicBezTo>
                        <a:pt x="115" y="149"/>
                        <a:pt x="115" y="149"/>
                        <a:pt x="115" y="149"/>
                      </a:cubicBezTo>
                      <a:cubicBezTo>
                        <a:pt x="115" y="149"/>
                        <a:pt x="115" y="149"/>
                        <a:pt x="115" y="149"/>
                      </a:cubicBezTo>
                      <a:cubicBezTo>
                        <a:pt x="115" y="149"/>
                        <a:pt x="115" y="149"/>
                        <a:pt x="132" y="125"/>
                      </a:cubicBezTo>
                      <a:cubicBezTo>
                        <a:pt x="134" y="123"/>
                        <a:pt x="136" y="120"/>
                        <a:pt x="137" y="119"/>
                      </a:cubicBezTo>
                      <a:cubicBezTo>
                        <a:pt x="134" y="120"/>
                        <a:pt x="130" y="123"/>
                        <a:pt x="125" y="126"/>
                      </a:cubicBezTo>
                      <a:cubicBezTo>
                        <a:pt x="121" y="128"/>
                        <a:pt x="118" y="130"/>
                        <a:pt x="115" y="132"/>
                      </a:cubicBezTo>
                      <a:cubicBezTo>
                        <a:pt x="113" y="133"/>
                        <a:pt x="111" y="134"/>
                        <a:pt x="111" y="134"/>
                      </a:cubicBezTo>
                      <a:cubicBezTo>
                        <a:pt x="111" y="134"/>
                        <a:pt x="111" y="134"/>
                        <a:pt x="111" y="134"/>
                      </a:cubicBezTo>
                      <a:cubicBezTo>
                        <a:pt x="111" y="134"/>
                        <a:pt x="111" y="134"/>
                        <a:pt x="111" y="134"/>
                      </a:cubicBezTo>
                      <a:cubicBezTo>
                        <a:pt x="110" y="134"/>
                        <a:pt x="110" y="134"/>
                        <a:pt x="110" y="134"/>
                      </a:cubicBezTo>
                      <a:cubicBezTo>
                        <a:pt x="110" y="134"/>
                        <a:pt x="110" y="134"/>
                        <a:pt x="110" y="133"/>
                      </a:cubicBezTo>
                      <a:cubicBezTo>
                        <a:pt x="123" y="123"/>
                        <a:pt x="141" y="109"/>
                        <a:pt x="149" y="103"/>
                      </a:cubicBezTo>
                      <a:cubicBezTo>
                        <a:pt x="73" y="147"/>
                        <a:pt x="73" y="147"/>
                        <a:pt x="73" y="147"/>
                      </a:cubicBezTo>
                      <a:cubicBezTo>
                        <a:pt x="73" y="147"/>
                        <a:pt x="72" y="147"/>
                        <a:pt x="72" y="147"/>
                      </a:cubicBezTo>
                      <a:cubicBezTo>
                        <a:pt x="72" y="147"/>
                        <a:pt x="72" y="147"/>
                        <a:pt x="72" y="147"/>
                      </a:cubicBezTo>
                      <a:cubicBezTo>
                        <a:pt x="72" y="146"/>
                        <a:pt x="72" y="146"/>
                        <a:pt x="72" y="146"/>
                      </a:cubicBezTo>
                      <a:cubicBezTo>
                        <a:pt x="72" y="146"/>
                        <a:pt x="72" y="146"/>
                        <a:pt x="72" y="146"/>
                      </a:cubicBezTo>
                      <a:cubicBezTo>
                        <a:pt x="72" y="146"/>
                        <a:pt x="72" y="146"/>
                        <a:pt x="72" y="146"/>
                      </a:cubicBezTo>
                      <a:cubicBezTo>
                        <a:pt x="74" y="144"/>
                        <a:pt x="80" y="139"/>
                        <a:pt x="105" y="118"/>
                      </a:cubicBezTo>
                      <a:cubicBezTo>
                        <a:pt x="117" y="108"/>
                        <a:pt x="129" y="98"/>
                        <a:pt x="135" y="94"/>
                      </a:cubicBezTo>
                      <a:cubicBezTo>
                        <a:pt x="122" y="101"/>
                        <a:pt x="78" y="126"/>
                        <a:pt x="53" y="141"/>
                      </a:cubicBezTo>
                      <a:cubicBezTo>
                        <a:pt x="53" y="141"/>
                        <a:pt x="53" y="141"/>
                        <a:pt x="53" y="141"/>
                      </a:cubicBezTo>
                      <a:cubicBezTo>
                        <a:pt x="52" y="141"/>
                        <a:pt x="52" y="140"/>
                        <a:pt x="53" y="140"/>
                      </a:cubicBezTo>
                      <a:cubicBezTo>
                        <a:pt x="79" y="122"/>
                        <a:pt x="126" y="91"/>
                        <a:pt x="142" y="80"/>
                      </a:cubicBezTo>
                      <a:cubicBezTo>
                        <a:pt x="126" y="89"/>
                        <a:pt x="80" y="116"/>
                        <a:pt x="54" y="131"/>
                      </a:cubicBezTo>
                      <a:cubicBezTo>
                        <a:pt x="53" y="131"/>
                        <a:pt x="53" y="131"/>
                        <a:pt x="53" y="131"/>
                      </a:cubicBezTo>
                      <a:cubicBezTo>
                        <a:pt x="53" y="131"/>
                        <a:pt x="53" y="131"/>
                        <a:pt x="53" y="131"/>
                      </a:cubicBezTo>
                      <a:cubicBezTo>
                        <a:pt x="53" y="131"/>
                        <a:pt x="53" y="131"/>
                        <a:pt x="53" y="131"/>
                      </a:cubicBezTo>
                      <a:cubicBezTo>
                        <a:pt x="53" y="131"/>
                        <a:pt x="53" y="131"/>
                        <a:pt x="53" y="131"/>
                      </a:cubicBezTo>
                      <a:cubicBezTo>
                        <a:pt x="53" y="131"/>
                        <a:pt x="53" y="130"/>
                        <a:pt x="53" y="130"/>
                      </a:cubicBezTo>
                      <a:cubicBezTo>
                        <a:pt x="55" y="129"/>
                        <a:pt x="63" y="122"/>
                        <a:pt x="98" y="97"/>
                      </a:cubicBezTo>
                      <a:cubicBezTo>
                        <a:pt x="112" y="86"/>
                        <a:pt x="127" y="75"/>
                        <a:pt x="135" y="69"/>
                      </a:cubicBezTo>
                      <a:cubicBezTo>
                        <a:pt x="29" y="131"/>
                        <a:pt x="28" y="131"/>
                        <a:pt x="28" y="131"/>
                      </a:cubicBezTo>
                      <a:cubicBezTo>
                        <a:pt x="28" y="131"/>
                        <a:pt x="28" y="131"/>
                        <a:pt x="28" y="131"/>
                      </a:cubicBezTo>
                      <a:cubicBezTo>
                        <a:pt x="27" y="131"/>
                        <a:pt x="28" y="130"/>
                        <a:pt x="28" y="130"/>
                      </a:cubicBezTo>
                      <a:cubicBezTo>
                        <a:pt x="116" y="62"/>
                        <a:pt x="116" y="62"/>
                        <a:pt x="116" y="62"/>
                      </a:cubicBezTo>
                      <a:cubicBezTo>
                        <a:pt x="77" y="85"/>
                        <a:pt x="19" y="119"/>
                        <a:pt x="17" y="119"/>
                      </a:cubicBezTo>
                      <a:cubicBezTo>
                        <a:pt x="17" y="119"/>
                        <a:pt x="17" y="119"/>
                        <a:pt x="17" y="119"/>
                      </a:cubicBezTo>
                      <a:cubicBezTo>
                        <a:pt x="17" y="119"/>
                        <a:pt x="17" y="119"/>
                        <a:pt x="17" y="119"/>
                      </a:cubicBezTo>
                      <a:cubicBezTo>
                        <a:pt x="17" y="118"/>
                        <a:pt x="17" y="118"/>
                        <a:pt x="34" y="105"/>
                      </a:cubicBezTo>
                      <a:cubicBezTo>
                        <a:pt x="43" y="98"/>
                        <a:pt x="55" y="89"/>
                        <a:pt x="70" y="77"/>
                      </a:cubicBezTo>
                      <a:cubicBezTo>
                        <a:pt x="89" y="62"/>
                        <a:pt x="109" y="48"/>
                        <a:pt x="118" y="40"/>
                      </a:cubicBezTo>
                      <a:cubicBezTo>
                        <a:pt x="20" y="97"/>
                        <a:pt x="4" y="106"/>
                        <a:pt x="1" y="108"/>
                      </a:cubicBezTo>
                      <a:cubicBezTo>
                        <a:pt x="1" y="108"/>
                        <a:pt x="1" y="108"/>
                        <a:pt x="1" y="108"/>
                      </a:cubicBezTo>
                      <a:cubicBezTo>
                        <a:pt x="1" y="108"/>
                        <a:pt x="1" y="108"/>
                        <a:pt x="1" y="108"/>
                      </a:cubicBezTo>
                      <a:cubicBezTo>
                        <a:pt x="0" y="108"/>
                        <a:pt x="0" y="108"/>
                        <a:pt x="0" y="108"/>
                      </a:cubicBezTo>
                      <a:cubicBezTo>
                        <a:pt x="0" y="108"/>
                        <a:pt x="0" y="108"/>
                        <a:pt x="0" y="108"/>
                      </a:cubicBezTo>
                      <a:cubicBezTo>
                        <a:pt x="0" y="108"/>
                        <a:pt x="0" y="107"/>
                        <a:pt x="0" y="107"/>
                      </a:cubicBezTo>
                      <a:cubicBezTo>
                        <a:pt x="44" y="77"/>
                        <a:pt x="123" y="21"/>
                        <a:pt x="142" y="7"/>
                      </a:cubicBezTo>
                      <a:cubicBezTo>
                        <a:pt x="124" y="18"/>
                        <a:pt x="57" y="56"/>
                        <a:pt x="20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78"/>
                        <a:pt x="19" y="78"/>
                        <a:pt x="19" y="77"/>
                      </a:cubicBezTo>
                      <a:cubicBezTo>
                        <a:pt x="95" y="32"/>
                        <a:pt x="95" y="32"/>
                        <a:pt x="95" y="32"/>
                      </a:cubicBezTo>
                      <a:cubicBezTo>
                        <a:pt x="34" y="68"/>
                        <a:pt x="34" y="68"/>
                        <a:pt x="34" y="68"/>
                      </a:cubicBezTo>
                      <a:cubicBezTo>
                        <a:pt x="30" y="70"/>
                        <a:pt x="27" y="72"/>
                        <a:pt x="26" y="73"/>
                      </a:cubicBezTo>
                      <a:cubicBezTo>
                        <a:pt x="23" y="74"/>
                        <a:pt x="23" y="74"/>
                        <a:pt x="23" y="74"/>
                      </a:cubicBezTo>
                      <a:cubicBezTo>
                        <a:pt x="23" y="74"/>
                        <a:pt x="23" y="74"/>
                        <a:pt x="23" y="74"/>
                      </a:cubicBezTo>
                      <a:cubicBezTo>
                        <a:pt x="23" y="74"/>
                        <a:pt x="23" y="74"/>
                        <a:pt x="23" y="74"/>
                      </a:cubicBezTo>
                      <a:cubicBezTo>
                        <a:pt x="23" y="74"/>
                        <a:pt x="23" y="74"/>
                        <a:pt x="23" y="74"/>
                      </a:cubicBezTo>
                      <a:cubicBezTo>
                        <a:pt x="15" y="79"/>
                        <a:pt x="15" y="79"/>
                        <a:pt x="15" y="79"/>
                      </a:cubicBezTo>
                      <a:cubicBezTo>
                        <a:pt x="15" y="79"/>
                        <a:pt x="14" y="79"/>
                        <a:pt x="14" y="78"/>
                      </a:cubicBezTo>
                      <a:cubicBezTo>
                        <a:pt x="14" y="78"/>
                        <a:pt x="14" y="78"/>
                        <a:pt x="15" y="78"/>
                      </a:cubicBezTo>
                      <a:cubicBezTo>
                        <a:pt x="14" y="78"/>
                        <a:pt x="14" y="78"/>
                        <a:pt x="14" y="78"/>
                      </a:cubicBezTo>
                      <a:cubicBezTo>
                        <a:pt x="15" y="78"/>
                        <a:pt x="15" y="78"/>
                        <a:pt x="15" y="78"/>
                      </a:cubicBezTo>
                      <a:cubicBezTo>
                        <a:pt x="16" y="76"/>
                        <a:pt x="19" y="73"/>
                        <a:pt x="30" y="61"/>
                      </a:cubicBezTo>
                      <a:cubicBezTo>
                        <a:pt x="16" y="69"/>
                        <a:pt x="16" y="69"/>
                        <a:pt x="16" y="69"/>
                      </a:cubicBezTo>
                      <a:cubicBezTo>
                        <a:pt x="16" y="69"/>
                        <a:pt x="16" y="69"/>
                        <a:pt x="16" y="69"/>
                      </a:cubicBezTo>
                      <a:cubicBezTo>
                        <a:pt x="16" y="69"/>
                        <a:pt x="16" y="69"/>
                        <a:pt x="16" y="69"/>
                      </a:cubicBezTo>
                      <a:cubicBezTo>
                        <a:pt x="19" y="59"/>
                        <a:pt x="19" y="59"/>
                        <a:pt x="19" y="59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6" y="67"/>
                        <a:pt x="6" y="66"/>
                        <a:pt x="6" y="66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19" y="58"/>
                        <a:pt x="19" y="58"/>
                        <a:pt x="19" y="58"/>
                      </a:cubicBezTo>
                      <a:cubicBezTo>
                        <a:pt x="19" y="58"/>
                        <a:pt x="20" y="58"/>
                        <a:pt x="20" y="58"/>
                      </a:cubicBezTo>
                      <a:cubicBezTo>
                        <a:pt x="20" y="58"/>
                        <a:pt x="20" y="58"/>
                        <a:pt x="20" y="59"/>
                      </a:cubicBezTo>
                      <a:cubicBezTo>
                        <a:pt x="17" y="68"/>
                        <a:pt x="17" y="68"/>
                        <a:pt x="17" y="68"/>
                      </a:cubicBezTo>
                      <a:cubicBezTo>
                        <a:pt x="20" y="66"/>
                        <a:pt x="27" y="62"/>
                        <a:pt x="33" y="59"/>
                      </a:cubicBezTo>
                      <a:cubicBezTo>
                        <a:pt x="33" y="59"/>
                        <a:pt x="33" y="59"/>
                        <a:pt x="33" y="59"/>
                      </a:cubicBezTo>
                      <a:cubicBezTo>
                        <a:pt x="34" y="59"/>
                        <a:pt x="34" y="59"/>
                        <a:pt x="33" y="59"/>
                      </a:cubicBezTo>
                      <a:cubicBezTo>
                        <a:pt x="29" y="64"/>
                        <a:pt x="21" y="72"/>
                        <a:pt x="17" y="76"/>
                      </a:cubicBezTo>
                      <a:cubicBezTo>
                        <a:pt x="150" y="0"/>
                        <a:pt x="150" y="0"/>
                        <a:pt x="150" y="0"/>
                      </a:cubicBezTo>
                      <a:cubicBezTo>
                        <a:pt x="150" y="0"/>
                        <a:pt x="150" y="0"/>
                        <a:pt x="150" y="0"/>
                      </a:cubicBezTo>
                      <a:cubicBezTo>
                        <a:pt x="150" y="0"/>
                        <a:pt x="150" y="0"/>
                        <a:pt x="150" y="0"/>
                      </a:cubicBezTo>
                      <a:cubicBezTo>
                        <a:pt x="148" y="2"/>
                        <a:pt x="148" y="2"/>
                        <a:pt x="148" y="2"/>
                      </a:cubicBezTo>
                      <a:cubicBezTo>
                        <a:pt x="148" y="2"/>
                        <a:pt x="148" y="2"/>
                        <a:pt x="148" y="2"/>
                      </a:cubicBezTo>
                      <a:cubicBezTo>
                        <a:pt x="148" y="2"/>
                        <a:pt x="148" y="3"/>
                        <a:pt x="147" y="3"/>
                      </a:cubicBezTo>
                      <a:cubicBezTo>
                        <a:pt x="120" y="19"/>
                        <a:pt x="120" y="19"/>
                        <a:pt x="120" y="19"/>
                      </a:cubicBezTo>
                      <a:cubicBezTo>
                        <a:pt x="136" y="10"/>
                        <a:pt x="146" y="4"/>
                        <a:pt x="147" y="4"/>
                      </a:cubicBezTo>
                      <a:cubicBezTo>
                        <a:pt x="147" y="4"/>
                        <a:pt x="147" y="4"/>
                        <a:pt x="147" y="4"/>
                      </a:cubicBezTo>
                      <a:cubicBezTo>
                        <a:pt x="147" y="4"/>
                        <a:pt x="147" y="4"/>
                        <a:pt x="147" y="4"/>
                      </a:cubicBezTo>
                      <a:cubicBezTo>
                        <a:pt x="147" y="5"/>
                        <a:pt x="147" y="5"/>
                        <a:pt x="124" y="21"/>
                      </a:cubicBezTo>
                      <a:cubicBezTo>
                        <a:pt x="112" y="30"/>
                        <a:pt x="95" y="42"/>
                        <a:pt x="74" y="57"/>
                      </a:cubicBezTo>
                      <a:cubicBezTo>
                        <a:pt x="47" y="75"/>
                        <a:pt x="20" y="94"/>
                        <a:pt x="8" y="103"/>
                      </a:cubicBezTo>
                      <a:cubicBezTo>
                        <a:pt x="29" y="91"/>
                        <a:pt x="89" y="56"/>
                        <a:pt x="124" y="36"/>
                      </a:cubicBezTo>
                      <a:cubicBezTo>
                        <a:pt x="124" y="36"/>
                        <a:pt x="124" y="36"/>
                        <a:pt x="124" y="36"/>
                      </a:cubicBezTo>
                      <a:cubicBezTo>
                        <a:pt x="124" y="36"/>
                        <a:pt x="124" y="37"/>
                        <a:pt x="124" y="37"/>
                      </a:cubicBezTo>
                      <a:cubicBezTo>
                        <a:pt x="92" y="61"/>
                        <a:pt x="35" y="105"/>
                        <a:pt x="21" y="116"/>
                      </a:cubicBezTo>
                      <a:cubicBezTo>
                        <a:pt x="36" y="108"/>
                        <a:pt x="91" y="76"/>
                        <a:pt x="122" y="58"/>
                      </a:cubicBezTo>
                      <a:cubicBezTo>
                        <a:pt x="123" y="57"/>
                        <a:pt x="123" y="58"/>
                        <a:pt x="123" y="58"/>
                      </a:cubicBezTo>
                      <a:cubicBezTo>
                        <a:pt x="123" y="58"/>
                        <a:pt x="123" y="58"/>
                        <a:pt x="123" y="58"/>
                      </a:cubicBezTo>
                      <a:cubicBezTo>
                        <a:pt x="32" y="128"/>
                        <a:pt x="32" y="128"/>
                        <a:pt x="32" y="128"/>
                      </a:cubicBezTo>
                      <a:cubicBezTo>
                        <a:pt x="44" y="121"/>
                        <a:pt x="79" y="101"/>
                        <a:pt x="136" y="68"/>
                      </a:cubicBezTo>
                      <a:cubicBezTo>
                        <a:pt x="140" y="65"/>
                        <a:pt x="142" y="64"/>
                        <a:pt x="142" y="64"/>
                      </a:cubicBezTo>
                      <a:cubicBezTo>
                        <a:pt x="142" y="64"/>
                        <a:pt x="142" y="64"/>
                        <a:pt x="142" y="64"/>
                      </a:cubicBezTo>
                      <a:cubicBezTo>
                        <a:pt x="142" y="64"/>
                        <a:pt x="142" y="64"/>
                        <a:pt x="142" y="64"/>
                      </a:cubicBezTo>
                      <a:cubicBezTo>
                        <a:pt x="143" y="64"/>
                        <a:pt x="143" y="64"/>
                        <a:pt x="143" y="64"/>
                      </a:cubicBezTo>
                      <a:cubicBezTo>
                        <a:pt x="143" y="64"/>
                        <a:pt x="143" y="64"/>
                        <a:pt x="143" y="64"/>
                      </a:cubicBezTo>
                      <a:cubicBezTo>
                        <a:pt x="143" y="64"/>
                        <a:pt x="143" y="65"/>
                        <a:pt x="143" y="65"/>
                      </a:cubicBezTo>
                      <a:cubicBezTo>
                        <a:pt x="118" y="83"/>
                        <a:pt x="74" y="116"/>
                        <a:pt x="59" y="127"/>
                      </a:cubicBezTo>
                      <a:cubicBezTo>
                        <a:pt x="147" y="76"/>
                        <a:pt x="148" y="76"/>
                        <a:pt x="148" y="76"/>
                      </a:cubicBezTo>
                      <a:cubicBezTo>
                        <a:pt x="148" y="76"/>
                        <a:pt x="148" y="76"/>
                        <a:pt x="148" y="76"/>
                      </a:cubicBezTo>
                      <a:cubicBezTo>
                        <a:pt x="148" y="77"/>
                        <a:pt x="148" y="77"/>
                        <a:pt x="133" y="87"/>
                      </a:cubicBezTo>
                      <a:cubicBezTo>
                        <a:pt x="125" y="93"/>
                        <a:pt x="115" y="100"/>
                        <a:pt x="101" y="109"/>
                      </a:cubicBezTo>
                      <a:cubicBezTo>
                        <a:pt x="88" y="118"/>
                        <a:pt x="76" y="126"/>
                        <a:pt x="67" y="132"/>
                      </a:cubicBezTo>
                      <a:cubicBezTo>
                        <a:pt x="110" y="106"/>
                        <a:pt x="134" y="93"/>
                        <a:pt x="138" y="91"/>
                      </a:cubicBezTo>
                      <a:cubicBezTo>
                        <a:pt x="138" y="91"/>
                        <a:pt x="138" y="91"/>
                        <a:pt x="138" y="91"/>
                      </a:cubicBezTo>
                      <a:cubicBezTo>
                        <a:pt x="138" y="91"/>
                        <a:pt x="138" y="91"/>
                        <a:pt x="138" y="91"/>
                      </a:cubicBezTo>
                      <a:cubicBezTo>
                        <a:pt x="139" y="91"/>
                        <a:pt x="139" y="91"/>
                        <a:pt x="139" y="91"/>
                      </a:cubicBezTo>
                      <a:cubicBezTo>
                        <a:pt x="139" y="91"/>
                        <a:pt x="139" y="91"/>
                        <a:pt x="139" y="91"/>
                      </a:cubicBezTo>
                      <a:cubicBezTo>
                        <a:pt x="139" y="91"/>
                        <a:pt x="139" y="91"/>
                        <a:pt x="139" y="91"/>
                      </a:cubicBezTo>
                      <a:cubicBezTo>
                        <a:pt x="120" y="107"/>
                        <a:pt x="86" y="135"/>
                        <a:pt x="76" y="144"/>
                      </a:cubicBezTo>
                      <a:cubicBezTo>
                        <a:pt x="153" y="99"/>
                        <a:pt x="153" y="99"/>
                        <a:pt x="153" y="99"/>
                      </a:cubicBezTo>
                      <a:cubicBezTo>
                        <a:pt x="153" y="99"/>
                        <a:pt x="153" y="99"/>
                        <a:pt x="153" y="99"/>
                      </a:cubicBezTo>
                      <a:cubicBezTo>
                        <a:pt x="153" y="99"/>
                        <a:pt x="153" y="100"/>
                        <a:pt x="153" y="100"/>
                      </a:cubicBezTo>
                      <a:cubicBezTo>
                        <a:pt x="153" y="100"/>
                        <a:pt x="153" y="100"/>
                        <a:pt x="153" y="100"/>
                      </a:cubicBezTo>
                      <a:cubicBezTo>
                        <a:pt x="153" y="100"/>
                        <a:pt x="153" y="100"/>
                        <a:pt x="153" y="100"/>
                      </a:cubicBezTo>
                      <a:cubicBezTo>
                        <a:pt x="153" y="100"/>
                        <a:pt x="153" y="100"/>
                        <a:pt x="153" y="100"/>
                      </a:cubicBezTo>
                      <a:cubicBezTo>
                        <a:pt x="152" y="102"/>
                        <a:pt x="148" y="105"/>
                        <a:pt x="132" y="117"/>
                      </a:cubicBezTo>
                      <a:cubicBezTo>
                        <a:pt x="126" y="122"/>
                        <a:pt x="120" y="127"/>
                        <a:pt x="115" y="130"/>
                      </a:cubicBezTo>
                      <a:cubicBezTo>
                        <a:pt x="122" y="126"/>
                        <a:pt x="133" y="120"/>
                        <a:pt x="139" y="117"/>
                      </a:cubicBezTo>
                      <a:cubicBezTo>
                        <a:pt x="139" y="117"/>
                        <a:pt x="139" y="117"/>
                        <a:pt x="139" y="117"/>
                      </a:cubicBezTo>
                      <a:cubicBezTo>
                        <a:pt x="139" y="117"/>
                        <a:pt x="139" y="117"/>
                        <a:pt x="139" y="117"/>
                      </a:cubicBezTo>
                      <a:cubicBezTo>
                        <a:pt x="139" y="117"/>
                        <a:pt x="139" y="117"/>
                        <a:pt x="139" y="118"/>
                      </a:cubicBezTo>
                      <a:cubicBezTo>
                        <a:pt x="139" y="118"/>
                        <a:pt x="139" y="118"/>
                        <a:pt x="139" y="118"/>
                      </a:cubicBezTo>
                      <a:cubicBezTo>
                        <a:pt x="139" y="118"/>
                        <a:pt x="139" y="118"/>
                        <a:pt x="139" y="118"/>
                      </a:cubicBezTo>
                      <a:cubicBezTo>
                        <a:pt x="138" y="119"/>
                        <a:pt x="137" y="121"/>
                        <a:pt x="133" y="126"/>
                      </a:cubicBezTo>
                      <a:cubicBezTo>
                        <a:pt x="128" y="133"/>
                        <a:pt x="120" y="143"/>
                        <a:pt x="117" y="147"/>
                      </a:cubicBezTo>
                      <a:cubicBezTo>
                        <a:pt x="141" y="133"/>
                        <a:pt x="141" y="133"/>
                        <a:pt x="141" y="133"/>
                      </a:cubicBezTo>
                      <a:cubicBezTo>
                        <a:pt x="141" y="134"/>
                        <a:pt x="142" y="134"/>
                        <a:pt x="142" y="134"/>
                      </a:cubicBezTo>
                      <a:cubicBezTo>
                        <a:pt x="142" y="134"/>
                        <a:pt x="142" y="134"/>
                        <a:pt x="141" y="138"/>
                      </a:cubicBezTo>
                      <a:cubicBezTo>
                        <a:pt x="143" y="138"/>
                        <a:pt x="143" y="138"/>
                        <a:pt x="143" y="138"/>
                      </a:cubicBezTo>
                      <a:cubicBezTo>
                        <a:pt x="143" y="137"/>
                        <a:pt x="143" y="138"/>
                        <a:pt x="143" y="138"/>
                      </a:cubicBezTo>
                      <a:cubicBezTo>
                        <a:pt x="143" y="138"/>
                        <a:pt x="143" y="138"/>
                        <a:pt x="143" y="138"/>
                      </a:cubicBezTo>
                      <a:cubicBezTo>
                        <a:pt x="141" y="140"/>
                        <a:pt x="141" y="140"/>
                        <a:pt x="141" y="140"/>
                      </a:cubicBezTo>
                      <a:cubicBezTo>
                        <a:pt x="141" y="140"/>
                        <a:pt x="141" y="140"/>
                        <a:pt x="141" y="140"/>
                      </a:cubicBezTo>
                      <a:cubicBezTo>
                        <a:pt x="140" y="139"/>
                        <a:pt x="140" y="139"/>
                        <a:pt x="140" y="139"/>
                      </a:cubicBezTo>
                      <a:cubicBezTo>
                        <a:pt x="140" y="138"/>
                        <a:pt x="141" y="136"/>
                        <a:pt x="141" y="135"/>
                      </a:cubicBezTo>
                      <a:cubicBezTo>
                        <a:pt x="137" y="137"/>
                        <a:pt x="122" y="146"/>
                        <a:pt x="115" y="149"/>
                      </a:cubicBezTo>
                      <a:cubicBezTo>
                        <a:pt x="115" y="149"/>
                        <a:pt x="115" y="149"/>
                        <a:pt x="115" y="1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latin typeface="Calibri" panose="020F0502020204030204" pitchFamily="34" charset="0"/>
                    <a:ea typeface="+mn-ea"/>
                  </a:endParaRPr>
                </a:p>
              </p:txBody>
            </p:sp>
            <p:sp>
              <p:nvSpPr>
                <p:cNvPr id="44" name="Freeform 297"/>
                <p:cNvSpPr/>
                <p:nvPr/>
              </p:nvSpPr>
              <p:spPr bwMode="auto">
                <a:xfrm>
                  <a:off x="5221288" y="6010275"/>
                  <a:ext cx="360363" cy="382588"/>
                </a:xfrm>
                <a:custGeom>
                  <a:avLst/>
                  <a:gdLst>
                    <a:gd name="T0" fmla="*/ 34 w 111"/>
                    <a:gd name="T1" fmla="*/ 118 h 118"/>
                    <a:gd name="T2" fmla="*/ 34 w 111"/>
                    <a:gd name="T3" fmla="*/ 117 h 118"/>
                    <a:gd name="T4" fmla="*/ 34 w 111"/>
                    <a:gd name="T5" fmla="*/ 117 h 118"/>
                    <a:gd name="T6" fmla="*/ 93 w 111"/>
                    <a:gd name="T7" fmla="*/ 76 h 118"/>
                    <a:gd name="T8" fmla="*/ 27 w 111"/>
                    <a:gd name="T9" fmla="*/ 114 h 118"/>
                    <a:gd name="T10" fmla="*/ 27 w 111"/>
                    <a:gd name="T11" fmla="*/ 113 h 118"/>
                    <a:gd name="T12" fmla="*/ 39 w 111"/>
                    <a:gd name="T13" fmla="*/ 104 h 118"/>
                    <a:gd name="T14" fmla="*/ 105 w 111"/>
                    <a:gd name="T15" fmla="*/ 56 h 118"/>
                    <a:gd name="T16" fmla="*/ 18 w 111"/>
                    <a:gd name="T17" fmla="*/ 106 h 118"/>
                    <a:gd name="T18" fmla="*/ 18 w 111"/>
                    <a:gd name="T19" fmla="*/ 105 h 118"/>
                    <a:gd name="T20" fmla="*/ 18 w 111"/>
                    <a:gd name="T21" fmla="*/ 105 h 118"/>
                    <a:gd name="T22" fmla="*/ 93 w 111"/>
                    <a:gd name="T23" fmla="*/ 46 h 118"/>
                    <a:gd name="T24" fmla="*/ 1 w 111"/>
                    <a:gd name="T25" fmla="*/ 99 h 118"/>
                    <a:gd name="T26" fmla="*/ 1 w 111"/>
                    <a:gd name="T27" fmla="*/ 99 h 118"/>
                    <a:gd name="T28" fmla="*/ 0 w 111"/>
                    <a:gd name="T29" fmla="*/ 98 h 118"/>
                    <a:gd name="T30" fmla="*/ 25 w 111"/>
                    <a:gd name="T31" fmla="*/ 77 h 118"/>
                    <a:gd name="T32" fmla="*/ 25 w 111"/>
                    <a:gd name="T33" fmla="*/ 76 h 118"/>
                    <a:gd name="T34" fmla="*/ 28 w 111"/>
                    <a:gd name="T35" fmla="*/ 67 h 118"/>
                    <a:gd name="T36" fmla="*/ 28 w 111"/>
                    <a:gd name="T37" fmla="*/ 66 h 118"/>
                    <a:gd name="T38" fmla="*/ 28 w 111"/>
                    <a:gd name="T39" fmla="*/ 66 h 118"/>
                    <a:gd name="T40" fmla="*/ 62 w 111"/>
                    <a:gd name="T41" fmla="*/ 37 h 118"/>
                    <a:gd name="T42" fmla="*/ 38 w 111"/>
                    <a:gd name="T43" fmla="*/ 43 h 118"/>
                    <a:gd name="T44" fmla="*/ 4 w 111"/>
                    <a:gd name="T45" fmla="*/ 62 h 118"/>
                    <a:gd name="T46" fmla="*/ 4 w 111"/>
                    <a:gd name="T47" fmla="*/ 61 h 118"/>
                    <a:gd name="T48" fmla="*/ 51 w 111"/>
                    <a:gd name="T49" fmla="*/ 31 h 118"/>
                    <a:gd name="T50" fmla="*/ 11 w 111"/>
                    <a:gd name="T51" fmla="*/ 51 h 118"/>
                    <a:gd name="T52" fmla="*/ 10 w 111"/>
                    <a:gd name="T53" fmla="*/ 51 h 118"/>
                    <a:gd name="T54" fmla="*/ 24 w 111"/>
                    <a:gd name="T55" fmla="*/ 40 h 118"/>
                    <a:gd name="T56" fmla="*/ 24 w 111"/>
                    <a:gd name="T57" fmla="*/ 39 h 118"/>
                    <a:gd name="T58" fmla="*/ 83 w 111"/>
                    <a:gd name="T59" fmla="*/ 5 h 118"/>
                    <a:gd name="T60" fmla="*/ 83 w 111"/>
                    <a:gd name="T61" fmla="*/ 5 h 118"/>
                    <a:gd name="T62" fmla="*/ 83 w 111"/>
                    <a:gd name="T63" fmla="*/ 6 h 118"/>
                    <a:gd name="T64" fmla="*/ 47 w 111"/>
                    <a:gd name="T65" fmla="*/ 29 h 118"/>
                    <a:gd name="T66" fmla="*/ 54 w 111"/>
                    <a:gd name="T67" fmla="*/ 26 h 118"/>
                    <a:gd name="T68" fmla="*/ 94 w 111"/>
                    <a:gd name="T69" fmla="*/ 3 h 118"/>
                    <a:gd name="T70" fmla="*/ 98 w 111"/>
                    <a:gd name="T71" fmla="*/ 0 h 118"/>
                    <a:gd name="T72" fmla="*/ 98 w 111"/>
                    <a:gd name="T73" fmla="*/ 1 h 118"/>
                    <a:gd name="T74" fmla="*/ 14 w 111"/>
                    <a:gd name="T75" fmla="*/ 56 h 118"/>
                    <a:gd name="T76" fmla="*/ 97 w 111"/>
                    <a:gd name="T77" fmla="*/ 8 h 118"/>
                    <a:gd name="T78" fmla="*/ 97 w 111"/>
                    <a:gd name="T79" fmla="*/ 8 h 118"/>
                    <a:gd name="T80" fmla="*/ 97 w 111"/>
                    <a:gd name="T81" fmla="*/ 8 h 118"/>
                    <a:gd name="T82" fmla="*/ 32 w 111"/>
                    <a:gd name="T83" fmla="*/ 64 h 118"/>
                    <a:gd name="T84" fmla="*/ 101 w 111"/>
                    <a:gd name="T85" fmla="*/ 24 h 118"/>
                    <a:gd name="T86" fmla="*/ 100 w 111"/>
                    <a:gd name="T87" fmla="*/ 25 h 118"/>
                    <a:gd name="T88" fmla="*/ 63 w 111"/>
                    <a:gd name="T89" fmla="*/ 51 h 118"/>
                    <a:gd name="T90" fmla="*/ 89 w 111"/>
                    <a:gd name="T91" fmla="*/ 39 h 118"/>
                    <a:gd name="T92" fmla="*/ 89 w 111"/>
                    <a:gd name="T93" fmla="*/ 39 h 118"/>
                    <a:gd name="T94" fmla="*/ 45 w 111"/>
                    <a:gd name="T95" fmla="*/ 69 h 118"/>
                    <a:gd name="T96" fmla="*/ 97 w 111"/>
                    <a:gd name="T97" fmla="*/ 42 h 118"/>
                    <a:gd name="T98" fmla="*/ 98 w 111"/>
                    <a:gd name="T99" fmla="*/ 42 h 118"/>
                    <a:gd name="T100" fmla="*/ 98 w 111"/>
                    <a:gd name="T101" fmla="*/ 43 h 118"/>
                    <a:gd name="T102" fmla="*/ 67 w 111"/>
                    <a:gd name="T103" fmla="*/ 68 h 118"/>
                    <a:gd name="T104" fmla="*/ 50 w 111"/>
                    <a:gd name="T105" fmla="*/ 87 h 118"/>
                    <a:gd name="T106" fmla="*/ 110 w 111"/>
                    <a:gd name="T107" fmla="*/ 52 h 118"/>
                    <a:gd name="T108" fmla="*/ 67 w 111"/>
                    <a:gd name="T109" fmla="*/ 85 h 118"/>
                    <a:gd name="T110" fmla="*/ 100 w 111"/>
                    <a:gd name="T111" fmla="*/ 71 h 118"/>
                    <a:gd name="T112" fmla="*/ 100 w 111"/>
                    <a:gd name="T113" fmla="*/ 72 h 118"/>
                    <a:gd name="T114" fmla="*/ 100 w 111"/>
                    <a:gd name="T115" fmla="*/ 72 h 118"/>
                    <a:gd name="T116" fmla="*/ 41 w 111"/>
                    <a:gd name="T117" fmla="*/ 113 h 118"/>
                    <a:gd name="T118" fmla="*/ 83 w 111"/>
                    <a:gd name="T119" fmla="*/ 90 h 118"/>
                    <a:gd name="T120" fmla="*/ 34 w 111"/>
                    <a:gd name="T121" fmla="*/ 118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11" h="118">
                      <a:moveTo>
                        <a:pt x="34" y="118"/>
                      </a:moveTo>
                      <a:cubicBezTo>
                        <a:pt x="34" y="118"/>
                        <a:pt x="34" y="118"/>
                        <a:pt x="34" y="118"/>
                      </a:cubicBezTo>
                      <a:cubicBezTo>
                        <a:pt x="34" y="118"/>
                        <a:pt x="34" y="118"/>
                        <a:pt x="34" y="118"/>
                      </a:cubicBezTo>
                      <a:cubicBezTo>
                        <a:pt x="33" y="118"/>
                        <a:pt x="33" y="118"/>
                        <a:pt x="34" y="117"/>
                      </a:cubicBezTo>
                      <a:cubicBezTo>
                        <a:pt x="34" y="117"/>
                        <a:pt x="34" y="117"/>
                        <a:pt x="34" y="117"/>
                      </a:cubicBezTo>
                      <a:cubicBezTo>
                        <a:pt x="34" y="117"/>
                        <a:pt x="34" y="117"/>
                        <a:pt x="34" y="117"/>
                      </a:cubicBezTo>
                      <a:cubicBezTo>
                        <a:pt x="36" y="116"/>
                        <a:pt x="42" y="111"/>
                        <a:pt x="67" y="94"/>
                      </a:cubicBezTo>
                      <a:cubicBezTo>
                        <a:pt x="76" y="87"/>
                        <a:pt x="86" y="80"/>
                        <a:pt x="93" y="76"/>
                      </a:cubicBezTo>
                      <a:cubicBezTo>
                        <a:pt x="27" y="114"/>
                        <a:pt x="27" y="114"/>
                        <a:pt x="27" y="114"/>
                      </a:cubicBezTo>
                      <a:cubicBezTo>
                        <a:pt x="27" y="114"/>
                        <a:pt x="27" y="114"/>
                        <a:pt x="27" y="114"/>
                      </a:cubicBezTo>
                      <a:cubicBezTo>
                        <a:pt x="27" y="113"/>
                        <a:pt x="26" y="113"/>
                        <a:pt x="27" y="113"/>
                      </a:cubicBezTo>
                      <a:cubicBezTo>
                        <a:pt x="27" y="113"/>
                        <a:pt x="27" y="113"/>
                        <a:pt x="27" y="113"/>
                      </a:cubicBezTo>
                      <a:cubicBezTo>
                        <a:pt x="27" y="113"/>
                        <a:pt x="27" y="113"/>
                        <a:pt x="27" y="113"/>
                      </a:cubicBezTo>
                      <a:cubicBezTo>
                        <a:pt x="28" y="112"/>
                        <a:pt x="31" y="110"/>
                        <a:pt x="39" y="104"/>
                      </a:cubicBezTo>
                      <a:cubicBezTo>
                        <a:pt x="46" y="98"/>
                        <a:pt x="56" y="91"/>
                        <a:pt x="66" y="84"/>
                      </a:cubicBezTo>
                      <a:cubicBezTo>
                        <a:pt x="81" y="73"/>
                        <a:pt x="97" y="62"/>
                        <a:pt x="105" y="56"/>
                      </a:cubicBezTo>
                      <a:cubicBezTo>
                        <a:pt x="94" y="62"/>
                        <a:pt x="69" y="76"/>
                        <a:pt x="50" y="88"/>
                      </a:cubicBezTo>
                      <a:cubicBezTo>
                        <a:pt x="18" y="106"/>
                        <a:pt x="18" y="106"/>
                        <a:pt x="18" y="106"/>
                      </a:cubicBezTo>
                      <a:cubicBezTo>
                        <a:pt x="18" y="106"/>
                        <a:pt x="18" y="106"/>
                        <a:pt x="18" y="106"/>
                      </a:cubicBezTo>
                      <a:cubicBezTo>
                        <a:pt x="18" y="106"/>
                        <a:pt x="18" y="106"/>
                        <a:pt x="18" y="105"/>
                      </a:cubicBezTo>
                      <a:cubicBezTo>
                        <a:pt x="18" y="105"/>
                        <a:pt x="18" y="105"/>
                        <a:pt x="18" y="105"/>
                      </a:cubicBezTo>
                      <a:cubicBezTo>
                        <a:pt x="18" y="105"/>
                        <a:pt x="18" y="105"/>
                        <a:pt x="18" y="105"/>
                      </a:cubicBezTo>
                      <a:cubicBezTo>
                        <a:pt x="20" y="103"/>
                        <a:pt x="28" y="97"/>
                        <a:pt x="66" y="67"/>
                      </a:cubicBezTo>
                      <a:cubicBezTo>
                        <a:pt x="77" y="58"/>
                        <a:pt x="87" y="50"/>
                        <a:pt x="93" y="46"/>
                      </a:cubicBezTo>
                      <a:cubicBezTo>
                        <a:pt x="18" y="89"/>
                        <a:pt x="4" y="97"/>
                        <a:pt x="1" y="98"/>
                      </a:cubicBezTo>
                      <a:cubicBezTo>
                        <a:pt x="1" y="99"/>
                        <a:pt x="1" y="99"/>
                        <a:pt x="1" y="99"/>
                      </a:cubicBezTo>
                      <a:cubicBezTo>
                        <a:pt x="1" y="99"/>
                        <a:pt x="1" y="99"/>
                        <a:pt x="1" y="99"/>
                      </a:cubicBezTo>
                      <a:cubicBezTo>
                        <a:pt x="1" y="99"/>
                        <a:pt x="1" y="99"/>
                        <a:pt x="1" y="99"/>
                      </a:cubicBezTo>
                      <a:cubicBezTo>
                        <a:pt x="0" y="99"/>
                        <a:pt x="0" y="99"/>
                        <a:pt x="0" y="98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25" y="82"/>
                        <a:pt x="66" y="55"/>
                        <a:pt x="82" y="44"/>
                      </a:cubicBezTo>
                      <a:cubicBezTo>
                        <a:pt x="69" y="51"/>
                        <a:pt x="39" y="69"/>
                        <a:pt x="25" y="77"/>
                      </a:cubicBezTo>
                      <a:cubicBezTo>
                        <a:pt x="25" y="77"/>
                        <a:pt x="25" y="77"/>
                        <a:pt x="25" y="77"/>
                      </a:cubicBezTo>
                      <a:cubicBezTo>
                        <a:pt x="25" y="77"/>
                        <a:pt x="25" y="76"/>
                        <a:pt x="25" y="76"/>
                      </a:cubicBezTo>
                      <a:cubicBezTo>
                        <a:pt x="41" y="65"/>
                        <a:pt x="79" y="39"/>
                        <a:pt x="94" y="29"/>
                      </a:cubicBezTo>
                      <a:cubicBezTo>
                        <a:pt x="28" y="67"/>
                        <a:pt x="28" y="67"/>
                        <a:pt x="28" y="67"/>
                      </a:cubicBezTo>
                      <a:cubicBezTo>
                        <a:pt x="28" y="67"/>
                        <a:pt x="27" y="67"/>
                        <a:pt x="27" y="67"/>
                      </a:cubicBezTo>
                      <a:cubicBezTo>
                        <a:pt x="27" y="67"/>
                        <a:pt x="27" y="67"/>
                        <a:pt x="28" y="66"/>
                      </a:cubicBezTo>
                      <a:cubicBezTo>
                        <a:pt x="27" y="66"/>
                        <a:pt x="27" y="66"/>
                        <a:pt x="27" y="66"/>
                      </a:cubicBezTo>
                      <a:cubicBezTo>
                        <a:pt x="28" y="66"/>
                        <a:pt x="28" y="66"/>
                        <a:pt x="28" y="66"/>
                      </a:cubicBezTo>
                      <a:cubicBezTo>
                        <a:pt x="29" y="65"/>
                        <a:pt x="31" y="63"/>
                        <a:pt x="38" y="57"/>
                      </a:cubicBezTo>
                      <a:cubicBezTo>
                        <a:pt x="45" y="52"/>
                        <a:pt x="53" y="44"/>
                        <a:pt x="62" y="37"/>
                      </a:cubicBezTo>
                      <a:cubicBezTo>
                        <a:pt x="75" y="26"/>
                        <a:pt x="87" y="16"/>
                        <a:pt x="93" y="11"/>
                      </a:cubicBezTo>
                      <a:cubicBezTo>
                        <a:pt x="84" y="16"/>
                        <a:pt x="58" y="31"/>
                        <a:pt x="38" y="43"/>
                      </a:cubicBezTo>
                      <a:cubicBezTo>
                        <a:pt x="5" y="62"/>
                        <a:pt x="4" y="62"/>
                        <a:pt x="4" y="62"/>
                      </a:cubicBezTo>
                      <a:cubicBezTo>
                        <a:pt x="4" y="62"/>
                        <a:pt x="4" y="62"/>
                        <a:pt x="4" y="62"/>
                      </a:cubicBezTo>
                      <a:cubicBezTo>
                        <a:pt x="4" y="62"/>
                        <a:pt x="4" y="62"/>
                        <a:pt x="4" y="61"/>
                      </a:cubicBezTo>
                      <a:cubicBezTo>
                        <a:pt x="4" y="61"/>
                        <a:pt x="4" y="61"/>
                        <a:pt x="4" y="61"/>
                      </a:cubicBezTo>
                      <a:cubicBezTo>
                        <a:pt x="4" y="61"/>
                        <a:pt x="4" y="61"/>
                        <a:pt x="4" y="61"/>
                      </a:cubicBezTo>
                      <a:cubicBezTo>
                        <a:pt x="6" y="60"/>
                        <a:pt x="15" y="54"/>
                        <a:pt x="51" y="31"/>
                      </a:cubicBezTo>
                      <a:cubicBezTo>
                        <a:pt x="62" y="23"/>
                        <a:pt x="73" y="16"/>
                        <a:pt x="82" y="11"/>
                      </a:cubicBezTo>
                      <a:cubicBezTo>
                        <a:pt x="56" y="25"/>
                        <a:pt x="12" y="51"/>
                        <a:pt x="11" y="51"/>
                      </a:cubicBezTo>
                      <a:cubicBezTo>
                        <a:pt x="11" y="52"/>
                        <a:pt x="10" y="52"/>
                        <a:pt x="10" y="51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25" y="42"/>
                        <a:pt x="46" y="29"/>
                        <a:pt x="62" y="19"/>
                      </a:cubicBezTo>
                      <a:cubicBezTo>
                        <a:pt x="25" y="40"/>
                        <a:pt x="24" y="40"/>
                        <a:pt x="24" y="40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23" y="40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6" y="38"/>
                        <a:pt x="67" y="14"/>
                        <a:pt x="83" y="5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4" y="5"/>
                        <a:pt x="84" y="6"/>
                        <a:pt x="83" y="6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1" y="8"/>
                        <a:pt x="73" y="13"/>
                        <a:pt x="47" y="29"/>
                      </a:cubicBezTo>
                      <a:cubicBezTo>
                        <a:pt x="43" y="32"/>
                        <a:pt x="38" y="35"/>
                        <a:pt x="34" y="37"/>
                      </a:cubicBezTo>
                      <a:cubicBezTo>
                        <a:pt x="54" y="26"/>
                        <a:pt x="54" y="26"/>
                        <a:pt x="54" y="26"/>
                      </a:cubicBezTo>
                      <a:cubicBezTo>
                        <a:pt x="65" y="19"/>
                        <a:pt x="76" y="13"/>
                        <a:pt x="84" y="8"/>
                      </a:cubicBezTo>
                      <a:cubicBezTo>
                        <a:pt x="94" y="3"/>
                        <a:pt x="94" y="3"/>
                        <a:pt x="94" y="3"/>
                      </a:cubicBezTo>
                      <a:cubicBezTo>
                        <a:pt x="96" y="2"/>
                        <a:pt x="97" y="1"/>
                        <a:pt x="97" y="1"/>
                      </a:cubicBezTo>
                      <a:cubicBezTo>
                        <a:pt x="97" y="1"/>
                        <a:pt x="98" y="0"/>
                        <a:pt x="98" y="0"/>
                      </a:cubicBez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8" y="0"/>
                        <a:pt x="98" y="0"/>
                        <a:pt x="98" y="1"/>
                      </a:cubicBezTo>
                      <a:cubicBezTo>
                        <a:pt x="98" y="1"/>
                        <a:pt x="98" y="1"/>
                        <a:pt x="98" y="1"/>
                      </a:cubicBezTo>
                      <a:cubicBezTo>
                        <a:pt x="74" y="17"/>
                        <a:pt x="32" y="44"/>
                        <a:pt x="14" y="56"/>
                      </a:cubicBezTo>
                      <a:cubicBezTo>
                        <a:pt x="20" y="52"/>
                        <a:pt x="29" y="47"/>
                        <a:pt x="38" y="42"/>
                      </a:cubicBezTo>
                      <a:cubicBezTo>
                        <a:pt x="86" y="13"/>
                        <a:pt x="95" y="9"/>
                        <a:pt x="97" y="8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7" y="8"/>
                        <a:pt x="97" y="8"/>
                        <a:pt x="97" y="9"/>
                      </a:cubicBezTo>
                      <a:cubicBezTo>
                        <a:pt x="97" y="9"/>
                        <a:pt x="46" y="51"/>
                        <a:pt x="32" y="64"/>
                      </a:cubicBezTo>
                      <a:cubicBezTo>
                        <a:pt x="100" y="24"/>
                        <a:pt x="100" y="24"/>
                        <a:pt x="100" y="24"/>
                      </a:cubicBezTo>
                      <a:cubicBezTo>
                        <a:pt x="100" y="24"/>
                        <a:pt x="100" y="24"/>
                        <a:pt x="101" y="24"/>
                      </a:cubicBezTo>
                      <a:cubicBezTo>
                        <a:pt x="101" y="25"/>
                        <a:pt x="101" y="25"/>
                        <a:pt x="100" y="25"/>
                      </a:cubicBezTo>
                      <a:cubicBezTo>
                        <a:pt x="100" y="25"/>
                        <a:pt x="100" y="25"/>
                        <a:pt x="100" y="25"/>
                      </a:cubicBezTo>
                      <a:cubicBezTo>
                        <a:pt x="100" y="25"/>
                        <a:pt x="100" y="25"/>
                        <a:pt x="100" y="25"/>
                      </a:cubicBezTo>
                      <a:cubicBezTo>
                        <a:pt x="99" y="27"/>
                        <a:pt x="92" y="32"/>
                        <a:pt x="63" y="51"/>
                      </a:cubicBezTo>
                      <a:cubicBezTo>
                        <a:pt x="54" y="58"/>
                        <a:pt x="45" y="64"/>
                        <a:pt x="38" y="69"/>
                      </a:cubicBezTo>
                      <a:cubicBezTo>
                        <a:pt x="63" y="54"/>
                        <a:pt x="88" y="39"/>
                        <a:pt x="89" y="39"/>
                      </a:cubicBezTo>
                      <a:cubicBezTo>
                        <a:pt x="89" y="39"/>
                        <a:pt x="89" y="39"/>
                        <a:pt x="89" y="39"/>
                      </a:cubicBezTo>
                      <a:cubicBezTo>
                        <a:pt x="89" y="39"/>
                        <a:pt x="89" y="39"/>
                        <a:pt x="89" y="39"/>
                      </a:cubicBezTo>
                      <a:cubicBezTo>
                        <a:pt x="90" y="40"/>
                        <a:pt x="90" y="40"/>
                        <a:pt x="76" y="49"/>
                      </a:cubicBezTo>
                      <a:cubicBezTo>
                        <a:pt x="67" y="55"/>
                        <a:pt x="56" y="62"/>
                        <a:pt x="45" y="69"/>
                      </a:cubicBezTo>
                      <a:cubicBezTo>
                        <a:pt x="33" y="78"/>
                        <a:pt x="21" y="86"/>
                        <a:pt x="12" y="91"/>
                      </a:cubicBezTo>
                      <a:cubicBezTo>
                        <a:pt x="32" y="80"/>
                        <a:pt x="73" y="56"/>
                        <a:pt x="97" y="42"/>
                      </a:cubicBezTo>
                      <a:cubicBezTo>
                        <a:pt x="98" y="42"/>
                        <a:pt x="98" y="42"/>
                        <a:pt x="98" y="42"/>
                      </a:cubicBezTo>
                      <a:cubicBezTo>
                        <a:pt x="98" y="42"/>
                        <a:pt x="98" y="42"/>
                        <a:pt x="98" y="42"/>
                      </a:cubicBezTo>
                      <a:cubicBezTo>
                        <a:pt x="98" y="42"/>
                        <a:pt x="98" y="42"/>
                        <a:pt x="98" y="43"/>
                      </a:cubicBezTo>
                      <a:cubicBezTo>
                        <a:pt x="98" y="43"/>
                        <a:pt x="98" y="43"/>
                        <a:pt x="98" y="43"/>
                      </a:cubicBezTo>
                      <a:cubicBezTo>
                        <a:pt x="98" y="43"/>
                        <a:pt x="98" y="43"/>
                        <a:pt x="98" y="43"/>
                      </a:cubicBezTo>
                      <a:cubicBezTo>
                        <a:pt x="96" y="44"/>
                        <a:pt x="90" y="49"/>
                        <a:pt x="67" y="68"/>
                      </a:cubicBezTo>
                      <a:cubicBezTo>
                        <a:pt x="50" y="81"/>
                        <a:pt x="30" y="96"/>
                        <a:pt x="22" y="103"/>
                      </a:cubicBezTo>
                      <a:cubicBezTo>
                        <a:pt x="28" y="100"/>
                        <a:pt x="38" y="94"/>
                        <a:pt x="50" y="87"/>
                      </a:cubicBezTo>
                      <a:cubicBezTo>
                        <a:pt x="110" y="52"/>
                        <a:pt x="110" y="52"/>
                        <a:pt x="110" y="52"/>
                      </a:cubicBezTo>
                      <a:cubicBezTo>
                        <a:pt x="110" y="52"/>
                        <a:pt x="110" y="52"/>
                        <a:pt x="110" y="52"/>
                      </a:cubicBezTo>
                      <a:cubicBezTo>
                        <a:pt x="111" y="53"/>
                        <a:pt x="111" y="53"/>
                        <a:pt x="97" y="63"/>
                      </a:cubicBezTo>
                      <a:cubicBezTo>
                        <a:pt x="89" y="69"/>
                        <a:pt x="78" y="77"/>
                        <a:pt x="67" y="85"/>
                      </a:cubicBezTo>
                      <a:cubicBezTo>
                        <a:pt x="54" y="94"/>
                        <a:pt x="41" y="104"/>
                        <a:pt x="33" y="109"/>
                      </a:cubicBezTo>
                      <a:cubicBezTo>
                        <a:pt x="100" y="71"/>
                        <a:pt x="100" y="71"/>
                        <a:pt x="100" y="71"/>
                      </a:cubicBezTo>
                      <a:cubicBezTo>
                        <a:pt x="100" y="71"/>
                        <a:pt x="100" y="71"/>
                        <a:pt x="100" y="71"/>
                      </a:cubicBezTo>
                      <a:cubicBezTo>
                        <a:pt x="100" y="71"/>
                        <a:pt x="100" y="71"/>
                        <a:pt x="100" y="72"/>
                      </a:cubicBezTo>
                      <a:cubicBezTo>
                        <a:pt x="100" y="72"/>
                        <a:pt x="100" y="72"/>
                        <a:pt x="100" y="72"/>
                      </a:cubicBezTo>
                      <a:cubicBezTo>
                        <a:pt x="100" y="72"/>
                        <a:pt x="100" y="72"/>
                        <a:pt x="100" y="72"/>
                      </a:cubicBezTo>
                      <a:cubicBezTo>
                        <a:pt x="98" y="73"/>
                        <a:pt x="92" y="78"/>
                        <a:pt x="68" y="95"/>
                      </a:cubicBezTo>
                      <a:cubicBezTo>
                        <a:pt x="58" y="101"/>
                        <a:pt x="48" y="109"/>
                        <a:pt x="41" y="113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82" y="89"/>
                        <a:pt x="83" y="89"/>
                        <a:pt x="83" y="90"/>
                      </a:cubicBezTo>
                      <a:cubicBezTo>
                        <a:pt x="83" y="90"/>
                        <a:pt x="83" y="90"/>
                        <a:pt x="83" y="90"/>
                      </a:cubicBezTo>
                      <a:cubicBezTo>
                        <a:pt x="34" y="118"/>
                        <a:pt x="34" y="118"/>
                        <a:pt x="34" y="118"/>
                      </a:cubicBezTo>
                      <a:cubicBezTo>
                        <a:pt x="34" y="118"/>
                        <a:pt x="34" y="118"/>
                        <a:pt x="34" y="1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latin typeface="Calibri" panose="020F0502020204030204" pitchFamily="34" charset="0"/>
                    <a:ea typeface="+mn-ea"/>
                  </a:endParaRPr>
                </a:p>
              </p:txBody>
            </p:sp>
            <p:sp>
              <p:nvSpPr>
                <p:cNvPr id="45" name="Freeform 300"/>
                <p:cNvSpPr>
                  <a:spLocks noEditPoints="1"/>
                </p:cNvSpPr>
                <p:nvPr/>
              </p:nvSpPr>
              <p:spPr bwMode="auto">
                <a:xfrm>
                  <a:off x="5084763" y="6165850"/>
                  <a:ext cx="242888" cy="322263"/>
                </a:xfrm>
                <a:custGeom>
                  <a:avLst/>
                  <a:gdLst>
                    <a:gd name="T0" fmla="*/ 63 w 75"/>
                    <a:gd name="T1" fmla="*/ 52 h 99"/>
                    <a:gd name="T2" fmla="*/ 68 w 75"/>
                    <a:gd name="T3" fmla="*/ 29 h 99"/>
                    <a:gd name="T4" fmla="*/ 73 w 75"/>
                    <a:gd name="T5" fmla="*/ 6 h 99"/>
                    <a:gd name="T6" fmla="*/ 67 w 75"/>
                    <a:gd name="T7" fmla="*/ 17 h 99"/>
                    <a:gd name="T8" fmla="*/ 59 w 75"/>
                    <a:gd name="T9" fmla="*/ 27 h 99"/>
                    <a:gd name="T10" fmla="*/ 41 w 75"/>
                    <a:gd name="T11" fmla="*/ 44 h 99"/>
                    <a:gd name="T12" fmla="*/ 11 w 75"/>
                    <a:gd name="T13" fmla="*/ 66 h 99"/>
                    <a:gd name="T14" fmla="*/ 2 w 75"/>
                    <a:gd name="T15" fmla="*/ 74 h 99"/>
                    <a:gd name="T16" fmla="*/ 21 w 75"/>
                    <a:gd name="T17" fmla="*/ 84 h 99"/>
                    <a:gd name="T18" fmla="*/ 34 w 75"/>
                    <a:gd name="T19" fmla="*/ 90 h 99"/>
                    <a:gd name="T20" fmla="*/ 41 w 75"/>
                    <a:gd name="T21" fmla="*/ 91 h 99"/>
                    <a:gd name="T22" fmla="*/ 48 w 75"/>
                    <a:gd name="T23" fmla="*/ 92 h 99"/>
                    <a:gd name="T24" fmla="*/ 55 w 75"/>
                    <a:gd name="T25" fmla="*/ 91 h 99"/>
                    <a:gd name="T26" fmla="*/ 54 w 75"/>
                    <a:gd name="T27" fmla="*/ 94 h 99"/>
                    <a:gd name="T28" fmla="*/ 54 w 75"/>
                    <a:gd name="T29" fmla="*/ 96 h 99"/>
                    <a:gd name="T30" fmla="*/ 55 w 75"/>
                    <a:gd name="T31" fmla="*/ 97 h 99"/>
                    <a:gd name="T32" fmla="*/ 57 w 75"/>
                    <a:gd name="T33" fmla="*/ 99 h 99"/>
                    <a:gd name="T34" fmla="*/ 54 w 75"/>
                    <a:gd name="T35" fmla="*/ 97 h 99"/>
                    <a:gd name="T36" fmla="*/ 54 w 75"/>
                    <a:gd name="T37" fmla="*/ 95 h 99"/>
                    <a:gd name="T38" fmla="*/ 55 w 75"/>
                    <a:gd name="T39" fmla="*/ 92 h 99"/>
                    <a:gd name="T40" fmla="*/ 48 w 75"/>
                    <a:gd name="T41" fmla="*/ 92 h 99"/>
                    <a:gd name="T42" fmla="*/ 41 w 75"/>
                    <a:gd name="T43" fmla="*/ 92 h 99"/>
                    <a:gd name="T44" fmla="*/ 34 w 75"/>
                    <a:gd name="T45" fmla="*/ 90 h 99"/>
                    <a:gd name="T46" fmla="*/ 20 w 75"/>
                    <a:gd name="T47" fmla="*/ 85 h 99"/>
                    <a:gd name="T48" fmla="*/ 1 w 75"/>
                    <a:gd name="T49" fmla="*/ 75 h 99"/>
                    <a:gd name="T50" fmla="*/ 1 w 75"/>
                    <a:gd name="T51" fmla="*/ 74 h 99"/>
                    <a:gd name="T52" fmla="*/ 20 w 75"/>
                    <a:gd name="T53" fmla="*/ 57 h 99"/>
                    <a:gd name="T54" fmla="*/ 49 w 75"/>
                    <a:gd name="T55" fmla="*/ 35 h 99"/>
                    <a:gd name="T56" fmla="*/ 62 w 75"/>
                    <a:gd name="T57" fmla="*/ 21 h 99"/>
                    <a:gd name="T58" fmla="*/ 69 w 75"/>
                    <a:gd name="T59" fmla="*/ 11 h 99"/>
                    <a:gd name="T60" fmla="*/ 75 w 75"/>
                    <a:gd name="T61" fmla="*/ 0 h 99"/>
                    <a:gd name="T62" fmla="*/ 69 w 75"/>
                    <a:gd name="T63" fmla="*/ 29 h 99"/>
                    <a:gd name="T64" fmla="*/ 64 w 75"/>
                    <a:gd name="T65" fmla="*/ 52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75" h="99">
                      <a:moveTo>
                        <a:pt x="57" y="99"/>
                      </a:moveTo>
                      <a:cubicBezTo>
                        <a:pt x="59" y="83"/>
                        <a:pt x="61" y="67"/>
                        <a:pt x="63" y="52"/>
                      </a:cubicBezTo>
                      <a:cubicBezTo>
                        <a:pt x="64" y="48"/>
                        <a:pt x="64" y="44"/>
                        <a:pt x="65" y="40"/>
                      </a:cubicBezTo>
                      <a:cubicBezTo>
                        <a:pt x="68" y="29"/>
                        <a:pt x="68" y="29"/>
                        <a:pt x="68" y="29"/>
                      </a:cubicBezTo>
                      <a:cubicBezTo>
                        <a:pt x="72" y="6"/>
                        <a:pt x="72" y="6"/>
                        <a:pt x="72" y="6"/>
                      </a:cubicBezTo>
                      <a:cubicBezTo>
                        <a:pt x="73" y="6"/>
                        <a:pt x="73" y="6"/>
                        <a:pt x="73" y="6"/>
                      </a:cubicBezTo>
                      <a:cubicBezTo>
                        <a:pt x="73" y="8"/>
                        <a:pt x="72" y="10"/>
                        <a:pt x="71" y="12"/>
                      </a:cubicBezTo>
                      <a:cubicBezTo>
                        <a:pt x="70" y="14"/>
                        <a:pt x="69" y="16"/>
                        <a:pt x="67" y="17"/>
                      </a:cubicBezTo>
                      <a:cubicBezTo>
                        <a:pt x="66" y="19"/>
                        <a:pt x="65" y="21"/>
                        <a:pt x="64" y="23"/>
                      </a:cubicBezTo>
                      <a:cubicBezTo>
                        <a:pt x="62" y="24"/>
                        <a:pt x="61" y="26"/>
                        <a:pt x="59" y="27"/>
                      </a:cubicBezTo>
                      <a:cubicBezTo>
                        <a:pt x="57" y="30"/>
                        <a:pt x="54" y="33"/>
                        <a:pt x="50" y="36"/>
                      </a:cubicBezTo>
                      <a:cubicBezTo>
                        <a:pt x="47" y="39"/>
                        <a:pt x="44" y="41"/>
                        <a:pt x="41" y="44"/>
                      </a:cubicBezTo>
                      <a:cubicBezTo>
                        <a:pt x="34" y="49"/>
                        <a:pt x="27" y="54"/>
                        <a:pt x="21" y="59"/>
                      </a:cubicBezTo>
                      <a:cubicBezTo>
                        <a:pt x="17" y="61"/>
                        <a:pt x="14" y="64"/>
                        <a:pt x="11" y="66"/>
                      </a:cubicBezTo>
                      <a:cubicBezTo>
                        <a:pt x="8" y="69"/>
                        <a:pt x="5" y="72"/>
                        <a:pt x="2" y="75"/>
                      </a:cubicBezTo>
                      <a:cubicBezTo>
                        <a:pt x="2" y="74"/>
                        <a:pt x="2" y="74"/>
                        <a:pt x="2" y="74"/>
                      </a:cubicBezTo>
                      <a:cubicBezTo>
                        <a:pt x="6" y="76"/>
                        <a:pt x="10" y="79"/>
                        <a:pt x="14" y="81"/>
                      </a:cubicBezTo>
                      <a:cubicBezTo>
                        <a:pt x="21" y="84"/>
                        <a:pt x="21" y="84"/>
                        <a:pt x="21" y="84"/>
                      </a:cubicBezTo>
                      <a:cubicBezTo>
                        <a:pt x="27" y="87"/>
                        <a:pt x="27" y="87"/>
                        <a:pt x="27" y="87"/>
                      </a:cubicBezTo>
                      <a:cubicBezTo>
                        <a:pt x="29" y="88"/>
                        <a:pt x="32" y="89"/>
                        <a:pt x="34" y="90"/>
                      </a:cubicBezTo>
                      <a:cubicBezTo>
                        <a:pt x="35" y="90"/>
                        <a:pt x="36" y="90"/>
                        <a:pt x="37" y="90"/>
                      </a:cubicBezTo>
                      <a:cubicBezTo>
                        <a:pt x="41" y="91"/>
                        <a:pt x="41" y="91"/>
                        <a:pt x="41" y="91"/>
                      </a:cubicBezTo>
                      <a:cubicBezTo>
                        <a:pt x="42" y="91"/>
                        <a:pt x="43" y="91"/>
                        <a:pt x="44" y="92"/>
                      </a:cubicBezTo>
                      <a:cubicBezTo>
                        <a:pt x="48" y="92"/>
                        <a:pt x="48" y="92"/>
                        <a:pt x="48" y="92"/>
                      </a:cubicBezTo>
                      <a:cubicBezTo>
                        <a:pt x="50" y="92"/>
                        <a:pt x="53" y="92"/>
                        <a:pt x="55" y="91"/>
                      </a:cubicBezTo>
                      <a:cubicBezTo>
                        <a:pt x="55" y="91"/>
                        <a:pt x="55" y="91"/>
                        <a:pt x="55" y="91"/>
                      </a:cubicBezTo>
                      <a:cubicBezTo>
                        <a:pt x="55" y="92"/>
                        <a:pt x="55" y="92"/>
                        <a:pt x="55" y="92"/>
                      </a:cubicBezTo>
                      <a:cubicBezTo>
                        <a:pt x="55" y="92"/>
                        <a:pt x="55" y="93"/>
                        <a:pt x="54" y="94"/>
                      </a:cubicBezTo>
                      <a:cubicBezTo>
                        <a:pt x="54" y="95"/>
                        <a:pt x="54" y="95"/>
                        <a:pt x="54" y="95"/>
                      </a:cubicBezTo>
                      <a:cubicBezTo>
                        <a:pt x="54" y="95"/>
                        <a:pt x="54" y="95"/>
                        <a:pt x="54" y="96"/>
                      </a:cubicBezTo>
                      <a:cubicBezTo>
                        <a:pt x="54" y="96"/>
                        <a:pt x="54" y="96"/>
                        <a:pt x="54" y="96"/>
                      </a:cubicBezTo>
                      <a:cubicBezTo>
                        <a:pt x="55" y="97"/>
                        <a:pt x="55" y="97"/>
                        <a:pt x="55" y="97"/>
                      </a:cubicBezTo>
                      <a:cubicBezTo>
                        <a:pt x="56" y="98"/>
                        <a:pt x="56" y="98"/>
                        <a:pt x="57" y="99"/>
                      </a:cubicBezTo>
                      <a:close/>
                      <a:moveTo>
                        <a:pt x="57" y="99"/>
                      </a:moveTo>
                      <a:cubicBezTo>
                        <a:pt x="56" y="98"/>
                        <a:pt x="56" y="98"/>
                        <a:pt x="55" y="97"/>
                      </a:cubicBezTo>
                      <a:cubicBezTo>
                        <a:pt x="55" y="97"/>
                        <a:pt x="55" y="97"/>
                        <a:pt x="54" y="97"/>
                      </a:cubicBezTo>
                      <a:cubicBezTo>
                        <a:pt x="54" y="96"/>
                        <a:pt x="54" y="96"/>
                        <a:pt x="54" y="96"/>
                      </a:cubicBezTo>
                      <a:cubicBezTo>
                        <a:pt x="54" y="95"/>
                        <a:pt x="54" y="95"/>
                        <a:pt x="54" y="95"/>
                      </a:cubicBezTo>
                      <a:cubicBezTo>
                        <a:pt x="54" y="93"/>
                        <a:pt x="54" y="93"/>
                        <a:pt x="54" y="93"/>
                      </a:cubicBezTo>
                      <a:cubicBezTo>
                        <a:pt x="55" y="93"/>
                        <a:pt x="55" y="92"/>
                        <a:pt x="55" y="92"/>
                      </a:cubicBezTo>
                      <a:cubicBezTo>
                        <a:pt x="55" y="92"/>
                        <a:pt x="55" y="92"/>
                        <a:pt x="55" y="92"/>
                      </a:cubicBezTo>
                      <a:cubicBezTo>
                        <a:pt x="53" y="92"/>
                        <a:pt x="50" y="92"/>
                        <a:pt x="48" y="92"/>
                      </a:cubicBezTo>
                      <a:cubicBezTo>
                        <a:pt x="44" y="92"/>
                        <a:pt x="44" y="92"/>
                        <a:pt x="44" y="92"/>
                      </a:cubicBezTo>
                      <a:cubicBezTo>
                        <a:pt x="43" y="92"/>
                        <a:pt x="42" y="92"/>
                        <a:pt x="41" y="92"/>
                      </a:cubicBezTo>
                      <a:cubicBezTo>
                        <a:pt x="37" y="91"/>
                        <a:pt x="37" y="91"/>
                        <a:pt x="37" y="91"/>
                      </a:cubicBezTo>
                      <a:cubicBezTo>
                        <a:pt x="36" y="91"/>
                        <a:pt x="35" y="91"/>
                        <a:pt x="34" y="90"/>
                      </a:cubicBezTo>
                      <a:cubicBezTo>
                        <a:pt x="31" y="90"/>
                        <a:pt x="29" y="89"/>
                        <a:pt x="27" y="88"/>
                      </a:cubicBezTo>
                      <a:cubicBezTo>
                        <a:pt x="20" y="85"/>
                        <a:pt x="20" y="85"/>
                        <a:pt x="20" y="85"/>
                      </a:cubicBezTo>
                      <a:cubicBezTo>
                        <a:pt x="14" y="82"/>
                        <a:pt x="14" y="82"/>
                        <a:pt x="14" y="82"/>
                      </a:cubicBezTo>
                      <a:cubicBezTo>
                        <a:pt x="9" y="80"/>
                        <a:pt x="5" y="77"/>
                        <a:pt x="1" y="75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1" y="74"/>
                        <a:pt x="1" y="74"/>
                        <a:pt x="1" y="74"/>
                      </a:cubicBezTo>
                      <a:cubicBezTo>
                        <a:pt x="4" y="71"/>
                        <a:pt x="7" y="68"/>
                        <a:pt x="10" y="65"/>
                      </a:cubicBezTo>
                      <a:cubicBezTo>
                        <a:pt x="13" y="63"/>
                        <a:pt x="16" y="60"/>
                        <a:pt x="20" y="57"/>
                      </a:cubicBezTo>
                      <a:cubicBezTo>
                        <a:pt x="26" y="52"/>
                        <a:pt x="33" y="47"/>
                        <a:pt x="40" y="42"/>
                      </a:cubicBezTo>
                      <a:cubicBezTo>
                        <a:pt x="43" y="40"/>
                        <a:pt x="46" y="37"/>
                        <a:pt x="49" y="35"/>
                      </a:cubicBezTo>
                      <a:cubicBezTo>
                        <a:pt x="52" y="32"/>
                        <a:pt x="55" y="29"/>
                        <a:pt x="58" y="26"/>
                      </a:cubicBezTo>
                      <a:cubicBezTo>
                        <a:pt x="60" y="25"/>
                        <a:pt x="61" y="23"/>
                        <a:pt x="62" y="21"/>
                      </a:cubicBezTo>
                      <a:cubicBezTo>
                        <a:pt x="64" y="20"/>
                        <a:pt x="65" y="18"/>
                        <a:pt x="66" y="17"/>
                      </a:cubicBezTo>
                      <a:cubicBezTo>
                        <a:pt x="67" y="15"/>
                        <a:pt x="68" y="13"/>
                        <a:pt x="69" y="11"/>
                      </a:cubicBezTo>
                      <a:cubicBezTo>
                        <a:pt x="70" y="9"/>
                        <a:pt x="71" y="7"/>
                        <a:pt x="72" y="6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3" y="6"/>
                        <a:pt x="73" y="6"/>
                        <a:pt x="73" y="6"/>
                      </a:cubicBezTo>
                      <a:cubicBezTo>
                        <a:pt x="69" y="29"/>
                        <a:pt x="69" y="29"/>
                        <a:pt x="69" y="29"/>
                      </a:cubicBezTo>
                      <a:cubicBezTo>
                        <a:pt x="66" y="40"/>
                        <a:pt x="66" y="40"/>
                        <a:pt x="66" y="40"/>
                      </a:cubicBezTo>
                      <a:cubicBezTo>
                        <a:pt x="65" y="44"/>
                        <a:pt x="65" y="48"/>
                        <a:pt x="64" y="52"/>
                      </a:cubicBezTo>
                      <a:cubicBezTo>
                        <a:pt x="62" y="68"/>
                        <a:pt x="59" y="83"/>
                        <a:pt x="57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latin typeface="Calibri" panose="020F0502020204030204" pitchFamily="34" charset="0"/>
                    <a:ea typeface="+mn-ea"/>
                  </a:endParaRPr>
                </a:p>
              </p:txBody>
            </p:sp>
            <p:sp>
              <p:nvSpPr>
                <p:cNvPr id="46" name="Freeform 302"/>
                <p:cNvSpPr>
                  <a:spLocks noEditPoints="1"/>
                </p:cNvSpPr>
                <p:nvPr/>
              </p:nvSpPr>
              <p:spPr bwMode="auto">
                <a:xfrm>
                  <a:off x="5094288" y="6175375"/>
                  <a:ext cx="239713" cy="295275"/>
                </a:xfrm>
                <a:custGeom>
                  <a:avLst/>
                  <a:gdLst>
                    <a:gd name="T0" fmla="*/ 52 w 74"/>
                    <a:gd name="T1" fmla="*/ 91 h 91"/>
                    <a:gd name="T2" fmla="*/ 61 w 74"/>
                    <a:gd name="T3" fmla="*/ 47 h 91"/>
                    <a:gd name="T4" fmla="*/ 71 w 74"/>
                    <a:gd name="T5" fmla="*/ 4 h 91"/>
                    <a:gd name="T6" fmla="*/ 72 w 74"/>
                    <a:gd name="T7" fmla="*/ 4 h 91"/>
                    <a:gd name="T8" fmla="*/ 65 w 74"/>
                    <a:gd name="T9" fmla="*/ 15 h 91"/>
                    <a:gd name="T10" fmla="*/ 61 w 74"/>
                    <a:gd name="T11" fmla="*/ 19 h 91"/>
                    <a:gd name="T12" fmla="*/ 57 w 74"/>
                    <a:gd name="T13" fmla="*/ 24 h 91"/>
                    <a:gd name="T14" fmla="*/ 48 w 74"/>
                    <a:gd name="T15" fmla="*/ 33 h 91"/>
                    <a:gd name="T16" fmla="*/ 39 w 74"/>
                    <a:gd name="T17" fmla="*/ 41 h 91"/>
                    <a:gd name="T18" fmla="*/ 20 w 74"/>
                    <a:gd name="T19" fmla="*/ 57 h 91"/>
                    <a:gd name="T20" fmla="*/ 10 w 74"/>
                    <a:gd name="T21" fmla="*/ 66 h 91"/>
                    <a:gd name="T22" fmla="*/ 1 w 74"/>
                    <a:gd name="T23" fmla="*/ 74 h 91"/>
                    <a:gd name="T24" fmla="*/ 1 w 74"/>
                    <a:gd name="T25" fmla="*/ 73 h 91"/>
                    <a:gd name="T26" fmla="*/ 14 w 74"/>
                    <a:gd name="T27" fmla="*/ 79 h 91"/>
                    <a:gd name="T28" fmla="*/ 26 w 74"/>
                    <a:gd name="T29" fmla="*/ 83 h 91"/>
                    <a:gd name="T30" fmla="*/ 39 w 74"/>
                    <a:gd name="T31" fmla="*/ 88 h 91"/>
                    <a:gd name="T32" fmla="*/ 52 w 74"/>
                    <a:gd name="T33" fmla="*/ 91 h 91"/>
                    <a:gd name="T34" fmla="*/ 52 w 74"/>
                    <a:gd name="T35" fmla="*/ 91 h 91"/>
                    <a:gd name="T36" fmla="*/ 39 w 74"/>
                    <a:gd name="T37" fmla="*/ 88 h 91"/>
                    <a:gd name="T38" fmla="*/ 26 w 74"/>
                    <a:gd name="T39" fmla="*/ 84 h 91"/>
                    <a:gd name="T40" fmla="*/ 13 w 74"/>
                    <a:gd name="T41" fmla="*/ 79 h 91"/>
                    <a:gd name="T42" fmla="*/ 1 w 74"/>
                    <a:gd name="T43" fmla="*/ 74 h 91"/>
                    <a:gd name="T44" fmla="*/ 0 w 74"/>
                    <a:gd name="T45" fmla="*/ 74 h 91"/>
                    <a:gd name="T46" fmla="*/ 1 w 74"/>
                    <a:gd name="T47" fmla="*/ 73 h 91"/>
                    <a:gd name="T48" fmla="*/ 10 w 74"/>
                    <a:gd name="T49" fmla="*/ 65 h 91"/>
                    <a:gd name="T50" fmla="*/ 19 w 74"/>
                    <a:gd name="T51" fmla="*/ 56 h 91"/>
                    <a:gd name="T52" fmla="*/ 38 w 74"/>
                    <a:gd name="T53" fmla="*/ 40 h 91"/>
                    <a:gd name="T54" fmla="*/ 47 w 74"/>
                    <a:gd name="T55" fmla="*/ 32 h 91"/>
                    <a:gd name="T56" fmla="*/ 51 w 74"/>
                    <a:gd name="T57" fmla="*/ 27 h 91"/>
                    <a:gd name="T58" fmla="*/ 56 w 74"/>
                    <a:gd name="T59" fmla="*/ 23 h 91"/>
                    <a:gd name="T60" fmla="*/ 60 w 74"/>
                    <a:gd name="T61" fmla="*/ 18 h 91"/>
                    <a:gd name="T62" fmla="*/ 64 w 74"/>
                    <a:gd name="T63" fmla="*/ 14 h 91"/>
                    <a:gd name="T64" fmla="*/ 71 w 74"/>
                    <a:gd name="T65" fmla="*/ 3 h 91"/>
                    <a:gd name="T66" fmla="*/ 74 w 74"/>
                    <a:gd name="T67" fmla="*/ 0 h 91"/>
                    <a:gd name="T68" fmla="*/ 73 w 74"/>
                    <a:gd name="T69" fmla="*/ 4 h 91"/>
                    <a:gd name="T70" fmla="*/ 62 w 74"/>
                    <a:gd name="T71" fmla="*/ 48 h 91"/>
                    <a:gd name="T72" fmla="*/ 52 w 74"/>
                    <a:gd name="T7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4" h="91">
                      <a:moveTo>
                        <a:pt x="52" y="91"/>
                      </a:moveTo>
                      <a:cubicBezTo>
                        <a:pt x="61" y="47"/>
                        <a:pt x="61" y="47"/>
                        <a:pt x="61" y="47"/>
                      </a:cubicBezTo>
                      <a:cubicBezTo>
                        <a:pt x="71" y="4"/>
                        <a:pt x="71" y="4"/>
                        <a:pt x="71" y="4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70" y="8"/>
                        <a:pt x="68" y="11"/>
                        <a:pt x="65" y="15"/>
                      </a:cubicBezTo>
                      <a:cubicBezTo>
                        <a:pt x="61" y="19"/>
                        <a:pt x="61" y="19"/>
                        <a:pt x="61" y="19"/>
                      </a:cubicBezTo>
                      <a:cubicBezTo>
                        <a:pt x="60" y="21"/>
                        <a:pt x="59" y="23"/>
                        <a:pt x="57" y="24"/>
                      </a:cubicBezTo>
                      <a:cubicBezTo>
                        <a:pt x="54" y="27"/>
                        <a:pt x="51" y="30"/>
                        <a:pt x="48" y="33"/>
                      </a:cubicBezTo>
                      <a:cubicBezTo>
                        <a:pt x="39" y="41"/>
                        <a:pt x="39" y="41"/>
                        <a:pt x="39" y="41"/>
                      </a:cubicBezTo>
                      <a:cubicBezTo>
                        <a:pt x="20" y="57"/>
                        <a:pt x="20" y="57"/>
                        <a:pt x="20" y="57"/>
                      </a:cubicBezTo>
                      <a:cubicBezTo>
                        <a:pt x="10" y="66"/>
                        <a:pt x="10" y="66"/>
                        <a:pt x="10" y="66"/>
                      </a:cubicBezTo>
                      <a:cubicBezTo>
                        <a:pt x="1" y="74"/>
                        <a:pt x="1" y="74"/>
                        <a:pt x="1" y="74"/>
                      </a:cubicBezTo>
                      <a:cubicBezTo>
                        <a:pt x="1" y="73"/>
                        <a:pt x="1" y="73"/>
                        <a:pt x="1" y="73"/>
                      </a:cubicBezTo>
                      <a:cubicBezTo>
                        <a:pt x="14" y="79"/>
                        <a:pt x="14" y="79"/>
                        <a:pt x="14" y="79"/>
                      </a:cubicBezTo>
                      <a:cubicBezTo>
                        <a:pt x="26" y="83"/>
                        <a:pt x="26" y="83"/>
                        <a:pt x="26" y="83"/>
                      </a:cubicBezTo>
                      <a:cubicBezTo>
                        <a:pt x="39" y="88"/>
                        <a:pt x="39" y="88"/>
                        <a:pt x="39" y="88"/>
                      </a:cubicBezTo>
                      <a:cubicBezTo>
                        <a:pt x="43" y="89"/>
                        <a:pt x="47" y="90"/>
                        <a:pt x="52" y="91"/>
                      </a:cubicBezTo>
                      <a:close/>
                      <a:moveTo>
                        <a:pt x="52" y="91"/>
                      </a:moveTo>
                      <a:cubicBezTo>
                        <a:pt x="47" y="90"/>
                        <a:pt x="43" y="89"/>
                        <a:pt x="39" y="88"/>
                      </a:cubicBezTo>
                      <a:cubicBezTo>
                        <a:pt x="26" y="84"/>
                        <a:pt x="26" y="84"/>
                        <a:pt x="26" y="84"/>
                      </a:cubicBezTo>
                      <a:cubicBezTo>
                        <a:pt x="13" y="79"/>
                        <a:pt x="13" y="79"/>
                        <a:pt x="13" y="79"/>
                      </a:cubicBezTo>
                      <a:cubicBezTo>
                        <a:pt x="1" y="74"/>
                        <a:pt x="1" y="74"/>
                        <a:pt x="1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1" y="73"/>
                        <a:pt x="1" y="73"/>
                        <a:pt x="1" y="73"/>
                      </a:cubicBezTo>
                      <a:cubicBezTo>
                        <a:pt x="10" y="65"/>
                        <a:pt x="10" y="65"/>
                        <a:pt x="10" y="65"/>
                      </a:cubicBezTo>
                      <a:cubicBezTo>
                        <a:pt x="19" y="56"/>
                        <a:pt x="19" y="56"/>
                        <a:pt x="19" y="56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47" y="32"/>
                        <a:pt x="47" y="32"/>
                        <a:pt x="47" y="32"/>
                      </a:cubicBezTo>
                      <a:cubicBezTo>
                        <a:pt x="49" y="30"/>
                        <a:pt x="50" y="29"/>
                        <a:pt x="51" y="27"/>
                      </a:cubicBezTo>
                      <a:cubicBezTo>
                        <a:pt x="56" y="23"/>
                        <a:pt x="56" y="23"/>
                        <a:pt x="56" y="23"/>
                      </a:cubicBezTo>
                      <a:cubicBezTo>
                        <a:pt x="57" y="22"/>
                        <a:pt x="59" y="20"/>
                        <a:pt x="60" y="18"/>
                      </a:cubicBezTo>
                      <a:cubicBezTo>
                        <a:pt x="64" y="14"/>
                        <a:pt x="64" y="14"/>
                        <a:pt x="64" y="14"/>
                      </a:cubicBezTo>
                      <a:cubicBezTo>
                        <a:pt x="66" y="10"/>
                        <a:pt x="69" y="7"/>
                        <a:pt x="71" y="3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62" y="48"/>
                        <a:pt x="62" y="48"/>
                        <a:pt x="62" y="48"/>
                      </a:cubicBezTo>
                      <a:lnTo>
                        <a:pt x="52" y="9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latin typeface="Calibri" panose="020F0502020204030204" pitchFamily="34" charset="0"/>
                    <a:ea typeface="+mn-ea"/>
                  </a:endParaRPr>
                </a:p>
              </p:txBody>
            </p:sp>
            <p:sp>
              <p:nvSpPr>
                <p:cNvPr id="47" name="Freeform 303"/>
                <p:cNvSpPr>
                  <a:spLocks noEditPoints="1"/>
                </p:cNvSpPr>
                <p:nvPr/>
              </p:nvSpPr>
              <p:spPr bwMode="auto">
                <a:xfrm>
                  <a:off x="4732338" y="5618163"/>
                  <a:ext cx="893763" cy="1498600"/>
                </a:xfrm>
                <a:custGeom>
                  <a:avLst/>
                  <a:gdLst>
                    <a:gd name="T0" fmla="*/ 347 w 563"/>
                    <a:gd name="T1" fmla="*/ 770 h 944"/>
                    <a:gd name="T2" fmla="*/ 347 w 563"/>
                    <a:gd name="T3" fmla="*/ 693 h 944"/>
                    <a:gd name="T4" fmla="*/ 106 w 563"/>
                    <a:gd name="T5" fmla="*/ 695 h 944"/>
                    <a:gd name="T6" fmla="*/ 106 w 563"/>
                    <a:gd name="T7" fmla="*/ 695 h 944"/>
                    <a:gd name="T8" fmla="*/ 0 w 563"/>
                    <a:gd name="T9" fmla="*/ 595 h 944"/>
                    <a:gd name="T10" fmla="*/ 345 w 563"/>
                    <a:gd name="T11" fmla="*/ 2 h 944"/>
                    <a:gd name="T12" fmla="*/ 347 w 563"/>
                    <a:gd name="T13" fmla="*/ 0 h 944"/>
                    <a:gd name="T14" fmla="*/ 514 w 563"/>
                    <a:gd name="T15" fmla="*/ 0 h 944"/>
                    <a:gd name="T16" fmla="*/ 514 w 563"/>
                    <a:gd name="T17" fmla="*/ 519 h 944"/>
                    <a:gd name="T18" fmla="*/ 561 w 563"/>
                    <a:gd name="T19" fmla="*/ 519 h 944"/>
                    <a:gd name="T20" fmla="*/ 561 w 563"/>
                    <a:gd name="T21" fmla="*/ 519 h 944"/>
                    <a:gd name="T22" fmla="*/ 561 w 563"/>
                    <a:gd name="T23" fmla="*/ 695 h 944"/>
                    <a:gd name="T24" fmla="*/ 514 w 563"/>
                    <a:gd name="T25" fmla="*/ 695 h 944"/>
                    <a:gd name="T26" fmla="*/ 514 w 563"/>
                    <a:gd name="T27" fmla="*/ 770 h 944"/>
                    <a:gd name="T28" fmla="*/ 561 w 563"/>
                    <a:gd name="T29" fmla="*/ 768 h 944"/>
                    <a:gd name="T30" fmla="*/ 563 w 563"/>
                    <a:gd name="T31" fmla="*/ 770 h 944"/>
                    <a:gd name="T32" fmla="*/ 563 w 563"/>
                    <a:gd name="T33" fmla="*/ 944 h 944"/>
                    <a:gd name="T34" fmla="*/ 298 w 563"/>
                    <a:gd name="T35" fmla="*/ 944 h 944"/>
                    <a:gd name="T36" fmla="*/ 298 w 563"/>
                    <a:gd name="T37" fmla="*/ 944 h 944"/>
                    <a:gd name="T38" fmla="*/ 298 w 563"/>
                    <a:gd name="T39" fmla="*/ 770 h 944"/>
                    <a:gd name="T40" fmla="*/ 298 w 563"/>
                    <a:gd name="T41" fmla="*/ 942 h 944"/>
                    <a:gd name="T42" fmla="*/ 561 w 563"/>
                    <a:gd name="T43" fmla="*/ 944 h 944"/>
                    <a:gd name="T44" fmla="*/ 561 w 563"/>
                    <a:gd name="T45" fmla="*/ 770 h 944"/>
                    <a:gd name="T46" fmla="*/ 512 w 563"/>
                    <a:gd name="T47" fmla="*/ 770 h 944"/>
                    <a:gd name="T48" fmla="*/ 512 w 563"/>
                    <a:gd name="T49" fmla="*/ 693 h 944"/>
                    <a:gd name="T50" fmla="*/ 514 w 563"/>
                    <a:gd name="T51" fmla="*/ 693 h 944"/>
                    <a:gd name="T52" fmla="*/ 559 w 563"/>
                    <a:gd name="T53" fmla="*/ 693 h 944"/>
                    <a:gd name="T54" fmla="*/ 561 w 563"/>
                    <a:gd name="T55" fmla="*/ 521 h 944"/>
                    <a:gd name="T56" fmla="*/ 512 w 563"/>
                    <a:gd name="T57" fmla="*/ 521 h 944"/>
                    <a:gd name="T58" fmla="*/ 512 w 563"/>
                    <a:gd name="T59" fmla="*/ 2 h 944"/>
                    <a:gd name="T60" fmla="*/ 347 w 563"/>
                    <a:gd name="T61" fmla="*/ 4 h 944"/>
                    <a:gd name="T62" fmla="*/ 2 w 563"/>
                    <a:gd name="T63" fmla="*/ 595 h 944"/>
                    <a:gd name="T64" fmla="*/ 106 w 563"/>
                    <a:gd name="T65" fmla="*/ 693 h 944"/>
                    <a:gd name="T66" fmla="*/ 347 w 563"/>
                    <a:gd name="T67" fmla="*/ 693 h 944"/>
                    <a:gd name="T68" fmla="*/ 347 w 563"/>
                    <a:gd name="T69" fmla="*/ 693 h 944"/>
                    <a:gd name="T70" fmla="*/ 347 w 563"/>
                    <a:gd name="T71" fmla="*/ 770 h 944"/>
                    <a:gd name="T72" fmla="*/ 298 w 563"/>
                    <a:gd name="T73" fmla="*/ 770 h 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63" h="944">
                      <a:moveTo>
                        <a:pt x="298" y="770"/>
                      </a:moveTo>
                      <a:lnTo>
                        <a:pt x="347" y="770"/>
                      </a:lnTo>
                      <a:lnTo>
                        <a:pt x="347" y="770"/>
                      </a:lnTo>
                      <a:lnTo>
                        <a:pt x="347" y="693"/>
                      </a:lnTo>
                      <a:lnTo>
                        <a:pt x="347" y="695"/>
                      </a:lnTo>
                      <a:lnTo>
                        <a:pt x="106" y="695"/>
                      </a:lnTo>
                      <a:lnTo>
                        <a:pt x="106" y="695"/>
                      </a:lnTo>
                      <a:lnTo>
                        <a:pt x="106" y="695"/>
                      </a:lnTo>
                      <a:lnTo>
                        <a:pt x="0" y="595"/>
                      </a:lnTo>
                      <a:lnTo>
                        <a:pt x="0" y="595"/>
                      </a:lnTo>
                      <a:lnTo>
                        <a:pt x="0" y="595"/>
                      </a:lnTo>
                      <a:lnTo>
                        <a:pt x="345" y="2"/>
                      </a:lnTo>
                      <a:lnTo>
                        <a:pt x="345" y="0"/>
                      </a:lnTo>
                      <a:lnTo>
                        <a:pt x="347" y="0"/>
                      </a:lnTo>
                      <a:lnTo>
                        <a:pt x="514" y="0"/>
                      </a:lnTo>
                      <a:lnTo>
                        <a:pt x="514" y="0"/>
                      </a:lnTo>
                      <a:lnTo>
                        <a:pt x="514" y="2"/>
                      </a:lnTo>
                      <a:lnTo>
                        <a:pt x="514" y="519"/>
                      </a:lnTo>
                      <a:lnTo>
                        <a:pt x="514" y="519"/>
                      </a:lnTo>
                      <a:lnTo>
                        <a:pt x="561" y="519"/>
                      </a:lnTo>
                      <a:lnTo>
                        <a:pt x="561" y="519"/>
                      </a:lnTo>
                      <a:lnTo>
                        <a:pt x="561" y="519"/>
                      </a:lnTo>
                      <a:lnTo>
                        <a:pt x="561" y="693"/>
                      </a:lnTo>
                      <a:lnTo>
                        <a:pt x="561" y="695"/>
                      </a:lnTo>
                      <a:lnTo>
                        <a:pt x="561" y="695"/>
                      </a:lnTo>
                      <a:lnTo>
                        <a:pt x="514" y="695"/>
                      </a:lnTo>
                      <a:lnTo>
                        <a:pt x="514" y="693"/>
                      </a:lnTo>
                      <a:lnTo>
                        <a:pt x="514" y="770"/>
                      </a:lnTo>
                      <a:lnTo>
                        <a:pt x="514" y="768"/>
                      </a:lnTo>
                      <a:lnTo>
                        <a:pt x="561" y="768"/>
                      </a:lnTo>
                      <a:lnTo>
                        <a:pt x="563" y="768"/>
                      </a:lnTo>
                      <a:lnTo>
                        <a:pt x="563" y="770"/>
                      </a:lnTo>
                      <a:lnTo>
                        <a:pt x="563" y="944"/>
                      </a:lnTo>
                      <a:lnTo>
                        <a:pt x="563" y="944"/>
                      </a:lnTo>
                      <a:lnTo>
                        <a:pt x="561" y="944"/>
                      </a:lnTo>
                      <a:lnTo>
                        <a:pt x="298" y="944"/>
                      </a:lnTo>
                      <a:lnTo>
                        <a:pt x="298" y="944"/>
                      </a:lnTo>
                      <a:lnTo>
                        <a:pt x="298" y="944"/>
                      </a:lnTo>
                      <a:lnTo>
                        <a:pt x="298" y="770"/>
                      </a:lnTo>
                      <a:close/>
                      <a:moveTo>
                        <a:pt x="298" y="770"/>
                      </a:moveTo>
                      <a:lnTo>
                        <a:pt x="298" y="944"/>
                      </a:lnTo>
                      <a:lnTo>
                        <a:pt x="298" y="942"/>
                      </a:lnTo>
                      <a:lnTo>
                        <a:pt x="561" y="942"/>
                      </a:lnTo>
                      <a:lnTo>
                        <a:pt x="561" y="944"/>
                      </a:lnTo>
                      <a:lnTo>
                        <a:pt x="561" y="770"/>
                      </a:lnTo>
                      <a:lnTo>
                        <a:pt x="561" y="770"/>
                      </a:lnTo>
                      <a:lnTo>
                        <a:pt x="514" y="770"/>
                      </a:lnTo>
                      <a:lnTo>
                        <a:pt x="512" y="770"/>
                      </a:lnTo>
                      <a:lnTo>
                        <a:pt x="512" y="770"/>
                      </a:lnTo>
                      <a:lnTo>
                        <a:pt x="512" y="693"/>
                      </a:lnTo>
                      <a:lnTo>
                        <a:pt x="512" y="693"/>
                      </a:lnTo>
                      <a:lnTo>
                        <a:pt x="514" y="693"/>
                      </a:lnTo>
                      <a:lnTo>
                        <a:pt x="561" y="693"/>
                      </a:lnTo>
                      <a:lnTo>
                        <a:pt x="559" y="693"/>
                      </a:lnTo>
                      <a:lnTo>
                        <a:pt x="559" y="519"/>
                      </a:lnTo>
                      <a:lnTo>
                        <a:pt x="561" y="521"/>
                      </a:lnTo>
                      <a:lnTo>
                        <a:pt x="514" y="521"/>
                      </a:lnTo>
                      <a:lnTo>
                        <a:pt x="512" y="521"/>
                      </a:lnTo>
                      <a:lnTo>
                        <a:pt x="512" y="519"/>
                      </a:lnTo>
                      <a:lnTo>
                        <a:pt x="512" y="2"/>
                      </a:lnTo>
                      <a:lnTo>
                        <a:pt x="514" y="4"/>
                      </a:lnTo>
                      <a:lnTo>
                        <a:pt x="347" y="4"/>
                      </a:lnTo>
                      <a:lnTo>
                        <a:pt x="347" y="2"/>
                      </a:lnTo>
                      <a:lnTo>
                        <a:pt x="2" y="595"/>
                      </a:lnTo>
                      <a:lnTo>
                        <a:pt x="2" y="595"/>
                      </a:lnTo>
                      <a:lnTo>
                        <a:pt x="106" y="693"/>
                      </a:lnTo>
                      <a:lnTo>
                        <a:pt x="106" y="693"/>
                      </a:lnTo>
                      <a:lnTo>
                        <a:pt x="347" y="693"/>
                      </a:lnTo>
                      <a:lnTo>
                        <a:pt x="347" y="693"/>
                      </a:lnTo>
                      <a:lnTo>
                        <a:pt x="347" y="693"/>
                      </a:lnTo>
                      <a:lnTo>
                        <a:pt x="347" y="770"/>
                      </a:lnTo>
                      <a:lnTo>
                        <a:pt x="347" y="770"/>
                      </a:lnTo>
                      <a:lnTo>
                        <a:pt x="347" y="770"/>
                      </a:lnTo>
                      <a:lnTo>
                        <a:pt x="298" y="7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latin typeface="Calibri" panose="020F0502020204030204" pitchFamily="34" charset="0"/>
                    <a:ea typeface="+mn-ea"/>
                  </a:endParaRPr>
                </a:p>
              </p:txBody>
            </p:sp>
            <p:sp>
              <p:nvSpPr>
                <p:cNvPr id="48" name="Freeform 304"/>
                <p:cNvSpPr>
                  <a:spLocks noEditPoints="1"/>
                </p:cNvSpPr>
                <p:nvPr/>
              </p:nvSpPr>
              <p:spPr bwMode="auto">
                <a:xfrm>
                  <a:off x="5108576" y="6143625"/>
                  <a:ext cx="177800" cy="301625"/>
                </a:xfrm>
                <a:custGeom>
                  <a:avLst/>
                  <a:gdLst>
                    <a:gd name="T0" fmla="*/ 54 w 55"/>
                    <a:gd name="T1" fmla="*/ 92 h 93"/>
                    <a:gd name="T2" fmla="*/ 53 w 55"/>
                    <a:gd name="T3" fmla="*/ 47 h 93"/>
                    <a:gd name="T4" fmla="*/ 53 w 55"/>
                    <a:gd name="T5" fmla="*/ 2 h 93"/>
                    <a:gd name="T6" fmla="*/ 54 w 55"/>
                    <a:gd name="T7" fmla="*/ 3 h 93"/>
                    <a:gd name="T8" fmla="*/ 28 w 55"/>
                    <a:gd name="T9" fmla="*/ 48 h 93"/>
                    <a:gd name="T10" fmla="*/ 2 w 55"/>
                    <a:gd name="T11" fmla="*/ 93 h 93"/>
                    <a:gd name="T12" fmla="*/ 1 w 55"/>
                    <a:gd name="T13" fmla="*/ 92 h 93"/>
                    <a:gd name="T14" fmla="*/ 54 w 55"/>
                    <a:gd name="T15" fmla="*/ 92 h 93"/>
                    <a:gd name="T16" fmla="*/ 54 w 55"/>
                    <a:gd name="T17" fmla="*/ 92 h 93"/>
                    <a:gd name="T18" fmla="*/ 1 w 55"/>
                    <a:gd name="T19" fmla="*/ 93 h 93"/>
                    <a:gd name="T20" fmla="*/ 0 w 55"/>
                    <a:gd name="T21" fmla="*/ 93 h 93"/>
                    <a:gd name="T22" fmla="*/ 1 w 55"/>
                    <a:gd name="T23" fmla="*/ 92 h 93"/>
                    <a:gd name="T24" fmla="*/ 27 w 55"/>
                    <a:gd name="T25" fmla="*/ 47 h 93"/>
                    <a:gd name="T26" fmla="*/ 53 w 55"/>
                    <a:gd name="T27" fmla="*/ 2 h 93"/>
                    <a:gd name="T28" fmla="*/ 55 w 55"/>
                    <a:gd name="T29" fmla="*/ 0 h 93"/>
                    <a:gd name="T30" fmla="*/ 55 w 55"/>
                    <a:gd name="T31" fmla="*/ 2 h 93"/>
                    <a:gd name="T32" fmla="*/ 54 w 55"/>
                    <a:gd name="T33" fmla="*/ 47 h 93"/>
                    <a:gd name="T34" fmla="*/ 54 w 55"/>
                    <a:gd name="T35" fmla="*/ 92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5" h="93">
                      <a:moveTo>
                        <a:pt x="54" y="92"/>
                      </a:moveTo>
                      <a:cubicBezTo>
                        <a:pt x="53" y="47"/>
                        <a:pt x="53" y="47"/>
                        <a:pt x="53" y="47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4" y="3"/>
                        <a:pt x="54" y="3"/>
                        <a:pt x="54" y="3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2" y="93"/>
                        <a:pt x="2" y="93"/>
                        <a:pt x="2" y="93"/>
                      </a:cubicBezTo>
                      <a:cubicBezTo>
                        <a:pt x="1" y="92"/>
                        <a:pt x="1" y="92"/>
                        <a:pt x="1" y="92"/>
                      </a:cubicBezTo>
                      <a:cubicBezTo>
                        <a:pt x="19" y="92"/>
                        <a:pt x="36" y="92"/>
                        <a:pt x="54" y="92"/>
                      </a:cubicBezTo>
                      <a:close/>
                      <a:moveTo>
                        <a:pt x="54" y="92"/>
                      </a:moveTo>
                      <a:cubicBezTo>
                        <a:pt x="36" y="93"/>
                        <a:pt x="19" y="93"/>
                        <a:pt x="1" y="93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1" y="92"/>
                        <a:pt x="1" y="92"/>
                        <a:pt x="1" y="92"/>
                      </a:cubicBezTo>
                      <a:cubicBezTo>
                        <a:pt x="27" y="47"/>
                        <a:pt x="27" y="47"/>
                        <a:pt x="27" y="47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5" y="2"/>
                        <a:pt x="55" y="2"/>
                        <a:pt x="55" y="2"/>
                      </a:cubicBezTo>
                      <a:cubicBezTo>
                        <a:pt x="54" y="47"/>
                        <a:pt x="54" y="47"/>
                        <a:pt x="54" y="47"/>
                      </a:cubicBezTo>
                      <a:lnTo>
                        <a:pt x="54" y="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latin typeface="Calibri" panose="020F0502020204030204" pitchFamily="34" charset="0"/>
                    <a:ea typeface="+mn-ea"/>
                  </a:endParaRPr>
                </a:p>
              </p:txBody>
            </p:sp>
            <p:sp>
              <p:nvSpPr>
                <p:cNvPr id="49" name="Freeform 305"/>
                <p:cNvSpPr>
                  <a:spLocks noEditPoints="1"/>
                </p:cNvSpPr>
                <p:nvPr/>
              </p:nvSpPr>
              <p:spPr bwMode="auto">
                <a:xfrm>
                  <a:off x="4732338" y="5640388"/>
                  <a:ext cx="890588" cy="1420813"/>
                </a:xfrm>
                <a:custGeom>
                  <a:avLst/>
                  <a:gdLst>
                    <a:gd name="T0" fmla="*/ 169 w 275"/>
                    <a:gd name="T1" fmla="*/ 355 h 438"/>
                    <a:gd name="T2" fmla="*/ 168 w 275"/>
                    <a:gd name="T3" fmla="*/ 321 h 438"/>
                    <a:gd name="T4" fmla="*/ 55 w 275"/>
                    <a:gd name="T5" fmla="*/ 323 h 438"/>
                    <a:gd name="T6" fmla="*/ 53 w 275"/>
                    <a:gd name="T7" fmla="*/ 322 h 438"/>
                    <a:gd name="T8" fmla="*/ 0 w 275"/>
                    <a:gd name="T9" fmla="*/ 276 h 438"/>
                    <a:gd name="T10" fmla="*/ 42 w 275"/>
                    <a:gd name="T11" fmla="*/ 206 h 438"/>
                    <a:gd name="T12" fmla="*/ 165 w 275"/>
                    <a:gd name="T13" fmla="*/ 2 h 438"/>
                    <a:gd name="T14" fmla="*/ 169 w 275"/>
                    <a:gd name="T15" fmla="*/ 0 h 438"/>
                    <a:gd name="T16" fmla="*/ 253 w 275"/>
                    <a:gd name="T17" fmla="*/ 0 h 438"/>
                    <a:gd name="T18" fmla="*/ 253 w 275"/>
                    <a:gd name="T19" fmla="*/ 64 h 438"/>
                    <a:gd name="T20" fmla="*/ 253 w 275"/>
                    <a:gd name="T21" fmla="*/ 241 h 438"/>
                    <a:gd name="T22" fmla="*/ 271 w 275"/>
                    <a:gd name="T23" fmla="*/ 237 h 438"/>
                    <a:gd name="T24" fmla="*/ 275 w 275"/>
                    <a:gd name="T25" fmla="*/ 241 h 438"/>
                    <a:gd name="T26" fmla="*/ 275 w 275"/>
                    <a:gd name="T27" fmla="*/ 325 h 438"/>
                    <a:gd name="T28" fmla="*/ 248 w 275"/>
                    <a:gd name="T29" fmla="*/ 324 h 438"/>
                    <a:gd name="T30" fmla="*/ 252 w 275"/>
                    <a:gd name="T31" fmla="*/ 355 h 438"/>
                    <a:gd name="T32" fmla="*/ 271 w 275"/>
                    <a:gd name="T33" fmla="*/ 352 h 438"/>
                    <a:gd name="T34" fmla="*/ 274 w 275"/>
                    <a:gd name="T35" fmla="*/ 355 h 438"/>
                    <a:gd name="T36" fmla="*/ 274 w 275"/>
                    <a:gd name="T37" fmla="*/ 438 h 438"/>
                    <a:gd name="T38" fmla="*/ 208 w 275"/>
                    <a:gd name="T39" fmla="*/ 437 h 438"/>
                    <a:gd name="T40" fmla="*/ 145 w 275"/>
                    <a:gd name="T41" fmla="*/ 436 h 438"/>
                    <a:gd name="T42" fmla="*/ 145 w 275"/>
                    <a:gd name="T43" fmla="*/ 395 h 438"/>
                    <a:gd name="T44" fmla="*/ 146 w 275"/>
                    <a:gd name="T45" fmla="*/ 355 h 438"/>
                    <a:gd name="T46" fmla="*/ 147 w 275"/>
                    <a:gd name="T47" fmla="*/ 435 h 438"/>
                    <a:gd name="T48" fmla="*/ 208 w 275"/>
                    <a:gd name="T49" fmla="*/ 433 h 438"/>
                    <a:gd name="T50" fmla="*/ 268 w 275"/>
                    <a:gd name="T51" fmla="*/ 435 h 438"/>
                    <a:gd name="T52" fmla="*/ 271 w 275"/>
                    <a:gd name="T53" fmla="*/ 359 h 438"/>
                    <a:gd name="T54" fmla="*/ 245 w 275"/>
                    <a:gd name="T55" fmla="*/ 359 h 438"/>
                    <a:gd name="T56" fmla="*/ 245 w 275"/>
                    <a:gd name="T57" fmla="*/ 321 h 438"/>
                    <a:gd name="T58" fmla="*/ 248 w 275"/>
                    <a:gd name="T59" fmla="*/ 317 h 438"/>
                    <a:gd name="T60" fmla="*/ 267 w 275"/>
                    <a:gd name="T61" fmla="*/ 321 h 438"/>
                    <a:gd name="T62" fmla="*/ 271 w 275"/>
                    <a:gd name="T63" fmla="*/ 245 h 438"/>
                    <a:gd name="T64" fmla="*/ 244 w 275"/>
                    <a:gd name="T65" fmla="*/ 246 h 438"/>
                    <a:gd name="T66" fmla="*/ 244 w 275"/>
                    <a:gd name="T67" fmla="*/ 123 h 438"/>
                    <a:gd name="T68" fmla="*/ 244 w 275"/>
                    <a:gd name="T69" fmla="*/ 4 h 438"/>
                    <a:gd name="T70" fmla="*/ 169 w 275"/>
                    <a:gd name="T71" fmla="*/ 9 h 438"/>
                    <a:gd name="T72" fmla="*/ 90 w 275"/>
                    <a:gd name="T73" fmla="*/ 142 h 438"/>
                    <a:gd name="T74" fmla="*/ 7 w 275"/>
                    <a:gd name="T75" fmla="*/ 277 h 438"/>
                    <a:gd name="T76" fmla="*/ 56 w 275"/>
                    <a:gd name="T77" fmla="*/ 319 h 438"/>
                    <a:gd name="T78" fmla="*/ 169 w 275"/>
                    <a:gd name="T79" fmla="*/ 320 h 438"/>
                    <a:gd name="T80" fmla="*/ 170 w 275"/>
                    <a:gd name="T81" fmla="*/ 321 h 438"/>
                    <a:gd name="T82" fmla="*/ 169 w 275"/>
                    <a:gd name="T83" fmla="*/ 356 h 438"/>
                    <a:gd name="T84" fmla="*/ 146 w 275"/>
                    <a:gd name="T85" fmla="*/ 355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75" h="438">
                      <a:moveTo>
                        <a:pt x="146" y="355"/>
                      </a:moveTo>
                      <a:cubicBezTo>
                        <a:pt x="169" y="355"/>
                        <a:pt x="169" y="355"/>
                        <a:pt x="169" y="355"/>
                      </a:cubicBezTo>
                      <a:cubicBezTo>
                        <a:pt x="168" y="355"/>
                        <a:pt x="168" y="355"/>
                        <a:pt x="168" y="355"/>
                      </a:cubicBezTo>
                      <a:cubicBezTo>
                        <a:pt x="168" y="321"/>
                        <a:pt x="168" y="321"/>
                        <a:pt x="168" y="321"/>
                      </a:cubicBezTo>
                      <a:cubicBezTo>
                        <a:pt x="169" y="322"/>
                        <a:pt x="169" y="322"/>
                        <a:pt x="169" y="322"/>
                      </a:cubicBezTo>
                      <a:cubicBezTo>
                        <a:pt x="55" y="323"/>
                        <a:pt x="55" y="323"/>
                        <a:pt x="55" y="323"/>
                      </a:cubicBezTo>
                      <a:cubicBezTo>
                        <a:pt x="54" y="323"/>
                        <a:pt x="54" y="323"/>
                        <a:pt x="54" y="323"/>
                      </a:cubicBezTo>
                      <a:cubicBezTo>
                        <a:pt x="53" y="322"/>
                        <a:pt x="53" y="322"/>
                        <a:pt x="53" y="322"/>
                      </a:cubicBezTo>
                      <a:cubicBezTo>
                        <a:pt x="2" y="278"/>
                        <a:pt x="2" y="278"/>
                        <a:pt x="2" y="278"/>
                      </a:cubicBezTo>
                      <a:cubicBezTo>
                        <a:pt x="0" y="276"/>
                        <a:pt x="0" y="276"/>
                        <a:pt x="0" y="276"/>
                      </a:cubicBezTo>
                      <a:cubicBezTo>
                        <a:pt x="2" y="274"/>
                        <a:pt x="2" y="274"/>
                        <a:pt x="2" y="274"/>
                      </a:cubicBezTo>
                      <a:cubicBezTo>
                        <a:pt x="42" y="206"/>
                        <a:pt x="42" y="206"/>
                        <a:pt x="42" y="206"/>
                      </a:cubicBezTo>
                      <a:cubicBezTo>
                        <a:pt x="83" y="138"/>
                        <a:pt x="83" y="138"/>
                        <a:pt x="83" y="138"/>
                      </a:cubicBezTo>
                      <a:cubicBezTo>
                        <a:pt x="165" y="2"/>
                        <a:pt x="165" y="2"/>
                        <a:pt x="165" y="2"/>
                      </a:cubicBezTo>
                      <a:cubicBezTo>
                        <a:pt x="166" y="0"/>
                        <a:pt x="166" y="0"/>
                        <a:pt x="166" y="0"/>
                      </a:cubicBezTo>
                      <a:cubicBezTo>
                        <a:pt x="169" y="0"/>
                        <a:pt x="169" y="0"/>
                        <a:pt x="169" y="0"/>
                      </a:cubicBezTo>
                      <a:cubicBezTo>
                        <a:pt x="248" y="0"/>
                        <a:pt x="248" y="0"/>
                        <a:pt x="248" y="0"/>
                      </a:cubicBezTo>
                      <a:cubicBezTo>
                        <a:pt x="253" y="0"/>
                        <a:pt x="253" y="0"/>
                        <a:pt x="253" y="0"/>
                      </a:cubicBezTo>
                      <a:cubicBezTo>
                        <a:pt x="253" y="4"/>
                        <a:pt x="253" y="4"/>
                        <a:pt x="253" y="4"/>
                      </a:cubicBezTo>
                      <a:cubicBezTo>
                        <a:pt x="253" y="24"/>
                        <a:pt x="253" y="44"/>
                        <a:pt x="253" y="64"/>
                      </a:cubicBezTo>
                      <a:cubicBezTo>
                        <a:pt x="253" y="123"/>
                        <a:pt x="253" y="123"/>
                        <a:pt x="253" y="123"/>
                      </a:cubicBezTo>
                      <a:cubicBezTo>
                        <a:pt x="253" y="241"/>
                        <a:pt x="253" y="241"/>
                        <a:pt x="253" y="241"/>
                      </a:cubicBezTo>
                      <a:cubicBezTo>
                        <a:pt x="248" y="237"/>
                        <a:pt x="248" y="237"/>
                        <a:pt x="248" y="237"/>
                      </a:cubicBezTo>
                      <a:cubicBezTo>
                        <a:pt x="271" y="237"/>
                        <a:pt x="271" y="237"/>
                        <a:pt x="271" y="237"/>
                      </a:cubicBezTo>
                      <a:cubicBezTo>
                        <a:pt x="275" y="237"/>
                        <a:pt x="275" y="237"/>
                        <a:pt x="275" y="237"/>
                      </a:cubicBezTo>
                      <a:cubicBezTo>
                        <a:pt x="275" y="241"/>
                        <a:pt x="275" y="241"/>
                        <a:pt x="275" y="241"/>
                      </a:cubicBezTo>
                      <a:cubicBezTo>
                        <a:pt x="275" y="268"/>
                        <a:pt x="275" y="294"/>
                        <a:pt x="275" y="321"/>
                      </a:cubicBezTo>
                      <a:cubicBezTo>
                        <a:pt x="275" y="325"/>
                        <a:pt x="275" y="325"/>
                        <a:pt x="275" y="325"/>
                      </a:cubicBezTo>
                      <a:cubicBezTo>
                        <a:pt x="271" y="325"/>
                        <a:pt x="271" y="325"/>
                        <a:pt x="271" y="325"/>
                      </a:cubicBezTo>
                      <a:cubicBezTo>
                        <a:pt x="248" y="324"/>
                        <a:pt x="248" y="324"/>
                        <a:pt x="248" y="324"/>
                      </a:cubicBezTo>
                      <a:cubicBezTo>
                        <a:pt x="252" y="321"/>
                        <a:pt x="252" y="321"/>
                        <a:pt x="252" y="321"/>
                      </a:cubicBezTo>
                      <a:cubicBezTo>
                        <a:pt x="252" y="355"/>
                        <a:pt x="252" y="355"/>
                        <a:pt x="252" y="355"/>
                      </a:cubicBezTo>
                      <a:cubicBezTo>
                        <a:pt x="248" y="352"/>
                        <a:pt x="248" y="352"/>
                        <a:pt x="248" y="352"/>
                      </a:cubicBezTo>
                      <a:cubicBezTo>
                        <a:pt x="271" y="352"/>
                        <a:pt x="271" y="352"/>
                        <a:pt x="271" y="352"/>
                      </a:cubicBezTo>
                      <a:cubicBezTo>
                        <a:pt x="274" y="352"/>
                        <a:pt x="274" y="352"/>
                        <a:pt x="274" y="352"/>
                      </a:cubicBezTo>
                      <a:cubicBezTo>
                        <a:pt x="274" y="355"/>
                        <a:pt x="274" y="355"/>
                        <a:pt x="274" y="355"/>
                      </a:cubicBezTo>
                      <a:cubicBezTo>
                        <a:pt x="274" y="435"/>
                        <a:pt x="274" y="435"/>
                        <a:pt x="274" y="435"/>
                      </a:cubicBezTo>
                      <a:cubicBezTo>
                        <a:pt x="274" y="438"/>
                        <a:pt x="274" y="438"/>
                        <a:pt x="274" y="438"/>
                      </a:cubicBezTo>
                      <a:cubicBezTo>
                        <a:pt x="271" y="438"/>
                        <a:pt x="271" y="438"/>
                        <a:pt x="271" y="438"/>
                      </a:cubicBezTo>
                      <a:cubicBezTo>
                        <a:pt x="250" y="437"/>
                        <a:pt x="229" y="437"/>
                        <a:pt x="208" y="437"/>
                      </a:cubicBezTo>
                      <a:cubicBezTo>
                        <a:pt x="146" y="436"/>
                        <a:pt x="146" y="436"/>
                        <a:pt x="146" y="436"/>
                      </a:cubicBezTo>
                      <a:cubicBezTo>
                        <a:pt x="145" y="436"/>
                        <a:pt x="145" y="436"/>
                        <a:pt x="145" y="436"/>
                      </a:cubicBezTo>
                      <a:cubicBezTo>
                        <a:pt x="145" y="435"/>
                        <a:pt x="145" y="435"/>
                        <a:pt x="145" y="435"/>
                      </a:cubicBezTo>
                      <a:cubicBezTo>
                        <a:pt x="145" y="395"/>
                        <a:pt x="145" y="395"/>
                        <a:pt x="145" y="395"/>
                      </a:cubicBezTo>
                      <a:lnTo>
                        <a:pt x="146" y="355"/>
                      </a:lnTo>
                      <a:close/>
                      <a:moveTo>
                        <a:pt x="146" y="355"/>
                      </a:moveTo>
                      <a:cubicBezTo>
                        <a:pt x="147" y="395"/>
                        <a:pt x="147" y="395"/>
                        <a:pt x="147" y="395"/>
                      </a:cubicBezTo>
                      <a:cubicBezTo>
                        <a:pt x="147" y="435"/>
                        <a:pt x="147" y="435"/>
                        <a:pt x="147" y="435"/>
                      </a:cubicBezTo>
                      <a:cubicBezTo>
                        <a:pt x="146" y="434"/>
                        <a:pt x="146" y="434"/>
                        <a:pt x="146" y="434"/>
                      </a:cubicBezTo>
                      <a:cubicBezTo>
                        <a:pt x="208" y="433"/>
                        <a:pt x="208" y="433"/>
                        <a:pt x="208" y="433"/>
                      </a:cubicBezTo>
                      <a:cubicBezTo>
                        <a:pt x="229" y="433"/>
                        <a:pt x="250" y="432"/>
                        <a:pt x="271" y="432"/>
                      </a:cubicBezTo>
                      <a:cubicBezTo>
                        <a:pt x="268" y="435"/>
                        <a:pt x="268" y="435"/>
                        <a:pt x="268" y="435"/>
                      </a:cubicBezTo>
                      <a:cubicBezTo>
                        <a:pt x="268" y="355"/>
                        <a:pt x="268" y="355"/>
                        <a:pt x="268" y="355"/>
                      </a:cubicBezTo>
                      <a:cubicBezTo>
                        <a:pt x="271" y="359"/>
                        <a:pt x="271" y="359"/>
                        <a:pt x="271" y="359"/>
                      </a:cubicBezTo>
                      <a:cubicBezTo>
                        <a:pt x="248" y="359"/>
                        <a:pt x="248" y="359"/>
                        <a:pt x="248" y="359"/>
                      </a:cubicBezTo>
                      <a:cubicBezTo>
                        <a:pt x="245" y="359"/>
                        <a:pt x="245" y="359"/>
                        <a:pt x="245" y="359"/>
                      </a:cubicBezTo>
                      <a:cubicBezTo>
                        <a:pt x="245" y="355"/>
                        <a:pt x="245" y="355"/>
                        <a:pt x="245" y="355"/>
                      </a:cubicBezTo>
                      <a:cubicBezTo>
                        <a:pt x="245" y="321"/>
                        <a:pt x="245" y="321"/>
                        <a:pt x="245" y="321"/>
                      </a:cubicBezTo>
                      <a:cubicBezTo>
                        <a:pt x="244" y="317"/>
                        <a:pt x="244" y="317"/>
                        <a:pt x="244" y="317"/>
                      </a:cubicBezTo>
                      <a:cubicBezTo>
                        <a:pt x="248" y="317"/>
                        <a:pt x="248" y="317"/>
                        <a:pt x="248" y="317"/>
                      </a:cubicBezTo>
                      <a:cubicBezTo>
                        <a:pt x="271" y="317"/>
                        <a:pt x="271" y="317"/>
                        <a:pt x="271" y="317"/>
                      </a:cubicBezTo>
                      <a:cubicBezTo>
                        <a:pt x="267" y="321"/>
                        <a:pt x="267" y="321"/>
                        <a:pt x="267" y="321"/>
                      </a:cubicBezTo>
                      <a:cubicBezTo>
                        <a:pt x="266" y="294"/>
                        <a:pt x="266" y="268"/>
                        <a:pt x="266" y="241"/>
                      </a:cubicBezTo>
                      <a:cubicBezTo>
                        <a:pt x="271" y="245"/>
                        <a:pt x="271" y="245"/>
                        <a:pt x="271" y="245"/>
                      </a:cubicBezTo>
                      <a:cubicBezTo>
                        <a:pt x="248" y="246"/>
                        <a:pt x="248" y="246"/>
                        <a:pt x="248" y="246"/>
                      </a:cubicBezTo>
                      <a:cubicBezTo>
                        <a:pt x="244" y="246"/>
                        <a:pt x="244" y="246"/>
                        <a:pt x="244" y="246"/>
                      </a:cubicBezTo>
                      <a:cubicBezTo>
                        <a:pt x="244" y="241"/>
                        <a:pt x="244" y="241"/>
                        <a:pt x="244" y="241"/>
                      </a:cubicBezTo>
                      <a:cubicBezTo>
                        <a:pt x="244" y="123"/>
                        <a:pt x="244" y="123"/>
                        <a:pt x="244" y="123"/>
                      </a:cubicBezTo>
                      <a:cubicBezTo>
                        <a:pt x="244" y="64"/>
                        <a:pt x="244" y="64"/>
                        <a:pt x="244" y="64"/>
                      </a:cubicBezTo>
                      <a:cubicBezTo>
                        <a:pt x="243" y="44"/>
                        <a:pt x="243" y="24"/>
                        <a:pt x="244" y="4"/>
                      </a:cubicBezTo>
                      <a:cubicBezTo>
                        <a:pt x="248" y="9"/>
                        <a:pt x="248" y="9"/>
                        <a:pt x="248" y="9"/>
                      </a:cubicBezTo>
                      <a:cubicBezTo>
                        <a:pt x="169" y="9"/>
                        <a:pt x="169" y="9"/>
                        <a:pt x="169" y="9"/>
                      </a:cubicBezTo>
                      <a:cubicBezTo>
                        <a:pt x="173" y="7"/>
                        <a:pt x="173" y="7"/>
                        <a:pt x="173" y="7"/>
                      </a:cubicBezTo>
                      <a:cubicBezTo>
                        <a:pt x="90" y="142"/>
                        <a:pt x="90" y="142"/>
                        <a:pt x="90" y="142"/>
                      </a:cubicBezTo>
                      <a:cubicBezTo>
                        <a:pt x="48" y="210"/>
                        <a:pt x="48" y="210"/>
                        <a:pt x="48" y="210"/>
                      </a:cubicBezTo>
                      <a:cubicBezTo>
                        <a:pt x="7" y="277"/>
                        <a:pt x="7" y="277"/>
                        <a:pt x="7" y="277"/>
                      </a:cubicBezTo>
                      <a:cubicBezTo>
                        <a:pt x="6" y="273"/>
                        <a:pt x="6" y="273"/>
                        <a:pt x="6" y="273"/>
                      </a:cubicBezTo>
                      <a:cubicBezTo>
                        <a:pt x="56" y="319"/>
                        <a:pt x="56" y="319"/>
                        <a:pt x="56" y="319"/>
                      </a:cubicBezTo>
                      <a:cubicBezTo>
                        <a:pt x="55" y="318"/>
                        <a:pt x="55" y="318"/>
                        <a:pt x="55" y="318"/>
                      </a:cubicBezTo>
                      <a:cubicBezTo>
                        <a:pt x="169" y="320"/>
                        <a:pt x="169" y="320"/>
                        <a:pt x="169" y="320"/>
                      </a:cubicBezTo>
                      <a:cubicBezTo>
                        <a:pt x="170" y="320"/>
                        <a:pt x="170" y="320"/>
                        <a:pt x="170" y="320"/>
                      </a:cubicBezTo>
                      <a:cubicBezTo>
                        <a:pt x="170" y="321"/>
                        <a:pt x="170" y="321"/>
                        <a:pt x="170" y="321"/>
                      </a:cubicBezTo>
                      <a:cubicBezTo>
                        <a:pt x="169" y="355"/>
                        <a:pt x="169" y="355"/>
                        <a:pt x="169" y="355"/>
                      </a:cubicBezTo>
                      <a:cubicBezTo>
                        <a:pt x="169" y="356"/>
                        <a:pt x="169" y="356"/>
                        <a:pt x="169" y="356"/>
                      </a:cubicBezTo>
                      <a:cubicBezTo>
                        <a:pt x="169" y="356"/>
                        <a:pt x="169" y="356"/>
                        <a:pt x="169" y="356"/>
                      </a:cubicBezTo>
                      <a:lnTo>
                        <a:pt x="146" y="35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latin typeface="Calibri" panose="020F0502020204030204" pitchFamily="34" charset="0"/>
                    <a:ea typeface="+mn-ea"/>
                  </a:endParaRPr>
                </a:p>
              </p:txBody>
            </p:sp>
            <p:sp>
              <p:nvSpPr>
                <p:cNvPr id="50" name="Freeform 306"/>
                <p:cNvSpPr>
                  <a:spLocks noEditPoints="1"/>
                </p:cNvSpPr>
                <p:nvPr/>
              </p:nvSpPr>
              <p:spPr bwMode="auto">
                <a:xfrm>
                  <a:off x="5094288" y="6097588"/>
                  <a:ext cx="201613" cy="338138"/>
                </a:xfrm>
                <a:custGeom>
                  <a:avLst/>
                  <a:gdLst>
                    <a:gd name="T0" fmla="*/ 57 w 62"/>
                    <a:gd name="T1" fmla="*/ 100 h 104"/>
                    <a:gd name="T2" fmla="*/ 55 w 62"/>
                    <a:gd name="T3" fmla="*/ 79 h 104"/>
                    <a:gd name="T4" fmla="*/ 54 w 62"/>
                    <a:gd name="T5" fmla="*/ 58 h 104"/>
                    <a:gd name="T6" fmla="*/ 53 w 62"/>
                    <a:gd name="T7" fmla="*/ 37 h 104"/>
                    <a:gd name="T8" fmla="*/ 52 w 62"/>
                    <a:gd name="T9" fmla="*/ 16 h 104"/>
                    <a:gd name="T10" fmla="*/ 61 w 62"/>
                    <a:gd name="T11" fmla="*/ 18 h 104"/>
                    <a:gd name="T12" fmla="*/ 48 w 62"/>
                    <a:gd name="T13" fmla="*/ 40 h 104"/>
                    <a:gd name="T14" fmla="*/ 35 w 62"/>
                    <a:gd name="T15" fmla="*/ 61 h 104"/>
                    <a:gd name="T16" fmla="*/ 29 w 62"/>
                    <a:gd name="T17" fmla="*/ 71 h 104"/>
                    <a:gd name="T18" fmla="*/ 22 w 62"/>
                    <a:gd name="T19" fmla="*/ 81 h 104"/>
                    <a:gd name="T20" fmla="*/ 9 w 62"/>
                    <a:gd name="T21" fmla="*/ 102 h 104"/>
                    <a:gd name="T22" fmla="*/ 6 w 62"/>
                    <a:gd name="T23" fmla="*/ 97 h 104"/>
                    <a:gd name="T24" fmla="*/ 19 w 62"/>
                    <a:gd name="T25" fmla="*/ 97 h 104"/>
                    <a:gd name="T26" fmla="*/ 31 w 62"/>
                    <a:gd name="T27" fmla="*/ 98 h 104"/>
                    <a:gd name="T28" fmla="*/ 57 w 62"/>
                    <a:gd name="T29" fmla="*/ 100 h 104"/>
                    <a:gd name="T30" fmla="*/ 57 w 62"/>
                    <a:gd name="T31" fmla="*/ 100 h 104"/>
                    <a:gd name="T32" fmla="*/ 31 w 62"/>
                    <a:gd name="T33" fmla="*/ 102 h 104"/>
                    <a:gd name="T34" fmla="*/ 19 w 62"/>
                    <a:gd name="T35" fmla="*/ 103 h 104"/>
                    <a:gd name="T36" fmla="*/ 6 w 62"/>
                    <a:gd name="T37" fmla="*/ 104 h 104"/>
                    <a:gd name="T38" fmla="*/ 0 w 62"/>
                    <a:gd name="T39" fmla="*/ 104 h 104"/>
                    <a:gd name="T40" fmla="*/ 3 w 62"/>
                    <a:gd name="T41" fmla="*/ 98 h 104"/>
                    <a:gd name="T42" fmla="*/ 15 w 62"/>
                    <a:gd name="T43" fmla="*/ 77 h 104"/>
                    <a:gd name="T44" fmla="*/ 21 w 62"/>
                    <a:gd name="T45" fmla="*/ 66 h 104"/>
                    <a:gd name="T46" fmla="*/ 27 w 62"/>
                    <a:gd name="T47" fmla="*/ 56 h 104"/>
                    <a:gd name="T48" fmla="*/ 40 w 62"/>
                    <a:gd name="T49" fmla="*/ 35 h 104"/>
                    <a:gd name="T50" fmla="*/ 53 w 62"/>
                    <a:gd name="T51" fmla="*/ 14 h 104"/>
                    <a:gd name="T52" fmla="*/ 62 w 62"/>
                    <a:gd name="T53" fmla="*/ 0 h 104"/>
                    <a:gd name="T54" fmla="*/ 61 w 62"/>
                    <a:gd name="T55" fmla="*/ 16 h 104"/>
                    <a:gd name="T56" fmla="*/ 61 w 62"/>
                    <a:gd name="T57" fmla="*/ 37 h 104"/>
                    <a:gd name="T58" fmla="*/ 60 w 62"/>
                    <a:gd name="T59" fmla="*/ 58 h 104"/>
                    <a:gd name="T60" fmla="*/ 59 w 62"/>
                    <a:gd name="T61" fmla="*/ 79 h 104"/>
                    <a:gd name="T62" fmla="*/ 57 w 62"/>
                    <a:gd name="T63" fmla="*/ 10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2" h="104">
                      <a:moveTo>
                        <a:pt x="57" y="100"/>
                      </a:moveTo>
                      <a:cubicBezTo>
                        <a:pt x="56" y="93"/>
                        <a:pt x="56" y="86"/>
                        <a:pt x="55" y="79"/>
                      </a:cubicBezTo>
                      <a:cubicBezTo>
                        <a:pt x="55" y="72"/>
                        <a:pt x="54" y="65"/>
                        <a:pt x="54" y="58"/>
                      </a:cubicBezTo>
                      <a:cubicBezTo>
                        <a:pt x="53" y="51"/>
                        <a:pt x="53" y="44"/>
                        <a:pt x="53" y="37"/>
                      </a:cubicBezTo>
                      <a:cubicBezTo>
                        <a:pt x="53" y="30"/>
                        <a:pt x="53" y="23"/>
                        <a:pt x="52" y="16"/>
                      </a:cubicBezTo>
                      <a:cubicBezTo>
                        <a:pt x="61" y="18"/>
                        <a:pt x="61" y="18"/>
                        <a:pt x="61" y="18"/>
                      </a:cubicBezTo>
                      <a:cubicBezTo>
                        <a:pt x="57" y="26"/>
                        <a:pt x="52" y="33"/>
                        <a:pt x="48" y="40"/>
                      </a:cubicBezTo>
                      <a:cubicBezTo>
                        <a:pt x="44" y="47"/>
                        <a:pt x="40" y="54"/>
                        <a:pt x="35" y="61"/>
                      </a:cubicBezTo>
                      <a:cubicBezTo>
                        <a:pt x="29" y="71"/>
                        <a:pt x="29" y="71"/>
                        <a:pt x="29" y="71"/>
                      </a:cubicBezTo>
                      <a:cubicBezTo>
                        <a:pt x="22" y="81"/>
                        <a:pt x="22" y="81"/>
                        <a:pt x="22" y="81"/>
                      </a:cubicBezTo>
                      <a:cubicBezTo>
                        <a:pt x="18" y="88"/>
                        <a:pt x="13" y="95"/>
                        <a:pt x="9" y="102"/>
                      </a:cubicBezTo>
                      <a:cubicBezTo>
                        <a:pt x="6" y="97"/>
                        <a:pt x="6" y="97"/>
                        <a:pt x="6" y="97"/>
                      </a:cubicBezTo>
                      <a:cubicBezTo>
                        <a:pt x="10" y="97"/>
                        <a:pt x="14" y="97"/>
                        <a:pt x="19" y="97"/>
                      </a:cubicBezTo>
                      <a:cubicBezTo>
                        <a:pt x="23" y="98"/>
                        <a:pt x="27" y="98"/>
                        <a:pt x="31" y="98"/>
                      </a:cubicBezTo>
                      <a:cubicBezTo>
                        <a:pt x="40" y="99"/>
                        <a:pt x="48" y="99"/>
                        <a:pt x="57" y="100"/>
                      </a:cubicBezTo>
                      <a:close/>
                      <a:moveTo>
                        <a:pt x="57" y="100"/>
                      </a:moveTo>
                      <a:cubicBezTo>
                        <a:pt x="48" y="101"/>
                        <a:pt x="40" y="102"/>
                        <a:pt x="31" y="102"/>
                      </a:cubicBezTo>
                      <a:cubicBezTo>
                        <a:pt x="27" y="103"/>
                        <a:pt x="23" y="103"/>
                        <a:pt x="19" y="103"/>
                      </a:cubicBezTo>
                      <a:cubicBezTo>
                        <a:pt x="14" y="103"/>
                        <a:pt x="10" y="104"/>
                        <a:pt x="6" y="104"/>
                      </a:cubicBezTo>
                      <a:cubicBezTo>
                        <a:pt x="0" y="104"/>
                        <a:pt x="0" y="104"/>
                        <a:pt x="0" y="104"/>
                      </a:cubicBezTo>
                      <a:cubicBezTo>
                        <a:pt x="3" y="98"/>
                        <a:pt x="3" y="98"/>
                        <a:pt x="3" y="98"/>
                      </a:cubicBezTo>
                      <a:cubicBezTo>
                        <a:pt x="7" y="91"/>
                        <a:pt x="11" y="84"/>
                        <a:pt x="15" y="77"/>
                      </a:cubicBezTo>
                      <a:cubicBezTo>
                        <a:pt x="21" y="66"/>
                        <a:pt x="21" y="66"/>
                        <a:pt x="21" y="66"/>
                      </a:cubicBezTo>
                      <a:cubicBezTo>
                        <a:pt x="27" y="56"/>
                        <a:pt x="27" y="56"/>
                        <a:pt x="27" y="56"/>
                      </a:cubicBezTo>
                      <a:cubicBezTo>
                        <a:pt x="32" y="49"/>
                        <a:pt x="36" y="42"/>
                        <a:pt x="40" y="35"/>
                      </a:cubicBezTo>
                      <a:cubicBezTo>
                        <a:pt x="44" y="28"/>
                        <a:pt x="49" y="21"/>
                        <a:pt x="53" y="14"/>
                      </a:cubicBez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1" y="16"/>
                        <a:pt x="61" y="16"/>
                        <a:pt x="61" y="16"/>
                      </a:cubicBezTo>
                      <a:cubicBezTo>
                        <a:pt x="61" y="23"/>
                        <a:pt x="61" y="30"/>
                        <a:pt x="61" y="37"/>
                      </a:cubicBezTo>
                      <a:cubicBezTo>
                        <a:pt x="61" y="44"/>
                        <a:pt x="60" y="51"/>
                        <a:pt x="60" y="58"/>
                      </a:cubicBezTo>
                      <a:cubicBezTo>
                        <a:pt x="60" y="65"/>
                        <a:pt x="59" y="72"/>
                        <a:pt x="59" y="79"/>
                      </a:cubicBezTo>
                      <a:cubicBezTo>
                        <a:pt x="58" y="86"/>
                        <a:pt x="58" y="93"/>
                        <a:pt x="57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latin typeface="Calibri" panose="020F0502020204030204" pitchFamily="34" charset="0"/>
                    <a:ea typeface="+mn-ea"/>
                  </a:endParaRPr>
                </a:p>
              </p:txBody>
            </p:sp>
          </p:grpSp>
        </p:grpSp>
        <p:cxnSp>
          <p:nvCxnSpPr>
            <p:cNvPr id="119" name="直接连接符 118"/>
            <p:cNvCxnSpPr/>
            <p:nvPr/>
          </p:nvCxnSpPr>
          <p:spPr>
            <a:xfrm>
              <a:off x="3944299" y="5537915"/>
              <a:ext cx="475881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4" name="文本框 123"/>
            <p:cNvSpPr txBox="1"/>
            <p:nvPr/>
          </p:nvSpPr>
          <p:spPr>
            <a:xfrm>
              <a:off x="3944596" y="5071979"/>
              <a:ext cx="4812636" cy="953324"/>
            </a:xfrm>
            <a:prstGeom prst="rect">
              <a:avLst/>
            </a:prstGeom>
            <a:blipFill>
              <a:blip r:embed="rId5"/>
            </a:blip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Chia sẻ được trách nhiệm của cá nhân đối với các việc sử dụng vật liệu để tiết kiệm và bảo vệ môi trường.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76700" y="228600"/>
            <a:ext cx="4964430" cy="7835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656080" y="1118235"/>
            <a:ext cx="10311130" cy="965835"/>
          </a:xfrm>
          <a:prstGeom prst="wedgeRoundRectCallout">
            <a:avLst>
              <a:gd name="adj1" fmla="val -58843"/>
              <a:gd name="adj2" fmla="val 15351"/>
              <a:gd name="adj3" fmla="val 16667"/>
            </a:avLst>
          </a:prstGeom>
          <a:blipFill>
            <a:blip r:embed="rId4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mô hình sản phẩm nội thất 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827405" y="2180590"/>
            <a:ext cx="11139170" cy="1179830"/>
          </a:xfrm>
          <a:prstGeom prst="wedgeEllipseCallout">
            <a:avLst>
              <a:gd name="adj1" fmla="val -52229"/>
              <a:gd name="adj2" fmla="val 3336"/>
            </a:avLst>
          </a:prstGeom>
          <a:blipFill>
            <a:blip r:embed="rId5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>
                <a:solidFill>
                  <a:schemeClr val="accent4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thiết kế tạo dáng sản phẩm nội thất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338580" y="3474085"/>
            <a:ext cx="10424160" cy="1000125"/>
          </a:xfrm>
          <a:prstGeom prst="wedgeRectCallout">
            <a:avLst>
              <a:gd name="adj1" fmla="val -56220"/>
              <a:gd name="adj2" fmla="val 24174"/>
            </a:avLst>
          </a:prstGeom>
          <a:blipFill>
            <a:blip r:embed="rId6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3. Tạo dáng mô hình sản phẩm nội thất yêu thích.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1512570" y="4578350"/>
            <a:ext cx="10385425" cy="1021715"/>
          </a:xfrm>
          <a:prstGeom prst="cloudCallout">
            <a:avLst>
              <a:gd name="adj1" fmla="val -56707"/>
              <a:gd name="adj2" fmla="val 24021"/>
            </a:avLst>
          </a:prstGeom>
          <a:blipFill>
            <a:blip r:embed="rId7"/>
          </a:blip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039495" y="5746115"/>
            <a:ext cx="11089005" cy="966470"/>
          </a:xfrm>
          <a:prstGeom prst="wedgeRoundRectCallout">
            <a:avLst>
              <a:gd name="adj1" fmla="val -52966"/>
              <a:gd name="adj2" fmla="val 19908"/>
              <a:gd name="adj3" fmla="val 16667"/>
            </a:avLst>
          </a:prstGeom>
          <a:blipFill>
            <a:blip r:embed="rId8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một số không gian nội thất trong cuộc sống.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6" grpId="0" animBg="1"/>
      <p:bldP spid="6" grpId="1" animBg="1"/>
      <p:bldP spid="22" grpId="0" bldLvl="0" animBg="1"/>
      <p:bldP spid="22" grpId="1" animBg="1"/>
      <p:bldP spid="26" grpId="0" bldLvl="0" animBg="1"/>
      <p:bldP spid="26" grpId="1" animBg="1"/>
      <p:bldP spid="27" grpId="0" animBg="1"/>
      <p:bldP spid="27" grpId="1" animBg="1"/>
      <p:bldP spid="28" grpId="0" bldLvl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B73C4-72FD-C97D-780C-0BF089FA4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4.The Pirate That Should Not Be (Remixed By Photek).mp3">
            <a:hlinkClick r:id="" action="ppaction://media"/>
            <a:extLst>
              <a:ext uri="{FF2B5EF4-FFF2-40B4-BE49-F238E27FC236}">
                <a16:creationId xmlns:a16="http://schemas.microsoft.com/office/drawing/2014/main" id="{A1DF8209-425A-6438-D36D-0730351DE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7930" y="-298450"/>
            <a:ext cx="609600" cy="609600"/>
          </a:xfrm>
          <a:prstGeom prst="rect">
            <a:avLst/>
          </a:prstGeom>
        </p:spPr>
      </p:pic>
      <p:sp>
        <p:nvSpPr>
          <p:cNvPr id="288" name="椭圆 287">
            <a:extLst>
              <a:ext uri="{FF2B5EF4-FFF2-40B4-BE49-F238E27FC236}">
                <a16:creationId xmlns:a16="http://schemas.microsoft.com/office/drawing/2014/main" id="{736FCC56-E13B-0C5B-08C6-D6D60B328B72}"/>
              </a:ext>
            </a:extLst>
          </p:cNvPr>
          <p:cNvSpPr/>
          <p:nvPr/>
        </p:nvSpPr>
        <p:spPr>
          <a:xfrm>
            <a:off x="883285" y="118745"/>
            <a:ext cx="10420985" cy="6739255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solidFill>
              <a:srgbClr val="FFFF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85" name="椭圆 284">
            <a:extLst>
              <a:ext uri="{FF2B5EF4-FFF2-40B4-BE49-F238E27FC236}">
                <a16:creationId xmlns:a16="http://schemas.microsoft.com/office/drawing/2014/main" id="{BB33FF20-B6A2-8261-A8DF-F7DE9A98C0C6}"/>
              </a:ext>
            </a:extLst>
          </p:cNvPr>
          <p:cNvSpPr/>
          <p:nvPr/>
        </p:nvSpPr>
        <p:spPr>
          <a:xfrm>
            <a:off x="1982788" y="447537"/>
            <a:ext cx="8329295" cy="6067425"/>
          </a:xfrm>
          <a:prstGeom prst="ellipse">
            <a:avLst/>
          </a:prstGeom>
          <a:blipFill>
            <a:blip r:embed="rId6"/>
          </a:blipFill>
          <a:ln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86" name="椭圆 285">
            <a:extLst>
              <a:ext uri="{FF2B5EF4-FFF2-40B4-BE49-F238E27FC236}">
                <a16:creationId xmlns:a16="http://schemas.microsoft.com/office/drawing/2014/main" id="{E0CAD66B-14E4-E55E-A6F7-BBA7B4DD24A1}"/>
              </a:ext>
            </a:extLst>
          </p:cNvPr>
          <p:cNvSpPr/>
          <p:nvPr/>
        </p:nvSpPr>
        <p:spPr>
          <a:xfrm>
            <a:off x="3373120" y="920115"/>
            <a:ext cx="5440680" cy="5136515"/>
          </a:xfrm>
          <a:prstGeom prst="ellipse">
            <a:avLst/>
          </a:prstGeom>
          <a:solidFill>
            <a:schemeClr val="bg1">
              <a:alpha val="85000"/>
            </a:schemeClr>
          </a:solidFill>
          <a:ln w="38100"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F6C6301-2474-B026-DF6E-EC0CDABD3936}"/>
              </a:ext>
            </a:extLst>
          </p:cNvPr>
          <p:cNvSpPr txBox="1"/>
          <p:nvPr/>
        </p:nvSpPr>
        <p:spPr>
          <a:xfrm>
            <a:off x="2225357" y="3481250"/>
            <a:ext cx="7983855" cy="194228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ln w="9525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 THIẾT KẾ SẢN PHẨM NỘI THẤT</a:t>
            </a:r>
          </a:p>
          <a:p>
            <a:pPr algn="ctr"/>
            <a:r>
              <a:rPr lang="en-US" altLang="zh-CN" sz="3600" b="1" dirty="0" err="1">
                <a:ln w="9525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Tiết</a:t>
            </a:r>
            <a:r>
              <a:rPr lang="en-US" altLang="zh-CN" sz="3600" b="1" dirty="0">
                <a:ln w="9525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 1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2675730-A2DC-CAB5-C916-4CB8FD377D7D}"/>
              </a:ext>
            </a:extLst>
          </p:cNvPr>
          <p:cNvSpPr txBox="1"/>
          <p:nvPr/>
        </p:nvSpPr>
        <p:spPr>
          <a:xfrm>
            <a:off x="2750820" y="785495"/>
            <a:ext cx="6932930" cy="1745615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</a:rPr>
              <a:t>Chủ đề: NỘI THẤT CĂN PHÒNG  </a:t>
            </a:r>
          </a:p>
        </p:txBody>
      </p:sp>
      <p:sp>
        <p:nvSpPr>
          <p:cNvPr id="3" name="文本框 113">
            <a:extLst>
              <a:ext uri="{FF2B5EF4-FFF2-40B4-BE49-F238E27FC236}">
                <a16:creationId xmlns:a16="http://schemas.microsoft.com/office/drawing/2014/main" id="{8305EDFE-A477-148D-0B22-000D65036A04}"/>
              </a:ext>
            </a:extLst>
          </p:cNvPr>
          <p:cNvSpPr txBox="1"/>
          <p:nvPr/>
        </p:nvSpPr>
        <p:spPr>
          <a:xfrm>
            <a:off x="4815309" y="2665730"/>
            <a:ext cx="265816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Tiết</a:t>
            </a:r>
            <a:r>
              <a:rPr lang="en-US" altLang="zh-CN" sz="3600" b="1">
                <a:solidFill>
                  <a:srgbClr val="FF0000"/>
                </a:solidFill>
                <a:latin typeface="Calibri" panose="020F0502020204030204" pitchFamily="34" charset="0"/>
              </a:rPr>
              <a:t> 19: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8176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8" grpId="0" animBg="1"/>
      <p:bldP spid="288" grpId="1" animBg="1"/>
      <p:bldP spid="288" grpId="2" animBg="1"/>
      <p:bldP spid="285" grpId="1" animBg="1"/>
      <p:bldP spid="285" grpId="2" animBg="1"/>
      <p:bldP spid="286" grpId="0" animBg="1"/>
      <p:bldP spid="2" grpId="1"/>
      <p:bldP spid="2" grpId="2"/>
      <p:bldP spid="7" grpId="1"/>
      <p:bldP spid="7" grpId="2"/>
      <p:bldP spid="3" grpId="1" animBg="1"/>
      <p:bldP spid="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551921">
            <a:off x="986990" y="2391601"/>
            <a:ext cx="3316781" cy="2883882"/>
            <a:chOff x="2340906" y="1059582"/>
            <a:chExt cx="1984580" cy="1725556"/>
          </a:xfrm>
        </p:grpSpPr>
        <p:sp>
          <p:nvSpPr>
            <p:cNvPr id="5" name="圆角矩形 14"/>
            <p:cNvSpPr/>
            <p:nvPr/>
          </p:nvSpPr>
          <p:spPr>
            <a:xfrm rot="21009461">
              <a:off x="2627784" y="1320462"/>
              <a:ext cx="1584176" cy="1464676"/>
            </a:xfrm>
            <a:prstGeom prst="roundRect">
              <a:avLst>
                <a:gd name="adj" fmla="val 3077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63500" dir="2700000" algn="tl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015A13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" name="Picture 5" descr="C:\Users\ABC\Desktop\3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4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21009461">
              <a:off x="2648763" y="1369321"/>
              <a:ext cx="1487692" cy="1052667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 rot="21009461">
              <a:off x="2775320" y="2456722"/>
              <a:ext cx="1472391" cy="248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click here to add text </a:t>
              </a:r>
            </a:p>
            <a:p>
              <a:pPr algn="ctr"/>
              <a:r>
                <a:rPr lang="en-US" altLang="zh-CN" sz="105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click here to add text </a:t>
              </a:r>
              <a:endParaRPr lang="zh-CN" alt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" name="Picture 21" descr="C:\Users\hp\Desktop\便签图片\撕裂图片6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3073">
              <a:off x="2340906" y="1286607"/>
              <a:ext cx="582597" cy="444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1" descr="C:\Users\hp\Desktop\便签图片\撕裂图片6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42889" y="1059582"/>
              <a:ext cx="582597" cy="444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 rot="551921">
            <a:off x="4233242" y="1855589"/>
            <a:ext cx="3318710" cy="2883882"/>
            <a:chOff x="2339752" y="1059582"/>
            <a:chExt cx="1985734" cy="1725556"/>
          </a:xfrm>
        </p:grpSpPr>
        <p:sp>
          <p:nvSpPr>
            <p:cNvPr id="11" name="圆角矩形 14"/>
            <p:cNvSpPr/>
            <p:nvPr/>
          </p:nvSpPr>
          <p:spPr>
            <a:xfrm rot="21009461">
              <a:off x="2627784" y="1320462"/>
              <a:ext cx="1584176" cy="1464676"/>
            </a:xfrm>
            <a:prstGeom prst="roundRect">
              <a:avLst>
                <a:gd name="adj" fmla="val 3077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63500" dir="2700000" algn="tl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015A13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" name="Picture 5" descr="C:\Users\ABC\Desktop\3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4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21009461">
              <a:off x="2648763" y="1369321"/>
              <a:ext cx="1487692" cy="1052667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/>
          </p:nvSpPr>
          <p:spPr>
            <a:xfrm rot="21009461">
              <a:off x="2775320" y="2456722"/>
              <a:ext cx="1472391" cy="248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click here to add text </a:t>
              </a:r>
            </a:p>
            <a:p>
              <a:pPr algn="ctr"/>
              <a:r>
                <a:rPr lang="en-US" altLang="zh-CN" sz="105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click here to add text </a:t>
              </a:r>
              <a:endParaRPr lang="zh-CN" alt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4" name="Picture 21" descr="C:\Users\hp\Desktop\便签图片\撕裂图片6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3073">
              <a:off x="2339752" y="1279481"/>
              <a:ext cx="582597" cy="444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1" descr="C:\Users\hp\Desktop\便签图片\撕裂图片6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42889" y="1059582"/>
              <a:ext cx="582597" cy="444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 rot="551921">
            <a:off x="7481410" y="1202002"/>
            <a:ext cx="3318710" cy="2883882"/>
            <a:chOff x="2339752" y="1059582"/>
            <a:chExt cx="1985734" cy="1725556"/>
          </a:xfrm>
        </p:grpSpPr>
        <p:sp>
          <p:nvSpPr>
            <p:cNvPr id="17" name="圆角矩形 14"/>
            <p:cNvSpPr/>
            <p:nvPr/>
          </p:nvSpPr>
          <p:spPr>
            <a:xfrm rot="21009461">
              <a:off x="2627784" y="1320462"/>
              <a:ext cx="1584176" cy="1464676"/>
            </a:xfrm>
            <a:prstGeom prst="roundRect">
              <a:avLst>
                <a:gd name="adj" fmla="val 3077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63500" dir="2700000" algn="tl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015A13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8" name="Picture 5" descr="C:\Users\ABC\Desktop\3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4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21009461">
              <a:off x="2648763" y="1369321"/>
              <a:ext cx="1487692" cy="1052667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/>
            <p:cNvSpPr/>
            <p:nvPr/>
          </p:nvSpPr>
          <p:spPr>
            <a:xfrm rot="21009461">
              <a:off x="2775320" y="2456722"/>
              <a:ext cx="1472391" cy="248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click here to add text </a:t>
              </a:r>
            </a:p>
            <a:p>
              <a:pPr algn="ctr"/>
              <a:r>
                <a:rPr lang="en-US" altLang="zh-CN" sz="105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click here to add text </a:t>
              </a:r>
              <a:endParaRPr lang="zh-CN" alt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0" name="Picture 21" descr="C:\Users\hp\Desktop\便签图片\撕裂图片6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3073">
              <a:off x="2339752" y="1279481"/>
              <a:ext cx="582597" cy="444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1" descr="C:\Users\hp\Desktop\便签图片\撕裂图片6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42889" y="1059582"/>
              <a:ext cx="582597" cy="444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" y="901700"/>
            <a:ext cx="11633200" cy="5753100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1035685" y="151765"/>
            <a:ext cx="11019155" cy="683260"/>
          </a:xfrm>
          <a:prstGeom prst="wedgeRoundRectCallout">
            <a:avLst>
              <a:gd name="adj1" fmla="val -52789"/>
              <a:gd name="adj2" fmla="val 33178"/>
              <a:gd name="adj3" fmla="val 16667"/>
            </a:avLst>
          </a:prstGeom>
          <a:blipFill>
            <a:blip r:embed="rId8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Quan sát – nhận thức về mô hình sản phẩm nội thất .</a:t>
            </a:r>
            <a:endParaRPr lang="en-US" sz="32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4" name="Freeform 10"/>
          <p:cNvSpPr/>
          <p:nvPr/>
        </p:nvSpPr>
        <p:spPr bwMode="auto">
          <a:xfrm>
            <a:off x="100965" y="-635"/>
            <a:ext cx="844550" cy="835660"/>
          </a:xfrm>
          <a:prstGeom prst="ellipse">
            <a:avLst/>
          </a:prstGeom>
          <a:blipFill>
            <a:blip r:embed="rId8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1.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86385" y="930909"/>
            <a:ext cx="7052775" cy="2079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i="1" dirty="0"/>
              <a:t>Quan </a:t>
            </a:r>
            <a:r>
              <a:rPr lang="en-US" sz="2400" b="1" i="1" dirty="0" err="1"/>
              <a:t>sát</a:t>
            </a:r>
            <a:r>
              <a:rPr lang="en-US" sz="2400" b="1" i="1" dirty="0"/>
              <a:t> </a:t>
            </a:r>
            <a:r>
              <a:rPr lang="en-US" sz="2400" b="1" i="1" dirty="0" err="1"/>
              <a:t>hình</a:t>
            </a:r>
            <a:r>
              <a:rPr lang="en-US" sz="2400" b="1" i="1" dirty="0"/>
              <a:t> </a:t>
            </a:r>
            <a:r>
              <a:rPr lang="en-US" sz="2400" b="1" i="1" dirty="0" err="1"/>
              <a:t>và</a:t>
            </a:r>
            <a:r>
              <a:rPr lang="en-US" sz="2400" b="1" i="1" dirty="0"/>
              <a:t> </a:t>
            </a:r>
            <a:r>
              <a:rPr lang="en-US" sz="2400" b="1" i="1" dirty="0" err="1"/>
              <a:t>cho</a:t>
            </a:r>
            <a:r>
              <a:rPr lang="en-US" sz="2400" b="1" i="1" dirty="0"/>
              <a:t> </a:t>
            </a:r>
            <a:r>
              <a:rPr lang="en-US" sz="2400" b="1" i="1" dirty="0" err="1"/>
              <a:t>biết</a:t>
            </a:r>
            <a:r>
              <a:rPr lang="en-US" sz="2400" b="1" i="1" dirty="0"/>
              <a:t>: </a:t>
            </a:r>
          </a:p>
          <a:p>
            <a:pPr algn="l"/>
            <a:r>
              <a:rPr lang="en-US" sz="2400" dirty="0"/>
              <a:t>-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?</a:t>
            </a:r>
          </a:p>
          <a:p>
            <a:pPr algn="l"/>
            <a:r>
              <a:rPr lang="en-US" sz="2400" dirty="0"/>
              <a:t>-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?</a:t>
            </a:r>
          </a:p>
          <a:p>
            <a:pPr algn="l"/>
            <a:r>
              <a:rPr lang="en-US" sz="2400" dirty="0"/>
              <a:t>- </a:t>
            </a:r>
            <a:r>
              <a:rPr lang="en-US" sz="2400" dirty="0" err="1"/>
              <a:t>Kỉ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tỉ</a:t>
            </a:r>
            <a:r>
              <a:rPr lang="en-US" sz="2400" dirty="0"/>
              <a:t> </a:t>
            </a:r>
            <a:r>
              <a:rPr lang="en-US" sz="2400" dirty="0" err="1"/>
              <a:t>lệ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phận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animBg="1"/>
      <p:bldP spid="24" grpId="0" animBg="1"/>
      <p:bldP spid="24" grpId="1" animBg="1"/>
      <p:bldP spid="25" grpId="0" bldLvl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68" y="122475"/>
            <a:ext cx="2865740" cy="3077618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043" y="122475"/>
            <a:ext cx="2593386" cy="3077618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92" y="3352146"/>
            <a:ext cx="2631909" cy="338911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15" y="3352165"/>
            <a:ext cx="5652135" cy="3395980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24" name="Freeform 10"/>
          <p:cNvSpPr/>
          <p:nvPr/>
        </p:nvSpPr>
        <p:spPr bwMode="auto">
          <a:xfrm>
            <a:off x="0" y="0"/>
            <a:ext cx="844550" cy="835660"/>
          </a:xfrm>
          <a:prstGeom prst="ellipse">
            <a:avLst/>
          </a:prstGeom>
          <a:blipFill>
            <a:blip r:embed="rId6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2.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133876" y="116743"/>
            <a:ext cx="2987040" cy="2085340"/>
          </a:xfrm>
          <a:prstGeom prst="wedgeRoundRectCallout">
            <a:avLst>
              <a:gd name="adj1" fmla="val -60908"/>
              <a:gd name="adj2" fmla="val -32734"/>
              <a:gd name="adj3" fmla="val 16667"/>
            </a:avLst>
          </a:prstGeom>
          <a:blipFill>
            <a:blip r:embed="rId6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Cách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thiết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kế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tạo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dáng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sản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phẩm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nội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thất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.</a:t>
            </a:r>
            <a:endParaRPr lang="en-US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0" name="Freeform 10"/>
          <p:cNvSpPr/>
          <p:nvPr/>
        </p:nvSpPr>
        <p:spPr bwMode="auto">
          <a:xfrm>
            <a:off x="6784340" y="2618740"/>
            <a:ext cx="615950" cy="581660"/>
          </a:xfrm>
          <a:prstGeom prst="ellipse">
            <a:avLst/>
          </a:prstGeom>
          <a:blipFill>
            <a:blip r:embed="rId6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1</a:t>
            </a:r>
            <a:endParaRPr kumimoji="0" lang="en-US" altLang="zh-CN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12" name="Freeform 10"/>
          <p:cNvSpPr/>
          <p:nvPr/>
        </p:nvSpPr>
        <p:spPr bwMode="auto">
          <a:xfrm>
            <a:off x="7808595" y="6276340"/>
            <a:ext cx="615950" cy="581660"/>
          </a:xfrm>
          <a:prstGeom prst="ellipse">
            <a:avLst/>
          </a:prstGeom>
          <a:blipFill>
            <a:blip r:embed="rId6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13" name="Freeform 10"/>
          <p:cNvSpPr/>
          <p:nvPr/>
        </p:nvSpPr>
        <p:spPr bwMode="auto">
          <a:xfrm>
            <a:off x="2398395" y="6276340"/>
            <a:ext cx="615950" cy="581660"/>
          </a:xfrm>
          <a:prstGeom prst="ellipse">
            <a:avLst/>
          </a:prstGeom>
          <a:blipFill>
            <a:blip r:embed="rId6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14" name="Freeform 10"/>
          <p:cNvSpPr/>
          <p:nvPr/>
        </p:nvSpPr>
        <p:spPr bwMode="auto">
          <a:xfrm>
            <a:off x="11090275" y="2618740"/>
            <a:ext cx="615950" cy="581660"/>
          </a:xfrm>
          <a:prstGeom prst="ellipse">
            <a:avLst/>
          </a:prstGeom>
          <a:blipFill>
            <a:blip r:embed="rId6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4" grpId="2" animBg="1"/>
      <p:bldP spid="28" grpId="1" animBg="1"/>
      <p:bldP spid="28" grpId="2" animBg="1"/>
      <p:bldP spid="10" grpId="1" animBg="1"/>
      <p:bldP spid="10" grpId="2" animBg="1"/>
      <p:bldP spid="12" grpId="1" animBg="1"/>
      <p:bldP spid="12" grpId="2" animBg="1"/>
      <p:bldP spid="13" grpId="1" animBg="1"/>
      <p:bldP spid="13" grpId="2" animBg="1"/>
      <p:bldP spid="14" grpId="1" animBg="1"/>
      <p:bldP spid="1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id="{9E53D733-9EF7-0C10-72EA-6B9D72F60E47}"/>
              </a:ext>
            </a:extLst>
          </p:cNvPr>
          <p:cNvSpPr txBox="1"/>
          <p:nvPr/>
        </p:nvSpPr>
        <p:spPr>
          <a:xfrm>
            <a:off x="1546173" y="727334"/>
            <a:ext cx="926388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CÁC BƯỚC THIẾT KẾ TẠO DÁNG SẢN PHẨM NỘI THẤT.</a:t>
            </a: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046EE185-916C-799C-149F-32DB66BAAEF2}"/>
              </a:ext>
            </a:extLst>
          </p:cNvPr>
          <p:cNvSpPr txBox="1"/>
          <p:nvPr/>
        </p:nvSpPr>
        <p:spPr>
          <a:xfrm>
            <a:off x="2256800" y="69786"/>
            <a:ext cx="88495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II. </a:t>
            </a:r>
            <a:r>
              <a:rPr kumimoji="0" lang="en-US" altLang="zh-CN" sz="3200" b="1" i="0" u="none" strike="noStrike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thiết</a:t>
            </a:r>
            <a:r>
              <a:rPr kumimoji="0" lang="en-US" altLang="zh-CN" sz="3200" b="1" i="0" u="none" strike="noStrike" kern="1200" cap="none" spc="0" normalizeH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kế</a:t>
            </a:r>
            <a:r>
              <a:rPr kumimoji="0" lang="en-US" altLang="zh-CN" sz="3200" b="1" i="0" u="none" strike="noStrike" kern="1200" cap="none" spc="0" normalizeH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, </a:t>
            </a:r>
            <a:r>
              <a:rPr kumimoji="0" lang="en-US" altLang="zh-CN" sz="3200" b="1" i="0" u="none" strike="noStrike" kern="1200" cap="none" spc="0" normalizeH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tạo</a:t>
            </a:r>
            <a:r>
              <a:rPr kumimoji="0" lang="en-US" altLang="zh-CN" sz="3200" b="1" i="0" u="none" strike="noStrike" kern="1200" cap="none" spc="0" normalizeH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dáng</a:t>
            </a:r>
            <a:r>
              <a:rPr kumimoji="0" lang="en-US" altLang="zh-CN" sz="3200" b="1" i="0" u="none" strike="noStrike" kern="1200" cap="none" spc="0" normalizeH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sản</a:t>
            </a:r>
            <a:r>
              <a:rPr kumimoji="0" lang="en-US" altLang="zh-CN" sz="3200" b="1" i="0" u="none" strike="noStrike" kern="1200" cap="none" spc="0" normalizeH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phẩm</a:t>
            </a:r>
            <a:r>
              <a:rPr kumimoji="0" lang="en-US" altLang="zh-CN" sz="3200" b="1" i="0" u="none" strike="noStrike" kern="1200" cap="none" spc="0" normalizeH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nội</a:t>
            </a:r>
            <a:r>
              <a:rPr kumimoji="0" lang="en-US" altLang="zh-CN" sz="3200" b="1" i="0" u="none" strike="noStrike" kern="1200" cap="none" spc="0" normalizeH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thất</a:t>
            </a:r>
            <a:endParaRPr kumimoji="0" lang="en-US" altLang="zh-CN" sz="3200" b="1" i="0" u="none" strike="noStrike" kern="1200" cap="none" spc="0" normalizeH="0" baseline="0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45DC633-1211-DDC8-5711-F0BC666C6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0" y="1440131"/>
            <a:ext cx="2502898" cy="240394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3FB9CFD9-A6C2-F984-41A9-56E322E7C2AD}"/>
              </a:ext>
            </a:extLst>
          </p:cNvPr>
          <p:cNvSpPr/>
          <p:nvPr/>
        </p:nvSpPr>
        <p:spPr bwMode="auto">
          <a:xfrm>
            <a:off x="1306562" y="3844076"/>
            <a:ext cx="516043" cy="501460"/>
          </a:xfrm>
          <a:prstGeom prst="ellipse">
            <a:avLst/>
          </a:prstGeom>
          <a:blipFill>
            <a:blip r:embed="rId3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1</a:t>
            </a:r>
            <a:endParaRPr kumimoji="0" lang="en-US" altLang="zh-CN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722859F-E812-3C7B-4F7A-CC44B2FF8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20" y="1475121"/>
            <a:ext cx="2268301" cy="2407418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903F7FE8-D4CC-AA82-74B6-3E753460B8BD}"/>
              </a:ext>
            </a:extLst>
          </p:cNvPr>
          <p:cNvSpPr/>
          <p:nvPr/>
        </p:nvSpPr>
        <p:spPr bwMode="auto">
          <a:xfrm>
            <a:off x="3770256" y="3882539"/>
            <a:ext cx="600845" cy="580947"/>
          </a:xfrm>
          <a:prstGeom prst="ellipse">
            <a:avLst/>
          </a:prstGeom>
          <a:blipFill>
            <a:blip r:embed="rId3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91A8136B-1061-B455-B5F1-029C65987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01" y="1492152"/>
            <a:ext cx="2077019" cy="2391987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B4041930-D903-D346-B6B1-061A85C53E1F}"/>
              </a:ext>
            </a:extLst>
          </p:cNvPr>
          <p:cNvSpPr/>
          <p:nvPr/>
        </p:nvSpPr>
        <p:spPr bwMode="auto">
          <a:xfrm>
            <a:off x="6055609" y="3892175"/>
            <a:ext cx="644376" cy="605421"/>
          </a:xfrm>
          <a:prstGeom prst="ellipse">
            <a:avLst/>
          </a:prstGeom>
          <a:blipFill>
            <a:blip r:embed="rId3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63415451-7CFB-C4CD-34F0-0EC645919F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85" y="1500188"/>
            <a:ext cx="4451464" cy="2391987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Freeform 10">
            <a:extLst>
              <a:ext uri="{FF2B5EF4-FFF2-40B4-BE49-F238E27FC236}">
                <a16:creationId xmlns:a16="http://schemas.microsoft.com/office/drawing/2014/main" id="{3E94E064-8A83-408D-DE2F-310A162B77FF}"/>
              </a:ext>
            </a:extLst>
          </p:cNvPr>
          <p:cNvSpPr/>
          <p:nvPr/>
        </p:nvSpPr>
        <p:spPr bwMode="auto">
          <a:xfrm>
            <a:off x="9480430" y="3892175"/>
            <a:ext cx="644375" cy="607756"/>
          </a:xfrm>
          <a:prstGeom prst="ellipse">
            <a:avLst/>
          </a:prstGeom>
          <a:blipFill>
            <a:blip r:embed="rId3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EB6F9630-7071-97F7-0E05-4BA9C26DFB1B}"/>
              </a:ext>
            </a:extLst>
          </p:cNvPr>
          <p:cNvSpPr/>
          <p:nvPr/>
        </p:nvSpPr>
        <p:spPr>
          <a:xfrm>
            <a:off x="349721" y="4463486"/>
            <a:ext cx="2309844" cy="181588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</a:rPr>
              <a:t>Vẽ phác thảo ý tưởng sản phẩm trên giấy </a:t>
            </a:r>
          </a:p>
        </p:txBody>
      </p:sp>
      <p:sp>
        <p:nvSpPr>
          <p:cNvPr id="19" name="矩形 10"/>
          <p:cNvSpPr/>
          <p:nvPr/>
        </p:nvSpPr>
        <p:spPr>
          <a:xfrm>
            <a:off x="2928621" y="4463486"/>
            <a:ext cx="2046927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</a:rPr>
              <a:t>Triển khai bản vẽ kĩ thuật lên bìa các - tông</a:t>
            </a:r>
          </a:p>
        </p:txBody>
      </p:sp>
      <p:sp>
        <p:nvSpPr>
          <p:cNvPr id="20" name="矩形 16">
            <a:extLst>
              <a:ext uri="{FF2B5EF4-FFF2-40B4-BE49-F238E27FC236}">
                <a16:creationId xmlns:a16="http://schemas.microsoft.com/office/drawing/2014/main" id="{F1732616-8D10-D2DB-142B-875CCE74887D}"/>
              </a:ext>
            </a:extLst>
          </p:cNvPr>
          <p:cNvSpPr/>
          <p:nvPr/>
        </p:nvSpPr>
        <p:spPr>
          <a:xfrm>
            <a:off x="5244094" y="4463486"/>
            <a:ext cx="2322719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</a:rPr>
              <a:t>Cắt hình các bộ phận của sản phẩm theo bản vẽ kĩ thuật </a:t>
            </a:r>
          </a:p>
        </p:txBody>
      </p:sp>
      <p:sp>
        <p:nvSpPr>
          <p:cNvPr id="21" name="矩形 16">
            <a:extLst>
              <a:ext uri="{FF2B5EF4-FFF2-40B4-BE49-F238E27FC236}">
                <a16:creationId xmlns:a16="http://schemas.microsoft.com/office/drawing/2014/main" id="{618F15C5-76D9-3D11-483E-554C006DB926}"/>
              </a:ext>
            </a:extLst>
          </p:cNvPr>
          <p:cNvSpPr/>
          <p:nvPr/>
        </p:nvSpPr>
        <p:spPr>
          <a:xfrm>
            <a:off x="7837109" y="4497596"/>
            <a:ext cx="3992896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</a:rPr>
              <a:t>Gắn kết các bộ phận tạo hình và trang trí hoàn thiện sản phẩm </a:t>
            </a:r>
          </a:p>
        </p:txBody>
      </p:sp>
    </p:spTree>
    <p:extLst>
      <p:ext uri="{BB962C8B-B14F-4D97-AF65-F5344CB8AC3E}">
        <p14:creationId xmlns:p14="http://schemas.microsoft.com/office/powerpoint/2010/main" val="138338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5" grpId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"/>
          <p:cNvSpPr/>
          <p:nvPr/>
        </p:nvSpPr>
        <p:spPr bwMode="auto">
          <a:xfrm>
            <a:off x="100965" y="-635"/>
            <a:ext cx="844550" cy="835660"/>
          </a:xfrm>
          <a:prstGeom prst="ellipse">
            <a:avLst/>
          </a:prstGeom>
          <a:blipFill>
            <a:blip r:embed="rId2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+mn-cs"/>
              </a:rPr>
              <a:t>3.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035685" y="151765"/>
            <a:ext cx="10017125" cy="683260"/>
          </a:xfrm>
          <a:prstGeom prst="wedgeRoundRectCallout">
            <a:avLst>
              <a:gd name="adj1" fmla="val -52789"/>
              <a:gd name="adj2" fmla="val 33178"/>
              <a:gd name="adj3" fmla="val 16667"/>
            </a:avLst>
          </a:prstGeom>
          <a:blipFill>
            <a:blip r:embed="rId2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Tạo dáng mô hình sản phẩm nội thất yêu thích.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5" y="940435"/>
            <a:ext cx="10819130" cy="57581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194310"/>
            <a:ext cx="8771255" cy="6469380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Right Arrow Callout 3"/>
          <p:cNvSpPr/>
          <p:nvPr/>
        </p:nvSpPr>
        <p:spPr>
          <a:xfrm>
            <a:off x="591820" y="1217295"/>
            <a:ext cx="2281555" cy="4229735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Tham </a:t>
            </a:r>
          </a:p>
          <a:p>
            <a:pPr algn="ctr"/>
            <a:r>
              <a:rPr lang="en-US" sz="3600" b="1"/>
              <a:t>khảo </a:t>
            </a:r>
          </a:p>
          <a:p>
            <a:pPr algn="ctr"/>
            <a:r>
              <a:rPr lang="en-US" sz="3600" b="1"/>
              <a:t>bài </a:t>
            </a:r>
          </a:p>
          <a:p>
            <a:pPr algn="ctr"/>
            <a:r>
              <a:rPr lang="en-US" sz="3600" b="1"/>
              <a:t>của</a:t>
            </a:r>
          </a:p>
          <a:p>
            <a:pPr algn="ctr"/>
            <a:r>
              <a:rPr lang="en-US" sz="3600" b="1"/>
              <a:t> học </a:t>
            </a:r>
          </a:p>
          <a:p>
            <a:pPr algn="ctr"/>
            <a:r>
              <a:rPr lang="en-US" sz="3600" b="1"/>
              <a:t>sinh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776C3"/>
      </a:accent1>
      <a:accent2>
        <a:srgbClr val="16BA9B"/>
      </a:accent2>
      <a:accent3>
        <a:srgbClr val="74C042"/>
      </a:accent3>
      <a:accent4>
        <a:srgbClr val="EBB213"/>
      </a:accent4>
      <a:accent5>
        <a:srgbClr val="F7881F"/>
      </a:accent5>
      <a:accent6>
        <a:srgbClr val="ED2541"/>
      </a:accent6>
      <a:hlink>
        <a:srgbClr val="3776C3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776C3"/>
    </a:accent1>
    <a:accent2>
      <a:srgbClr val="16BA9B"/>
    </a:accent2>
    <a:accent3>
      <a:srgbClr val="74C042"/>
    </a:accent3>
    <a:accent4>
      <a:srgbClr val="EBB213"/>
    </a:accent4>
    <a:accent5>
      <a:srgbClr val="F7881F"/>
    </a:accent5>
    <a:accent6>
      <a:srgbClr val="ED2541"/>
    </a:accent6>
    <a:hlink>
      <a:srgbClr val="3776C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444</Words>
  <Application>Microsoft Office PowerPoint</Application>
  <PresentationFormat>Widescreen</PresentationFormat>
  <Paragraphs>90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等线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</dc:title>
  <dc:creator>逆流的小鱼</dc:creator>
  <cp:lastModifiedBy>Hi</cp:lastModifiedBy>
  <cp:revision>32</cp:revision>
  <dcterms:created xsi:type="dcterms:W3CDTF">2017-05-03T05:48:00Z</dcterms:created>
  <dcterms:modified xsi:type="dcterms:W3CDTF">2025-01-24T17:52:11Z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F05B2D499BD14A9E90179AC5D2D88796</vt:lpwstr>
  </property>
  <property fmtid="{D5CDD505-2E9C-101B-9397-08002B2CF9AE}" pid="3" name="KSOProductBuildVer">
    <vt:lpwstr>1033-11.2.0.11537</vt:lpwstr>
  </property>
</Properties>
</file>