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18"/>
  </p:handoutMasterIdLst>
  <p:sldIdLst>
    <p:sldId id="256" r:id="rId2"/>
    <p:sldId id="257" r:id="rId3"/>
    <p:sldId id="258" r:id="rId4"/>
    <p:sldId id="265" r:id="rId5"/>
    <p:sldId id="259" r:id="rId6"/>
    <p:sldId id="262" r:id="rId7"/>
    <p:sldId id="289" r:id="rId8"/>
    <p:sldId id="290" r:id="rId9"/>
    <p:sldId id="263" r:id="rId10"/>
    <p:sldId id="291" r:id="rId11"/>
    <p:sldId id="293" r:id="rId12"/>
    <p:sldId id="294" r:id="rId13"/>
    <p:sldId id="295" r:id="rId14"/>
    <p:sldId id="296" r:id="rId15"/>
    <p:sldId id="300"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7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66" y="14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2025/2/14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0905F0-B533-483B-B332-39EDE45689B6}" type="datetimeFigureOut">
              <a:rPr lang="zh-CN" altLang="en-US" smtClean="0"/>
              <a:t>2025/2/14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E5AF6-6926-45B9-894D-5C1DBB07FB8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1EBE5AF6-6926-45B9-894D-5C1DBB07FB87}" type="slidenum">
              <a:rPr lang="zh-CN" altLang="en-US" smtClean="0"/>
              <a:t>15</a:t>
            </a:fld>
            <a:endParaRPr lang="zh-CN" altLang="en-US"/>
          </a:p>
        </p:txBody>
      </p:sp>
    </p:spTree>
    <p:extLst>
      <p:ext uri="{BB962C8B-B14F-4D97-AF65-F5344CB8AC3E}">
        <p14:creationId xmlns:p14="http://schemas.microsoft.com/office/powerpoint/2010/main" val="3167304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65E962-A5B1-492A-953A-52C9DB33B05F}" type="datetimeFigureOut">
              <a:rPr lang="zh-CN" altLang="en-US" smtClean="0"/>
              <a:t>2025/2/14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DE9F5AE-C8DB-4029-88A3-6A7269515448}"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65E962-A5B1-492A-953A-52C9DB33B05F}" type="datetimeFigureOut">
              <a:rPr lang="zh-CN" altLang="en-US" smtClean="0"/>
              <a:t>2025/2/14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DE9F5AE-C8DB-4029-88A3-6A7269515448}"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t="837" b="17581"/>
          <a:stretch>
            <a:fillRect/>
          </a:stretch>
        </p:blipFill>
        <p:spPr>
          <a:xfrm>
            <a:off x="0" y="0"/>
            <a:ext cx="12203722"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5E962-A5B1-492A-953A-52C9DB33B05F}" type="datetimeFigureOut">
              <a:rPr lang="zh-CN" altLang="en-US" smtClean="0"/>
              <a:t>2025/2/14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9F5AE-C8DB-4029-88A3-6A7269515448}"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837" b="17581"/>
          <a:stretch>
            <a:fillRect/>
          </a:stretch>
        </p:blipFill>
        <p:spPr>
          <a:xfrm>
            <a:off x="-5861" y="0"/>
            <a:ext cx="12203722" cy="6858000"/>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618" y="6435014"/>
            <a:ext cx="1206775" cy="241355"/>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1393" y="0"/>
            <a:ext cx="4420607" cy="1155963"/>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657" y="599606"/>
            <a:ext cx="2189186" cy="851823"/>
          </a:xfrm>
          <a:prstGeom prst="rect">
            <a:avLst/>
          </a:prstGeom>
        </p:spPr>
      </p:pic>
      <p:pic>
        <p:nvPicPr>
          <p:cNvPr id="20" name="图片 19"/>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9981696" y="4347885"/>
            <a:ext cx="1882014" cy="1937400"/>
          </a:xfrm>
          <a:prstGeom prst="rect">
            <a:avLst/>
          </a:prstGeom>
        </p:spPr>
      </p:pic>
      <p:sp>
        <p:nvSpPr>
          <p:cNvPr id="23" name="文本框 22"/>
          <p:cNvSpPr txBox="1"/>
          <p:nvPr/>
        </p:nvSpPr>
        <p:spPr>
          <a:xfrm>
            <a:off x="1037793" y="2098334"/>
            <a:ext cx="8749665" cy="2122805"/>
          </a:xfrm>
          <a:prstGeom prst="rect">
            <a:avLst/>
          </a:prstGeom>
          <a:noFill/>
        </p:spPr>
        <p:txBody>
          <a:bodyPr wrap="square" rtlCol="0">
            <a:spAutoFit/>
          </a:bodyPr>
          <a:lstStyle/>
          <a:p>
            <a:pPr algn="ctr"/>
            <a:r>
              <a:rPr lang="en-US" altLang="zh-CN" sz="6600" b="1" dirty="0">
                <a:solidFill>
                  <a:srgbClr val="FFC000"/>
                </a:solidFill>
                <a:effectLst>
                  <a:outerShdw blurRad="38100" dist="38100" dir="2700000" algn="tl">
                    <a:srgbClr val="000000">
                      <a:alpha val="43137"/>
                    </a:srgbClr>
                  </a:outerShdw>
                </a:effectLst>
                <a:ea typeface="Microsoft YaHei" panose="020B0503020204020204" pitchFamily="34" charset="-122"/>
              </a:rPr>
              <a:t>CHÀO CÁC EM ĐẾN VỚI </a:t>
            </a:r>
          </a:p>
          <a:p>
            <a:pPr algn="ctr"/>
            <a:r>
              <a:rPr lang="en-US" altLang="zh-CN" sz="6600" b="1" dirty="0">
                <a:solidFill>
                  <a:srgbClr val="FFC000"/>
                </a:solidFill>
                <a:effectLst>
                  <a:outerShdw blurRad="38100" dist="38100" dir="2700000" algn="tl">
                    <a:srgbClr val="000000">
                      <a:alpha val="43137"/>
                    </a:srgbClr>
                  </a:outerShdw>
                </a:effectLst>
                <a:ea typeface="Microsoft YaHei" panose="020B0503020204020204" pitchFamily="34" charset="-122"/>
              </a:rPr>
              <a:t>TIẾT HỌC MĨ THUẬT 8 </a:t>
            </a:r>
          </a:p>
        </p:txBody>
      </p:sp>
      <p:grpSp>
        <p:nvGrpSpPr>
          <p:cNvPr id="17" name="组合 16"/>
          <p:cNvGrpSpPr/>
          <p:nvPr/>
        </p:nvGrpSpPr>
        <p:grpSpPr>
          <a:xfrm flipH="1">
            <a:off x="8176895" y="3176905"/>
            <a:ext cx="2853690" cy="3499485"/>
            <a:chOff x="9782175" y="3675063"/>
            <a:chExt cx="2058988" cy="2673350"/>
          </a:xfrm>
        </p:grpSpPr>
        <p:sp>
          <p:nvSpPr>
            <p:cNvPr id="19" name="Freeform 423"/>
            <p:cNvSpPr/>
            <p:nvPr/>
          </p:nvSpPr>
          <p:spPr bwMode="auto">
            <a:xfrm>
              <a:off x="11125200" y="4379913"/>
              <a:ext cx="715963" cy="774700"/>
            </a:xfrm>
            <a:custGeom>
              <a:avLst/>
              <a:gdLst>
                <a:gd name="T0" fmla="*/ 30 w 190"/>
                <a:gd name="T1" fmla="*/ 188 h 206"/>
                <a:gd name="T2" fmla="*/ 5 w 190"/>
                <a:gd name="T3" fmla="*/ 138 h 206"/>
                <a:gd name="T4" fmla="*/ 27 w 190"/>
                <a:gd name="T5" fmla="*/ 137 h 206"/>
                <a:gd name="T6" fmla="*/ 36 w 190"/>
                <a:gd name="T7" fmla="*/ 151 h 206"/>
                <a:gd name="T8" fmla="*/ 56 w 190"/>
                <a:gd name="T9" fmla="*/ 140 h 206"/>
                <a:gd name="T10" fmla="*/ 42 w 190"/>
                <a:gd name="T11" fmla="*/ 123 h 206"/>
                <a:gd name="T12" fmla="*/ 25 w 190"/>
                <a:gd name="T13" fmla="*/ 132 h 206"/>
                <a:gd name="T14" fmla="*/ 3 w 190"/>
                <a:gd name="T15" fmla="*/ 132 h 206"/>
                <a:gd name="T16" fmla="*/ 18 w 190"/>
                <a:gd name="T17" fmla="*/ 97 h 206"/>
                <a:gd name="T18" fmla="*/ 61 w 190"/>
                <a:gd name="T19" fmla="*/ 104 h 206"/>
                <a:gd name="T20" fmla="*/ 46 w 190"/>
                <a:gd name="T21" fmla="*/ 11 h 206"/>
                <a:gd name="T22" fmla="*/ 77 w 190"/>
                <a:gd name="T23" fmla="*/ 6 h 206"/>
                <a:gd name="T24" fmla="*/ 86 w 190"/>
                <a:gd name="T25" fmla="*/ 88 h 206"/>
                <a:gd name="T26" fmla="*/ 93 w 190"/>
                <a:gd name="T27" fmla="*/ 88 h 206"/>
                <a:gd name="T28" fmla="*/ 102 w 190"/>
                <a:gd name="T29" fmla="*/ 2 h 206"/>
                <a:gd name="T30" fmla="*/ 137 w 190"/>
                <a:gd name="T31" fmla="*/ 14 h 206"/>
                <a:gd name="T32" fmla="*/ 114 w 190"/>
                <a:gd name="T33" fmla="*/ 95 h 206"/>
                <a:gd name="T34" fmla="*/ 118 w 190"/>
                <a:gd name="T35" fmla="*/ 95 h 206"/>
                <a:gd name="T36" fmla="*/ 162 w 190"/>
                <a:gd name="T37" fmla="*/ 33 h 206"/>
                <a:gd name="T38" fmla="*/ 185 w 190"/>
                <a:gd name="T39" fmla="*/ 62 h 206"/>
                <a:gd name="T40" fmla="*/ 134 w 190"/>
                <a:gd name="T41" fmla="*/ 118 h 206"/>
                <a:gd name="T42" fmla="*/ 79 w 190"/>
                <a:gd name="T43" fmla="*/ 206 h 206"/>
                <a:gd name="T44" fmla="*/ 30 w 190"/>
                <a:gd name="T45"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0" h="206">
                  <a:moveTo>
                    <a:pt x="30" y="188"/>
                  </a:moveTo>
                  <a:cubicBezTo>
                    <a:pt x="31" y="185"/>
                    <a:pt x="0" y="166"/>
                    <a:pt x="5" y="138"/>
                  </a:cubicBezTo>
                  <a:cubicBezTo>
                    <a:pt x="5" y="138"/>
                    <a:pt x="23" y="134"/>
                    <a:pt x="27" y="137"/>
                  </a:cubicBezTo>
                  <a:cubicBezTo>
                    <a:pt x="30" y="140"/>
                    <a:pt x="27" y="150"/>
                    <a:pt x="36" y="151"/>
                  </a:cubicBezTo>
                  <a:cubicBezTo>
                    <a:pt x="44" y="152"/>
                    <a:pt x="53" y="151"/>
                    <a:pt x="56" y="140"/>
                  </a:cubicBezTo>
                  <a:cubicBezTo>
                    <a:pt x="58" y="130"/>
                    <a:pt x="50" y="124"/>
                    <a:pt x="42" y="123"/>
                  </a:cubicBezTo>
                  <a:cubicBezTo>
                    <a:pt x="35" y="122"/>
                    <a:pt x="30" y="132"/>
                    <a:pt x="25" y="132"/>
                  </a:cubicBezTo>
                  <a:cubicBezTo>
                    <a:pt x="20" y="133"/>
                    <a:pt x="3" y="132"/>
                    <a:pt x="3" y="132"/>
                  </a:cubicBezTo>
                  <a:cubicBezTo>
                    <a:pt x="3" y="132"/>
                    <a:pt x="3" y="106"/>
                    <a:pt x="18" y="97"/>
                  </a:cubicBezTo>
                  <a:cubicBezTo>
                    <a:pt x="32" y="87"/>
                    <a:pt x="61" y="104"/>
                    <a:pt x="61" y="104"/>
                  </a:cubicBezTo>
                  <a:cubicBezTo>
                    <a:pt x="61" y="104"/>
                    <a:pt x="41" y="19"/>
                    <a:pt x="46" y="11"/>
                  </a:cubicBezTo>
                  <a:cubicBezTo>
                    <a:pt x="51" y="4"/>
                    <a:pt x="74" y="4"/>
                    <a:pt x="77" y="6"/>
                  </a:cubicBezTo>
                  <a:cubicBezTo>
                    <a:pt x="80" y="9"/>
                    <a:pt x="83" y="87"/>
                    <a:pt x="86" y="88"/>
                  </a:cubicBezTo>
                  <a:cubicBezTo>
                    <a:pt x="89" y="89"/>
                    <a:pt x="93" y="88"/>
                    <a:pt x="93" y="88"/>
                  </a:cubicBezTo>
                  <a:cubicBezTo>
                    <a:pt x="93" y="88"/>
                    <a:pt x="96" y="3"/>
                    <a:pt x="102" y="2"/>
                  </a:cubicBezTo>
                  <a:cubicBezTo>
                    <a:pt x="108" y="0"/>
                    <a:pt x="136" y="2"/>
                    <a:pt x="137" y="14"/>
                  </a:cubicBezTo>
                  <a:cubicBezTo>
                    <a:pt x="138" y="26"/>
                    <a:pt x="111" y="93"/>
                    <a:pt x="114" y="95"/>
                  </a:cubicBezTo>
                  <a:cubicBezTo>
                    <a:pt x="116" y="96"/>
                    <a:pt x="118" y="95"/>
                    <a:pt x="118" y="95"/>
                  </a:cubicBezTo>
                  <a:cubicBezTo>
                    <a:pt x="118" y="95"/>
                    <a:pt x="151" y="29"/>
                    <a:pt x="162" y="33"/>
                  </a:cubicBezTo>
                  <a:cubicBezTo>
                    <a:pt x="173" y="38"/>
                    <a:pt x="190" y="55"/>
                    <a:pt x="185" y="62"/>
                  </a:cubicBezTo>
                  <a:cubicBezTo>
                    <a:pt x="181" y="70"/>
                    <a:pt x="133" y="116"/>
                    <a:pt x="134" y="118"/>
                  </a:cubicBezTo>
                  <a:cubicBezTo>
                    <a:pt x="141" y="152"/>
                    <a:pt x="108" y="190"/>
                    <a:pt x="79" y="206"/>
                  </a:cubicBezTo>
                  <a:lnTo>
                    <a:pt x="30" y="188"/>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1" name="Freeform 424"/>
            <p:cNvSpPr>
              <a:spLocks noEditPoints="1"/>
            </p:cNvSpPr>
            <p:nvPr/>
          </p:nvSpPr>
          <p:spPr bwMode="auto">
            <a:xfrm>
              <a:off x="11377613" y="4394201"/>
              <a:ext cx="452438" cy="460375"/>
            </a:xfrm>
            <a:custGeom>
              <a:avLst/>
              <a:gdLst>
                <a:gd name="T0" fmla="*/ 0 w 120"/>
                <a:gd name="T1" fmla="*/ 1 h 122"/>
                <a:gd name="T2" fmla="*/ 10 w 120"/>
                <a:gd name="T3" fmla="*/ 2 h 122"/>
                <a:gd name="T4" fmla="*/ 19 w 120"/>
                <a:gd name="T5" fmla="*/ 84 h 122"/>
                <a:gd name="T6" fmla="*/ 26 w 120"/>
                <a:gd name="T7" fmla="*/ 84 h 122"/>
                <a:gd name="T8" fmla="*/ 16 w 120"/>
                <a:gd name="T9" fmla="*/ 90 h 122"/>
                <a:gd name="T10" fmla="*/ 3 w 120"/>
                <a:gd name="T11" fmla="*/ 14 h 122"/>
                <a:gd name="T12" fmla="*/ 0 w 120"/>
                <a:gd name="T13" fmla="*/ 1 h 122"/>
                <a:gd name="T14" fmla="*/ 58 w 120"/>
                <a:gd name="T15" fmla="*/ 0 h 122"/>
                <a:gd name="T16" fmla="*/ 70 w 120"/>
                <a:gd name="T17" fmla="*/ 10 h 122"/>
                <a:gd name="T18" fmla="*/ 47 w 120"/>
                <a:gd name="T19" fmla="*/ 91 h 122"/>
                <a:gd name="T20" fmla="*/ 51 w 120"/>
                <a:gd name="T21" fmla="*/ 91 h 122"/>
                <a:gd name="T22" fmla="*/ 42 w 120"/>
                <a:gd name="T23" fmla="*/ 94 h 122"/>
                <a:gd name="T24" fmla="*/ 60 w 120"/>
                <a:gd name="T25" fmla="*/ 17 h 122"/>
                <a:gd name="T26" fmla="*/ 58 w 120"/>
                <a:gd name="T27" fmla="*/ 0 h 122"/>
                <a:gd name="T28" fmla="*/ 115 w 120"/>
                <a:gd name="T29" fmla="*/ 46 h 122"/>
                <a:gd name="T30" fmla="*/ 107 w 120"/>
                <a:gd name="T31" fmla="*/ 59 h 122"/>
                <a:gd name="T32" fmla="*/ 61 w 120"/>
                <a:gd name="T33" fmla="*/ 114 h 122"/>
                <a:gd name="T34" fmla="*/ 68 w 120"/>
                <a:gd name="T35" fmla="*/ 122 h 122"/>
                <a:gd name="T36" fmla="*/ 67 w 120"/>
                <a:gd name="T37" fmla="*/ 114 h 122"/>
                <a:gd name="T38" fmla="*/ 118 w 120"/>
                <a:gd name="T39" fmla="*/ 58 h 122"/>
                <a:gd name="T40" fmla="*/ 115 w 120"/>
                <a:gd name="T41" fmla="*/ 4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22">
                  <a:moveTo>
                    <a:pt x="0" y="1"/>
                  </a:moveTo>
                  <a:cubicBezTo>
                    <a:pt x="4" y="1"/>
                    <a:pt x="9" y="1"/>
                    <a:pt x="10" y="2"/>
                  </a:cubicBezTo>
                  <a:cubicBezTo>
                    <a:pt x="13" y="5"/>
                    <a:pt x="16" y="83"/>
                    <a:pt x="19" y="84"/>
                  </a:cubicBezTo>
                  <a:cubicBezTo>
                    <a:pt x="22" y="85"/>
                    <a:pt x="26" y="84"/>
                    <a:pt x="26" y="84"/>
                  </a:cubicBezTo>
                  <a:cubicBezTo>
                    <a:pt x="26" y="84"/>
                    <a:pt x="20" y="91"/>
                    <a:pt x="16" y="90"/>
                  </a:cubicBezTo>
                  <a:cubicBezTo>
                    <a:pt x="12" y="88"/>
                    <a:pt x="7" y="33"/>
                    <a:pt x="3" y="14"/>
                  </a:cubicBezTo>
                  <a:cubicBezTo>
                    <a:pt x="2" y="8"/>
                    <a:pt x="1" y="3"/>
                    <a:pt x="0" y="1"/>
                  </a:cubicBezTo>
                  <a:close/>
                  <a:moveTo>
                    <a:pt x="58" y="0"/>
                  </a:moveTo>
                  <a:cubicBezTo>
                    <a:pt x="65" y="2"/>
                    <a:pt x="70" y="5"/>
                    <a:pt x="70" y="10"/>
                  </a:cubicBezTo>
                  <a:cubicBezTo>
                    <a:pt x="71" y="22"/>
                    <a:pt x="44" y="89"/>
                    <a:pt x="47" y="91"/>
                  </a:cubicBezTo>
                  <a:cubicBezTo>
                    <a:pt x="49" y="92"/>
                    <a:pt x="51" y="91"/>
                    <a:pt x="51" y="91"/>
                  </a:cubicBezTo>
                  <a:cubicBezTo>
                    <a:pt x="51" y="91"/>
                    <a:pt x="45" y="97"/>
                    <a:pt x="42" y="94"/>
                  </a:cubicBezTo>
                  <a:cubicBezTo>
                    <a:pt x="38" y="90"/>
                    <a:pt x="56" y="31"/>
                    <a:pt x="60" y="17"/>
                  </a:cubicBezTo>
                  <a:cubicBezTo>
                    <a:pt x="62" y="9"/>
                    <a:pt x="60" y="3"/>
                    <a:pt x="58" y="0"/>
                  </a:cubicBezTo>
                  <a:close/>
                  <a:moveTo>
                    <a:pt x="115" y="46"/>
                  </a:moveTo>
                  <a:cubicBezTo>
                    <a:pt x="114" y="49"/>
                    <a:pt x="112" y="54"/>
                    <a:pt x="107" y="59"/>
                  </a:cubicBezTo>
                  <a:cubicBezTo>
                    <a:pt x="97" y="69"/>
                    <a:pt x="60" y="112"/>
                    <a:pt x="61" y="114"/>
                  </a:cubicBezTo>
                  <a:cubicBezTo>
                    <a:pt x="61" y="115"/>
                    <a:pt x="65" y="119"/>
                    <a:pt x="68" y="122"/>
                  </a:cubicBezTo>
                  <a:cubicBezTo>
                    <a:pt x="68" y="119"/>
                    <a:pt x="67" y="117"/>
                    <a:pt x="67" y="114"/>
                  </a:cubicBezTo>
                  <a:cubicBezTo>
                    <a:pt x="66" y="112"/>
                    <a:pt x="114" y="66"/>
                    <a:pt x="118" y="58"/>
                  </a:cubicBezTo>
                  <a:cubicBezTo>
                    <a:pt x="120" y="55"/>
                    <a:pt x="119" y="51"/>
                    <a:pt x="115" y="46"/>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6" name="Freeform 425"/>
            <p:cNvSpPr/>
            <p:nvPr/>
          </p:nvSpPr>
          <p:spPr bwMode="auto">
            <a:xfrm>
              <a:off x="11144250" y="4800601"/>
              <a:ext cx="241300" cy="188913"/>
            </a:xfrm>
            <a:custGeom>
              <a:avLst/>
              <a:gdLst>
                <a:gd name="T0" fmla="*/ 0 w 64"/>
                <a:gd name="T1" fmla="*/ 26 h 50"/>
                <a:gd name="T2" fmla="*/ 22 w 64"/>
                <a:gd name="T3" fmla="*/ 25 h 50"/>
                <a:gd name="T4" fmla="*/ 31 w 64"/>
                <a:gd name="T5" fmla="*/ 39 h 50"/>
                <a:gd name="T6" fmla="*/ 51 w 64"/>
                <a:gd name="T7" fmla="*/ 28 h 50"/>
                <a:gd name="T8" fmla="*/ 37 w 64"/>
                <a:gd name="T9" fmla="*/ 11 h 50"/>
                <a:gd name="T10" fmla="*/ 20 w 64"/>
                <a:gd name="T11" fmla="*/ 20 h 50"/>
                <a:gd name="T12" fmla="*/ 5 w 64"/>
                <a:gd name="T13" fmla="*/ 20 h 50"/>
                <a:gd name="T14" fmla="*/ 20 w 64"/>
                <a:gd name="T15" fmla="*/ 15 h 50"/>
                <a:gd name="T16" fmla="*/ 47 w 64"/>
                <a:gd name="T17" fmla="*/ 8 h 50"/>
                <a:gd name="T18" fmla="*/ 51 w 64"/>
                <a:gd name="T19" fmla="*/ 43 h 50"/>
                <a:gd name="T20" fmla="*/ 19 w 64"/>
                <a:gd name="T21" fmla="*/ 38 h 50"/>
                <a:gd name="T22" fmla="*/ 9 w 64"/>
                <a:gd name="T23" fmla="*/ 28 h 50"/>
                <a:gd name="T24" fmla="*/ 0 w 64"/>
                <a:gd name="T25"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50">
                  <a:moveTo>
                    <a:pt x="0" y="26"/>
                  </a:moveTo>
                  <a:cubicBezTo>
                    <a:pt x="0" y="26"/>
                    <a:pt x="19" y="22"/>
                    <a:pt x="22" y="25"/>
                  </a:cubicBezTo>
                  <a:cubicBezTo>
                    <a:pt x="25" y="28"/>
                    <a:pt x="22" y="38"/>
                    <a:pt x="31" y="39"/>
                  </a:cubicBezTo>
                  <a:cubicBezTo>
                    <a:pt x="39" y="40"/>
                    <a:pt x="48" y="39"/>
                    <a:pt x="51" y="28"/>
                  </a:cubicBezTo>
                  <a:cubicBezTo>
                    <a:pt x="53" y="18"/>
                    <a:pt x="45" y="12"/>
                    <a:pt x="37" y="11"/>
                  </a:cubicBezTo>
                  <a:cubicBezTo>
                    <a:pt x="30" y="10"/>
                    <a:pt x="25" y="20"/>
                    <a:pt x="20" y="20"/>
                  </a:cubicBezTo>
                  <a:cubicBezTo>
                    <a:pt x="17" y="21"/>
                    <a:pt x="10" y="21"/>
                    <a:pt x="5" y="20"/>
                  </a:cubicBezTo>
                  <a:cubicBezTo>
                    <a:pt x="5" y="20"/>
                    <a:pt x="17" y="18"/>
                    <a:pt x="20" y="15"/>
                  </a:cubicBezTo>
                  <a:cubicBezTo>
                    <a:pt x="23" y="12"/>
                    <a:pt x="39" y="0"/>
                    <a:pt x="47" y="8"/>
                  </a:cubicBezTo>
                  <a:cubicBezTo>
                    <a:pt x="56" y="15"/>
                    <a:pt x="64" y="36"/>
                    <a:pt x="51" y="43"/>
                  </a:cubicBezTo>
                  <a:cubicBezTo>
                    <a:pt x="39" y="50"/>
                    <a:pt x="24" y="47"/>
                    <a:pt x="19" y="38"/>
                  </a:cubicBezTo>
                  <a:cubicBezTo>
                    <a:pt x="14" y="30"/>
                    <a:pt x="14" y="30"/>
                    <a:pt x="9" y="28"/>
                  </a:cubicBezTo>
                  <a:cubicBezTo>
                    <a:pt x="3" y="26"/>
                    <a:pt x="0" y="26"/>
                    <a:pt x="0" y="26"/>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7" name="Freeform 426"/>
            <p:cNvSpPr/>
            <p:nvPr/>
          </p:nvSpPr>
          <p:spPr bwMode="auto">
            <a:xfrm>
              <a:off x="10823575" y="4481513"/>
              <a:ext cx="263525" cy="288925"/>
            </a:xfrm>
            <a:custGeom>
              <a:avLst/>
              <a:gdLst>
                <a:gd name="T0" fmla="*/ 53 w 70"/>
                <a:gd name="T1" fmla="*/ 9 h 77"/>
                <a:gd name="T2" fmla="*/ 38 w 70"/>
                <a:gd name="T3" fmla="*/ 4 h 77"/>
                <a:gd name="T4" fmla="*/ 11 w 70"/>
                <a:gd name="T5" fmla="*/ 18 h 77"/>
                <a:gd name="T6" fmla="*/ 3 w 70"/>
                <a:gd name="T7" fmla="*/ 41 h 77"/>
                <a:gd name="T8" fmla="*/ 17 w 70"/>
                <a:gd name="T9" fmla="*/ 68 h 77"/>
                <a:gd name="T10" fmla="*/ 32 w 70"/>
                <a:gd name="T11" fmla="*/ 73 h 77"/>
                <a:gd name="T12" fmla="*/ 59 w 70"/>
                <a:gd name="T13" fmla="*/ 59 h 77"/>
                <a:gd name="T14" fmla="*/ 67 w 70"/>
                <a:gd name="T15" fmla="*/ 36 h 77"/>
                <a:gd name="T16" fmla="*/ 53 w 70"/>
                <a:gd name="T17" fmla="*/ 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77">
                  <a:moveTo>
                    <a:pt x="53" y="9"/>
                  </a:moveTo>
                  <a:cubicBezTo>
                    <a:pt x="38" y="4"/>
                    <a:pt x="38" y="4"/>
                    <a:pt x="38" y="4"/>
                  </a:cubicBezTo>
                  <a:cubicBezTo>
                    <a:pt x="27" y="0"/>
                    <a:pt x="15" y="6"/>
                    <a:pt x="11" y="18"/>
                  </a:cubicBezTo>
                  <a:cubicBezTo>
                    <a:pt x="3" y="41"/>
                    <a:pt x="3" y="41"/>
                    <a:pt x="3" y="41"/>
                  </a:cubicBezTo>
                  <a:cubicBezTo>
                    <a:pt x="0" y="52"/>
                    <a:pt x="6" y="64"/>
                    <a:pt x="17" y="68"/>
                  </a:cubicBezTo>
                  <a:cubicBezTo>
                    <a:pt x="32" y="73"/>
                    <a:pt x="32" y="73"/>
                    <a:pt x="32" y="73"/>
                  </a:cubicBezTo>
                  <a:cubicBezTo>
                    <a:pt x="43" y="77"/>
                    <a:pt x="55" y="70"/>
                    <a:pt x="59" y="59"/>
                  </a:cubicBezTo>
                  <a:cubicBezTo>
                    <a:pt x="67" y="36"/>
                    <a:pt x="67" y="36"/>
                    <a:pt x="67" y="36"/>
                  </a:cubicBezTo>
                  <a:cubicBezTo>
                    <a:pt x="70" y="25"/>
                    <a:pt x="64" y="12"/>
                    <a:pt x="53" y="9"/>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8" name="Freeform 427"/>
            <p:cNvSpPr/>
            <p:nvPr/>
          </p:nvSpPr>
          <p:spPr bwMode="auto">
            <a:xfrm>
              <a:off x="10856913" y="4506913"/>
              <a:ext cx="196850" cy="211138"/>
            </a:xfrm>
            <a:custGeom>
              <a:avLst/>
              <a:gdLst>
                <a:gd name="T0" fmla="*/ 39 w 52"/>
                <a:gd name="T1" fmla="*/ 6 h 56"/>
                <a:gd name="T2" fmla="*/ 29 w 52"/>
                <a:gd name="T3" fmla="*/ 3 h 56"/>
                <a:gd name="T4" fmla="*/ 9 w 52"/>
                <a:gd name="T5" fmla="*/ 13 h 56"/>
                <a:gd name="T6" fmla="*/ 3 w 52"/>
                <a:gd name="T7" fmla="*/ 30 h 56"/>
                <a:gd name="T8" fmla="*/ 13 w 52"/>
                <a:gd name="T9" fmla="*/ 50 h 56"/>
                <a:gd name="T10" fmla="*/ 24 w 52"/>
                <a:gd name="T11" fmla="*/ 54 h 56"/>
                <a:gd name="T12" fmla="*/ 44 w 52"/>
                <a:gd name="T13" fmla="*/ 43 h 56"/>
                <a:gd name="T14" fmla="*/ 49 w 52"/>
                <a:gd name="T15" fmla="*/ 26 h 56"/>
                <a:gd name="T16" fmla="*/ 39 w 52"/>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6">
                  <a:moveTo>
                    <a:pt x="39" y="6"/>
                  </a:moveTo>
                  <a:cubicBezTo>
                    <a:pt x="29" y="3"/>
                    <a:pt x="29" y="3"/>
                    <a:pt x="29" y="3"/>
                  </a:cubicBezTo>
                  <a:cubicBezTo>
                    <a:pt x="20" y="0"/>
                    <a:pt x="11" y="5"/>
                    <a:pt x="9" y="13"/>
                  </a:cubicBezTo>
                  <a:cubicBezTo>
                    <a:pt x="3" y="30"/>
                    <a:pt x="3" y="30"/>
                    <a:pt x="3" y="30"/>
                  </a:cubicBezTo>
                  <a:cubicBezTo>
                    <a:pt x="0" y="38"/>
                    <a:pt x="5" y="47"/>
                    <a:pt x="13" y="50"/>
                  </a:cubicBezTo>
                  <a:cubicBezTo>
                    <a:pt x="24" y="54"/>
                    <a:pt x="24" y="54"/>
                    <a:pt x="24" y="54"/>
                  </a:cubicBezTo>
                  <a:cubicBezTo>
                    <a:pt x="32" y="56"/>
                    <a:pt x="41" y="52"/>
                    <a:pt x="44" y="43"/>
                  </a:cubicBezTo>
                  <a:cubicBezTo>
                    <a:pt x="49" y="26"/>
                    <a:pt x="49" y="26"/>
                    <a:pt x="49" y="26"/>
                  </a:cubicBezTo>
                  <a:cubicBezTo>
                    <a:pt x="52" y="18"/>
                    <a:pt x="48" y="9"/>
                    <a:pt x="39" y="6"/>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9" name="Freeform 428"/>
            <p:cNvSpPr/>
            <p:nvPr/>
          </p:nvSpPr>
          <p:spPr bwMode="auto">
            <a:xfrm>
              <a:off x="9883775" y="4432301"/>
              <a:ext cx="252413" cy="279400"/>
            </a:xfrm>
            <a:custGeom>
              <a:avLst/>
              <a:gdLst>
                <a:gd name="T0" fmla="*/ 19 w 67"/>
                <a:gd name="T1" fmla="*/ 5 h 74"/>
                <a:gd name="T2" fmla="*/ 34 w 67"/>
                <a:gd name="T3" fmla="*/ 2 h 74"/>
                <a:gd name="T4" fmla="*/ 60 w 67"/>
                <a:gd name="T5" fmla="*/ 19 h 74"/>
                <a:gd name="T6" fmla="*/ 64 w 67"/>
                <a:gd name="T7" fmla="*/ 43 h 74"/>
                <a:gd name="T8" fmla="*/ 47 w 67"/>
                <a:gd name="T9" fmla="*/ 68 h 74"/>
                <a:gd name="T10" fmla="*/ 32 w 67"/>
                <a:gd name="T11" fmla="*/ 71 h 74"/>
                <a:gd name="T12" fmla="*/ 7 w 67"/>
                <a:gd name="T13" fmla="*/ 54 h 74"/>
                <a:gd name="T14" fmla="*/ 2 w 67"/>
                <a:gd name="T15" fmla="*/ 30 h 74"/>
                <a:gd name="T16" fmla="*/ 19 w 67"/>
                <a:gd name="T17" fmla="*/ 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4">
                  <a:moveTo>
                    <a:pt x="19" y="5"/>
                  </a:moveTo>
                  <a:cubicBezTo>
                    <a:pt x="34" y="2"/>
                    <a:pt x="34" y="2"/>
                    <a:pt x="34" y="2"/>
                  </a:cubicBezTo>
                  <a:cubicBezTo>
                    <a:pt x="46" y="0"/>
                    <a:pt x="57" y="7"/>
                    <a:pt x="60" y="19"/>
                  </a:cubicBezTo>
                  <a:cubicBezTo>
                    <a:pt x="64" y="43"/>
                    <a:pt x="64" y="43"/>
                    <a:pt x="64" y="43"/>
                  </a:cubicBezTo>
                  <a:cubicBezTo>
                    <a:pt x="67" y="54"/>
                    <a:pt x="59" y="66"/>
                    <a:pt x="47" y="68"/>
                  </a:cubicBezTo>
                  <a:cubicBezTo>
                    <a:pt x="32" y="71"/>
                    <a:pt x="32" y="71"/>
                    <a:pt x="32" y="71"/>
                  </a:cubicBezTo>
                  <a:cubicBezTo>
                    <a:pt x="21" y="74"/>
                    <a:pt x="9" y="66"/>
                    <a:pt x="7" y="54"/>
                  </a:cubicBezTo>
                  <a:cubicBezTo>
                    <a:pt x="2" y="30"/>
                    <a:pt x="2" y="30"/>
                    <a:pt x="2" y="30"/>
                  </a:cubicBezTo>
                  <a:cubicBezTo>
                    <a:pt x="0" y="19"/>
                    <a:pt x="7" y="7"/>
                    <a:pt x="19" y="5"/>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0" name="Freeform 429"/>
            <p:cNvSpPr/>
            <p:nvPr/>
          </p:nvSpPr>
          <p:spPr bwMode="auto">
            <a:xfrm>
              <a:off x="9918700" y="4454526"/>
              <a:ext cx="184150" cy="207963"/>
            </a:xfrm>
            <a:custGeom>
              <a:avLst/>
              <a:gdLst>
                <a:gd name="T0" fmla="*/ 14 w 49"/>
                <a:gd name="T1" fmla="*/ 4 h 55"/>
                <a:gd name="T2" fmla="*/ 25 w 49"/>
                <a:gd name="T3" fmla="*/ 2 h 55"/>
                <a:gd name="T4" fmla="*/ 44 w 49"/>
                <a:gd name="T5" fmla="*/ 14 h 55"/>
                <a:gd name="T6" fmla="*/ 47 w 49"/>
                <a:gd name="T7" fmla="*/ 32 h 55"/>
                <a:gd name="T8" fmla="*/ 35 w 49"/>
                <a:gd name="T9" fmla="*/ 51 h 55"/>
                <a:gd name="T10" fmla="*/ 24 w 49"/>
                <a:gd name="T11" fmla="*/ 53 h 55"/>
                <a:gd name="T12" fmla="*/ 5 w 49"/>
                <a:gd name="T13" fmla="*/ 40 h 55"/>
                <a:gd name="T14" fmla="*/ 1 w 49"/>
                <a:gd name="T15" fmla="*/ 23 h 55"/>
                <a:gd name="T16" fmla="*/ 14 w 49"/>
                <a:gd name="T17"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5">
                  <a:moveTo>
                    <a:pt x="14" y="4"/>
                  </a:moveTo>
                  <a:cubicBezTo>
                    <a:pt x="25" y="2"/>
                    <a:pt x="25" y="2"/>
                    <a:pt x="25" y="2"/>
                  </a:cubicBezTo>
                  <a:cubicBezTo>
                    <a:pt x="33" y="0"/>
                    <a:pt x="42" y="6"/>
                    <a:pt x="44" y="14"/>
                  </a:cubicBezTo>
                  <a:cubicBezTo>
                    <a:pt x="47" y="32"/>
                    <a:pt x="47" y="32"/>
                    <a:pt x="47" y="32"/>
                  </a:cubicBezTo>
                  <a:cubicBezTo>
                    <a:pt x="49" y="40"/>
                    <a:pt x="43" y="49"/>
                    <a:pt x="35" y="51"/>
                  </a:cubicBezTo>
                  <a:cubicBezTo>
                    <a:pt x="24" y="53"/>
                    <a:pt x="24" y="53"/>
                    <a:pt x="24" y="53"/>
                  </a:cubicBezTo>
                  <a:cubicBezTo>
                    <a:pt x="15" y="55"/>
                    <a:pt x="7" y="49"/>
                    <a:pt x="5" y="40"/>
                  </a:cubicBezTo>
                  <a:cubicBezTo>
                    <a:pt x="1" y="23"/>
                    <a:pt x="1" y="23"/>
                    <a:pt x="1" y="23"/>
                  </a:cubicBezTo>
                  <a:cubicBezTo>
                    <a:pt x="0" y="14"/>
                    <a:pt x="5" y="6"/>
                    <a:pt x="14" y="4"/>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1" name="Rectangle 430"/>
            <p:cNvSpPr>
              <a:spLocks noChangeArrowheads="1"/>
            </p:cNvSpPr>
            <p:nvPr/>
          </p:nvSpPr>
          <p:spPr bwMode="auto">
            <a:xfrm>
              <a:off x="10250488" y="5132388"/>
              <a:ext cx="403225" cy="573088"/>
            </a:xfrm>
            <a:prstGeom prst="rect">
              <a:avLst/>
            </a:prstGeom>
            <a:solidFill>
              <a:srgbClr val="FFFFFF"/>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2" name="Freeform 431"/>
            <p:cNvSpPr/>
            <p:nvPr/>
          </p:nvSpPr>
          <p:spPr bwMode="auto">
            <a:xfrm>
              <a:off x="10687050" y="5053013"/>
              <a:ext cx="830263" cy="388938"/>
            </a:xfrm>
            <a:custGeom>
              <a:avLst/>
              <a:gdLst>
                <a:gd name="T0" fmla="*/ 0 w 220"/>
                <a:gd name="T1" fmla="*/ 15 h 103"/>
                <a:gd name="T2" fmla="*/ 88 w 220"/>
                <a:gd name="T3" fmla="*/ 62 h 103"/>
                <a:gd name="T4" fmla="*/ 131 w 220"/>
                <a:gd name="T5" fmla="*/ 0 h 103"/>
                <a:gd name="T6" fmla="*/ 220 w 220"/>
                <a:gd name="T7" fmla="*/ 21 h 103"/>
                <a:gd name="T8" fmla="*/ 102 w 220"/>
                <a:gd name="T9" fmla="*/ 102 h 103"/>
                <a:gd name="T10" fmla="*/ 1 w 220"/>
                <a:gd name="T11" fmla="*/ 66 h 103"/>
                <a:gd name="T12" fmla="*/ 0 w 220"/>
                <a:gd name="T13" fmla="*/ 15 h 103"/>
              </a:gdLst>
              <a:ahLst/>
              <a:cxnLst>
                <a:cxn ang="0">
                  <a:pos x="T0" y="T1"/>
                </a:cxn>
                <a:cxn ang="0">
                  <a:pos x="T2" y="T3"/>
                </a:cxn>
                <a:cxn ang="0">
                  <a:pos x="T4" y="T5"/>
                </a:cxn>
                <a:cxn ang="0">
                  <a:pos x="T6" y="T7"/>
                </a:cxn>
                <a:cxn ang="0">
                  <a:pos x="T8" y="T9"/>
                </a:cxn>
                <a:cxn ang="0">
                  <a:pos x="T10" y="T11"/>
                </a:cxn>
                <a:cxn ang="0">
                  <a:pos x="T12" y="T13"/>
                </a:cxn>
              </a:cxnLst>
              <a:rect l="0" t="0" r="r" b="b"/>
              <a:pathLst>
                <a:path w="220" h="103">
                  <a:moveTo>
                    <a:pt x="0" y="15"/>
                  </a:moveTo>
                  <a:cubicBezTo>
                    <a:pt x="0" y="15"/>
                    <a:pt x="75" y="65"/>
                    <a:pt x="88" y="62"/>
                  </a:cubicBezTo>
                  <a:cubicBezTo>
                    <a:pt x="101" y="59"/>
                    <a:pt x="125" y="15"/>
                    <a:pt x="131" y="0"/>
                  </a:cubicBezTo>
                  <a:cubicBezTo>
                    <a:pt x="164" y="18"/>
                    <a:pt x="220" y="21"/>
                    <a:pt x="220" y="21"/>
                  </a:cubicBezTo>
                  <a:cubicBezTo>
                    <a:pt x="220" y="21"/>
                    <a:pt x="120" y="102"/>
                    <a:pt x="102" y="102"/>
                  </a:cubicBezTo>
                  <a:cubicBezTo>
                    <a:pt x="84" y="103"/>
                    <a:pt x="1" y="66"/>
                    <a:pt x="1" y="66"/>
                  </a:cubicBez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3" name="Rectangle 432"/>
            <p:cNvSpPr>
              <a:spLocks noChangeArrowheads="1"/>
            </p:cNvSpPr>
            <p:nvPr/>
          </p:nvSpPr>
          <p:spPr bwMode="auto">
            <a:xfrm>
              <a:off x="10261600" y="5664201"/>
              <a:ext cx="384175" cy="1539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4" name="Rectangle 433"/>
            <p:cNvSpPr>
              <a:spLocks noChangeArrowheads="1"/>
            </p:cNvSpPr>
            <p:nvPr/>
          </p:nvSpPr>
          <p:spPr bwMode="auto">
            <a:xfrm>
              <a:off x="10302875" y="4956176"/>
              <a:ext cx="331788" cy="214313"/>
            </a:xfrm>
            <a:prstGeom prst="rect">
              <a:avLst/>
            </a:prstGeom>
            <a:solidFill>
              <a:srgbClr val="CDA7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5" name="Freeform 434"/>
            <p:cNvSpPr/>
            <p:nvPr/>
          </p:nvSpPr>
          <p:spPr bwMode="auto">
            <a:xfrm>
              <a:off x="10075863" y="5049838"/>
              <a:ext cx="287338" cy="711200"/>
            </a:xfrm>
            <a:custGeom>
              <a:avLst/>
              <a:gdLst>
                <a:gd name="T0" fmla="*/ 73 w 76"/>
                <a:gd name="T1" fmla="*/ 3 h 189"/>
                <a:gd name="T2" fmla="*/ 63 w 76"/>
                <a:gd name="T3" fmla="*/ 189 h 189"/>
                <a:gd name="T4" fmla="*/ 0 w 76"/>
                <a:gd name="T5" fmla="*/ 174 h 189"/>
                <a:gd name="T6" fmla="*/ 40 w 76"/>
                <a:gd name="T7" fmla="*/ 9 h 189"/>
                <a:gd name="T8" fmla="*/ 73 w 76"/>
                <a:gd name="T9" fmla="*/ 3 h 189"/>
              </a:gdLst>
              <a:ahLst/>
              <a:cxnLst>
                <a:cxn ang="0">
                  <a:pos x="T0" y="T1"/>
                </a:cxn>
                <a:cxn ang="0">
                  <a:pos x="T2" y="T3"/>
                </a:cxn>
                <a:cxn ang="0">
                  <a:pos x="T4" y="T5"/>
                </a:cxn>
                <a:cxn ang="0">
                  <a:pos x="T6" y="T7"/>
                </a:cxn>
                <a:cxn ang="0">
                  <a:pos x="T8" y="T9"/>
                </a:cxn>
              </a:cxnLst>
              <a:rect l="0" t="0" r="r" b="b"/>
              <a:pathLst>
                <a:path w="76" h="189">
                  <a:moveTo>
                    <a:pt x="73" y="3"/>
                  </a:moveTo>
                  <a:cubicBezTo>
                    <a:pt x="76" y="73"/>
                    <a:pt x="72" y="145"/>
                    <a:pt x="63" y="189"/>
                  </a:cubicBezTo>
                  <a:cubicBezTo>
                    <a:pt x="42" y="184"/>
                    <a:pt x="21" y="179"/>
                    <a:pt x="0" y="174"/>
                  </a:cubicBezTo>
                  <a:cubicBezTo>
                    <a:pt x="19" y="128"/>
                    <a:pt x="34" y="75"/>
                    <a:pt x="40" y="9"/>
                  </a:cubicBezTo>
                  <a:cubicBezTo>
                    <a:pt x="48" y="7"/>
                    <a:pt x="62" y="0"/>
                    <a:pt x="73"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6" name="Freeform 435"/>
            <p:cNvSpPr/>
            <p:nvPr/>
          </p:nvSpPr>
          <p:spPr bwMode="auto">
            <a:xfrm>
              <a:off x="10571163" y="5060951"/>
              <a:ext cx="282575" cy="700088"/>
            </a:xfrm>
            <a:custGeom>
              <a:avLst/>
              <a:gdLst>
                <a:gd name="T0" fmla="*/ 3 w 75"/>
                <a:gd name="T1" fmla="*/ 3 h 186"/>
                <a:gd name="T2" fmla="*/ 12 w 75"/>
                <a:gd name="T3" fmla="*/ 186 h 186"/>
                <a:gd name="T4" fmla="*/ 75 w 75"/>
                <a:gd name="T5" fmla="*/ 171 h 186"/>
                <a:gd name="T6" fmla="*/ 35 w 75"/>
                <a:gd name="T7" fmla="*/ 6 h 186"/>
                <a:gd name="T8" fmla="*/ 3 w 75"/>
                <a:gd name="T9" fmla="*/ 3 h 186"/>
              </a:gdLst>
              <a:ahLst/>
              <a:cxnLst>
                <a:cxn ang="0">
                  <a:pos x="T0" y="T1"/>
                </a:cxn>
                <a:cxn ang="0">
                  <a:pos x="T2" y="T3"/>
                </a:cxn>
                <a:cxn ang="0">
                  <a:pos x="T4" y="T5"/>
                </a:cxn>
                <a:cxn ang="0">
                  <a:pos x="T6" y="T7"/>
                </a:cxn>
                <a:cxn ang="0">
                  <a:pos x="T8" y="T9"/>
                </a:cxn>
              </a:cxnLst>
              <a:rect l="0" t="0" r="r" b="b"/>
              <a:pathLst>
                <a:path w="75" h="186">
                  <a:moveTo>
                    <a:pt x="3" y="3"/>
                  </a:moveTo>
                  <a:cubicBezTo>
                    <a:pt x="0" y="73"/>
                    <a:pt x="3" y="142"/>
                    <a:pt x="12" y="186"/>
                  </a:cubicBezTo>
                  <a:cubicBezTo>
                    <a:pt x="33" y="181"/>
                    <a:pt x="54" y="176"/>
                    <a:pt x="75" y="171"/>
                  </a:cubicBezTo>
                  <a:cubicBezTo>
                    <a:pt x="56" y="125"/>
                    <a:pt x="41" y="72"/>
                    <a:pt x="35" y="6"/>
                  </a:cubicBezTo>
                  <a:cubicBezTo>
                    <a:pt x="24" y="6"/>
                    <a:pt x="14" y="0"/>
                    <a:pt x="3"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7" name="Freeform 436"/>
            <p:cNvSpPr/>
            <p:nvPr/>
          </p:nvSpPr>
          <p:spPr bwMode="auto">
            <a:xfrm>
              <a:off x="10396538" y="5140326"/>
              <a:ext cx="147638" cy="452438"/>
            </a:xfrm>
            <a:custGeom>
              <a:avLst/>
              <a:gdLst>
                <a:gd name="T0" fmla="*/ 29 w 93"/>
                <a:gd name="T1" fmla="*/ 0 h 285"/>
                <a:gd name="T2" fmla="*/ 5 w 93"/>
                <a:gd name="T3" fmla="*/ 47 h 285"/>
                <a:gd name="T4" fmla="*/ 29 w 93"/>
                <a:gd name="T5" fmla="*/ 73 h 285"/>
                <a:gd name="T6" fmla="*/ 0 w 93"/>
                <a:gd name="T7" fmla="*/ 237 h 285"/>
                <a:gd name="T8" fmla="*/ 45 w 93"/>
                <a:gd name="T9" fmla="*/ 282 h 285"/>
                <a:gd name="T10" fmla="*/ 45 w 93"/>
                <a:gd name="T11" fmla="*/ 285 h 285"/>
                <a:gd name="T12" fmla="*/ 45 w 93"/>
                <a:gd name="T13" fmla="*/ 282 h 285"/>
                <a:gd name="T14" fmla="*/ 48 w 93"/>
                <a:gd name="T15" fmla="*/ 285 h 285"/>
                <a:gd name="T16" fmla="*/ 48 w 93"/>
                <a:gd name="T17" fmla="*/ 282 h 285"/>
                <a:gd name="T18" fmla="*/ 93 w 93"/>
                <a:gd name="T19" fmla="*/ 237 h 285"/>
                <a:gd name="T20" fmla="*/ 64 w 93"/>
                <a:gd name="T21" fmla="*/ 73 h 285"/>
                <a:gd name="T22" fmla="*/ 88 w 93"/>
                <a:gd name="T23" fmla="*/ 47 h 285"/>
                <a:gd name="T24" fmla="*/ 64 w 93"/>
                <a:gd name="T25" fmla="*/ 0 h 285"/>
                <a:gd name="T26" fmla="*/ 45 w 93"/>
                <a:gd name="T27" fmla="*/ 2 h 285"/>
                <a:gd name="T28" fmla="*/ 29 w 93"/>
                <a:gd name="T29"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285">
                  <a:moveTo>
                    <a:pt x="29" y="0"/>
                  </a:moveTo>
                  <a:lnTo>
                    <a:pt x="5" y="47"/>
                  </a:lnTo>
                  <a:lnTo>
                    <a:pt x="29" y="73"/>
                  </a:lnTo>
                  <a:lnTo>
                    <a:pt x="0" y="237"/>
                  </a:lnTo>
                  <a:lnTo>
                    <a:pt x="45" y="282"/>
                  </a:lnTo>
                  <a:lnTo>
                    <a:pt x="45" y="285"/>
                  </a:lnTo>
                  <a:lnTo>
                    <a:pt x="45" y="282"/>
                  </a:lnTo>
                  <a:lnTo>
                    <a:pt x="48" y="285"/>
                  </a:lnTo>
                  <a:lnTo>
                    <a:pt x="48" y="282"/>
                  </a:lnTo>
                  <a:lnTo>
                    <a:pt x="93" y="237"/>
                  </a:lnTo>
                  <a:lnTo>
                    <a:pt x="64" y="73"/>
                  </a:lnTo>
                  <a:lnTo>
                    <a:pt x="88" y="47"/>
                  </a:lnTo>
                  <a:lnTo>
                    <a:pt x="64" y="0"/>
                  </a:lnTo>
                  <a:lnTo>
                    <a:pt x="45" y="2"/>
                  </a:lnTo>
                  <a:lnTo>
                    <a:pt x="29" y="0"/>
                  </a:ln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8" name="Freeform 437"/>
            <p:cNvSpPr/>
            <p:nvPr/>
          </p:nvSpPr>
          <p:spPr bwMode="auto">
            <a:xfrm>
              <a:off x="10464800" y="4992688"/>
              <a:ext cx="211138" cy="241300"/>
            </a:xfrm>
            <a:custGeom>
              <a:avLst/>
              <a:gdLst>
                <a:gd name="T0" fmla="*/ 46 w 56"/>
                <a:gd name="T1" fmla="*/ 0 h 64"/>
                <a:gd name="T2" fmla="*/ 0 w 56"/>
                <a:gd name="T3" fmla="*/ 40 h 64"/>
                <a:gd name="T4" fmla="*/ 18 w 56"/>
                <a:gd name="T5" fmla="*/ 63 h 64"/>
                <a:gd name="T6" fmla="*/ 56 w 56"/>
                <a:gd name="T7" fmla="*/ 9 h 64"/>
                <a:gd name="T8" fmla="*/ 46 w 56"/>
                <a:gd name="T9" fmla="*/ 0 h 64"/>
              </a:gdLst>
              <a:ahLst/>
              <a:cxnLst>
                <a:cxn ang="0">
                  <a:pos x="T0" y="T1"/>
                </a:cxn>
                <a:cxn ang="0">
                  <a:pos x="T2" y="T3"/>
                </a:cxn>
                <a:cxn ang="0">
                  <a:pos x="T4" y="T5"/>
                </a:cxn>
                <a:cxn ang="0">
                  <a:pos x="T6" y="T7"/>
                </a:cxn>
                <a:cxn ang="0">
                  <a:pos x="T8" y="T9"/>
                </a:cxn>
              </a:cxnLst>
              <a:rect l="0" t="0" r="r" b="b"/>
              <a:pathLst>
                <a:path w="56" h="64">
                  <a:moveTo>
                    <a:pt x="46" y="0"/>
                  </a:moveTo>
                  <a:cubicBezTo>
                    <a:pt x="31" y="12"/>
                    <a:pt x="18" y="33"/>
                    <a:pt x="0" y="40"/>
                  </a:cubicBezTo>
                  <a:cubicBezTo>
                    <a:pt x="18" y="63"/>
                    <a:pt x="18" y="63"/>
                    <a:pt x="18" y="63"/>
                  </a:cubicBezTo>
                  <a:cubicBezTo>
                    <a:pt x="50" y="64"/>
                    <a:pt x="50" y="41"/>
                    <a:pt x="56" y="9"/>
                  </a:cubicBezTo>
                  <a:lnTo>
                    <a:pt x="46"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9" name="Freeform 438"/>
            <p:cNvSpPr/>
            <p:nvPr/>
          </p:nvSpPr>
          <p:spPr bwMode="auto">
            <a:xfrm>
              <a:off x="9966325" y="5656263"/>
              <a:ext cx="144463" cy="115888"/>
            </a:xfrm>
            <a:custGeom>
              <a:avLst/>
              <a:gdLst>
                <a:gd name="T0" fmla="*/ 31 w 38"/>
                <a:gd name="T1" fmla="*/ 31 h 31"/>
                <a:gd name="T2" fmla="*/ 21 w 38"/>
                <a:gd name="T3" fmla="*/ 13 h 31"/>
                <a:gd name="T4" fmla="*/ 0 w 38"/>
                <a:gd name="T5" fmla="*/ 7 h 31"/>
                <a:gd name="T6" fmla="*/ 0 w 38"/>
                <a:gd name="T7" fmla="*/ 0 h 31"/>
                <a:gd name="T8" fmla="*/ 26 w 38"/>
                <a:gd name="T9" fmla="*/ 8 h 31"/>
                <a:gd name="T10" fmla="*/ 38 w 38"/>
                <a:gd name="T11" fmla="*/ 31 h 31"/>
                <a:gd name="T12" fmla="*/ 31 w 38"/>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8" h="31">
                  <a:moveTo>
                    <a:pt x="31" y="31"/>
                  </a:moveTo>
                  <a:cubicBezTo>
                    <a:pt x="30" y="24"/>
                    <a:pt x="27" y="18"/>
                    <a:pt x="21" y="13"/>
                  </a:cubicBezTo>
                  <a:cubicBezTo>
                    <a:pt x="16" y="9"/>
                    <a:pt x="9" y="7"/>
                    <a:pt x="0" y="7"/>
                  </a:cubicBezTo>
                  <a:cubicBezTo>
                    <a:pt x="0" y="0"/>
                    <a:pt x="0" y="0"/>
                    <a:pt x="0" y="0"/>
                  </a:cubicBezTo>
                  <a:cubicBezTo>
                    <a:pt x="11" y="0"/>
                    <a:pt x="19" y="3"/>
                    <a:pt x="26" y="8"/>
                  </a:cubicBezTo>
                  <a:cubicBezTo>
                    <a:pt x="33" y="14"/>
                    <a:pt x="37" y="22"/>
                    <a:pt x="38" y="31"/>
                  </a:cubicBezTo>
                  <a:lnTo>
                    <a:pt x="31" y="3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0" name="Freeform 439"/>
            <p:cNvSpPr/>
            <p:nvPr/>
          </p:nvSpPr>
          <p:spPr bwMode="auto">
            <a:xfrm>
              <a:off x="9872663" y="5508626"/>
              <a:ext cx="180975" cy="257175"/>
            </a:xfrm>
            <a:custGeom>
              <a:avLst/>
              <a:gdLst>
                <a:gd name="T0" fmla="*/ 11 w 48"/>
                <a:gd name="T1" fmla="*/ 0 h 68"/>
                <a:gd name="T2" fmla="*/ 2 w 48"/>
                <a:gd name="T3" fmla="*/ 50 h 68"/>
                <a:gd name="T4" fmla="*/ 24 w 48"/>
                <a:gd name="T5" fmla="*/ 67 h 68"/>
                <a:gd name="T6" fmla="*/ 43 w 48"/>
                <a:gd name="T7" fmla="*/ 58 h 68"/>
                <a:gd name="T8" fmla="*/ 28 w 48"/>
                <a:gd name="T9" fmla="*/ 44 h 68"/>
                <a:gd name="T10" fmla="*/ 35 w 48"/>
                <a:gd name="T11" fmla="*/ 37 h 68"/>
                <a:gd name="T12" fmla="*/ 39 w 48"/>
                <a:gd name="T13" fmla="*/ 49 h 68"/>
                <a:gd name="T14" fmla="*/ 46 w 48"/>
                <a:gd name="T15" fmla="*/ 47 h 68"/>
                <a:gd name="T16" fmla="*/ 43 w 48"/>
                <a:gd name="T17" fmla="*/ 26 h 68"/>
                <a:gd name="T18" fmla="*/ 37 w 48"/>
                <a:gd name="T19" fmla="*/ 0 h 68"/>
                <a:gd name="T20" fmla="*/ 11 w 4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68">
                  <a:moveTo>
                    <a:pt x="11" y="0"/>
                  </a:moveTo>
                  <a:cubicBezTo>
                    <a:pt x="11" y="0"/>
                    <a:pt x="0" y="40"/>
                    <a:pt x="2" y="50"/>
                  </a:cubicBezTo>
                  <a:cubicBezTo>
                    <a:pt x="5" y="61"/>
                    <a:pt x="18" y="65"/>
                    <a:pt x="24" y="67"/>
                  </a:cubicBezTo>
                  <a:cubicBezTo>
                    <a:pt x="30" y="68"/>
                    <a:pt x="43" y="58"/>
                    <a:pt x="43" y="58"/>
                  </a:cubicBezTo>
                  <a:cubicBezTo>
                    <a:pt x="43" y="58"/>
                    <a:pt x="28" y="47"/>
                    <a:pt x="28" y="44"/>
                  </a:cubicBezTo>
                  <a:cubicBezTo>
                    <a:pt x="29" y="41"/>
                    <a:pt x="34" y="36"/>
                    <a:pt x="35" y="37"/>
                  </a:cubicBezTo>
                  <a:cubicBezTo>
                    <a:pt x="37" y="39"/>
                    <a:pt x="39" y="49"/>
                    <a:pt x="39" y="49"/>
                  </a:cubicBezTo>
                  <a:cubicBezTo>
                    <a:pt x="39" y="49"/>
                    <a:pt x="43" y="53"/>
                    <a:pt x="46" y="47"/>
                  </a:cubicBezTo>
                  <a:cubicBezTo>
                    <a:pt x="48" y="42"/>
                    <a:pt x="43" y="26"/>
                    <a:pt x="43" y="26"/>
                  </a:cubicBezTo>
                  <a:cubicBezTo>
                    <a:pt x="37" y="0"/>
                    <a:pt x="37" y="0"/>
                    <a:pt x="37" y="0"/>
                  </a:cubicBezTo>
                  <a:lnTo>
                    <a:pt x="11" y="0"/>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1" name="Freeform 440"/>
            <p:cNvSpPr/>
            <p:nvPr/>
          </p:nvSpPr>
          <p:spPr bwMode="auto">
            <a:xfrm>
              <a:off x="9918700" y="5607051"/>
              <a:ext cx="115888" cy="139700"/>
            </a:xfrm>
            <a:custGeom>
              <a:avLst/>
              <a:gdLst>
                <a:gd name="T0" fmla="*/ 24 w 31"/>
                <a:gd name="T1" fmla="*/ 37 h 37"/>
                <a:gd name="T2" fmla="*/ 31 w 31"/>
                <a:gd name="T3" fmla="*/ 32 h 37"/>
                <a:gd name="T4" fmla="*/ 16 w 31"/>
                <a:gd name="T5" fmla="*/ 18 h 37"/>
                <a:gd name="T6" fmla="*/ 23 w 31"/>
                <a:gd name="T7" fmla="*/ 11 h 37"/>
                <a:gd name="T8" fmla="*/ 9 w 31"/>
                <a:gd name="T9" fmla="*/ 0 h 37"/>
                <a:gd name="T10" fmla="*/ 2 w 31"/>
                <a:gd name="T11" fmla="*/ 21 h 37"/>
                <a:gd name="T12" fmla="*/ 24 w 3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31" h="37">
                  <a:moveTo>
                    <a:pt x="24" y="37"/>
                  </a:moveTo>
                  <a:cubicBezTo>
                    <a:pt x="28" y="34"/>
                    <a:pt x="31" y="32"/>
                    <a:pt x="31" y="32"/>
                  </a:cubicBezTo>
                  <a:cubicBezTo>
                    <a:pt x="31" y="32"/>
                    <a:pt x="16" y="21"/>
                    <a:pt x="16" y="18"/>
                  </a:cubicBezTo>
                  <a:cubicBezTo>
                    <a:pt x="17" y="15"/>
                    <a:pt x="22" y="10"/>
                    <a:pt x="23" y="11"/>
                  </a:cubicBezTo>
                  <a:cubicBezTo>
                    <a:pt x="23" y="11"/>
                    <a:pt x="13" y="0"/>
                    <a:pt x="9" y="0"/>
                  </a:cubicBezTo>
                  <a:cubicBezTo>
                    <a:pt x="6" y="0"/>
                    <a:pt x="0" y="14"/>
                    <a:pt x="2" y="21"/>
                  </a:cubicBezTo>
                  <a:cubicBezTo>
                    <a:pt x="4" y="26"/>
                    <a:pt x="16" y="33"/>
                    <a:pt x="24" y="37"/>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2" name="Freeform 441"/>
            <p:cNvSpPr/>
            <p:nvPr/>
          </p:nvSpPr>
          <p:spPr bwMode="auto">
            <a:xfrm>
              <a:off x="9894888" y="5656263"/>
              <a:ext cx="101600" cy="150813"/>
            </a:xfrm>
            <a:custGeom>
              <a:avLst/>
              <a:gdLst>
                <a:gd name="T0" fmla="*/ 1 w 27"/>
                <a:gd name="T1" fmla="*/ 40 h 40"/>
                <a:gd name="T2" fmla="*/ 3 w 27"/>
                <a:gd name="T3" fmla="*/ 13 h 40"/>
                <a:gd name="T4" fmla="*/ 27 w 27"/>
                <a:gd name="T5" fmla="*/ 1 h 40"/>
                <a:gd name="T6" fmla="*/ 26 w 27"/>
                <a:gd name="T7" fmla="*/ 7 h 40"/>
                <a:gd name="T8" fmla="*/ 10 w 27"/>
                <a:gd name="T9" fmla="*/ 16 h 40"/>
                <a:gd name="T10" fmla="*/ 8 w 27"/>
                <a:gd name="T11" fmla="*/ 39 h 40"/>
                <a:gd name="T12" fmla="*/ 1 w 27"/>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1" y="40"/>
                  </a:moveTo>
                  <a:cubicBezTo>
                    <a:pt x="0" y="30"/>
                    <a:pt x="0" y="20"/>
                    <a:pt x="3" y="13"/>
                  </a:cubicBezTo>
                  <a:cubicBezTo>
                    <a:pt x="7" y="5"/>
                    <a:pt x="14" y="0"/>
                    <a:pt x="27" y="1"/>
                  </a:cubicBezTo>
                  <a:cubicBezTo>
                    <a:pt x="26" y="7"/>
                    <a:pt x="26" y="7"/>
                    <a:pt x="26" y="7"/>
                  </a:cubicBezTo>
                  <a:cubicBezTo>
                    <a:pt x="17" y="7"/>
                    <a:pt x="12" y="10"/>
                    <a:pt x="10" y="16"/>
                  </a:cubicBezTo>
                  <a:cubicBezTo>
                    <a:pt x="7" y="22"/>
                    <a:pt x="7" y="31"/>
                    <a:pt x="8" y="39"/>
                  </a:cubicBezTo>
                  <a:lnTo>
                    <a:pt x="1" y="4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3" name="Freeform 442"/>
            <p:cNvSpPr/>
            <p:nvPr/>
          </p:nvSpPr>
          <p:spPr bwMode="auto">
            <a:xfrm>
              <a:off x="10220325" y="6202363"/>
              <a:ext cx="214313" cy="146050"/>
            </a:xfrm>
            <a:custGeom>
              <a:avLst/>
              <a:gdLst>
                <a:gd name="T0" fmla="*/ 52 w 57"/>
                <a:gd name="T1" fmla="*/ 1 h 39"/>
                <a:gd name="T2" fmla="*/ 57 w 57"/>
                <a:gd name="T3" fmla="*/ 20 h 39"/>
                <a:gd name="T4" fmla="*/ 7 w 57"/>
                <a:gd name="T5" fmla="*/ 39 h 39"/>
                <a:gd name="T6" fmla="*/ 39 w 57"/>
                <a:gd name="T7" fmla="*/ 15 h 39"/>
                <a:gd name="T8" fmla="*/ 33 w 57"/>
                <a:gd name="T9" fmla="*/ 0 h 39"/>
                <a:gd name="T10" fmla="*/ 52 w 57"/>
                <a:gd name="T11" fmla="*/ 1 h 39"/>
              </a:gdLst>
              <a:ahLst/>
              <a:cxnLst>
                <a:cxn ang="0">
                  <a:pos x="T0" y="T1"/>
                </a:cxn>
                <a:cxn ang="0">
                  <a:pos x="T2" y="T3"/>
                </a:cxn>
                <a:cxn ang="0">
                  <a:pos x="T4" y="T5"/>
                </a:cxn>
                <a:cxn ang="0">
                  <a:pos x="T6" y="T7"/>
                </a:cxn>
                <a:cxn ang="0">
                  <a:pos x="T8" y="T9"/>
                </a:cxn>
                <a:cxn ang="0">
                  <a:pos x="T10" y="T11"/>
                </a:cxn>
              </a:cxnLst>
              <a:rect l="0" t="0" r="r" b="b"/>
              <a:pathLst>
                <a:path w="57" h="39">
                  <a:moveTo>
                    <a:pt x="52" y="1"/>
                  </a:moveTo>
                  <a:cubicBezTo>
                    <a:pt x="57" y="20"/>
                    <a:pt x="57" y="20"/>
                    <a:pt x="57" y="20"/>
                  </a:cubicBezTo>
                  <a:cubicBezTo>
                    <a:pt x="50" y="30"/>
                    <a:pt x="24" y="38"/>
                    <a:pt x="7" y="39"/>
                  </a:cubicBezTo>
                  <a:cubicBezTo>
                    <a:pt x="0" y="29"/>
                    <a:pt x="23" y="19"/>
                    <a:pt x="39" y="15"/>
                  </a:cubicBezTo>
                  <a:cubicBezTo>
                    <a:pt x="33" y="0"/>
                    <a:pt x="33" y="0"/>
                    <a:pt x="33" y="0"/>
                  </a:cubicBezTo>
                  <a:lnTo>
                    <a:pt x="52" y="1"/>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4" name="Freeform 443"/>
            <p:cNvSpPr/>
            <p:nvPr/>
          </p:nvSpPr>
          <p:spPr bwMode="auto">
            <a:xfrm>
              <a:off x="10480675" y="6183313"/>
              <a:ext cx="198438" cy="112713"/>
            </a:xfrm>
            <a:custGeom>
              <a:avLst/>
              <a:gdLst>
                <a:gd name="T0" fmla="*/ 21 w 53"/>
                <a:gd name="T1" fmla="*/ 2 h 30"/>
                <a:gd name="T2" fmla="*/ 19 w 53"/>
                <a:gd name="T3" fmla="*/ 12 h 30"/>
                <a:gd name="T4" fmla="*/ 53 w 53"/>
                <a:gd name="T5" fmla="*/ 30 h 30"/>
                <a:gd name="T6" fmla="*/ 0 w 53"/>
                <a:gd name="T7" fmla="*/ 27 h 30"/>
                <a:gd name="T8" fmla="*/ 0 w 53"/>
                <a:gd name="T9" fmla="*/ 8 h 30"/>
                <a:gd name="T10" fmla="*/ 13 w 53"/>
                <a:gd name="T11" fmla="*/ 0 h 30"/>
                <a:gd name="T12" fmla="*/ 21 w 53"/>
                <a:gd name="T13" fmla="*/ 2 h 30"/>
              </a:gdLst>
              <a:ahLst/>
              <a:cxnLst>
                <a:cxn ang="0">
                  <a:pos x="T0" y="T1"/>
                </a:cxn>
                <a:cxn ang="0">
                  <a:pos x="T2" y="T3"/>
                </a:cxn>
                <a:cxn ang="0">
                  <a:pos x="T4" y="T5"/>
                </a:cxn>
                <a:cxn ang="0">
                  <a:pos x="T6" y="T7"/>
                </a:cxn>
                <a:cxn ang="0">
                  <a:pos x="T8" y="T9"/>
                </a:cxn>
                <a:cxn ang="0">
                  <a:pos x="T10" y="T11"/>
                </a:cxn>
                <a:cxn ang="0">
                  <a:pos x="T12" y="T13"/>
                </a:cxn>
              </a:cxnLst>
              <a:rect l="0" t="0" r="r" b="b"/>
              <a:pathLst>
                <a:path w="53" h="30">
                  <a:moveTo>
                    <a:pt x="21" y="2"/>
                  </a:moveTo>
                  <a:cubicBezTo>
                    <a:pt x="21" y="2"/>
                    <a:pt x="18" y="11"/>
                    <a:pt x="19" y="12"/>
                  </a:cubicBezTo>
                  <a:cubicBezTo>
                    <a:pt x="22" y="14"/>
                    <a:pt x="52" y="18"/>
                    <a:pt x="53" y="30"/>
                  </a:cubicBezTo>
                  <a:cubicBezTo>
                    <a:pt x="0" y="27"/>
                    <a:pt x="0" y="27"/>
                    <a:pt x="0" y="27"/>
                  </a:cubicBezTo>
                  <a:cubicBezTo>
                    <a:pt x="0" y="8"/>
                    <a:pt x="0" y="8"/>
                    <a:pt x="0" y="8"/>
                  </a:cubicBezTo>
                  <a:cubicBezTo>
                    <a:pt x="13" y="0"/>
                    <a:pt x="13" y="0"/>
                    <a:pt x="13" y="0"/>
                  </a:cubicBezTo>
                  <a:lnTo>
                    <a:pt x="21"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5" name="Freeform 444"/>
            <p:cNvSpPr/>
            <p:nvPr/>
          </p:nvSpPr>
          <p:spPr bwMode="auto">
            <a:xfrm>
              <a:off x="10261600" y="5791201"/>
              <a:ext cx="173038" cy="430213"/>
            </a:xfrm>
            <a:custGeom>
              <a:avLst/>
              <a:gdLst>
                <a:gd name="T0" fmla="*/ 0 w 46"/>
                <a:gd name="T1" fmla="*/ 4 h 114"/>
                <a:gd name="T2" fmla="*/ 20 w 46"/>
                <a:gd name="T3" fmla="*/ 114 h 114"/>
                <a:gd name="T4" fmla="*/ 46 w 46"/>
                <a:gd name="T5" fmla="*/ 114 h 114"/>
                <a:gd name="T6" fmla="*/ 42 w 46"/>
                <a:gd name="T7" fmla="*/ 0 h 114"/>
                <a:gd name="T8" fmla="*/ 0 w 46"/>
                <a:gd name="T9" fmla="*/ 4 h 114"/>
              </a:gdLst>
              <a:ahLst/>
              <a:cxnLst>
                <a:cxn ang="0">
                  <a:pos x="T0" y="T1"/>
                </a:cxn>
                <a:cxn ang="0">
                  <a:pos x="T2" y="T3"/>
                </a:cxn>
                <a:cxn ang="0">
                  <a:pos x="T4" y="T5"/>
                </a:cxn>
                <a:cxn ang="0">
                  <a:pos x="T6" y="T7"/>
                </a:cxn>
                <a:cxn ang="0">
                  <a:pos x="T8" y="T9"/>
                </a:cxn>
              </a:cxnLst>
              <a:rect l="0" t="0" r="r" b="b"/>
              <a:pathLst>
                <a:path w="46" h="114">
                  <a:moveTo>
                    <a:pt x="0" y="4"/>
                  </a:moveTo>
                  <a:cubicBezTo>
                    <a:pt x="6" y="39"/>
                    <a:pt x="6" y="81"/>
                    <a:pt x="20" y="114"/>
                  </a:cubicBezTo>
                  <a:cubicBezTo>
                    <a:pt x="29" y="114"/>
                    <a:pt x="38" y="114"/>
                    <a:pt x="46" y="114"/>
                  </a:cubicBezTo>
                  <a:cubicBezTo>
                    <a:pt x="34" y="72"/>
                    <a:pt x="38" y="36"/>
                    <a:pt x="42" y="0"/>
                  </a:cubicBezTo>
                  <a:cubicBezTo>
                    <a:pt x="28" y="2"/>
                    <a:pt x="14" y="3"/>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6" name="Freeform 445"/>
            <p:cNvSpPr/>
            <p:nvPr/>
          </p:nvSpPr>
          <p:spPr bwMode="auto">
            <a:xfrm>
              <a:off x="10264775" y="4992688"/>
              <a:ext cx="211138" cy="241300"/>
            </a:xfrm>
            <a:custGeom>
              <a:avLst/>
              <a:gdLst>
                <a:gd name="T0" fmla="*/ 10 w 56"/>
                <a:gd name="T1" fmla="*/ 0 h 64"/>
                <a:gd name="T2" fmla="*/ 56 w 56"/>
                <a:gd name="T3" fmla="*/ 40 h 64"/>
                <a:gd name="T4" fmla="*/ 38 w 56"/>
                <a:gd name="T5" fmla="*/ 63 h 64"/>
                <a:gd name="T6" fmla="*/ 0 w 56"/>
                <a:gd name="T7" fmla="*/ 9 h 64"/>
                <a:gd name="T8" fmla="*/ 10 w 56"/>
                <a:gd name="T9" fmla="*/ 0 h 64"/>
              </a:gdLst>
              <a:ahLst/>
              <a:cxnLst>
                <a:cxn ang="0">
                  <a:pos x="T0" y="T1"/>
                </a:cxn>
                <a:cxn ang="0">
                  <a:pos x="T2" y="T3"/>
                </a:cxn>
                <a:cxn ang="0">
                  <a:pos x="T4" y="T5"/>
                </a:cxn>
                <a:cxn ang="0">
                  <a:pos x="T6" y="T7"/>
                </a:cxn>
                <a:cxn ang="0">
                  <a:pos x="T8" y="T9"/>
                </a:cxn>
              </a:cxnLst>
              <a:rect l="0" t="0" r="r" b="b"/>
              <a:pathLst>
                <a:path w="56" h="64">
                  <a:moveTo>
                    <a:pt x="10" y="0"/>
                  </a:moveTo>
                  <a:cubicBezTo>
                    <a:pt x="25" y="12"/>
                    <a:pt x="38" y="33"/>
                    <a:pt x="56" y="40"/>
                  </a:cubicBezTo>
                  <a:cubicBezTo>
                    <a:pt x="38" y="63"/>
                    <a:pt x="38" y="63"/>
                    <a:pt x="38" y="63"/>
                  </a:cubicBezTo>
                  <a:cubicBezTo>
                    <a:pt x="5" y="64"/>
                    <a:pt x="6" y="41"/>
                    <a:pt x="0" y="9"/>
                  </a:cubicBezTo>
                  <a:lnTo>
                    <a:pt x="10"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7" name="Freeform 446"/>
            <p:cNvSpPr/>
            <p:nvPr/>
          </p:nvSpPr>
          <p:spPr bwMode="auto">
            <a:xfrm>
              <a:off x="9944100" y="4064001"/>
              <a:ext cx="1096963" cy="1035050"/>
            </a:xfrm>
            <a:custGeom>
              <a:avLst/>
              <a:gdLst>
                <a:gd name="T0" fmla="*/ 9 w 291"/>
                <a:gd name="T1" fmla="*/ 18 h 275"/>
                <a:gd name="T2" fmla="*/ 32 w 291"/>
                <a:gd name="T3" fmla="*/ 227 h 275"/>
                <a:gd name="T4" fmla="*/ 243 w 291"/>
                <a:gd name="T5" fmla="*/ 240 h 275"/>
                <a:gd name="T6" fmla="*/ 291 w 291"/>
                <a:gd name="T7" fmla="*/ 35 h 275"/>
                <a:gd name="T8" fmla="*/ 169 w 291"/>
                <a:gd name="T9" fmla="*/ 8 h 275"/>
                <a:gd name="T10" fmla="*/ 169 w 291"/>
                <a:gd name="T11" fmla="*/ 2 h 275"/>
                <a:gd name="T12" fmla="*/ 151 w 291"/>
                <a:gd name="T13" fmla="*/ 4 h 275"/>
                <a:gd name="T14" fmla="*/ 134 w 291"/>
                <a:gd name="T15" fmla="*/ 0 h 275"/>
                <a:gd name="T16" fmla="*/ 133 w 291"/>
                <a:gd name="T17" fmla="*/ 6 h 275"/>
                <a:gd name="T18" fmla="*/ 9 w 291"/>
                <a:gd name="T19" fmla="*/ 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1" h="275">
                  <a:moveTo>
                    <a:pt x="9" y="18"/>
                  </a:moveTo>
                  <a:cubicBezTo>
                    <a:pt x="9" y="18"/>
                    <a:pt x="0" y="190"/>
                    <a:pt x="32" y="227"/>
                  </a:cubicBezTo>
                  <a:cubicBezTo>
                    <a:pt x="66" y="267"/>
                    <a:pt x="205" y="275"/>
                    <a:pt x="243" y="240"/>
                  </a:cubicBezTo>
                  <a:cubicBezTo>
                    <a:pt x="279" y="206"/>
                    <a:pt x="291" y="35"/>
                    <a:pt x="291" y="35"/>
                  </a:cubicBezTo>
                  <a:cubicBezTo>
                    <a:pt x="169" y="8"/>
                    <a:pt x="169" y="8"/>
                    <a:pt x="169" y="8"/>
                  </a:cubicBezTo>
                  <a:cubicBezTo>
                    <a:pt x="169" y="2"/>
                    <a:pt x="169" y="2"/>
                    <a:pt x="169" y="2"/>
                  </a:cubicBezTo>
                  <a:cubicBezTo>
                    <a:pt x="151" y="4"/>
                    <a:pt x="151" y="4"/>
                    <a:pt x="151" y="4"/>
                  </a:cubicBezTo>
                  <a:cubicBezTo>
                    <a:pt x="134" y="0"/>
                    <a:pt x="134" y="0"/>
                    <a:pt x="134" y="0"/>
                  </a:cubicBezTo>
                  <a:cubicBezTo>
                    <a:pt x="133" y="6"/>
                    <a:pt x="133" y="6"/>
                    <a:pt x="133" y="6"/>
                  </a:cubicBezTo>
                  <a:lnTo>
                    <a:pt x="9" y="18"/>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8" name="Freeform 447"/>
            <p:cNvSpPr/>
            <p:nvPr/>
          </p:nvSpPr>
          <p:spPr bwMode="auto">
            <a:xfrm>
              <a:off x="9993313" y="4010026"/>
              <a:ext cx="1011238" cy="587375"/>
            </a:xfrm>
            <a:custGeom>
              <a:avLst/>
              <a:gdLst>
                <a:gd name="T0" fmla="*/ 0 w 268"/>
                <a:gd name="T1" fmla="*/ 140 h 156"/>
                <a:gd name="T2" fmla="*/ 82 w 268"/>
                <a:gd name="T3" fmla="*/ 56 h 156"/>
                <a:gd name="T4" fmla="*/ 194 w 268"/>
                <a:gd name="T5" fmla="*/ 62 h 156"/>
                <a:gd name="T6" fmla="*/ 266 w 268"/>
                <a:gd name="T7" fmla="*/ 156 h 156"/>
                <a:gd name="T8" fmla="*/ 267 w 268"/>
                <a:gd name="T9" fmla="*/ 38 h 156"/>
                <a:gd name="T10" fmla="*/ 268 w 268"/>
                <a:gd name="T11" fmla="*/ 17 h 156"/>
                <a:gd name="T12" fmla="*/ 237 w 268"/>
                <a:gd name="T13" fmla="*/ 11 h 156"/>
                <a:gd name="T14" fmla="*/ 140 w 268"/>
                <a:gd name="T15" fmla="*/ 34 h 156"/>
                <a:gd name="T16" fmla="*/ 46 w 268"/>
                <a:gd name="T17" fmla="*/ 0 h 156"/>
                <a:gd name="T18" fmla="*/ 14 w 268"/>
                <a:gd name="T19" fmla="*/ 3 h 156"/>
                <a:gd name="T20" fmla="*/ 12 w 268"/>
                <a:gd name="T21" fmla="*/ 23 h 156"/>
                <a:gd name="T22" fmla="*/ 0 w 268"/>
                <a:gd name="T23" fmla="*/ 14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 h="156">
                  <a:moveTo>
                    <a:pt x="0" y="140"/>
                  </a:moveTo>
                  <a:cubicBezTo>
                    <a:pt x="11" y="94"/>
                    <a:pt x="28" y="21"/>
                    <a:pt x="82" y="56"/>
                  </a:cubicBezTo>
                  <a:cubicBezTo>
                    <a:pt x="100" y="68"/>
                    <a:pt x="177" y="72"/>
                    <a:pt x="194" y="62"/>
                  </a:cubicBezTo>
                  <a:cubicBezTo>
                    <a:pt x="247" y="34"/>
                    <a:pt x="260" y="110"/>
                    <a:pt x="266" y="156"/>
                  </a:cubicBezTo>
                  <a:cubicBezTo>
                    <a:pt x="266" y="156"/>
                    <a:pt x="268" y="48"/>
                    <a:pt x="267" y="38"/>
                  </a:cubicBezTo>
                  <a:cubicBezTo>
                    <a:pt x="266" y="28"/>
                    <a:pt x="268" y="17"/>
                    <a:pt x="268" y="17"/>
                  </a:cubicBezTo>
                  <a:cubicBezTo>
                    <a:pt x="237" y="11"/>
                    <a:pt x="237" y="11"/>
                    <a:pt x="237" y="11"/>
                  </a:cubicBezTo>
                  <a:cubicBezTo>
                    <a:pt x="140" y="34"/>
                    <a:pt x="140" y="34"/>
                    <a:pt x="140" y="34"/>
                  </a:cubicBezTo>
                  <a:cubicBezTo>
                    <a:pt x="46" y="0"/>
                    <a:pt x="46" y="0"/>
                    <a:pt x="46" y="0"/>
                  </a:cubicBezTo>
                  <a:cubicBezTo>
                    <a:pt x="14" y="3"/>
                    <a:pt x="14" y="3"/>
                    <a:pt x="14" y="3"/>
                  </a:cubicBezTo>
                  <a:cubicBezTo>
                    <a:pt x="14" y="3"/>
                    <a:pt x="15" y="14"/>
                    <a:pt x="12" y="23"/>
                  </a:cubicBezTo>
                  <a:cubicBezTo>
                    <a:pt x="10" y="33"/>
                    <a:pt x="0" y="140"/>
                    <a:pt x="0" y="140"/>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9" name="Freeform 448"/>
            <p:cNvSpPr/>
            <p:nvPr/>
          </p:nvSpPr>
          <p:spPr bwMode="auto">
            <a:xfrm>
              <a:off x="9899650" y="3675063"/>
              <a:ext cx="1270000" cy="922338"/>
            </a:xfrm>
            <a:custGeom>
              <a:avLst/>
              <a:gdLst>
                <a:gd name="T0" fmla="*/ 16 w 337"/>
                <a:gd name="T1" fmla="*/ 227 h 245"/>
                <a:gd name="T2" fmla="*/ 27 w 337"/>
                <a:gd name="T3" fmla="*/ 229 h 245"/>
                <a:gd name="T4" fmla="*/ 56 w 337"/>
                <a:gd name="T5" fmla="*/ 130 h 245"/>
                <a:gd name="T6" fmla="*/ 123 w 337"/>
                <a:gd name="T7" fmla="*/ 136 h 245"/>
                <a:gd name="T8" fmla="*/ 204 w 337"/>
                <a:gd name="T9" fmla="*/ 141 h 245"/>
                <a:gd name="T10" fmla="*/ 272 w 337"/>
                <a:gd name="T11" fmla="*/ 143 h 245"/>
                <a:gd name="T12" fmla="*/ 288 w 337"/>
                <a:gd name="T13" fmla="*/ 245 h 245"/>
                <a:gd name="T14" fmla="*/ 300 w 337"/>
                <a:gd name="T15" fmla="*/ 244 h 245"/>
                <a:gd name="T16" fmla="*/ 328 w 337"/>
                <a:gd name="T17" fmla="*/ 129 h 245"/>
                <a:gd name="T18" fmla="*/ 2 w 337"/>
                <a:gd name="T19" fmla="*/ 110 h 245"/>
                <a:gd name="T20" fmla="*/ 16 w 337"/>
                <a:gd name="T21" fmla="*/ 22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7" h="245">
                  <a:moveTo>
                    <a:pt x="16" y="227"/>
                  </a:moveTo>
                  <a:cubicBezTo>
                    <a:pt x="27" y="229"/>
                    <a:pt x="27" y="229"/>
                    <a:pt x="27" y="229"/>
                  </a:cubicBezTo>
                  <a:cubicBezTo>
                    <a:pt x="27" y="229"/>
                    <a:pt x="31" y="155"/>
                    <a:pt x="56" y="130"/>
                  </a:cubicBezTo>
                  <a:cubicBezTo>
                    <a:pt x="80" y="106"/>
                    <a:pt x="107" y="124"/>
                    <a:pt x="123" y="136"/>
                  </a:cubicBezTo>
                  <a:cubicBezTo>
                    <a:pt x="138" y="147"/>
                    <a:pt x="187" y="150"/>
                    <a:pt x="204" y="141"/>
                  </a:cubicBezTo>
                  <a:cubicBezTo>
                    <a:pt x="221" y="131"/>
                    <a:pt x="250" y="116"/>
                    <a:pt x="272" y="143"/>
                  </a:cubicBezTo>
                  <a:cubicBezTo>
                    <a:pt x="293" y="171"/>
                    <a:pt x="288" y="245"/>
                    <a:pt x="288" y="245"/>
                  </a:cubicBezTo>
                  <a:cubicBezTo>
                    <a:pt x="300" y="244"/>
                    <a:pt x="300" y="244"/>
                    <a:pt x="300" y="244"/>
                  </a:cubicBezTo>
                  <a:cubicBezTo>
                    <a:pt x="300" y="244"/>
                    <a:pt x="325" y="161"/>
                    <a:pt x="328" y="129"/>
                  </a:cubicBezTo>
                  <a:cubicBezTo>
                    <a:pt x="337" y="19"/>
                    <a:pt x="5" y="0"/>
                    <a:pt x="2" y="110"/>
                  </a:cubicBezTo>
                  <a:cubicBezTo>
                    <a:pt x="0" y="142"/>
                    <a:pt x="16" y="227"/>
                    <a:pt x="16" y="227"/>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0" name="Freeform 449"/>
            <p:cNvSpPr/>
            <p:nvPr/>
          </p:nvSpPr>
          <p:spPr bwMode="auto">
            <a:xfrm>
              <a:off x="10272713" y="4767263"/>
              <a:ext cx="388938" cy="195263"/>
            </a:xfrm>
            <a:custGeom>
              <a:avLst/>
              <a:gdLst>
                <a:gd name="T0" fmla="*/ 99 w 103"/>
                <a:gd name="T1" fmla="*/ 15 h 52"/>
                <a:gd name="T2" fmla="*/ 0 w 103"/>
                <a:gd name="T3" fmla="*/ 0 h 52"/>
                <a:gd name="T4" fmla="*/ 18 w 103"/>
                <a:gd name="T5" fmla="*/ 44 h 52"/>
                <a:gd name="T6" fmla="*/ 88 w 103"/>
                <a:gd name="T7" fmla="*/ 39 h 52"/>
                <a:gd name="T8" fmla="*/ 99 w 103"/>
                <a:gd name="T9" fmla="*/ 15 h 52"/>
              </a:gdLst>
              <a:ahLst/>
              <a:cxnLst>
                <a:cxn ang="0">
                  <a:pos x="T0" y="T1"/>
                </a:cxn>
                <a:cxn ang="0">
                  <a:pos x="T2" y="T3"/>
                </a:cxn>
                <a:cxn ang="0">
                  <a:pos x="T4" y="T5"/>
                </a:cxn>
                <a:cxn ang="0">
                  <a:pos x="T6" y="T7"/>
                </a:cxn>
                <a:cxn ang="0">
                  <a:pos x="T8" y="T9"/>
                </a:cxn>
              </a:cxnLst>
              <a:rect l="0" t="0" r="r" b="b"/>
              <a:pathLst>
                <a:path w="103" h="52">
                  <a:moveTo>
                    <a:pt x="99" y="15"/>
                  </a:moveTo>
                  <a:cubicBezTo>
                    <a:pt x="68" y="16"/>
                    <a:pt x="28" y="16"/>
                    <a:pt x="0" y="0"/>
                  </a:cubicBezTo>
                  <a:cubicBezTo>
                    <a:pt x="0" y="0"/>
                    <a:pt x="0" y="36"/>
                    <a:pt x="18" y="44"/>
                  </a:cubicBezTo>
                  <a:cubicBezTo>
                    <a:pt x="35" y="52"/>
                    <a:pt x="73" y="48"/>
                    <a:pt x="88" y="39"/>
                  </a:cubicBezTo>
                  <a:cubicBezTo>
                    <a:pt x="103" y="29"/>
                    <a:pt x="99" y="15"/>
                    <a:pt x="99" y="15"/>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1" name="Freeform 450"/>
            <p:cNvSpPr/>
            <p:nvPr/>
          </p:nvSpPr>
          <p:spPr bwMode="auto">
            <a:xfrm>
              <a:off x="10401300" y="4910138"/>
              <a:ext cx="150813" cy="41275"/>
            </a:xfrm>
            <a:custGeom>
              <a:avLst/>
              <a:gdLst>
                <a:gd name="T0" fmla="*/ 0 w 40"/>
                <a:gd name="T1" fmla="*/ 10 h 11"/>
                <a:gd name="T2" fmla="*/ 40 w 40"/>
                <a:gd name="T3" fmla="*/ 6 h 11"/>
                <a:gd name="T4" fmla="*/ 28 w 40"/>
                <a:gd name="T5" fmla="*/ 1 h 11"/>
                <a:gd name="T6" fmla="*/ 23 w 40"/>
                <a:gd name="T7" fmla="*/ 3 h 11"/>
                <a:gd name="T8" fmla="*/ 13 w 40"/>
                <a:gd name="T9" fmla="*/ 0 h 11"/>
                <a:gd name="T10" fmla="*/ 0 w 40"/>
                <a:gd name="T11" fmla="*/ 10 h 11"/>
              </a:gdLst>
              <a:ahLst/>
              <a:cxnLst>
                <a:cxn ang="0">
                  <a:pos x="T0" y="T1"/>
                </a:cxn>
                <a:cxn ang="0">
                  <a:pos x="T2" y="T3"/>
                </a:cxn>
                <a:cxn ang="0">
                  <a:pos x="T4" y="T5"/>
                </a:cxn>
                <a:cxn ang="0">
                  <a:pos x="T6" y="T7"/>
                </a:cxn>
                <a:cxn ang="0">
                  <a:pos x="T8" y="T9"/>
                </a:cxn>
                <a:cxn ang="0">
                  <a:pos x="T10" y="T11"/>
                </a:cxn>
              </a:cxnLst>
              <a:rect l="0" t="0" r="r" b="b"/>
              <a:pathLst>
                <a:path w="40" h="11">
                  <a:moveTo>
                    <a:pt x="0" y="10"/>
                  </a:moveTo>
                  <a:cubicBezTo>
                    <a:pt x="13" y="11"/>
                    <a:pt x="28" y="10"/>
                    <a:pt x="40" y="6"/>
                  </a:cubicBezTo>
                  <a:cubicBezTo>
                    <a:pt x="37" y="4"/>
                    <a:pt x="31" y="0"/>
                    <a:pt x="28" y="1"/>
                  </a:cubicBezTo>
                  <a:cubicBezTo>
                    <a:pt x="25" y="2"/>
                    <a:pt x="23" y="3"/>
                    <a:pt x="23" y="3"/>
                  </a:cubicBezTo>
                  <a:cubicBezTo>
                    <a:pt x="23" y="3"/>
                    <a:pt x="19" y="0"/>
                    <a:pt x="13" y="0"/>
                  </a:cubicBezTo>
                  <a:cubicBezTo>
                    <a:pt x="9" y="1"/>
                    <a:pt x="3" y="6"/>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2" name="Freeform 451"/>
            <p:cNvSpPr/>
            <p:nvPr/>
          </p:nvSpPr>
          <p:spPr bwMode="auto">
            <a:xfrm>
              <a:off x="10272713" y="4767263"/>
              <a:ext cx="376238" cy="106363"/>
            </a:xfrm>
            <a:custGeom>
              <a:avLst/>
              <a:gdLst>
                <a:gd name="T0" fmla="*/ 99 w 100"/>
                <a:gd name="T1" fmla="*/ 15 h 28"/>
                <a:gd name="T2" fmla="*/ 0 w 100"/>
                <a:gd name="T3" fmla="*/ 0 h 28"/>
                <a:gd name="T4" fmla="*/ 3 w 100"/>
                <a:gd name="T5" fmla="*/ 21 h 28"/>
                <a:gd name="T6" fmla="*/ 33 w 100"/>
                <a:gd name="T7" fmla="*/ 26 h 28"/>
                <a:gd name="T8" fmla="*/ 99 w 100"/>
                <a:gd name="T9" fmla="*/ 24 h 28"/>
                <a:gd name="T10" fmla="*/ 99 w 100"/>
                <a:gd name="T11" fmla="*/ 15 h 28"/>
              </a:gdLst>
              <a:ahLst/>
              <a:cxnLst>
                <a:cxn ang="0">
                  <a:pos x="T0" y="T1"/>
                </a:cxn>
                <a:cxn ang="0">
                  <a:pos x="T2" y="T3"/>
                </a:cxn>
                <a:cxn ang="0">
                  <a:pos x="T4" y="T5"/>
                </a:cxn>
                <a:cxn ang="0">
                  <a:pos x="T6" y="T7"/>
                </a:cxn>
                <a:cxn ang="0">
                  <a:pos x="T8" y="T9"/>
                </a:cxn>
                <a:cxn ang="0">
                  <a:pos x="T10" y="T11"/>
                </a:cxn>
              </a:cxnLst>
              <a:rect l="0" t="0" r="r" b="b"/>
              <a:pathLst>
                <a:path w="100" h="28">
                  <a:moveTo>
                    <a:pt x="99" y="15"/>
                  </a:moveTo>
                  <a:cubicBezTo>
                    <a:pt x="68" y="16"/>
                    <a:pt x="28" y="16"/>
                    <a:pt x="0" y="0"/>
                  </a:cubicBezTo>
                  <a:cubicBezTo>
                    <a:pt x="0" y="0"/>
                    <a:pt x="0" y="10"/>
                    <a:pt x="3" y="21"/>
                  </a:cubicBezTo>
                  <a:cubicBezTo>
                    <a:pt x="11" y="23"/>
                    <a:pt x="22" y="25"/>
                    <a:pt x="33" y="26"/>
                  </a:cubicBezTo>
                  <a:cubicBezTo>
                    <a:pt x="56" y="28"/>
                    <a:pt x="86" y="25"/>
                    <a:pt x="99" y="24"/>
                  </a:cubicBezTo>
                  <a:cubicBezTo>
                    <a:pt x="100" y="19"/>
                    <a:pt x="99" y="15"/>
                    <a:pt x="99"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3" name="Freeform 452"/>
            <p:cNvSpPr/>
            <p:nvPr/>
          </p:nvSpPr>
          <p:spPr bwMode="auto">
            <a:xfrm>
              <a:off x="10593388" y="4375151"/>
              <a:ext cx="206375" cy="219075"/>
            </a:xfrm>
            <a:custGeom>
              <a:avLst/>
              <a:gdLst>
                <a:gd name="T0" fmla="*/ 51 w 55"/>
                <a:gd name="T1" fmla="*/ 58 h 58"/>
                <a:gd name="T2" fmla="*/ 0 w 55"/>
                <a:gd name="T3" fmla="*/ 49 h 58"/>
                <a:gd name="T4" fmla="*/ 15 w 55"/>
                <a:gd name="T5" fmla="*/ 5 h 58"/>
                <a:gd name="T6" fmla="*/ 52 w 55"/>
                <a:gd name="T7" fmla="*/ 19 h 58"/>
                <a:gd name="T8" fmla="*/ 51 w 55"/>
                <a:gd name="T9" fmla="*/ 58 h 58"/>
              </a:gdLst>
              <a:ahLst/>
              <a:cxnLst>
                <a:cxn ang="0">
                  <a:pos x="T0" y="T1"/>
                </a:cxn>
                <a:cxn ang="0">
                  <a:pos x="T2" y="T3"/>
                </a:cxn>
                <a:cxn ang="0">
                  <a:pos x="T4" y="T5"/>
                </a:cxn>
                <a:cxn ang="0">
                  <a:pos x="T6" y="T7"/>
                </a:cxn>
                <a:cxn ang="0">
                  <a:pos x="T8" y="T9"/>
                </a:cxn>
              </a:cxnLst>
              <a:rect l="0" t="0" r="r" b="b"/>
              <a:pathLst>
                <a:path w="55" h="58">
                  <a:moveTo>
                    <a:pt x="51" y="58"/>
                  </a:moveTo>
                  <a:cubicBezTo>
                    <a:pt x="0" y="49"/>
                    <a:pt x="0" y="49"/>
                    <a:pt x="0" y="49"/>
                  </a:cubicBezTo>
                  <a:cubicBezTo>
                    <a:pt x="0" y="49"/>
                    <a:pt x="3" y="9"/>
                    <a:pt x="15" y="5"/>
                  </a:cubicBezTo>
                  <a:cubicBezTo>
                    <a:pt x="27" y="0"/>
                    <a:pt x="49" y="8"/>
                    <a:pt x="52" y="19"/>
                  </a:cubicBezTo>
                  <a:cubicBezTo>
                    <a:pt x="55" y="31"/>
                    <a:pt x="51" y="58"/>
                    <a:pt x="51" y="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4" name="Freeform 453"/>
            <p:cNvSpPr/>
            <p:nvPr/>
          </p:nvSpPr>
          <p:spPr bwMode="auto">
            <a:xfrm>
              <a:off x="10634663" y="4440238"/>
              <a:ext cx="128588" cy="142875"/>
            </a:xfrm>
            <a:custGeom>
              <a:avLst/>
              <a:gdLst>
                <a:gd name="T0" fmla="*/ 26 w 34"/>
                <a:gd name="T1" fmla="*/ 38 h 38"/>
                <a:gd name="T2" fmla="*/ 3 w 34"/>
                <a:gd name="T3" fmla="*/ 35 h 38"/>
                <a:gd name="T4" fmla="*/ 0 w 34"/>
                <a:gd name="T5" fmla="*/ 21 h 38"/>
                <a:gd name="T6" fmla="*/ 18 w 34"/>
                <a:gd name="T7" fmla="*/ 0 h 38"/>
                <a:gd name="T8" fmla="*/ 33 w 34"/>
                <a:gd name="T9" fmla="*/ 23 h 38"/>
                <a:gd name="T10" fmla="*/ 26 w 34"/>
                <a:gd name="T11" fmla="*/ 38 h 38"/>
              </a:gdLst>
              <a:ahLst/>
              <a:cxnLst>
                <a:cxn ang="0">
                  <a:pos x="T0" y="T1"/>
                </a:cxn>
                <a:cxn ang="0">
                  <a:pos x="T2" y="T3"/>
                </a:cxn>
                <a:cxn ang="0">
                  <a:pos x="T4" y="T5"/>
                </a:cxn>
                <a:cxn ang="0">
                  <a:pos x="T6" y="T7"/>
                </a:cxn>
                <a:cxn ang="0">
                  <a:pos x="T8" y="T9"/>
                </a:cxn>
                <a:cxn ang="0">
                  <a:pos x="T10" y="T11"/>
                </a:cxn>
              </a:cxnLst>
              <a:rect l="0" t="0" r="r" b="b"/>
              <a:pathLst>
                <a:path w="34" h="38">
                  <a:moveTo>
                    <a:pt x="26" y="38"/>
                  </a:moveTo>
                  <a:cubicBezTo>
                    <a:pt x="3" y="35"/>
                    <a:pt x="3" y="35"/>
                    <a:pt x="3" y="35"/>
                  </a:cubicBezTo>
                  <a:cubicBezTo>
                    <a:pt x="1" y="31"/>
                    <a:pt x="0" y="26"/>
                    <a:pt x="0" y="21"/>
                  </a:cubicBezTo>
                  <a:cubicBezTo>
                    <a:pt x="1" y="9"/>
                    <a:pt x="9" y="0"/>
                    <a:pt x="18" y="0"/>
                  </a:cubicBezTo>
                  <a:cubicBezTo>
                    <a:pt x="27" y="1"/>
                    <a:pt x="34" y="11"/>
                    <a:pt x="33" y="23"/>
                  </a:cubicBezTo>
                  <a:cubicBezTo>
                    <a:pt x="33" y="29"/>
                    <a:pt x="30" y="35"/>
                    <a:pt x="26" y="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5" name="Freeform 454"/>
            <p:cNvSpPr/>
            <p:nvPr/>
          </p:nvSpPr>
          <p:spPr bwMode="auto">
            <a:xfrm>
              <a:off x="10491788" y="3863976"/>
              <a:ext cx="647700" cy="315913"/>
            </a:xfrm>
            <a:custGeom>
              <a:avLst/>
              <a:gdLst>
                <a:gd name="T0" fmla="*/ 0 w 172"/>
                <a:gd name="T1" fmla="*/ 1 h 84"/>
                <a:gd name="T2" fmla="*/ 148 w 172"/>
                <a:gd name="T3" fmla="*/ 84 h 84"/>
                <a:gd name="T4" fmla="*/ 99 w 172"/>
                <a:gd name="T5" fmla="*/ 36 h 84"/>
                <a:gd name="T6" fmla="*/ 0 w 172"/>
                <a:gd name="T7" fmla="*/ 1 h 84"/>
              </a:gdLst>
              <a:ahLst/>
              <a:cxnLst>
                <a:cxn ang="0">
                  <a:pos x="T0" y="T1"/>
                </a:cxn>
                <a:cxn ang="0">
                  <a:pos x="T2" y="T3"/>
                </a:cxn>
                <a:cxn ang="0">
                  <a:pos x="T4" y="T5"/>
                </a:cxn>
                <a:cxn ang="0">
                  <a:pos x="T6" y="T7"/>
                </a:cxn>
              </a:cxnLst>
              <a:rect l="0" t="0" r="r" b="b"/>
              <a:pathLst>
                <a:path w="172" h="84">
                  <a:moveTo>
                    <a:pt x="0" y="1"/>
                  </a:moveTo>
                  <a:cubicBezTo>
                    <a:pt x="19" y="0"/>
                    <a:pt x="172" y="20"/>
                    <a:pt x="148" y="84"/>
                  </a:cubicBezTo>
                  <a:cubicBezTo>
                    <a:pt x="148" y="84"/>
                    <a:pt x="134" y="54"/>
                    <a:pt x="99" y="36"/>
                  </a:cubicBezTo>
                  <a:cubicBezTo>
                    <a:pt x="63" y="18"/>
                    <a:pt x="0" y="1"/>
                    <a:pt x="0" y="1"/>
                  </a:cubicBez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6" name="Freeform 455"/>
            <p:cNvSpPr/>
            <p:nvPr/>
          </p:nvSpPr>
          <p:spPr bwMode="auto">
            <a:xfrm>
              <a:off x="10612438" y="4476751"/>
              <a:ext cx="71438" cy="38100"/>
            </a:xfrm>
            <a:custGeom>
              <a:avLst/>
              <a:gdLst>
                <a:gd name="T0" fmla="*/ 1 w 19"/>
                <a:gd name="T1" fmla="*/ 2 h 10"/>
                <a:gd name="T2" fmla="*/ 19 w 19"/>
                <a:gd name="T3" fmla="*/ 3 h 10"/>
                <a:gd name="T4" fmla="*/ 19 w 19"/>
                <a:gd name="T5" fmla="*/ 10 h 10"/>
                <a:gd name="T6" fmla="*/ 0 w 19"/>
                <a:gd name="T7" fmla="*/ 9 h 10"/>
                <a:gd name="T8" fmla="*/ 1 w 19"/>
                <a:gd name="T9" fmla="*/ 2 h 10"/>
              </a:gdLst>
              <a:ahLst/>
              <a:cxnLst>
                <a:cxn ang="0">
                  <a:pos x="T0" y="T1"/>
                </a:cxn>
                <a:cxn ang="0">
                  <a:pos x="T2" y="T3"/>
                </a:cxn>
                <a:cxn ang="0">
                  <a:pos x="T4" y="T5"/>
                </a:cxn>
                <a:cxn ang="0">
                  <a:pos x="T6" y="T7"/>
                </a:cxn>
                <a:cxn ang="0">
                  <a:pos x="T8" y="T9"/>
                </a:cxn>
              </a:cxnLst>
              <a:rect l="0" t="0" r="r" b="b"/>
              <a:pathLst>
                <a:path w="19" h="10">
                  <a:moveTo>
                    <a:pt x="1" y="2"/>
                  </a:moveTo>
                  <a:cubicBezTo>
                    <a:pt x="7" y="1"/>
                    <a:pt x="14" y="0"/>
                    <a:pt x="19" y="3"/>
                  </a:cubicBezTo>
                  <a:cubicBezTo>
                    <a:pt x="19" y="5"/>
                    <a:pt x="19" y="8"/>
                    <a:pt x="19" y="10"/>
                  </a:cubicBezTo>
                  <a:cubicBezTo>
                    <a:pt x="11" y="8"/>
                    <a:pt x="5" y="8"/>
                    <a:pt x="0" y="9"/>
                  </a:cubicBezTo>
                  <a:cubicBezTo>
                    <a:pt x="0" y="7"/>
                    <a:pt x="1" y="4"/>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7" name="Freeform 456"/>
            <p:cNvSpPr/>
            <p:nvPr/>
          </p:nvSpPr>
          <p:spPr bwMode="auto">
            <a:xfrm>
              <a:off x="10442575" y="4638676"/>
              <a:ext cx="30163" cy="42863"/>
            </a:xfrm>
            <a:custGeom>
              <a:avLst/>
              <a:gdLst>
                <a:gd name="T0" fmla="*/ 4 w 8"/>
                <a:gd name="T1" fmla="*/ 0 h 11"/>
                <a:gd name="T2" fmla="*/ 8 w 8"/>
                <a:gd name="T3" fmla="*/ 6 h 11"/>
                <a:gd name="T4" fmla="*/ 4 w 8"/>
                <a:gd name="T5" fmla="*/ 11 h 11"/>
                <a:gd name="T6" fmla="*/ 0 w 8"/>
                <a:gd name="T7" fmla="*/ 6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9"/>
                    <a:pt x="6" y="11"/>
                    <a:pt x="4" y="11"/>
                  </a:cubicBezTo>
                  <a:cubicBezTo>
                    <a:pt x="1" y="11"/>
                    <a:pt x="0" y="9"/>
                    <a:pt x="0" y="6"/>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8" name="Freeform 457"/>
            <p:cNvSpPr/>
            <p:nvPr/>
          </p:nvSpPr>
          <p:spPr bwMode="auto">
            <a:xfrm>
              <a:off x="10514013" y="4643438"/>
              <a:ext cx="33338" cy="44450"/>
            </a:xfrm>
            <a:custGeom>
              <a:avLst/>
              <a:gdLst>
                <a:gd name="T0" fmla="*/ 5 w 9"/>
                <a:gd name="T1" fmla="*/ 0 h 12"/>
                <a:gd name="T2" fmla="*/ 9 w 9"/>
                <a:gd name="T3" fmla="*/ 6 h 12"/>
                <a:gd name="T4" fmla="*/ 4 w 9"/>
                <a:gd name="T5" fmla="*/ 11 h 12"/>
                <a:gd name="T6" fmla="*/ 0 w 9"/>
                <a:gd name="T7" fmla="*/ 6 h 12"/>
                <a:gd name="T8" fmla="*/ 5 w 9"/>
                <a:gd name="T9" fmla="*/ 0 h 12"/>
              </a:gdLst>
              <a:ahLst/>
              <a:cxnLst>
                <a:cxn ang="0">
                  <a:pos x="T0" y="T1"/>
                </a:cxn>
                <a:cxn ang="0">
                  <a:pos x="T2" y="T3"/>
                </a:cxn>
                <a:cxn ang="0">
                  <a:pos x="T4" y="T5"/>
                </a:cxn>
                <a:cxn ang="0">
                  <a:pos x="T6" y="T7"/>
                </a:cxn>
                <a:cxn ang="0">
                  <a:pos x="T8" y="T9"/>
                </a:cxn>
              </a:cxnLst>
              <a:rect l="0" t="0" r="r" b="b"/>
              <a:pathLst>
                <a:path w="9" h="12">
                  <a:moveTo>
                    <a:pt x="5" y="0"/>
                  </a:moveTo>
                  <a:cubicBezTo>
                    <a:pt x="7" y="1"/>
                    <a:pt x="9" y="3"/>
                    <a:pt x="9" y="6"/>
                  </a:cubicBezTo>
                  <a:cubicBezTo>
                    <a:pt x="8" y="9"/>
                    <a:pt x="6" y="12"/>
                    <a:pt x="4" y="11"/>
                  </a:cubicBezTo>
                  <a:cubicBezTo>
                    <a:pt x="2" y="11"/>
                    <a:pt x="0" y="9"/>
                    <a:pt x="0" y="6"/>
                  </a:cubicBezTo>
                  <a:cubicBezTo>
                    <a:pt x="0" y="3"/>
                    <a:pt x="2" y="0"/>
                    <a:pt x="5"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9" name="Freeform 458"/>
            <p:cNvSpPr/>
            <p:nvPr/>
          </p:nvSpPr>
          <p:spPr bwMode="auto">
            <a:xfrm>
              <a:off x="10144125" y="5603876"/>
              <a:ext cx="139700" cy="77788"/>
            </a:xfrm>
            <a:custGeom>
              <a:avLst/>
              <a:gdLst>
                <a:gd name="T0" fmla="*/ 10 w 88"/>
                <a:gd name="T1" fmla="*/ 9 h 49"/>
                <a:gd name="T2" fmla="*/ 0 w 88"/>
                <a:gd name="T3" fmla="*/ 35 h 49"/>
                <a:gd name="T4" fmla="*/ 88 w 88"/>
                <a:gd name="T5" fmla="*/ 49 h 49"/>
                <a:gd name="T6" fmla="*/ 83 w 88"/>
                <a:gd name="T7" fmla="*/ 0 h 49"/>
                <a:gd name="T8" fmla="*/ 10 w 88"/>
                <a:gd name="T9" fmla="*/ 9 h 49"/>
              </a:gdLst>
              <a:ahLst/>
              <a:cxnLst>
                <a:cxn ang="0">
                  <a:pos x="T0" y="T1"/>
                </a:cxn>
                <a:cxn ang="0">
                  <a:pos x="T2" y="T3"/>
                </a:cxn>
                <a:cxn ang="0">
                  <a:pos x="T4" y="T5"/>
                </a:cxn>
                <a:cxn ang="0">
                  <a:pos x="T6" y="T7"/>
                </a:cxn>
                <a:cxn ang="0">
                  <a:pos x="T8" y="T9"/>
                </a:cxn>
              </a:cxnLst>
              <a:rect l="0" t="0" r="r" b="b"/>
              <a:pathLst>
                <a:path w="88" h="49">
                  <a:moveTo>
                    <a:pt x="10" y="9"/>
                  </a:moveTo>
                  <a:lnTo>
                    <a:pt x="0" y="35"/>
                  </a:lnTo>
                  <a:lnTo>
                    <a:pt x="88" y="49"/>
                  </a:lnTo>
                  <a:lnTo>
                    <a:pt x="83" y="0"/>
                  </a:lnTo>
                  <a:lnTo>
                    <a:pt x="10" y="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0" name="Freeform 459"/>
            <p:cNvSpPr/>
            <p:nvPr/>
          </p:nvSpPr>
          <p:spPr bwMode="auto">
            <a:xfrm>
              <a:off x="10706100" y="5568951"/>
              <a:ext cx="139700" cy="76200"/>
            </a:xfrm>
            <a:custGeom>
              <a:avLst/>
              <a:gdLst>
                <a:gd name="T0" fmla="*/ 76 w 88"/>
                <a:gd name="T1" fmla="*/ 38 h 48"/>
                <a:gd name="T2" fmla="*/ 88 w 88"/>
                <a:gd name="T3" fmla="*/ 12 h 48"/>
                <a:gd name="T4" fmla="*/ 0 w 88"/>
                <a:gd name="T5" fmla="*/ 0 h 48"/>
                <a:gd name="T6" fmla="*/ 5 w 88"/>
                <a:gd name="T7" fmla="*/ 48 h 48"/>
                <a:gd name="T8" fmla="*/ 76 w 88"/>
                <a:gd name="T9" fmla="*/ 38 h 48"/>
              </a:gdLst>
              <a:ahLst/>
              <a:cxnLst>
                <a:cxn ang="0">
                  <a:pos x="T0" y="T1"/>
                </a:cxn>
                <a:cxn ang="0">
                  <a:pos x="T2" y="T3"/>
                </a:cxn>
                <a:cxn ang="0">
                  <a:pos x="T4" y="T5"/>
                </a:cxn>
                <a:cxn ang="0">
                  <a:pos x="T6" y="T7"/>
                </a:cxn>
                <a:cxn ang="0">
                  <a:pos x="T8" y="T9"/>
                </a:cxn>
              </a:cxnLst>
              <a:rect l="0" t="0" r="r" b="b"/>
              <a:pathLst>
                <a:path w="88" h="48">
                  <a:moveTo>
                    <a:pt x="76" y="38"/>
                  </a:moveTo>
                  <a:lnTo>
                    <a:pt x="88" y="12"/>
                  </a:lnTo>
                  <a:lnTo>
                    <a:pt x="0" y="0"/>
                  </a:lnTo>
                  <a:lnTo>
                    <a:pt x="5" y="48"/>
                  </a:lnTo>
                  <a:lnTo>
                    <a:pt x="76" y="3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1" name="Freeform 460"/>
            <p:cNvSpPr/>
            <p:nvPr/>
          </p:nvSpPr>
          <p:spPr bwMode="auto">
            <a:xfrm>
              <a:off x="10207625" y="4240213"/>
              <a:ext cx="196850" cy="87313"/>
            </a:xfrm>
            <a:custGeom>
              <a:avLst/>
              <a:gdLst>
                <a:gd name="T0" fmla="*/ 0 w 52"/>
                <a:gd name="T1" fmla="*/ 19 h 23"/>
                <a:gd name="T2" fmla="*/ 52 w 52"/>
                <a:gd name="T3" fmla="*/ 22 h 23"/>
                <a:gd name="T4" fmla="*/ 49 w 52"/>
                <a:gd name="T5" fmla="*/ 23 h 23"/>
                <a:gd name="T6" fmla="*/ 3 w 52"/>
                <a:gd name="T7" fmla="*/ 21 h 23"/>
                <a:gd name="T8" fmla="*/ 0 w 52"/>
                <a:gd name="T9" fmla="*/ 19 h 23"/>
              </a:gdLst>
              <a:ahLst/>
              <a:cxnLst>
                <a:cxn ang="0">
                  <a:pos x="T0" y="T1"/>
                </a:cxn>
                <a:cxn ang="0">
                  <a:pos x="T2" y="T3"/>
                </a:cxn>
                <a:cxn ang="0">
                  <a:pos x="T4" y="T5"/>
                </a:cxn>
                <a:cxn ang="0">
                  <a:pos x="T6" y="T7"/>
                </a:cxn>
                <a:cxn ang="0">
                  <a:pos x="T8" y="T9"/>
                </a:cxn>
              </a:cxnLst>
              <a:rect l="0" t="0" r="r" b="b"/>
              <a:pathLst>
                <a:path w="52" h="23">
                  <a:moveTo>
                    <a:pt x="0" y="19"/>
                  </a:moveTo>
                  <a:cubicBezTo>
                    <a:pt x="11" y="0"/>
                    <a:pt x="43" y="2"/>
                    <a:pt x="52" y="22"/>
                  </a:cubicBezTo>
                  <a:cubicBezTo>
                    <a:pt x="49" y="23"/>
                    <a:pt x="49" y="23"/>
                    <a:pt x="49" y="23"/>
                  </a:cubicBezTo>
                  <a:cubicBezTo>
                    <a:pt x="42" y="10"/>
                    <a:pt x="14" y="8"/>
                    <a:pt x="3" y="21"/>
                  </a:cubicBezTo>
                  <a:lnTo>
                    <a:pt x="0" y="19"/>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2" name="Freeform 461"/>
            <p:cNvSpPr/>
            <p:nvPr/>
          </p:nvSpPr>
          <p:spPr bwMode="auto">
            <a:xfrm>
              <a:off x="10593388" y="4262438"/>
              <a:ext cx="200025" cy="87313"/>
            </a:xfrm>
            <a:custGeom>
              <a:avLst/>
              <a:gdLst>
                <a:gd name="T0" fmla="*/ 0 w 53"/>
                <a:gd name="T1" fmla="*/ 19 h 23"/>
                <a:gd name="T2" fmla="*/ 53 w 53"/>
                <a:gd name="T3" fmla="*/ 22 h 23"/>
                <a:gd name="T4" fmla="*/ 50 w 53"/>
                <a:gd name="T5" fmla="*/ 23 h 23"/>
                <a:gd name="T6" fmla="*/ 3 w 53"/>
                <a:gd name="T7" fmla="*/ 22 h 23"/>
                <a:gd name="T8" fmla="*/ 0 w 53"/>
                <a:gd name="T9" fmla="*/ 19 h 23"/>
              </a:gdLst>
              <a:ahLst/>
              <a:cxnLst>
                <a:cxn ang="0">
                  <a:pos x="T0" y="T1"/>
                </a:cxn>
                <a:cxn ang="0">
                  <a:pos x="T2" y="T3"/>
                </a:cxn>
                <a:cxn ang="0">
                  <a:pos x="T4" y="T5"/>
                </a:cxn>
                <a:cxn ang="0">
                  <a:pos x="T6" y="T7"/>
                </a:cxn>
                <a:cxn ang="0">
                  <a:pos x="T8" y="T9"/>
                </a:cxn>
              </a:cxnLst>
              <a:rect l="0" t="0" r="r" b="b"/>
              <a:pathLst>
                <a:path w="53" h="23">
                  <a:moveTo>
                    <a:pt x="0" y="19"/>
                  </a:moveTo>
                  <a:cubicBezTo>
                    <a:pt x="11" y="0"/>
                    <a:pt x="43" y="3"/>
                    <a:pt x="53" y="22"/>
                  </a:cubicBezTo>
                  <a:cubicBezTo>
                    <a:pt x="50" y="23"/>
                    <a:pt x="50" y="23"/>
                    <a:pt x="50" y="23"/>
                  </a:cubicBezTo>
                  <a:cubicBezTo>
                    <a:pt x="42" y="10"/>
                    <a:pt x="14" y="8"/>
                    <a:pt x="3" y="22"/>
                  </a:cubicBezTo>
                  <a:lnTo>
                    <a:pt x="0" y="19"/>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3" name="Freeform 462"/>
            <p:cNvSpPr/>
            <p:nvPr/>
          </p:nvSpPr>
          <p:spPr bwMode="auto">
            <a:xfrm>
              <a:off x="10190163" y="4413251"/>
              <a:ext cx="214313" cy="90488"/>
            </a:xfrm>
            <a:custGeom>
              <a:avLst/>
              <a:gdLst>
                <a:gd name="T0" fmla="*/ 0 w 57"/>
                <a:gd name="T1" fmla="*/ 20 h 24"/>
                <a:gd name="T2" fmla="*/ 27 w 57"/>
                <a:gd name="T3" fmla="*/ 3 h 24"/>
                <a:gd name="T4" fmla="*/ 57 w 57"/>
                <a:gd name="T5" fmla="*/ 9 h 24"/>
                <a:gd name="T6" fmla="*/ 55 w 57"/>
                <a:gd name="T7" fmla="*/ 16 h 24"/>
                <a:gd name="T8" fmla="*/ 26 w 57"/>
                <a:gd name="T9" fmla="*/ 14 h 24"/>
                <a:gd name="T10" fmla="*/ 2 w 57"/>
                <a:gd name="T11" fmla="*/ 24 h 24"/>
                <a:gd name="T12" fmla="*/ 0 w 57"/>
                <a:gd name="T13" fmla="*/ 20 h 24"/>
              </a:gdLst>
              <a:ahLst/>
              <a:cxnLst>
                <a:cxn ang="0">
                  <a:pos x="T0" y="T1"/>
                </a:cxn>
                <a:cxn ang="0">
                  <a:pos x="T2" y="T3"/>
                </a:cxn>
                <a:cxn ang="0">
                  <a:pos x="T4" y="T5"/>
                </a:cxn>
                <a:cxn ang="0">
                  <a:pos x="T6" y="T7"/>
                </a:cxn>
                <a:cxn ang="0">
                  <a:pos x="T8" y="T9"/>
                </a:cxn>
                <a:cxn ang="0">
                  <a:pos x="T10" y="T11"/>
                </a:cxn>
                <a:cxn ang="0">
                  <a:pos x="T12" y="T13"/>
                </a:cxn>
              </a:cxnLst>
              <a:rect l="0" t="0" r="r" b="b"/>
              <a:pathLst>
                <a:path w="57" h="24">
                  <a:moveTo>
                    <a:pt x="0" y="20"/>
                  </a:moveTo>
                  <a:cubicBezTo>
                    <a:pt x="0" y="20"/>
                    <a:pt x="12" y="6"/>
                    <a:pt x="27" y="3"/>
                  </a:cubicBezTo>
                  <a:cubicBezTo>
                    <a:pt x="42" y="0"/>
                    <a:pt x="57" y="9"/>
                    <a:pt x="57" y="9"/>
                  </a:cubicBezTo>
                  <a:cubicBezTo>
                    <a:pt x="55" y="16"/>
                    <a:pt x="55" y="16"/>
                    <a:pt x="55" y="16"/>
                  </a:cubicBezTo>
                  <a:cubicBezTo>
                    <a:pt x="55" y="16"/>
                    <a:pt x="40" y="9"/>
                    <a:pt x="26" y="14"/>
                  </a:cubicBezTo>
                  <a:cubicBezTo>
                    <a:pt x="12" y="18"/>
                    <a:pt x="2" y="24"/>
                    <a:pt x="2" y="24"/>
                  </a:cubicBezTo>
                  <a:lnTo>
                    <a:pt x="0" y="20"/>
                  </a:ln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4" name="Freeform 463"/>
            <p:cNvSpPr/>
            <p:nvPr/>
          </p:nvSpPr>
          <p:spPr bwMode="auto">
            <a:xfrm>
              <a:off x="9869488" y="5110163"/>
              <a:ext cx="384175" cy="428625"/>
            </a:xfrm>
            <a:custGeom>
              <a:avLst/>
              <a:gdLst>
                <a:gd name="T0" fmla="*/ 95 w 102"/>
                <a:gd name="T1" fmla="*/ 0 h 114"/>
                <a:gd name="T2" fmla="*/ 6 w 102"/>
                <a:gd name="T3" fmla="*/ 114 h 114"/>
                <a:gd name="T4" fmla="*/ 47 w 102"/>
                <a:gd name="T5" fmla="*/ 113 h 114"/>
                <a:gd name="T6" fmla="*/ 92 w 102"/>
                <a:gd name="T7" fmla="*/ 36 h 114"/>
                <a:gd name="T8" fmla="*/ 95 w 102"/>
                <a:gd name="T9" fmla="*/ 0 h 114"/>
              </a:gdLst>
              <a:ahLst/>
              <a:cxnLst>
                <a:cxn ang="0">
                  <a:pos x="T0" y="T1"/>
                </a:cxn>
                <a:cxn ang="0">
                  <a:pos x="T2" y="T3"/>
                </a:cxn>
                <a:cxn ang="0">
                  <a:pos x="T4" y="T5"/>
                </a:cxn>
                <a:cxn ang="0">
                  <a:pos x="T6" y="T7"/>
                </a:cxn>
                <a:cxn ang="0">
                  <a:pos x="T8" y="T9"/>
                </a:cxn>
              </a:cxnLst>
              <a:rect l="0" t="0" r="r" b="b"/>
              <a:pathLst>
                <a:path w="102" h="114">
                  <a:moveTo>
                    <a:pt x="95" y="0"/>
                  </a:moveTo>
                  <a:cubicBezTo>
                    <a:pt x="41" y="6"/>
                    <a:pt x="0" y="56"/>
                    <a:pt x="6" y="114"/>
                  </a:cubicBezTo>
                  <a:cubicBezTo>
                    <a:pt x="47" y="113"/>
                    <a:pt x="47" y="113"/>
                    <a:pt x="47" y="113"/>
                  </a:cubicBezTo>
                  <a:cubicBezTo>
                    <a:pt x="45" y="82"/>
                    <a:pt x="66" y="44"/>
                    <a:pt x="92" y="36"/>
                  </a:cubicBezTo>
                  <a:cubicBezTo>
                    <a:pt x="102" y="24"/>
                    <a:pt x="99" y="12"/>
                    <a:pt x="9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5" name="Freeform 464"/>
            <p:cNvSpPr/>
            <p:nvPr/>
          </p:nvSpPr>
          <p:spPr bwMode="auto">
            <a:xfrm>
              <a:off x="9782175" y="5784851"/>
              <a:ext cx="438150" cy="382588"/>
            </a:xfrm>
            <a:custGeom>
              <a:avLst/>
              <a:gdLst>
                <a:gd name="T0" fmla="*/ 98 w 116"/>
                <a:gd name="T1" fmla="*/ 1 h 102"/>
                <a:gd name="T2" fmla="*/ 13 w 116"/>
                <a:gd name="T3" fmla="*/ 5 h 102"/>
                <a:gd name="T4" fmla="*/ 0 w 116"/>
                <a:gd name="T5" fmla="*/ 19 h 102"/>
                <a:gd name="T6" fmla="*/ 3 w 116"/>
                <a:gd name="T7" fmla="*/ 89 h 102"/>
                <a:gd name="T8" fmla="*/ 17 w 116"/>
                <a:gd name="T9" fmla="*/ 101 h 102"/>
                <a:gd name="T10" fmla="*/ 103 w 116"/>
                <a:gd name="T11" fmla="*/ 98 h 102"/>
                <a:gd name="T12" fmla="*/ 115 w 116"/>
                <a:gd name="T13" fmla="*/ 84 h 102"/>
                <a:gd name="T14" fmla="*/ 112 w 116"/>
                <a:gd name="T15" fmla="*/ 14 h 102"/>
                <a:gd name="T16" fmla="*/ 98 w 116"/>
                <a:gd name="T17"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2">
                  <a:moveTo>
                    <a:pt x="98" y="1"/>
                  </a:moveTo>
                  <a:cubicBezTo>
                    <a:pt x="13" y="5"/>
                    <a:pt x="13" y="5"/>
                    <a:pt x="13" y="5"/>
                  </a:cubicBezTo>
                  <a:cubicBezTo>
                    <a:pt x="5" y="5"/>
                    <a:pt x="0" y="11"/>
                    <a:pt x="0" y="19"/>
                  </a:cubicBezTo>
                  <a:cubicBezTo>
                    <a:pt x="3" y="89"/>
                    <a:pt x="3" y="89"/>
                    <a:pt x="3" y="89"/>
                  </a:cubicBezTo>
                  <a:cubicBezTo>
                    <a:pt x="3" y="96"/>
                    <a:pt x="10" y="102"/>
                    <a:pt x="17" y="101"/>
                  </a:cubicBezTo>
                  <a:cubicBezTo>
                    <a:pt x="103" y="98"/>
                    <a:pt x="103" y="98"/>
                    <a:pt x="103" y="98"/>
                  </a:cubicBezTo>
                  <a:cubicBezTo>
                    <a:pt x="110" y="97"/>
                    <a:pt x="116" y="91"/>
                    <a:pt x="115" y="84"/>
                  </a:cubicBezTo>
                  <a:cubicBezTo>
                    <a:pt x="112" y="14"/>
                    <a:pt x="112" y="14"/>
                    <a:pt x="112" y="14"/>
                  </a:cubicBezTo>
                  <a:cubicBezTo>
                    <a:pt x="112" y="6"/>
                    <a:pt x="106" y="0"/>
                    <a:pt x="98" y="1"/>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6" name="Freeform 465"/>
            <p:cNvSpPr/>
            <p:nvPr/>
          </p:nvSpPr>
          <p:spPr bwMode="auto">
            <a:xfrm>
              <a:off x="9875838" y="5780088"/>
              <a:ext cx="60325" cy="34925"/>
            </a:xfrm>
            <a:custGeom>
              <a:avLst/>
              <a:gdLst>
                <a:gd name="T0" fmla="*/ 0 w 38"/>
                <a:gd name="T1" fmla="*/ 3 h 22"/>
                <a:gd name="T2" fmla="*/ 38 w 38"/>
                <a:gd name="T3" fmla="*/ 0 h 22"/>
                <a:gd name="T4" fmla="*/ 38 w 38"/>
                <a:gd name="T5" fmla="*/ 22 h 22"/>
                <a:gd name="T6" fmla="*/ 0 w 38"/>
                <a:gd name="T7" fmla="*/ 22 h 22"/>
                <a:gd name="T8" fmla="*/ 0 w 38"/>
                <a:gd name="T9" fmla="*/ 3 h 22"/>
              </a:gdLst>
              <a:ahLst/>
              <a:cxnLst>
                <a:cxn ang="0">
                  <a:pos x="T0" y="T1"/>
                </a:cxn>
                <a:cxn ang="0">
                  <a:pos x="T2" y="T3"/>
                </a:cxn>
                <a:cxn ang="0">
                  <a:pos x="T4" y="T5"/>
                </a:cxn>
                <a:cxn ang="0">
                  <a:pos x="T6" y="T7"/>
                </a:cxn>
                <a:cxn ang="0">
                  <a:pos x="T8" y="T9"/>
                </a:cxn>
              </a:cxnLst>
              <a:rect l="0" t="0" r="r" b="b"/>
              <a:pathLst>
                <a:path w="38" h="22">
                  <a:moveTo>
                    <a:pt x="0" y="3"/>
                  </a:moveTo>
                  <a:lnTo>
                    <a:pt x="38" y="0"/>
                  </a:lnTo>
                  <a:lnTo>
                    <a:pt x="38" y="22"/>
                  </a:lnTo>
                  <a:lnTo>
                    <a:pt x="0" y="22"/>
                  </a:lnTo>
                  <a:lnTo>
                    <a:pt x="0" y="3"/>
                  </a:lnTo>
                  <a:close/>
                </a:path>
              </a:pathLst>
            </a:custGeom>
            <a:solidFill>
              <a:srgbClr val="000000"/>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7" name="Freeform 466"/>
            <p:cNvSpPr/>
            <p:nvPr/>
          </p:nvSpPr>
          <p:spPr bwMode="auto">
            <a:xfrm>
              <a:off x="10064750" y="5765801"/>
              <a:ext cx="65088" cy="33338"/>
            </a:xfrm>
            <a:custGeom>
              <a:avLst/>
              <a:gdLst>
                <a:gd name="T0" fmla="*/ 0 w 41"/>
                <a:gd name="T1" fmla="*/ 2 h 21"/>
                <a:gd name="T2" fmla="*/ 38 w 41"/>
                <a:gd name="T3" fmla="*/ 0 h 21"/>
                <a:gd name="T4" fmla="*/ 41 w 41"/>
                <a:gd name="T5" fmla="*/ 21 h 21"/>
                <a:gd name="T6" fmla="*/ 3 w 41"/>
                <a:gd name="T7" fmla="*/ 21 h 21"/>
                <a:gd name="T8" fmla="*/ 0 w 41"/>
                <a:gd name="T9" fmla="*/ 2 h 21"/>
              </a:gdLst>
              <a:ahLst/>
              <a:cxnLst>
                <a:cxn ang="0">
                  <a:pos x="T0" y="T1"/>
                </a:cxn>
                <a:cxn ang="0">
                  <a:pos x="T2" y="T3"/>
                </a:cxn>
                <a:cxn ang="0">
                  <a:pos x="T4" y="T5"/>
                </a:cxn>
                <a:cxn ang="0">
                  <a:pos x="T6" y="T7"/>
                </a:cxn>
                <a:cxn ang="0">
                  <a:pos x="T8" y="T9"/>
                </a:cxn>
              </a:cxnLst>
              <a:rect l="0" t="0" r="r" b="b"/>
              <a:pathLst>
                <a:path w="41" h="21">
                  <a:moveTo>
                    <a:pt x="0" y="2"/>
                  </a:moveTo>
                  <a:lnTo>
                    <a:pt x="38" y="0"/>
                  </a:lnTo>
                  <a:lnTo>
                    <a:pt x="41" y="21"/>
                  </a:lnTo>
                  <a:lnTo>
                    <a:pt x="3" y="21"/>
                  </a:lnTo>
                  <a:lnTo>
                    <a:pt x="0" y="2"/>
                  </a:lnTo>
                  <a:close/>
                </a:path>
              </a:pathLst>
            </a:custGeom>
            <a:solidFill>
              <a:srgbClr val="000000"/>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8" name="Freeform 467"/>
            <p:cNvSpPr/>
            <p:nvPr/>
          </p:nvSpPr>
          <p:spPr bwMode="auto">
            <a:xfrm>
              <a:off x="9826625" y="5862638"/>
              <a:ext cx="106363" cy="263525"/>
            </a:xfrm>
            <a:custGeom>
              <a:avLst/>
              <a:gdLst>
                <a:gd name="T0" fmla="*/ 1 w 28"/>
                <a:gd name="T1" fmla="*/ 0 h 70"/>
                <a:gd name="T2" fmla="*/ 3 w 28"/>
                <a:gd name="T3" fmla="*/ 65 h 70"/>
                <a:gd name="T4" fmla="*/ 28 w 28"/>
                <a:gd name="T5" fmla="*/ 67 h 70"/>
                <a:gd name="T6" fmla="*/ 13 w 28"/>
                <a:gd name="T7" fmla="*/ 49 h 70"/>
                <a:gd name="T8" fmla="*/ 1 w 28"/>
                <a:gd name="T9" fmla="*/ 0 h 70"/>
              </a:gdLst>
              <a:ahLst/>
              <a:cxnLst>
                <a:cxn ang="0">
                  <a:pos x="T0" y="T1"/>
                </a:cxn>
                <a:cxn ang="0">
                  <a:pos x="T2" y="T3"/>
                </a:cxn>
                <a:cxn ang="0">
                  <a:pos x="T4" y="T5"/>
                </a:cxn>
                <a:cxn ang="0">
                  <a:pos x="T6" y="T7"/>
                </a:cxn>
                <a:cxn ang="0">
                  <a:pos x="T8" y="T9"/>
                </a:cxn>
              </a:cxnLst>
              <a:rect l="0" t="0" r="r" b="b"/>
              <a:pathLst>
                <a:path w="28" h="70">
                  <a:moveTo>
                    <a:pt x="1" y="0"/>
                  </a:moveTo>
                  <a:cubicBezTo>
                    <a:pt x="1" y="0"/>
                    <a:pt x="0" y="60"/>
                    <a:pt x="3" y="65"/>
                  </a:cubicBezTo>
                  <a:cubicBezTo>
                    <a:pt x="7" y="70"/>
                    <a:pt x="28" y="67"/>
                    <a:pt x="28" y="67"/>
                  </a:cubicBezTo>
                  <a:cubicBezTo>
                    <a:pt x="28" y="67"/>
                    <a:pt x="16" y="59"/>
                    <a:pt x="13" y="49"/>
                  </a:cubicBezTo>
                  <a:cubicBezTo>
                    <a:pt x="9" y="39"/>
                    <a:pt x="1" y="0"/>
                    <a:pt x="1" y="0"/>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9" name="Freeform 468"/>
            <p:cNvSpPr/>
            <p:nvPr/>
          </p:nvSpPr>
          <p:spPr bwMode="auto">
            <a:xfrm>
              <a:off x="10472738" y="5791201"/>
              <a:ext cx="184150" cy="430213"/>
            </a:xfrm>
            <a:custGeom>
              <a:avLst/>
              <a:gdLst>
                <a:gd name="T0" fmla="*/ 46 w 49"/>
                <a:gd name="T1" fmla="*/ 4 h 114"/>
                <a:gd name="T2" fmla="*/ 26 w 49"/>
                <a:gd name="T3" fmla="*/ 114 h 114"/>
                <a:gd name="T4" fmla="*/ 0 w 49"/>
                <a:gd name="T5" fmla="*/ 114 h 114"/>
                <a:gd name="T6" fmla="*/ 4 w 49"/>
                <a:gd name="T7" fmla="*/ 0 h 114"/>
                <a:gd name="T8" fmla="*/ 46 w 49"/>
                <a:gd name="T9" fmla="*/ 4 h 114"/>
              </a:gdLst>
              <a:ahLst/>
              <a:cxnLst>
                <a:cxn ang="0">
                  <a:pos x="T0" y="T1"/>
                </a:cxn>
                <a:cxn ang="0">
                  <a:pos x="T2" y="T3"/>
                </a:cxn>
                <a:cxn ang="0">
                  <a:pos x="T4" y="T5"/>
                </a:cxn>
                <a:cxn ang="0">
                  <a:pos x="T6" y="T7"/>
                </a:cxn>
                <a:cxn ang="0">
                  <a:pos x="T8" y="T9"/>
                </a:cxn>
              </a:cxnLst>
              <a:rect l="0" t="0" r="r" b="b"/>
              <a:pathLst>
                <a:path w="49" h="114">
                  <a:moveTo>
                    <a:pt x="46" y="4"/>
                  </a:moveTo>
                  <a:cubicBezTo>
                    <a:pt x="48" y="45"/>
                    <a:pt x="49" y="87"/>
                    <a:pt x="26" y="114"/>
                  </a:cubicBezTo>
                  <a:cubicBezTo>
                    <a:pt x="17" y="114"/>
                    <a:pt x="8" y="114"/>
                    <a:pt x="0" y="114"/>
                  </a:cubicBezTo>
                  <a:cubicBezTo>
                    <a:pt x="21" y="79"/>
                    <a:pt x="15" y="41"/>
                    <a:pt x="4" y="0"/>
                  </a:cubicBezTo>
                  <a:cubicBezTo>
                    <a:pt x="18" y="2"/>
                    <a:pt x="32" y="3"/>
                    <a:pt x="46"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70" name="Freeform 469"/>
            <p:cNvSpPr/>
            <p:nvPr/>
          </p:nvSpPr>
          <p:spPr bwMode="auto">
            <a:xfrm>
              <a:off x="10212388" y="4699001"/>
              <a:ext cx="74613" cy="84138"/>
            </a:xfrm>
            <a:custGeom>
              <a:avLst/>
              <a:gdLst>
                <a:gd name="T0" fmla="*/ 0 w 20"/>
                <a:gd name="T1" fmla="*/ 21 h 22"/>
                <a:gd name="T2" fmla="*/ 20 w 20"/>
                <a:gd name="T3" fmla="*/ 2 h 22"/>
                <a:gd name="T4" fmla="*/ 20 w 20"/>
                <a:gd name="T5" fmla="*/ 5 h 22"/>
                <a:gd name="T6" fmla="*/ 4 w 20"/>
                <a:gd name="T7" fmla="*/ 22 h 22"/>
                <a:gd name="T8" fmla="*/ 0 w 20"/>
                <a:gd name="T9" fmla="*/ 21 h 22"/>
              </a:gdLst>
              <a:ahLst/>
              <a:cxnLst>
                <a:cxn ang="0">
                  <a:pos x="T0" y="T1"/>
                </a:cxn>
                <a:cxn ang="0">
                  <a:pos x="T2" y="T3"/>
                </a:cxn>
                <a:cxn ang="0">
                  <a:pos x="T4" y="T5"/>
                </a:cxn>
                <a:cxn ang="0">
                  <a:pos x="T6" y="T7"/>
                </a:cxn>
                <a:cxn ang="0">
                  <a:pos x="T8" y="T9"/>
                </a:cxn>
              </a:cxnLst>
              <a:rect l="0" t="0" r="r" b="b"/>
              <a:pathLst>
                <a:path w="20" h="22">
                  <a:moveTo>
                    <a:pt x="0" y="21"/>
                  </a:moveTo>
                  <a:cubicBezTo>
                    <a:pt x="1" y="11"/>
                    <a:pt x="7" y="0"/>
                    <a:pt x="20" y="2"/>
                  </a:cubicBezTo>
                  <a:cubicBezTo>
                    <a:pt x="20" y="5"/>
                    <a:pt x="20" y="5"/>
                    <a:pt x="20" y="5"/>
                  </a:cubicBezTo>
                  <a:cubicBezTo>
                    <a:pt x="11" y="8"/>
                    <a:pt x="6" y="13"/>
                    <a:pt x="4" y="22"/>
                  </a:cubicBezTo>
                  <a:lnTo>
                    <a:pt x="0" y="21"/>
                  </a:ln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6*min(max(#ppt_w*#ppt_h,.3),1)-7.4)/-.7*#ppt_w"/>
                                          </p:val>
                                        </p:tav>
                                        <p:tav tm="100000">
                                          <p:val>
                                            <p:strVal val="#ppt_w"/>
                                          </p:val>
                                        </p:tav>
                                      </p:tavLst>
                                    </p:anim>
                                    <p:anim calcmode="lin" valueType="num">
                                      <p:cBhvr>
                                        <p:cTn id="8" dur="1000" fill="hold"/>
                                        <p:tgtEl>
                                          <p:spTgt spid="23"/>
                                        </p:tgtEl>
                                        <p:attrNameLst>
                                          <p:attrName>ppt_h</p:attrName>
                                        </p:attrNameLst>
                                      </p:cBhvr>
                                      <p:tavLst>
                                        <p:tav tm="0">
                                          <p:val>
                                            <p:strVal val="(6*min(max(#ppt_w*#ppt_h,.3),1)-7.4)/-.7*#ppt_h"/>
                                          </p:val>
                                        </p:tav>
                                        <p:tav tm="100000">
                                          <p:val>
                                            <p:strVal val="#ppt_h"/>
                                          </p:val>
                                        </p:tav>
                                      </p:tavLst>
                                    </p:anim>
                                    <p:anim calcmode="lin" valueType="num">
                                      <p:cBhvr>
                                        <p:cTn id="9" dur="1000" fill="hold"/>
                                        <p:tgtEl>
                                          <p:spTgt spid="23"/>
                                        </p:tgtEl>
                                        <p:attrNameLst>
                                          <p:attrName>ppt_x</p:attrName>
                                        </p:attrNameLst>
                                      </p:cBhvr>
                                      <p:tavLst>
                                        <p:tav tm="0">
                                          <p:val>
                                            <p:fltVal val="0.5"/>
                                          </p:val>
                                        </p:tav>
                                        <p:tav tm="100000">
                                          <p:val>
                                            <p:strVal val="#ppt_x"/>
                                          </p:val>
                                        </p:tav>
                                      </p:tavLst>
                                    </p:anim>
                                    <p:anim calcmode="lin" valueType="num">
                                      <p:cBhvr>
                                        <p:cTn id="10" dur="1000" fill="hold"/>
                                        <p:tgtEl>
                                          <p:spTgt spid="23"/>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39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44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4900"/>
                            </p:stCondLst>
                            <p:childTnLst>
                              <p:par>
                                <p:cTn id="20" presetID="2" presetClass="entr" presetSubtype="1" decel="10000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0-#ppt_h/2"/>
                                          </p:val>
                                        </p:tav>
                                        <p:tav tm="100000">
                                          <p:val>
                                            <p:strVal val="#ppt_y"/>
                                          </p:val>
                                        </p:tav>
                                      </p:tavLst>
                                    </p:anim>
                                  </p:childTnLst>
                                </p:cTn>
                              </p:par>
                            </p:childTnLst>
                          </p:cTn>
                        </p:par>
                        <p:par>
                          <p:cTn id="24" fill="hold">
                            <p:stCondLst>
                              <p:cond delay="5400"/>
                            </p:stCondLst>
                            <p:childTnLst>
                              <p:par>
                                <p:cTn id="25" presetID="53" presetClass="entr" presetSubtype="1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900"/>
                            </p:stCondLst>
                            <p:childTnLst>
                              <p:par>
                                <p:cTn id="31" presetID="53" presetClass="entr" presetSubtype="16"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5890" y="859790"/>
            <a:ext cx="7231380" cy="5770245"/>
          </a:xfrm>
          <a:prstGeom prst="rect">
            <a:avLst/>
          </a:prstGeom>
        </p:spPr>
      </p:pic>
      <p:grpSp>
        <p:nvGrpSpPr>
          <p:cNvPr id="3" name="组合 2"/>
          <p:cNvGrpSpPr/>
          <p:nvPr/>
        </p:nvGrpSpPr>
        <p:grpSpPr>
          <a:xfrm flipH="1">
            <a:off x="8171749" y="2167427"/>
            <a:ext cx="3315045" cy="4560038"/>
            <a:chOff x="4273550" y="536575"/>
            <a:chExt cx="1779587" cy="2447926"/>
          </a:xfrm>
        </p:grpSpPr>
        <p:sp>
          <p:nvSpPr>
            <p:cNvPr id="10" name="Freeform 71"/>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1" name="Freeform 72"/>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 name="Freeform 73"/>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 name="Freeform 74"/>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4" name="Rectangle 75"/>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5" name="Freeform 76"/>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6" name="Freeform 77"/>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7" name="Rectangle 78"/>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8" name="Freeform 79"/>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9" name="Freeform 80"/>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0" name="Freeform 81"/>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1" name="Freeform 82"/>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2" name="Freeform 83"/>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3" name="Freeform 84"/>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4" name="Freeform 85"/>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5" name="Freeform 86"/>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6" name="Freeform 87"/>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7" name="Freeform 88"/>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8" name="Freeform 89"/>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9" name="Freeform 90"/>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0" name="Freeform 91"/>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1" name="Freeform 92"/>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2" name="Freeform 93"/>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3" name="Freeform 94"/>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4" name="Freeform 95"/>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5" name="Freeform 96"/>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6" name="Freeform 97"/>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7" name="Freeform 98"/>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8" name="Freeform 99"/>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9" name="Freeform 100"/>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0" name="Freeform 101"/>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1" name="Oval 102"/>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2" name="Freeform 103"/>
            <p:cNvSpPr/>
            <p:nvPr/>
          </p:nvSpPr>
          <p:spPr bwMode="auto">
            <a:xfrm>
              <a:off x="4339086" y="1937666"/>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3" name="Freeform 104"/>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4" name="Freeform 105"/>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5" name="Freeform 106"/>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6" name="Freeform 107"/>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7" name="Freeform 108"/>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8" name="Freeform 109"/>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9" name="Freeform 110"/>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0" name="Freeform 111"/>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1" name="Freeform 112"/>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2" name="Freeform 113"/>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3" name="Freeform 114"/>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1" name="Freeform 122"/>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2" name="Freeform 123"/>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pic>
        <p:nvPicPr>
          <p:cNvPr id="4" name="Picture 3"/>
          <p:cNvPicPr>
            <a:picLocks noChangeAspect="1"/>
          </p:cNvPicPr>
          <p:nvPr/>
        </p:nvPicPr>
        <p:blipFill>
          <a:blip r:embed="rId3"/>
          <a:stretch>
            <a:fillRect/>
          </a:stretch>
        </p:blipFill>
        <p:spPr>
          <a:xfrm rot="21360000">
            <a:off x="1860550" y="1293495"/>
            <a:ext cx="6322060" cy="3909060"/>
          </a:xfrm>
          <a:prstGeom prst="round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44930" y="424180"/>
            <a:ext cx="7007860" cy="5835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l"/>
            <a:r>
              <a:rPr lang="en-US" altLang="zh-CN" sz="3200" b="1" dirty="0">
                <a:solidFill>
                  <a:srgbClr val="FF0000"/>
                </a:solidFill>
                <a:effectLst>
                  <a:outerShdw blurRad="38100" dist="38100" dir="2700000" algn="tl">
                    <a:srgbClr val="000000">
                      <a:alpha val="43137"/>
                    </a:srgbClr>
                  </a:outerShdw>
                </a:effectLst>
                <a:sym typeface="+mn-ea"/>
              </a:rPr>
              <a:t>3. Thiết kế mô hình không gian nội thất.</a:t>
            </a:r>
          </a:p>
        </p:txBody>
      </p:sp>
      <p:pic>
        <p:nvPicPr>
          <p:cNvPr id="2" name="Picture 11" descr="C:\Users\lucloudfly\Desktop\PNG图库\懒人图库近25000张透明PNG图片(PPTer要收藏)\pngicon-13\png-1290.png"/>
          <p:cNvPicPr>
            <a:picLocks noChangeAspect="1" noChangeArrowheads="1"/>
          </p:cNvPicPr>
          <p:nvPr/>
        </p:nvPicPr>
        <p:blipFill>
          <a:blip r:embed="rId2"/>
          <a:srcRect/>
          <a:stretch>
            <a:fillRect/>
          </a:stretch>
        </p:blipFill>
        <p:spPr bwMode="auto">
          <a:xfrm>
            <a:off x="454572" y="352095"/>
            <a:ext cx="667408" cy="667408"/>
          </a:xfrm>
          <a:prstGeom prst="rect">
            <a:avLst/>
          </a:prstGeom>
          <a:noFill/>
        </p:spPr>
      </p:pic>
      <p:pic>
        <p:nvPicPr>
          <p:cNvPr id="4" name="Picture 3"/>
          <p:cNvPicPr>
            <a:picLocks noChangeAspect="1"/>
          </p:cNvPicPr>
          <p:nvPr/>
        </p:nvPicPr>
        <p:blipFill>
          <a:blip r:embed="rId3"/>
          <a:stretch>
            <a:fillRect/>
          </a:stretch>
        </p:blipFill>
        <p:spPr>
          <a:xfrm>
            <a:off x="3266440" y="1193165"/>
            <a:ext cx="7396480" cy="5169535"/>
          </a:xfrm>
          <a:prstGeom prst="rect">
            <a:avLst/>
          </a:prstGeom>
        </p:spPr>
      </p:pic>
      <p:sp>
        <p:nvSpPr>
          <p:cNvPr id="5" name="Right Arrow Callout 4"/>
          <p:cNvSpPr/>
          <p:nvPr/>
        </p:nvSpPr>
        <p:spPr>
          <a:xfrm>
            <a:off x="1633220" y="1612265"/>
            <a:ext cx="1663065" cy="323596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ffectLst>
                  <a:outerShdw blurRad="38100" dist="38100" dir="2700000" algn="tl">
                    <a:srgbClr val="000000">
                      <a:alpha val="43137"/>
                    </a:srgbClr>
                  </a:outerShdw>
                </a:effectLst>
              </a:rPr>
              <a:t>Tham khảo bài của học sinh </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ppt_x</p:attrName>
                                        </p:attrNameLst>
                                      </p:cBhvr>
                                      <p:tavLst>
                                        <p:tav tm="0">
                                          <p:val>
                                            <p:strVal val="#ppt_x-.2"/>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93160" y="1121410"/>
            <a:ext cx="7110095" cy="5104130"/>
          </a:xfrm>
          <a:prstGeom prst="rect">
            <a:avLst/>
          </a:prstGeom>
        </p:spPr>
      </p:pic>
      <p:sp>
        <p:nvSpPr>
          <p:cNvPr id="5" name="Right Arrow Callout 4"/>
          <p:cNvSpPr/>
          <p:nvPr/>
        </p:nvSpPr>
        <p:spPr>
          <a:xfrm>
            <a:off x="1633220" y="1612265"/>
            <a:ext cx="1663065" cy="323596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ffectLst>
                  <a:outerShdw blurRad="38100" dist="38100" dir="2700000" algn="tl">
                    <a:srgbClr val="000000">
                      <a:alpha val="43137"/>
                    </a:srgbClr>
                  </a:outerShdw>
                </a:effectLst>
              </a:rPr>
              <a:t>Tham khảo bài của học sinh </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ppt_x</p:attrName>
                                        </p:attrNameLst>
                                      </p:cBhvr>
                                      <p:tavLst>
                                        <p:tav tm="0">
                                          <p:val>
                                            <p:strVal val="#ppt_x-.2"/>
                                          </p:val>
                                        </p:tav>
                                        <p:tav tm="100000">
                                          <p:val>
                                            <p:strVal val="#ppt_x"/>
                                          </p:val>
                                        </p:tav>
                                      </p:tavLst>
                                    </p:anim>
                                    <p:anim calcmode="lin" valueType="num">
                                      <p:cBhvr>
                                        <p:cTn id="1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Callout 4"/>
          <p:cNvSpPr/>
          <p:nvPr/>
        </p:nvSpPr>
        <p:spPr>
          <a:xfrm>
            <a:off x="2424430" y="1663065"/>
            <a:ext cx="1663065" cy="323596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ffectLst>
                  <a:outerShdw blurRad="38100" dist="38100" dir="2700000" algn="tl">
                    <a:srgbClr val="000000">
                      <a:alpha val="43137"/>
                    </a:srgbClr>
                  </a:outerShdw>
                </a:effectLst>
              </a:rPr>
              <a:t>Tham khảo bài của học sinh </a:t>
            </a:r>
          </a:p>
        </p:txBody>
      </p:sp>
      <p:pic>
        <p:nvPicPr>
          <p:cNvPr id="2" name="Picture 1"/>
          <p:cNvPicPr>
            <a:picLocks noChangeAspect="1"/>
          </p:cNvPicPr>
          <p:nvPr/>
        </p:nvPicPr>
        <p:blipFill>
          <a:blip r:embed="rId2"/>
          <a:stretch>
            <a:fillRect/>
          </a:stretch>
        </p:blipFill>
        <p:spPr>
          <a:xfrm>
            <a:off x="4492625" y="1085215"/>
            <a:ext cx="4104640" cy="50825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ppt_x</p:attrName>
                                        </p:attrNameLst>
                                      </p:cBhvr>
                                      <p:tavLst>
                                        <p:tav tm="0">
                                          <p:val>
                                            <p:strVal val="#ppt_x-.2"/>
                                          </p:val>
                                        </p:tav>
                                        <p:tav tm="100000">
                                          <p:val>
                                            <p:strVal val="#ppt_x"/>
                                          </p:val>
                                        </p:tav>
                                      </p:tavLst>
                                    </p:anim>
                                    <p:anim calcmode="lin" valueType="num">
                                      <p:cBhvr>
                                        <p:cTn id="1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Callout 4"/>
          <p:cNvSpPr/>
          <p:nvPr/>
        </p:nvSpPr>
        <p:spPr>
          <a:xfrm>
            <a:off x="1633220" y="1612265"/>
            <a:ext cx="1663065" cy="323596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ffectLst>
                  <a:outerShdw blurRad="38100" dist="38100" dir="2700000" algn="tl">
                    <a:srgbClr val="000000">
                      <a:alpha val="43137"/>
                    </a:srgbClr>
                  </a:outerShdw>
                </a:effectLst>
              </a:rPr>
              <a:t>Tham khảo bài của học sinh </a:t>
            </a:r>
          </a:p>
        </p:txBody>
      </p:sp>
      <p:pic>
        <p:nvPicPr>
          <p:cNvPr id="2" name="Picture 1"/>
          <p:cNvPicPr>
            <a:picLocks noChangeAspect="1"/>
          </p:cNvPicPr>
          <p:nvPr/>
        </p:nvPicPr>
        <p:blipFill>
          <a:blip r:embed="rId2"/>
          <a:stretch>
            <a:fillRect/>
          </a:stretch>
        </p:blipFill>
        <p:spPr>
          <a:xfrm>
            <a:off x="3358515" y="1217295"/>
            <a:ext cx="7383145" cy="50939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ppt_x</p:attrName>
                                        </p:attrNameLst>
                                      </p:cBhvr>
                                      <p:tavLst>
                                        <p:tav tm="0">
                                          <p:val>
                                            <p:strVal val="#ppt_x-.2"/>
                                          </p:val>
                                        </p:tav>
                                        <p:tav tm="100000">
                                          <p:val>
                                            <p:strVal val="#ppt_x"/>
                                          </p:val>
                                        </p:tav>
                                      </p:tavLst>
                                    </p:anim>
                                    <p:anim calcmode="lin" valueType="num">
                                      <p:cBhvr>
                                        <p:cTn id="1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783CD-9F91-2D65-1452-EA2563F198C5}"/>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5C05B903-10C8-FE9A-47E0-1F0FD5EA9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2960" y="1125220"/>
            <a:ext cx="6646545" cy="5391785"/>
          </a:xfrm>
          <a:prstGeom prst="rect">
            <a:avLst/>
          </a:prstGeom>
        </p:spPr>
      </p:pic>
      <p:grpSp>
        <p:nvGrpSpPr>
          <p:cNvPr id="3" name="组合 2">
            <a:extLst>
              <a:ext uri="{FF2B5EF4-FFF2-40B4-BE49-F238E27FC236}">
                <a16:creationId xmlns:a16="http://schemas.microsoft.com/office/drawing/2014/main" id="{9795537C-DAEB-CAE5-0905-5A866BBBE50A}"/>
              </a:ext>
            </a:extLst>
          </p:cNvPr>
          <p:cNvGrpSpPr/>
          <p:nvPr/>
        </p:nvGrpSpPr>
        <p:grpSpPr>
          <a:xfrm flipH="1">
            <a:off x="8218739" y="2137582"/>
            <a:ext cx="3315045" cy="4560038"/>
            <a:chOff x="4273550" y="536575"/>
            <a:chExt cx="1779587" cy="2447926"/>
          </a:xfrm>
        </p:grpSpPr>
        <p:sp>
          <p:nvSpPr>
            <p:cNvPr id="10" name="Freeform 71">
              <a:extLst>
                <a:ext uri="{FF2B5EF4-FFF2-40B4-BE49-F238E27FC236}">
                  <a16:creationId xmlns:a16="http://schemas.microsoft.com/office/drawing/2014/main" id="{99ED8C8F-5F88-5D5B-69C0-3A07F62B6DA9}"/>
                </a:ext>
              </a:extLst>
            </p:cNvPr>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1" name="Freeform 72">
              <a:extLst>
                <a:ext uri="{FF2B5EF4-FFF2-40B4-BE49-F238E27FC236}">
                  <a16:creationId xmlns:a16="http://schemas.microsoft.com/office/drawing/2014/main" id="{76BE59B4-5A27-6887-ADC6-EC81C0609727}"/>
                </a:ext>
              </a:extLst>
            </p:cNvPr>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 name="Freeform 73">
              <a:extLst>
                <a:ext uri="{FF2B5EF4-FFF2-40B4-BE49-F238E27FC236}">
                  <a16:creationId xmlns:a16="http://schemas.microsoft.com/office/drawing/2014/main" id="{F22142FD-642A-96C2-4860-EF34B54AA40A}"/>
                </a:ext>
              </a:extLst>
            </p:cNvPr>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 name="Freeform 74">
              <a:extLst>
                <a:ext uri="{FF2B5EF4-FFF2-40B4-BE49-F238E27FC236}">
                  <a16:creationId xmlns:a16="http://schemas.microsoft.com/office/drawing/2014/main" id="{49DB65B0-C08D-FD4E-2931-4C3453B3DEB5}"/>
                </a:ext>
              </a:extLst>
            </p:cNvPr>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4" name="Rectangle 75">
              <a:extLst>
                <a:ext uri="{FF2B5EF4-FFF2-40B4-BE49-F238E27FC236}">
                  <a16:creationId xmlns:a16="http://schemas.microsoft.com/office/drawing/2014/main" id="{2D1F0000-9A9F-5507-56AC-5B3BF6953AF6}"/>
                </a:ext>
              </a:extLst>
            </p:cNvPr>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5" name="Freeform 76">
              <a:extLst>
                <a:ext uri="{FF2B5EF4-FFF2-40B4-BE49-F238E27FC236}">
                  <a16:creationId xmlns:a16="http://schemas.microsoft.com/office/drawing/2014/main" id="{81DE38EA-00E1-73DF-1B9F-96A42224412E}"/>
                </a:ext>
              </a:extLst>
            </p:cNvPr>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6" name="Freeform 77">
              <a:extLst>
                <a:ext uri="{FF2B5EF4-FFF2-40B4-BE49-F238E27FC236}">
                  <a16:creationId xmlns:a16="http://schemas.microsoft.com/office/drawing/2014/main" id="{6288EA62-8A9E-D1D4-D049-5C25F86558B3}"/>
                </a:ext>
              </a:extLst>
            </p:cNvPr>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7" name="Rectangle 78">
              <a:extLst>
                <a:ext uri="{FF2B5EF4-FFF2-40B4-BE49-F238E27FC236}">
                  <a16:creationId xmlns:a16="http://schemas.microsoft.com/office/drawing/2014/main" id="{AE7EE0AC-5444-D7B3-6C09-AD7780F68CDA}"/>
                </a:ext>
              </a:extLst>
            </p:cNvPr>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8" name="Freeform 79">
              <a:extLst>
                <a:ext uri="{FF2B5EF4-FFF2-40B4-BE49-F238E27FC236}">
                  <a16:creationId xmlns:a16="http://schemas.microsoft.com/office/drawing/2014/main" id="{80F7966E-546A-721D-645B-E6A02D8B0968}"/>
                </a:ext>
              </a:extLst>
            </p:cNvPr>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9" name="Freeform 80">
              <a:extLst>
                <a:ext uri="{FF2B5EF4-FFF2-40B4-BE49-F238E27FC236}">
                  <a16:creationId xmlns:a16="http://schemas.microsoft.com/office/drawing/2014/main" id="{AE5D885E-F619-1C33-7626-0353F048993D}"/>
                </a:ext>
              </a:extLst>
            </p:cNvPr>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0" name="Freeform 81">
              <a:extLst>
                <a:ext uri="{FF2B5EF4-FFF2-40B4-BE49-F238E27FC236}">
                  <a16:creationId xmlns:a16="http://schemas.microsoft.com/office/drawing/2014/main" id="{D0F8626F-42DB-1F28-4931-7D996B4F475B}"/>
                </a:ext>
              </a:extLst>
            </p:cNvPr>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1" name="Freeform 82">
              <a:extLst>
                <a:ext uri="{FF2B5EF4-FFF2-40B4-BE49-F238E27FC236}">
                  <a16:creationId xmlns:a16="http://schemas.microsoft.com/office/drawing/2014/main" id="{80DC2EE9-4AC1-3307-ADA9-F6FEA7E9DC87}"/>
                </a:ext>
              </a:extLst>
            </p:cNvPr>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2" name="Freeform 83">
              <a:extLst>
                <a:ext uri="{FF2B5EF4-FFF2-40B4-BE49-F238E27FC236}">
                  <a16:creationId xmlns:a16="http://schemas.microsoft.com/office/drawing/2014/main" id="{1519B877-8432-3C54-2082-7DF52489E1D7}"/>
                </a:ext>
              </a:extLst>
            </p:cNvPr>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3" name="Freeform 84">
              <a:extLst>
                <a:ext uri="{FF2B5EF4-FFF2-40B4-BE49-F238E27FC236}">
                  <a16:creationId xmlns:a16="http://schemas.microsoft.com/office/drawing/2014/main" id="{D09B614C-9F5F-40A5-5B43-80EE27766DE0}"/>
                </a:ext>
              </a:extLst>
            </p:cNvPr>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4" name="Freeform 85">
              <a:extLst>
                <a:ext uri="{FF2B5EF4-FFF2-40B4-BE49-F238E27FC236}">
                  <a16:creationId xmlns:a16="http://schemas.microsoft.com/office/drawing/2014/main" id="{695D9EF2-1CE3-4958-FA77-A9FF3A65ACBE}"/>
                </a:ext>
              </a:extLst>
            </p:cNvPr>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5" name="Freeform 86">
              <a:extLst>
                <a:ext uri="{FF2B5EF4-FFF2-40B4-BE49-F238E27FC236}">
                  <a16:creationId xmlns:a16="http://schemas.microsoft.com/office/drawing/2014/main" id="{9529A476-2743-ECBC-6126-B48AEF7A83F2}"/>
                </a:ext>
              </a:extLst>
            </p:cNvPr>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6" name="Freeform 87">
              <a:extLst>
                <a:ext uri="{FF2B5EF4-FFF2-40B4-BE49-F238E27FC236}">
                  <a16:creationId xmlns:a16="http://schemas.microsoft.com/office/drawing/2014/main" id="{50E33B19-AA21-9AA7-964A-C2C92C2A9DE3}"/>
                </a:ext>
              </a:extLst>
            </p:cNvPr>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7" name="Freeform 88">
              <a:extLst>
                <a:ext uri="{FF2B5EF4-FFF2-40B4-BE49-F238E27FC236}">
                  <a16:creationId xmlns:a16="http://schemas.microsoft.com/office/drawing/2014/main" id="{E1DB4A5A-1AAB-2E16-E467-14E7EF791A3E}"/>
                </a:ext>
              </a:extLst>
            </p:cNvPr>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8" name="Freeform 89">
              <a:extLst>
                <a:ext uri="{FF2B5EF4-FFF2-40B4-BE49-F238E27FC236}">
                  <a16:creationId xmlns:a16="http://schemas.microsoft.com/office/drawing/2014/main" id="{191580B0-A7F8-8995-5A6C-4F73A00C4438}"/>
                </a:ext>
              </a:extLst>
            </p:cNvPr>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9" name="Freeform 90">
              <a:extLst>
                <a:ext uri="{FF2B5EF4-FFF2-40B4-BE49-F238E27FC236}">
                  <a16:creationId xmlns:a16="http://schemas.microsoft.com/office/drawing/2014/main" id="{98F8DEE9-A71D-5900-9D03-69F8C88C859A}"/>
                </a:ext>
              </a:extLst>
            </p:cNvPr>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0" name="Freeform 91">
              <a:extLst>
                <a:ext uri="{FF2B5EF4-FFF2-40B4-BE49-F238E27FC236}">
                  <a16:creationId xmlns:a16="http://schemas.microsoft.com/office/drawing/2014/main" id="{6DB152BA-4F7E-D625-3B83-AB8C8CD242C7}"/>
                </a:ext>
              </a:extLst>
            </p:cNvPr>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1" name="Freeform 92">
              <a:extLst>
                <a:ext uri="{FF2B5EF4-FFF2-40B4-BE49-F238E27FC236}">
                  <a16:creationId xmlns:a16="http://schemas.microsoft.com/office/drawing/2014/main" id="{C6814347-A992-25A6-3D6B-1F57E1CC7651}"/>
                </a:ext>
              </a:extLst>
            </p:cNvPr>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2" name="Freeform 93">
              <a:extLst>
                <a:ext uri="{FF2B5EF4-FFF2-40B4-BE49-F238E27FC236}">
                  <a16:creationId xmlns:a16="http://schemas.microsoft.com/office/drawing/2014/main" id="{6B5C8A15-3864-DB51-8DDE-CBC6E972AF96}"/>
                </a:ext>
              </a:extLst>
            </p:cNvPr>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3" name="Freeform 94">
              <a:extLst>
                <a:ext uri="{FF2B5EF4-FFF2-40B4-BE49-F238E27FC236}">
                  <a16:creationId xmlns:a16="http://schemas.microsoft.com/office/drawing/2014/main" id="{99542EC2-2ACA-2DAB-F8CB-FDC5747ACF25}"/>
                </a:ext>
              </a:extLst>
            </p:cNvPr>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4" name="Freeform 95">
              <a:extLst>
                <a:ext uri="{FF2B5EF4-FFF2-40B4-BE49-F238E27FC236}">
                  <a16:creationId xmlns:a16="http://schemas.microsoft.com/office/drawing/2014/main" id="{7E14813E-5D67-D48A-D7F7-9AF8CB510665}"/>
                </a:ext>
              </a:extLst>
            </p:cNvPr>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5" name="Freeform 96">
              <a:extLst>
                <a:ext uri="{FF2B5EF4-FFF2-40B4-BE49-F238E27FC236}">
                  <a16:creationId xmlns:a16="http://schemas.microsoft.com/office/drawing/2014/main" id="{CEA1CDF5-AA2D-EBF6-AE91-4520B98440EB}"/>
                </a:ext>
              </a:extLst>
            </p:cNvPr>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6" name="Freeform 97">
              <a:extLst>
                <a:ext uri="{FF2B5EF4-FFF2-40B4-BE49-F238E27FC236}">
                  <a16:creationId xmlns:a16="http://schemas.microsoft.com/office/drawing/2014/main" id="{E5DA4D64-41EA-B3F0-9EBA-4F3A4082E18A}"/>
                </a:ext>
              </a:extLst>
            </p:cNvPr>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7" name="Freeform 98">
              <a:extLst>
                <a:ext uri="{FF2B5EF4-FFF2-40B4-BE49-F238E27FC236}">
                  <a16:creationId xmlns:a16="http://schemas.microsoft.com/office/drawing/2014/main" id="{E4A00525-D8D0-00CE-DC3D-E9D62B5F65C0}"/>
                </a:ext>
              </a:extLst>
            </p:cNvPr>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8" name="Freeform 99">
              <a:extLst>
                <a:ext uri="{FF2B5EF4-FFF2-40B4-BE49-F238E27FC236}">
                  <a16:creationId xmlns:a16="http://schemas.microsoft.com/office/drawing/2014/main" id="{AB3158CC-A6EE-4F9E-5DC3-952CB6AE830F}"/>
                </a:ext>
              </a:extLst>
            </p:cNvPr>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9" name="Freeform 100">
              <a:extLst>
                <a:ext uri="{FF2B5EF4-FFF2-40B4-BE49-F238E27FC236}">
                  <a16:creationId xmlns:a16="http://schemas.microsoft.com/office/drawing/2014/main" id="{B7B2768F-59E8-6D73-FD35-4AE8881ED88A}"/>
                </a:ext>
              </a:extLst>
            </p:cNvPr>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0" name="Freeform 101">
              <a:extLst>
                <a:ext uri="{FF2B5EF4-FFF2-40B4-BE49-F238E27FC236}">
                  <a16:creationId xmlns:a16="http://schemas.microsoft.com/office/drawing/2014/main" id="{DA8C1412-A087-2D34-6B3D-2079E0CA24F0}"/>
                </a:ext>
              </a:extLst>
            </p:cNvPr>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1" name="Oval 102">
              <a:extLst>
                <a:ext uri="{FF2B5EF4-FFF2-40B4-BE49-F238E27FC236}">
                  <a16:creationId xmlns:a16="http://schemas.microsoft.com/office/drawing/2014/main" id="{4D0DF193-1B30-0BF1-1AD3-91EC7F8BD0B6}"/>
                </a:ext>
              </a:extLst>
            </p:cNvPr>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2" name="Freeform 103">
              <a:extLst>
                <a:ext uri="{FF2B5EF4-FFF2-40B4-BE49-F238E27FC236}">
                  <a16:creationId xmlns:a16="http://schemas.microsoft.com/office/drawing/2014/main" id="{6E03BF7E-D141-FB26-07C4-E867EC41A0B9}"/>
                </a:ext>
              </a:extLst>
            </p:cNvPr>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3" name="Freeform 104">
              <a:extLst>
                <a:ext uri="{FF2B5EF4-FFF2-40B4-BE49-F238E27FC236}">
                  <a16:creationId xmlns:a16="http://schemas.microsoft.com/office/drawing/2014/main" id="{A8A44567-AAEB-9619-554D-61458284EA7F}"/>
                </a:ext>
              </a:extLst>
            </p:cNvPr>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4" name="Freeform 105">
              <a:extLst>
                <a:ext uri="{FF2B5EF4-FFF2-40B4-BE49-F238E27FC236}">
                  <a16:creationId xmlns:a16="http://schemas.microsoft.com/office/drawing/2014/main" id="{38641796-143D-4742-CEFF-D136844FAAB7}"/>
                </a:ext>
              </a:extLst>
            </p:cNvPr>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5" name="Freeform 106">
              <a:extLst>
                <a:ext uri="{FF2B5EF4-FFF2-40B4-BE49-F238E27FC236}">
                  <a16:creationId xmlns:a16="http://schemas.microsoft.com/office/drawing/2014/main" id="{FE87FBAB-2765-97F7-31D6-9D3B895E2C7D}"/>
                </a:ext>
              </a:extLst>
            </p:cNvPr>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6" name="Freeform 107">
              <a:extLst>
                <a:ext uri="{FF2B5EF4-FFF2-40B4-BE49-F238E27FC236}">
                  <a16:creationId xmlns:a16="http://schemas.microsoft.com/office/drawing/2014/main" id="{5458AA16-41BA-6A6E-CE7D-31FF68C1F535}"/>
                </a:ext>
              </a:extLst>
            </p:cNvPr>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7" name="Freeform 108">
              <a:extLst>
                <a:ext uri="{FF2B5EF4-FFF2-40B4-BE49-F238E27FC236}">
                  <a16:creationId xmlns:a16="http://schemas.microsoft.com/office/drawing/2014/main" id="{B206EE06-6AC0-E58C-977F-04B2531B9CD2}"/>
                </a:ext>
              </a:extLst>
            </p:cNvPr>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8" name="Freeform 109">
              <a:extLst>
                <a:ext uri="{FF2B5EF4-FFF2-40B4-BE49-F238E27FC236}">
                  <a16:creationId xmlns:a16="http://schemas.microsoft.com/office/drawing/2014/main" id="{E6730E95-9626-CC38-D58D-81F8BA1DF524}"/>
                </a:ext>
              </a:extLst>
            </p:cNvPr>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9" name="Freeform 110">
              <a:extLst>
                <a:ext uri="{FF2B5EF4-FFF2-40B4-BE49-F238E27FC236}">
                  <a16:creationId xmlns:a16="http://schemas.microsoft.com/office/drawing/2014/main" id="{935EADD1-864D-40A4-1E1F-9D564B032021}"/>
                </a:ext>
              </a:extLst>
            </p:cNvPr>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0" name="Freeform 111">
              <a:extLst>
                <a:ext uri="{FF2B5EF4-FFF2-40B4-BE49-F238E27FC236}">
                  <a16:creationId xmlns:a16="http://schemas.microsoft.com/office/drawing/2014/main" id="{67D9B177-DEF6-D847-4B4C-8F236A8700E1}"/>
                </a:ext>
              </a:extLst>
            </p:cNvPr>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1" name="Freeform 112">
              <a:extLst>
                <a:ext uri="{FF2B5EF4-FFF2-40B4-BE49-F238E27FC236}">
                  <a16:creationId xmlns:a16="http://schemas.microsoft.com/office/drawing/2014/main" id="{8F12E5FA-F256-8D46-EB8F-37C733567908}"/>
                </a:ext>
              </a:extLst>
            </p:cNvPr>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2" name="Freeform 113">
              <a:extLst>
                <a:ext uri="{FF2B5EF4-FFF2-40B4-BE49-F238E27FC236}">
                  <a16:creationId xmlns:a16="http://schemas.microsoft.com/office/drawing/2014/main" id="{1D4628C2-086B-B09E-DEF4-200B1B5CB605}"/>
                </a:ext>
              </a:extLst>
            </p:cNvPr>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3" name="Freeform 114">
              <a:extLst>
                <a:ext uri="{FF2B5EF4-FFF2-40B4-BE49-F238E27FC236}">
                  <a16:creationId xmlns:a16="http://schemas.microsoft.com/office/drawing/2014/main" id="{7CC79C8F-3B04-59B4-E27E-EEF8CB0D2C8F}"/>
                </a:ext>
              </a:extLst>
            </p:cNvPr>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1" name="Freeform 122">
              <a:extLst>
                <a:ext uri="{FF2B5EF4-FFF2-40B4-BE49-F238E27FC236}">
                  <a16:creationId xmlns:a16="http://schemas.microsoft.com/office/drawing/2014/main" id="{BCDF6FE1-AC1A-4679-8262-66D8E29B2F49}"/>
                </a:ext>
              </a:extLst>
            </p:cNvPr>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2" name="Freeform 123">
              <a:extLst>
                <a:ext uri="{FF2B5EF4-FFF2-40B4-BE49-F238E27FC236}">
                  <a16:creationId xmlns:a16="http://schemas.microsoft.com/office/drawing/2014/main" id="{071E31AD-C1CD-73DD-1C4C-944B045E1829}"/>
                </a:ext>
              </a:extLst>
            </p:cNvPr>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grpSp>
        <p:nvGrpSpPr>
          <p:cNvPr id="69" name="组合 68">
            <a:extLst>
              <a:ext uri="{FF2B5EF4-FFF2-40B4-BE49-F238E27FC236}">
                <a16:creationId xmlns:a16="http://schemas.microsoft.com/office/drawing/2014/main" id="{98EAC711-2A1C-F12D-EE1A-0CECE1A010A9}"/>
              </a:ext>
            </a:extLst>
          </p:cNvPr>
          <p:cNvGrpSpPr/>
          <p:nvPr/>
        </p:nvGrpSpPr>
        <p:grpSpPr>
          <a:xfrm>
            <a:off x="2661245" y="2088910"/>
            <a:ext cx="5705810" cy="2880708"/>
            <a:chOff x="6457315" y="2066297"/>
            <a:chExt cx="5705810" cy="2880708"/>
          </a:xfrm>
        </p:grpSpPr>
        <p:sp>
          <p:nvSpPr>
            <p:cNvPr id="63" name="文本框 62">
              <a:extLst>
                <a:ext uri="{FF2B5EF4-FFF2-40B4-BE49-F238E27FC236}">
                  <a16:creationId xmlns:a16="http://schemas.microsoft.com/office/drawing/2014/main" id="{505A7FB1-2653-C473-02B9-B75597395C62}"/>
                </a:ext>
              </a:extLst>
            </p:cNvPr>
            <p:cNvSpPr txBox="1"/>
            <p:nvPr/>
          </p:nvSpPr>
          <p:spPr>
            <a:xfrm rot="21307475">
              <a:off x="6457315" y="2066297"/>
              <a:ext cx="5509260" cy="1384995"/>
            </a:xfrm>
            <a:prstGeom prst="rect">
              <a:avLst/>
            </a:prstGeom>
            <a:noFill/>
          </p:spPr>
          <p:txBody>
            <a:bodyPr wrap="square" rtlCol="0">
              <a:spAutoFit/>
            </a:bodyPr>
            <a:lstStyle/>
            <a:p>
              <a:pPr marL="457200" indent="-457200" algn="just">
                <a:buFont typeface="Wingdings" panose="05000000000000000000" charset="0"/>
                <a:buChar char="Ø"/>
              </a:pPr>
              <a:r>
                <a:rPr lang="en-US" altLang="zh-CN" sz="2800" b="1" dirty="0" err="1">
                  <a:solidFill>
                    <a:srgbClr val="FF0000"/>
                  </a:solidFill>
                  <a:effectLst>
                    <a:outerShdw blurRad="38100" dist="38100" dir="2700000" algn="tl">
                      <a:srgbClr val="000000">
                        <a:alpha val="43137"/>
                      </a:srgbClr>
                    </a:outerShdw>
                  </a:effectLst>
                </a:rPr>
                <a:t>Bài</a:t>
              </a:r>
              <a:r>
                <a:rPr lang="en-US" altLang="zh-CN" sz="2800" b="1" dirty="0">
                  <a:solidFill>
                    <a:srgbClr val="FF0000"/>
                  </a:solidFill>
                  <a:effectLst>
                    <a:outerShdw blurRad="38100" dist="38100" dir="2700000" algn="tl">
                      <a:srgbClr val="000000">
                        <a:alpha val="43137"/>
                      </a:srgbClr>
                    </a:outerShdw>
                  </a:effectLst>
                </a:rPr>
                <a:t> </a:t>
              </a:r>
              <a:r>
                <a:rPr lang="en-US" altLang="zh-CN" sz="2800" b="1" dirty="0" err="1">
                  <a:solidFill>
                    <a:srgbClr val="FF0000"/>
                  </a:solidFill>
                  <a:effectLst>
                    <a:outerShdw blurRad="38100" dist="38100" dir="2700000" algn="tl">
                      <a:srgbClr val="000000">
                        <a:alpha val="43137"/>
                      </a:srgbClr>
                    </a:outerShdw>
                  </a:effectLst>
                </a:rPr>
                <a:t>tập</a:t>
              </a:r>
              <a:r>
                <a:rPr lang="en-US" altLang="zh-CN" sz="2800" b="1" dirty="0">
                  <a:solidFill>
                    <a:srgbClr val="FF0000"/>
                  </a:solidFill>
                  <a:effectLst>
                    <a:outerShdw blurRad="38100" dist="38100" dir="2700000" algn="tl">
                      <a:srgbClr val="000000">
                        <a:alpha val="43137"/>
                      </a:srgbClr>
                    </a:outerShdw>
                  </a:effectLst>
                </a:rPr>
                <a:t>: </a:t>
              </a:r>
              <a:r>
                <a:rPr lang="en-US" altLang="zh-CN" sz="2800" b="1" dirty="0">
                  <a:solidFill>
                    <a:srgbClr val="FFC000"/>
                  </a:solidFill>
                  <a:effectLst>
                    <a:outerShdw blurRad="38100" dist="38100" dir="2700000" algn="tl">
                      <a:srgbClr val="000000">
                        <a:alpha val="43137"/>
                      </a:srgbClr>
                    </a:outerShdw>
                  </a:effectLst>
                </a:rPr>
                <a:t>Em </a:t>
              </a:r>
              <a:r>
                <a:rPr lang="en-US" altLang="zh-CN" sz="2800" b="1" dirty="0" err="1">
                  <a:solidFill>
                    <a:srgbClr val="FFC000"/>
                  </a:solidFill>
                  <a:effectLst>
                    <a:outerShdw blurRad="38100" dist="38100" dir="2700000" algn="tl">
                      <a:srgbClr val="000000">
                        <a:alpha val="43137"/>
                      </a:srgbClr>
                    </a:outerShdw>
                  </a:effectLst>
                </a:rPr>
                <a:t>hãy</a:t>
              </a:r>
              <a:r>
                <a:rPr lang="en-US" altLang="zh-CN" sz="2800" b="1" dirty="0">
                  <a:solidFill>
                    <a:srgbClr val="FFC000"/>
                  </a:solidFill>
                  <a:effectLst>
                    <a:outerShdw blurRad="38100" dist="38100" dir="2700000" algn="tl">
                      <a:srgbClr val="000000">
                        <a:alpha val="43137"/>
                      </a:srgbClr>
                    </a:outerShdw>
                  </a:effectLst>
                </a:rPr>
                <a:t> </a:t>
              </a:r>
              <a:r>
                <a:rPr lang="en-US" altLang="zh-CN" sz="2800" b="1" dirty="0" err="1">
                  <a:solidFill>
                    <a:srgbClr val="FFC000"/>
                  </a:solidFill>
                  <a:effectLst>
                    <a:outerShdw blurRad="38100" dist="38100" dir="2700000" algn="tl">
                      <a:srgbClr val="000000">
                        <a:alpha val="43137"/>
                      </a:srgbClr>
                    </a:outerShdw>
                  </a:effectLst>
                </a:rPr>
                <a:t>vẽ</a:t>
              </a:r>
              <a:r>
                <a:rPr lang="en-US" altLang="zh-CN" sz="2800" b="1" dirty="0">
                  <a:solidFill>
                    <a:srgbClr val="FFC000"/>
                  </a:solidFill>
                  <a:effectLst>
                    <a:outerShdw blurRad="38100" dist="38100" dir="2700000" algn="tl">
                      <a:srgbClr val="000000">
                        <a:alpha val="43137"/>
                      </a:srgbClr>
                    </a:outerShdw>
                  </a:effectLst>
                </a:rPr>
                <a:t> </a:t>
              </a:r>
              <a:r>
                <a:rPr lang="en-US" altLang="zh-CN" sz="2800" b="1" dirty="0" err="1">
                  <a:solidFill>
                    <a:srgbClr val="FFC000"/>
                  </a:solidFill>
                  <a:effectLst>
                    <a:outerShdw blurRad="38100" dist="38100" dir="2700000" algn="tl">
                      <a:srgbClr val="000000">
                        <a:alpha val="43137"/>
                      </a:srgbClr>
                    </a:outerShdw>
                  </a:effectLst>
                </a:rPr>
                <a:t>các</a:t>
              </a:r>
              <a:r>
                <a:rPr lang="en-US" altLang="zh-CN" sz="2800" b="1" dirty="0">
                  <a:solidFill>
                    <a:srgbClr val="FFC000"/>
                  </a:solidFill>
                  <a:effectLst>
                    <a:outerShdw blurRad="38100" dist="38100" dir="2700000" algn="tl">
                      <a:srgbClr val="000000">
                        <a:alpha val="43137"/>
                      </a:srgbClr>
                    </a:outerShdw>
                  </a:effectLst>
                </a:rPr>
                <a:t> </a:t>
              </a:r>
              <a:r>
                <a:rPr lang="en-US" altLang="zh-CN" sz="2800" b="1" dirty="0" err="1">
                  <a:solidFill>
                    <a:srgbClr val="FFC000"/>
                  </a:solidFill>
                  <a:effectLst>
                    <a:outerShdw blurRad="38100" dist="38100" dir="2700000" algn="tl">
                      <a:srgbClr val="000000">
                        <a:alpha val="43137"/>
                      </a:srgbClr>
                    </a:outerShdw>
                  </a:effectLst>
                </a:rPr>
                <a:t>đồ</a:t>
              </a:r>
              <a:r>
                <a:rPr lang="en-US" altLang="zh-CN" sz="2800" b="1" dirty="0">
                  <a:solidFill>
                    <a:srgbClr val="FFC000"/>
                  </a:solidFill>
                  <a:effectLst>
                    <a:outerShdw blurRad="38100" dist="38100" dir="2700000" algn="tl">
                      <a:srgbClr val="000000">
                        <a:alpha val="43137"/>
                      </a:srgbClr>
                    </a:outerShdw>
                  </a:effectLst>
                </a:rPr>
                <a:t> </a:t>
              </a:r>
              <a:r>
                <a:rPr lang="en-US" altLang="zh-CN" sz="2800" b="1" dirty="0" err="1">
                  <a:solidFill>
                    <a:srgbClr val="FFC000"/>
                  </a:solidFill>
                  <a:effectLst>
                    <a:outerShdw blurRad="38100" dist="38100" dir="2700000" algn="tl">
                      <a:srgbClr val="000000">
                        <a:alpha val="43137"/>
                      </a:srgbClr>
                    </a:outerShdw>
                  </a:effectLst>
                </a:rPr>
                <a:t>vật</a:t>
              </a:r>
              <a:r>
                <a:rPr lang="en-US" altLang="zh-CN" sz="2800" b="1" dirty="0">
                  <a:solidFill>
                    <a:srgbClr val="FFC000"/>
                  </a:solidFill>
                  <a:effectLst>
                    <a:outerShdw blurRad="38100" dist="38100" dir="2700000" algn="tl">
                      <a:srgbClr val="000000">
                        <a:alpha val="43137"/>
                      </a:srgbClr>
                    </a:outerShdw>
                  </a:effectLst>
                </a:rPr>
                <a:t> </a:t>
              </a:r>
              <a:r>
                <a:rPr lang="en-US" altLang="zh-CN" sz="2800" b="1" dirty="0" err="1">
                  <a:solidFill>
                    <a:srgbClr val="FFC000"/>
                  </a:solidFill>
                  <a:effectLst>
                    <a:outerShdw blurRad="38100" dist="38100" dir="2700000" algn="tl">
                      <a:srgbClr val="000000">
                        <a:alpha val="43137"/>
                      </a:srgbClr>
                    </a:outerShdw>
                  </a:effectLst>
                </a:rPr>
                <a:t>để</a:t>
              </a:r>
              <a:r>
                <a:rPr lang="en-US" altLang="zh-CN" sz="2800" b="1" dirty="0">
                  <a:solidFill>
                    <a:srgbClr val="FFC000"/>
                  </a:solidFill>
                  <a:effectLst>
                    <a:outerShdw blurRad="38100" dist="38100" dir="2700000" algn="tl">
                      <a:srgbClr val="000000">
                        <a:alpha val="43137"/>
                      </a:srgbClr>
                    </a:outerShdw>
                  </a:effectLst>
                </a:rPr>
                <a:t> </a:t>
              </a:r>
              <a:r>
                <a:rPr lang="en-US" altLang="zh-CN" sz="2800" b="1" dirty="0" err="1">
                  <a:solidFill>
                    <a:srgbClr val="FFC000"/>
                  </a:solidFill>
                  <a:effectLst>
                    <a:outerShdw blurRad="38100" dist="38100" dir="2700000" algn="tl">
                      <a:srgbClr val="000000">
                        <a:alpha val="43137"/>
                      </a:srgbClr>
                    </a:outerShdw>
                  </a:effectLst>
                </a:rPr>
                <a:t>tạo</a:t>
              </a:r>
              <a:r>
                <a:rPr lang="en-US" altLang="zh-CN" sz="2800" b="1" dirty="0">
                  <a:solidFill>
                    <a:srgbClr val="FFC000"/>
                  </a:solidFill>
                  <a:effectLst>
                    <a:outerShdw blurRad="38100" dist="38100" dir="2700000" algn="tl">
                      <a:srgbClr val="000000">
                        <a:alpha val="43137"/>
                      </a:srgbClr>
                    </a:outerShdw>
                  </a:effectLst>
                </a:rPr>
                <a:t> </a:t>
              </a:r>
              <a:r>
                <a:rPr lang="en-US" altLang="zh-CN" sz="2800" b="1" dirty="0" err="1">
                  <a:solidFill>
                    <a:srgbClr val="FFC000"/>
                  </a:solidFill>
                  <a:effectLst>
                    <a:outerShdw blurRad="38100" dist="38100" dir="2700000" algn="tl">
                      <a:srgbClr val="000000">
                        <a:alpha val="43137"/>
                      </a:srgbClr>
                    </a:outerShdw>
                  </a:effectLst>
                </a:rPr>
                <a:t>thành</a:t>
              </a:r>
              <a:r>
                <a:rPr lang="en-US" altLang="zh-CN" sz="2800" b="1" dirty="0">
                  <a:solidFill>
                    <a:srgbClr val="FFC000"/>
                  </a:solidFill>
                  <a:effectLst>
                    <a:outerShdw blurRad="38100" dist="38100" dir="2700000" algn="tl">
                      <a:srgbClr val="000000">
                        <a:alpha val="43137"/>
                      </a:srgbClr>
                    </a:outerShdw>
                  </a:effectLst>
                </a:rPr>
                <a:t> </a:t>
              </a:r>
              <a:r>
                <a:rPr lang="en-US" altLang="zh-CN" sz="2800" b="1" dirty="0" err="1">
                  <a:solidFill>
                    <a:srgbClr val="FFC000"/>
                  </a:solidFill>
                  <a:effectLst>
                    <a:outerShdw blurRad="38100" dist="38100" dir="2700000" algn="tl">
                      <a:srgbClr val="000000">
                        <a:alpha val="43137"/>
                      </a:srgbClr>
                    </a:outerShdw>
                  </a:effectLst>
                </a:rPr>
                <a:t>căn</a:t>
              </a:r>
              <a:r>
                <a:rPr lang="en-US" altLang="zh-CN" sz="2800" b="1" dirty="0">
                  <a:solidFill>
                    <a:srgbClr val="FFC000"/>
                  </a:solidFill>
                  <a:effectLst>
                    <a:outerShdw blurRad="38100" dist="38100" dir="2700000" algn="tl">
                      <a:srgbClr val="000000">
                        <a:alpha val="43137"/>
                      </a:srgbClr>
                    </a:outerShdw>
                  </a:effectLst>
                </a:rPr>
                <a:t> </a:t>
              </a:r>
              <a:r>
                <a:rPr lang="en-US" altLang="zh-CN" sz="2800" b="1" dirty="0" err="1">
                  <a:solidFill>
                    <a:srgbClr val="FFC000"/>
                  </a:solidFill>
                  <a:effectLst>
                    <a:outerShdw blurRad="38100" dist="38100" dir="2700000" algn="tl">
                      <a:srgbClr val="000000">
                        <a:alpha val="43137"/>
                      </a:srgbClr>
                    </a:outerShdw>
                  </a:effectLst>
                </a:rPr>
                <a:t>phòng</a:t>
              </a:r>
              <a:r>
                <a:rPr lang="en-US" altLang="zh-CN" sz="2800" b="1" dirty="0">
                  <a:solidFill>
                    <a:srgbClr val="FFC000"/>
                  </a:solidFill>
                  <a:effectLst>
                    <a:outerShdw blurRad="38100" dist="38100" dir="2700000" algn="tl">
                      <a:srgbClr val="000000">
                        <a:alpha val="43137"/>
                      </a:srgbClr>
                    </a:outerShdw>
                  </a:effectLst>
                </a:rPr>
                <a:t> </a:t>
              </a:r>
              <a:r>
                <a:rPr lang="en-US" altLang="zh-CN" sz="2800" b="1" dirty="0" err="1">
                  <a:solidFill>
                    <a:srgbClr val="FFC000"/>
                  </a:solidFill>
                  <a:effectLst>
                    <a:outerShdw blurRad="38100" dist="38100" dir="2700000" algn="tl">
                      <a:srgbClr val="000000">
                        <a:alpha val="43137"/>
                      </a:srgbClr>
                    </a:outerShdw>
                  </a:effectLst>
                </a:rPr>
                <a:t>mà</a:t>
              </a:r>
              <a:r>
                <a:rPr lang="en-US" altLang="zh-CN" sz="2800" b="1" dirty="0">
                  <a:solidFill>
                    <a:srgbClr val="FFC000"/>
                  </a:solidFill>
                  <a:effectLst>
                    <a:outerShdw blurRad="38100" dist="38100" dir="2700000" algn="tl">
                      <a:srgbClr val="000000">
                        <a:alpha val="43137"/>
                      </a:srgbClr>
                    </a:outerShdw>
                  </a:effectLst>
                </a:rPr>
                <a:t> </a:t>
              </a:r>
              <a:r>
                <a:rPr lang="en-US" altLang="zh-CN" sz="2800" b="1" dirty="0" err="1">
                  <a:solidFill>
                    <a:srgbClr val="FFC000"/>
                  </a:solidFill>
                  <a:effectLst>
                    <a:outerShdw blurRad="38100" dist="38100" dir="2700000" algn="tl">
                      <a:srgbClr val="000000">
                        <a:alpha val="43137"/>
                      </a:srgbClr>
                    </a:outerShdw>
                  </a:effectLst>
                </a:rPr>
                <a:t>em</a:t>
              </a:r>
              <a:r>
                <a:rPr lang="en-US" altLang="zh-CN" sz="2800" b="1" dirty="0">
                  <a:solidFill>
                    <a:srgbClr val="FFC000"/>
                  </a:solidFill>
                  <a:effectLst>
                    <a:outerShdw blurRad="38100" dist="38100" dir="2700000" algn="tl">
                      <a:srgbClr val="000000">
                        <a:alpha val="43137"/>
                      </a:srgbClr>
                    </a:outerShdw>
                  </a:effectLst>
                </a:rPr>
                <a:t> </a:t>
              </a:r>
              <a:r>
                <a:rPr lang="en-US" altLang="zh-CN" sz="2800" b="1" dirty="0" err="1">
                  <a:solidFill>
                    <a:srgbClr val="FFC000"/>
                  </a:solidFill>
                  <a:effectLst>
                    <a:outerShdw blurRad="38100" dist="38100" dir="2700000" algn="tl">
                      <a:srgbClr val="000000">
                        <a:alpha val="43137"/>
                      </a:srgbClr>
                    </a:outerShdw>
                  </a:effectLst>
                </a:rPr>
                <a:t>yêu</a:t>
              </a:r>
              <a:r>
                <a:rPr lang="en-US" altLang="zh-CN" sz="2800" b="1" dirty="0">
                  <a:solidFill>
                    <a:srgbClr val="FFC000"/>
                  </a:solidFill>
                  <a:effectLst>
                    <a:outerShdw blurRad="38100" dist="38100" dir="2700000" algn="tl">
                      <a:srgbClr val="000000">
                        <a:alpha val="43137"/>
                      </a:srgbClr>
                    </a:outerShdw>
                  </a:effectLst>
                </a:rPr>
                <a:t> </a:t>
              </a:r>
              <a:r>
                <a:rPr lang="en-US" altLang="zh-CN" sz="2800" b="1" dirty="0" err="1">
                  <a:solidFill>
                    <a:srgbClr val="FFC000"/>
                  </a:solidFill>
                  <a:effectLst>
                    <a:outerShdw blurRad="38100" dist="38100" dir="2700000" algn="tl">
                      <a:srgbClr val="000000">
                        <a:alpha val="43137"/>
                      </a:srgbClr>
                    </a:outerShdw>
                  </a:effectLst>
                </a:rPr>
                <a:t>thích</a:t>
              </a:r>
              <a:endParaRPr lang="en-US" altLang="zh-CN" sz="2800" b="1" dirty="0">
                <a:solidFill>
                  <a:srgbClr val="FFC000"/>
                </a:solidFill>
                <a:effectLst>
                  <a:outerShdw blurRad="38100" dist="38100" dir="2700000" algn="tl">
                    <a:srgbClr val="000000">
                      <a:alpha val="43137"/>
                    </a:srgbClr>
                  </a:outerShdw>
                </a:effectLst>
              </a:endParaRPr>
            </a:p>
          </p:txBody>
        </p:sp>
        <p:sp>
          <p:nvSpPr>
            <p:cNvPr id="65" name="矩形 64">
              <a:extLst>
                <a:ext uri="{FF2B5EF4-FFF2-40B4-BE49-F238E27FC236}">
                  <a16:creationId xmlns:a16="http://schemas.microsoft.com/office/drawing/2014/main" id="{9EADE387-7E07-1172-E32F-95F721C7BA42}"/>
                </a:ext>
              </a:extLst>
            </p:cNvPr>
            <p:cNvSpPr/>
            <p:nvPr/>
          </p:nvSpPr>
          <p:spPr>
            <a:xfrm rot="21259624">
              <a:off x="6554991" y="3259042"/>
              <a:ext cx="5608134" cy="1687963"/>
            </a:xfrm>
            <a:prstGeom prst="rect">
              <a:avLst/>
            </a:prstGeom>
          </p:spPr>
          <p:txBody>
            <a:bodyPr wrap="square">
              <a:spAutoFit/>
            </a:bodyPr>
            <a:lstStyle/>
            <a:p>
              <a:pPr marL="342900" indent="-342900">
                <a:lnSpc>
                  <a:spcPct val="150000"/>
                </a:lnSpc>
                <a:buFont typeface="Wingdings" panose="05000000000000000000" charset="0"/>
                <a:buChar char="v"/>
              </a:pPr>
              <a:r>
                <a:rPr lang="en-US" sz="2400" b="1" i="1" u="sng" dirty="0">
                  <a:solidFill>
                    <a:srgbClr val="FF0000"/>
                  </a:solidFill>
                  <a:effectLst/>
                  <a:latin typeface="Times New Roman" panose="02020603050405020304" pitchFamily="18" charset="0"/>
                  <a:ea typeface="Microsoft YaHei" panose="020B0503020204020204" pitchFamily="34" charset="-122"/>
                  <a:cs typeface="Times New Roman" panose="02020603050405020304" pitchFamily="18" charset="0"/>
                </a:rPr>
                <a:t>Chú ý:</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Có</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thể</a:t>
              </a:r>
              <a:r>
                <a:rPr lang="en-US" sz="2400" b="1"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vẽ</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các </a:t>
              </a:r>
              <a:r>
                <a:rPr lang="en-US" sz="2400" b="1" dirty="0" err="1">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chất</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liệu</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màu</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nước</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màu</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sáp</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acrylic để </a:t>
              </a:r>
              <a:r>
                <a:rPr lang="en-US" sz="2400" b="1" dirty="0" err="1">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tạo</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nội thất cho căn </a:t>
              </a:r>
              <a:r>
                <a:rPr lang="en-US" sz="2400" b="1" dirty="0" err="1">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phòng</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Thể</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hiện</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t</a:t>
              </a:r>
              <a:r>
                <a:rPr lang="en-US" sz="2400" b="1" dirty="0" err="1">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rên</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sz="2400" b="1" dirty="0" err="1">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giấy</a:t>
              </a:r>
              <a:r>
                <a:rPr 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rPr>
                <a:t> A4</a:t>
              </a:r>
              <a:endParaRPr lang="zh-CN" altLang="en-US" sz="2400" b="1" dirty="0">
                <a:solidFill>
                  <a:srgbClr val="FFFF00"/>
                </a:solidFill>
                <a:effectLst/>
                <a:latin typeface="Times New Roman" panose="02020603050405020304" pitchFamily="18" charset="0"/>
                <a:ea typeface="Microsoft YaHei"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2788205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1000" fill="hold"/>
                                        <p:tgtEl>
                                          <p:spTgt spid="69"/>
                                        </p:tgtEl>
                                        <p:attrNameLst>
                                          <p:attrName>ppt_x</p:attrName>
                                        </p:attrNameLst>
                                      </p:cBhvr>
                                      <p:tavLst>
                                        <p:tav tm="0">
                                          <p:val>
                                            <p:strVal val="#ppt_x-.2"/>
                                          </p:val>
                                        </p:tav>
                                        <p:tav tm="100000">
                                          <p:val>
                                            <p:strVal val="#ppt_x"/>
                                          </p:val>
                                        </p:tav>
                                      </p:tavLst>
                                    </p:anim>
                                    <p:anim calcmode="lin" valueType="num">
                                      <p:cBhvr>
                                        <p:cTn id="8" dur="1000" fill="hold"/>
                                        <p:tgtEl>
                                          <p:spTgt spid="69"/>
                                        </p:tgtEl>
                                        <p:attrNameLst>
                                          <p:attrName>ppt_y</p:attrName>
                                        </p:attrNameLst>
                                      </p:cBhvr>
                                      <p:tavLst>
                                        <p:tav tm="0">
                                          <p:val>
                                            <p:strVal val="#ppt_y"/>
                                          </p:val>
                                        </p:tav>
                                        <p:tav tm="100000">
                                          <p:val>
                                            <p:strVal val="#ppt_y"/>
                                          </p:val>
                                        </p:tav>
                                      </p:tavLst>
                                    </p:anim>
                                    <p:animEffect transition="in" filter="wipe(right)" prLst="gradientSize: 0.1">
                                      <p:cBhvr>
                                        <p:cTn id="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821805" y="4479371"/>
            <a:ext cx="4391934" cy="2388154"/>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20607" cy="1155963"/>
          </a:xfrm>
          <a:prstGeom prst="rect">
            <a:avLst/>
          </a:prstGeom>
        </p:spPr>
      </p:pic>
      <p:sp>
        <p:nvSpPr>
          <p:cNvPr id="5" name="文本框 4"/>
          <p:cNvSpPr txBox="1"/>
          <p:nvPr/>
        </p:nvSpPr>
        <p:spPr>
          <a:xfrm>
            <a:off x="2247633" y="1596548"/>
            <a:ext cx="2207260" cy="583565"/>
          </a:xfrm>
          <a:prstGeom prst="rect">
            <a:avLst/>
          </a:prstGeom>
          <a:noFill/>
        </p:spPr>
        <p:txBody>
          <a:bodyPr wrap="none" rtlCol="0">
            <a:spAutoFit/>
          </a:bodyPr>
          <a:lstStyle/>
          <a:p>
            <a:r>
              <a:rPr lang="en-US" altLang="zh-CN" sz="3200" b="1" dirty="0">
                <a:solidFill>
                  <a:schemeClr val="bg1">
                    <a:lumMod val="95000"/>
                  </a:schemeClr>
                </a:solidFill>
              </a:rPr>
              <a:t>KHỞI ĐỘNG</a:t>
            </a:r>
          </a:p>
        </p:txBody>
      </p:sp>
      <p:cxnSp>
        <p:nvCxnSpPr>
          <p:cNvPr id="7" name="直接连接符 6"/>
          <p:cNvCxnSpPr/>
          <p:nvPr/>
        </p:nvCxnSpPr>
        <p:spPr>
          <a:xfrm flipH="1">
            <a:off x="1162051" y="2371725"/>
            <a:ext cx="1007744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408687" y="2555929"/>
            <a:ext cx="6786245" cy="460375"/>
          </a:xfrm>
          <a:prstGeom prst="rect">
            <a:avLst/>
          </a:prstGeom>
          <a:noFill/>
        </p:spPr>
        <p:txBody>
          <a:bodyPr wrap="none" rtlCol="0">
            <a:spAutoFit/>
          </a:bodyPr>
          <a:lstStyle/>
          <a:p>
            <a:r>
              <a:rPr lang="en-US" altLang="zh-CN" sz="2400" b="1" dirty="0">
                <a:solidFill>
                  <a:schemeClr val="bg1"/>
                </a:solidFill>
                <a:effectLst>
                  <a:outerShdw blurRad="38100" dist="38100" dir="2700000" algn="tl">
                    <a:srgbClr val="000000">
                      <a:alpha val="43137"/>
                    </a:srgbClr>
                  </a:outerShdw>
                </a:effectLst>
              </a:rPr>
              <a:t>Trong nhà thường có mấy căn phòng chính? kể tên? </a:t>
            </a:r>
          </a:p>
        </p:txBody>
      </p:sp>
      <p:sp>
        <p:nvSpPr>
          <p:cNvPr id="9" name="椭圆 8"/>
          <p:cNvSpPr/>
          <p:nvPr/>
        </p:nvSpPr>
        <p:spPr>
          <a:xfrm>
            <a:off x="2792217" y="2575009"/>
            <a:ext cx="361950" cy="361950"/>
          </a:xfrm>
          <a:prstGeom prst="ellipse">
            <a:avLst/>
          </a:prstGeom>
          <a:solidFill>
            <a:srgbClr val="38373E"/>
          </a:solidFill>
          <a:ln w="28575">
            <a:solidFill>
              <a:schemeClr val="bg1"/>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rPr>
              <a:t>1</a:t>
            </a:r>
            <a:endParaRPr lang="zh-CN" altLang="en-US" sz="1600" dirty="0">
              <a:solidFill>
                <a:schemeClr val="bg1"/>
              </a:solidFill>
            </a:endParaRPr>
          </a:p>
        </p:txBody>
      </p:sp>
      <p:sp>
        <p:nvSpPr>
          <p:cNvPr id="10" name="文本框 9"/>
          <p:cNvSpPr txBox="1"/>
          <p:nvPr/>
        </p:nvSpPr>
        <p:spPr>
          <a:xfrm>
            <a:off x="3380112" y="3343067"/>
            <a:ext cx="4805680" cy="460375"/>
          </a:xfrm>
          <a:prstGeom prst="rect">
            <a:avLst/>
          </a:prstGeom>
          <a:noFill/>
        </p:spPr>
        <p:txBody>
          <a:bodyPr wrap="none" rtlCol="0">
            <a:spAutoFit/>
          </a:bodyPr>
          <a:lstStyle/>
          <a:p>
            <a:r>
              <a:rPr lang="en-US" altLang="zh-CN" sz="2400" b="1" dirty="0">
                <a:solidFill>
                  <a:schemeClr val="bg1"/>
                </a:solidFill>
              </a:rPr>
              <a:t>Trong nhà căn phòng nào rộng nhất?</a:t>
            </a:r>
          </a:p>
        </p:txBody>
      </p:sp>
      <p:sp>
        <p:nvSpPr>
          <p:cNvPr id="11" name="椭圆 10"/>
          <p:cNvSpPr/>
          <p:nvPr/>
        </p:nvSpPr>
        <p:spPr>
          <a:xfrm>
            <a:off x="2792217" y="3362147"/>
            <a:ext cx="361950" cy="361950"/>
          </a:xfrm>
          <a:prstGeom prst="ellipse">
            <a:avLst/>
          </a:prstGeom>
          <a:solidFill>
            <a:srgbClr val="38373E"/>
          </a:solidFill>
          <a:ln w="28575">
            <a:solidFill>
              <a:schemeClr val="bg1"/>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rPr>
              <a:t>2</a:t>
            </a:r>
            <a:endParaRPr lang="zh-CN" altLang="en-US" sz="1600" dirty="0">
              <a:solidFill>
                <a:schemeClr val="bg1"/>
              </a:solidFill>
            </a:endParaRPr>
          </a:p>
        </p:txBody>
      </p:sp>
      <p:sp>
        <p:nvSpPr>
          <p:cNvPr id="12" name="文本框 11"/>
          <p:cNvSpPr txBox="1"/>
          <p:nvPr/>
        </p:nvSpPr>
        <p:spPr>
          <a:xfrm>
            <a:off x="3418212" y="4130205"/>
            <a:ext cx="7418705" cy="460375"/>
          </a:xfrm>
          <a:prstGeom prst="rect">
            <a:avLst/>
          </a:prstGeom>
          <a:noFill/>
        </p:spPr>
        <p:txBody>
          <a:bodyPr wrap="none" rtlCol="0">
            <a:spAutoFit/>
          </a:bodyPr>
          <a:lstStyle/>
          <a:p>
            <a:r>
              <a:rPr lang="en-US" altLang="zh-CN" sz="2400" b="1" dirty="0">
                <a:solidFill>
                  <a:schemeClr val="bg1"/>
                </a:solidFill>
              </a:rPr>
              <a:t>Em yêu thích nhất và sử dụng nhiều nhất căn phòng nào?</a:t>
            </a:r>
          </a:p>
        </p:txBody>
      </p:sp>
      <p:sp>
        <p:nvSpPr>
          <p:cNvPr id="13" name="椭圆 12"/>
          <p:cNvSpPr/>
          <p:nvPr/>
        </p:nvSpPr>
        <p:spPr>
          <a:xfrm>
            <a:off x="2839842" y="4149285"/>
            <a:ext cx="361950" cy="361950"/>
          </a:xfrm>
          <a:prstGeom prst="ellipse">
            <a:avLst/>
          </a:prstGeom>
          <a:solidFill>
            <a:srgbClr val="38373E"/>
          </a:solidFill>
          <a:ln w="28575">
            <a:solidFill>
              <a:schemeClr val="bg1"/>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rPr>
              <a:t>3</a:t>
            </a:r>
            <a:endParaRPr lang="zh-CN" altLang="en-US" sz="1600" dirty="0">
              <a:solidFill>
                <a:schemeClr val="bg1"/>
              </a:solidFill>
            </a:endParaRPr>
          </a:p>
        </p:txBody>
      </p:sp>
      <p:sp>
        <p:nvSpPr>
          <p:cNvPr id="14" name="文本框 13"/>
          <p:cNvSpPr txBox="1"/>
          <p:nvPr/>
        </p:nvSpPr>
        <p:spPr>
          <a:xfrm>
            <a:off x="3513462" y="4916708"/>
            <a:ext cx="6286500" cy="829945"/>
          </a:xfrm>
          <a:prstGeom prst="rect">
            <a:avLst/>
          </a:prstGeom>
          <a:noFill/>
        </p:spPr>
        <p:txBody>
          <a:bodyPr wrap="none" rtlCol="0">
            <a:spAutoFit/>
          </a:bodyPr>
          <a:lstStyle/>
          <a:p>
            <a:r>
              <a:rPr lang="en-US" altLang="zh-CN" sz="2400" b="1" dirty="0">
                <a:solidFill>
                  <a:schemeClr val="bg1"/>
                </a:solidFill>
                <a:effectLst>
                  <a:outerShdw blurRad="38100" dist="38100" dir="2700000" algn="tl">
                    <a:srgbClr val="000000">
                      <a:alpha val="43137"/>
                    </a:srgbClr>
                  </a:outerShdw>
                </a:effectLst>
              </a:rPr>
              <a:t>Em hãy kể tên ít nhất 10 đồ vật mà em biết có ở </a:t>
            </a:r>
          </a:p>
          <a:p>
            <a:r>
              <a:rPr lang="en-US" altLang="zh-CN" sz="2400" b="1" dirty="0">
                <a:solidFill>
                  <a:schemeClr val="bg1"/>
                </a:solidFill>
                <a:effectLst>
                  <a:outerShdw blurRad="38100" dist="38100" dir="2700000" algn="tl">
                    <a:srgbClr val="000000">
                      <a:alpha val="43137"/>
                    </a:srgbClr>
                  </a:outerShdw>
                </a:effectLst>
              </a:rPr>
              <a:t>trong các phòng trong nhà?</a:t>
            </a:r>
          </a:p>
        </p:txBody>
      </p:sp>
      <p:sp>
        <p:nvSpPr>
          <p:cNvPr id="15" name="椭圆 14"/>
          <p:cNvSpPr/>
          <p:nvPr/>
        </p:nvSpPr>
        <p:spPr>
          <a:xfrm>
            <a:off x="2811267" y="4936423"/>
            <a:ext cx="361950" cy="361950"/>
          </a:xfrm>
          <a:prstGeom prst="ellipse">
            <a:avLst/>
          </a:prstGeom>
          <a:solidFill>
            <a:srgbClr val="38373E"/>
          </a:solidFill>
          <a:ln w="28575">
            <a:solidFill>
              <a:schemeClr val="bg1"/>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rPr>
              <a:t>4</a:t>
            </a:r>
            <a:endParaRPr lang="zh-CN" alt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2" decel="100000" fill="hold" grpId="0" nodeType="withEffect">
                                  <p:stCondLst>
                                    <p:cond delay="0"/>
                                  </p:stCondLst>
                                  <p:iterate type="lt">
                                    <p:tmPct val="10000"/>
                                  </p:iterate>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1+#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2" decel="100000" fill="hold" grpId="0" nodeType="withEffect">
                                  <p:stCondLst>
                                    <p:cond delay="0"/>
                                  </p:stCondLst>
                                  <p:iterate type="lt">
                                    <p:tmPct val="10000"/>
                                  </p:iterate>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1+#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2" decel="100000" fill="hold" grpId="0" nodeType="with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4150"/>
                            </p:stCondLst>
                            <p:childTnLst>
                              <p:par>
                                <p:cTn id="21" presetID="2" presetClass="entr" presetSubtype="1" decel="10000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1000" fill="hold"/>
                                        <p:tgtEl>
                                          <p:spTgt spid="2"/>
                                        </p:tgtEl>
                                        <p:attrNameLst>
                                          <p:attrName>ppt_x</p:attrName>
                                        </p:attrNameLst>
                                      </p:cBhvr>
                                      <p:tavLst>
                                        <p:tav tm="0">
                                          <p:val>
                                            <p:strVal val="#ppt_x"/>
                                          </p:val>
                                        </p:tav>
                                        <p:tav tm="100000">
                                          <p:val>
                                            <p:strVal val="#ppt_x"/>
                                          </p:val>
                                        </p:tav>
                                      </p:tavLst>
                                    </p:anim>
                                    <p:anim calcmode="lin" valueType="num">
                                      <p:cBhvr additive="base">
                                        <p:cTn id="2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ppt_x</p:attrName>
                                        </p:attrNameLst>
                                      </p:cBhvr>
                                      <p:tavLst>
                                        <p:tav tm="0">
                                          <p:val>
                                            <p:strVal val="#ppt_x-.2"/>
                                          </p:val>
                                        </p:tav>
                                        <p:tav tm="100000">
                                          <p:val>
                                            <p:strVal val="#ppt_x"/>
                                          </p:val>
                                        </p:tav>
                                      </p:tavLst>
                                    </p:anim>
                                    <p:anim calcmode="lin" valueType="num">
                                      <p:cBhvr>
                                        <p:cTn id="40"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ppt_x</p:attrName>
                                        </p:attrNameLst>
                                      </p:cBhvr>
                                      <p:tavLst>
                                        <p:tav tm="0">
                                          <p:val>
                                            <p:strVal val="#ppt_x-.2"/>
                                          </p:val>
                                        </p:tav>
                                        <p:tav tm="100000">
                                          <p:val>
                                            <p:strVal val="#ppt_x"/>
                                          </p:val>
                                        </p:tav>
                                      </p:tavLst>
                                    </p:anim>
                                    <p:anim calcmode="lin" valueType="num">
                                      <p:cBhvr>
                                        <p:cTn id="47"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8" dur="10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nodeType="clickEffect">
                                  <p:stCondLst>
                                    <p:cond delay="0"/>
                                  </p:stCondLst>
                                  <p:iterate type="lt">
                                    <p:tmPct val="50000"/>
                                  </p:iterate>
                                  <p:childTnLst>
                                    <p:set>
                                      <p:cBhvr>
                                        <p:cTn id="52"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53"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55" dur="80"/>
                                        <p:tgtEl>
                                          <p:spTgt spid="8">
                                            <p:txEl>
                                              <p:pRg st="0" end="0"/>
                                            </p:txEl>
                                          </p:spTgt>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1000" fill="hold"/>
                                        <p:tgtEl>
                                          <p:spTgt spid="11"/>
                                        </p:tgtEl>
                                        <p:attrNameLst>
                                          <p:attrName>ppt_x</p:attrName>
                                        </p:attrNameLst>
                                      </p:cBhvr>
                                      <p:tavLst>
                                        <p:tav tm="0">
                                          <p:val>
                                            <p:strVal val="#ppt_x-.2"/>
                                          </p:val>
                                        </p:tav>
                                        <p:tav tm="100000">
                                          <p:val>
                                            <p:strVal val="#ppt_x"/>
                                          </p:val>
                                        </p:tav>
                                      </p:tavLst>
                                    </p:anim>
                                    <p:anim calcmode="lin" valueType="num">
                                      <p:cBhvr>
                                        <p:cTn id="61"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7" presetClass="entr" presetSubtype="0" fill="hold" nodeType="clickEffect">
                                  <p:stCondLst>
                                    <p:cond delay="0"/>
                                  </p:stCondLst>
                                  <p:iterate type="lt">
                                    <p:tmPct val="50000"/>
                                  </p:iterate>
                                  <p:childTnLst>
                                    <p:set>
                                      <p:cBhvr>
                                        <p:cTn id="66"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67"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69" dur="80"/>
                                        <p:tgtEl>
                                          <p:spTgt spid="10">
                                            <p:txEl>
                                              <p:pRg st="0" end="0"/>
                                            </p:txEl>
                                          </p:spTgt>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29"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1000" fill="hold"/>
                                        <p:tgtEl>
                                          <p:spTgt spid="13"/>
                                        </p:tgtEl>
                                        <p:attrNameLst>
                                          <p:attrName>ppt_x</p:attrName>
                                        </p:attrNameLst>
                                      </p:cBhvr>
                                      <p:tavLst>
                                        <p:tav tm="0">
                                          <p:val>
                                            <p:strVal val="#ppt_x-.2"/>
                                          </p:val>
                                        </p:tav>
                                        <p:tav tm="100000">
                                          <p:val>
                                            <p:strVal val="#ppt_x"/>
                                          </p:val>
                                        </p:tav>
                                      </p:tavLst>
                                    </p:anim>
                                    <p:anim calcmode="lin" valueType="num">
                                      <p:cBhvr>
                                        <p:cTn id="75"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76" dur="10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27" presetClass="entr" presetSubtype="0" fill="hold" nodeType="clickEffect">
                                  <p:stCondLst>
                                    <p:cond delay="0"/>
                                  </p:stCondLst>
                                  <p:iterate type="lt">
                                    <p:tmPct val="50000"/>
                                  </p:iterate>
                                  <p:childTnLst>
                                    <p:set>
                                      <p:cBhvr>
                                        <p:cTn id="80" dur="1" fill="hold">
                                          <p:stCondLst>
                                            <p:cond delay="0"/>
                                          </p:stCondLst>
                                        </p:cTn>
                                        <p:tgtEl>
                                          <p:spTgt spid="12">
                                            <p:txEl>
                                              <p:pRg st="0" end="0"/>
                                            </p:txEl>
                                          </p:spTgt>
                                        </p:tgtEl>
                                        <p:attrNameLst>
                                          <p:attrName>style.visibility</p:attrName>
                                        </p:attrNameLst>
                                      </p:cBhvr>
                                      <p:to>
                                        <p:strVal val="visible"/>
                                      </p:to>
                                    </p:set>
                                    <p:anim calcmode="discrete" valueType="clr">
                                      <p:cBhvr override="childStyle">
                                        <p:cTn id="81" dur="80"/>
                                        <p:tgtEl>
                                          <p:spTgt spid="1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12">
                                            <p:txEl>
                                              <p:pRg st="0" end="0"/>
                                            </p:txEl>
                                          </p:spTgt>
                                        </p:tgtEl>
                                        <p:attrNameLst>
                                          <p:attrName>fillcolor</p:attrName>
                                        </p:attrNameLst>
                                      </p:cBhvr>
                                      <p:tavLst>
                                        <p:tav tm="0">
                                          <p:val>
                                            <p:clrVal>
                                              <a:schemeClr val="accent2"/>
                                            </p:clrVal>
                                          </p:val>
                                        </p:tav>
                                        <p:tav tm="50000">
                                          <p:val>
                                            <p:clrVal>
                                              <a:schemeClr val="hlink"/>
                                            </p:clrVal>
                                          </p:val>
                                        </p:tav>
                                      </p:tavLst>
                                    </p:anim>
                                    <p:set>
                                      <p:cBhvr>
                                        <p:cTn id="83" dur="80"/>
                                        <p:tgtEl>
                                          <p:spTgt spid="12">
                                            <p:txEl>
                                              <p:pRg st="0" end="0"/>
                                            </p:txEl>
                                          </p:spTgt>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29" presetClass="entr" presetSubtype="0"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 calcmode="lin" valueType="num">
                                      <p:cBhvr>
                                        <p:cTn id="88" dur="1000" fill="hold"/>
                                        <p:tgtEl>
                                          <p:spTgt spid="15"/>
                                        </p:tgtEl>
                                        <p:attrNameLst>
                                          <p:attrName>ppt_x</p:attrName>
                                        </p:attrNameLst>
                                      </p:cBhvr>
                                      <p:tavLst>
                                        <p:tav tm="0">
                                          <p:val>
                                            <p:strVal val="#ppt_x-.2"/>
                                          </p:val>
                                        </p:tav>
                                        <p:tav tm="100000">
                                          <p:val>
                                            <p:strVal val="#ppt_x"/>
                                          </p:val>
                                        </p:tav>
                                      </p:tavLst>
                                    </p:anim>
                                    <p:anim calcmode="lin" valueType="num">
                                      <p:cBhvr>
                                        <p:cTn id="89"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0" dur="10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27" presetClass="entr" presetSubtype="0" fill="hold" nodeType="clickEffect">
                                  <p:stCondLst>
                                    <p:cond delay="0"/>
                                  </p:stCondLst>
                                  <p:iterate type="lt">
                                    <p:tmPct val="50000"/>
                                  </p:iterate>
                                  <p:childTnLst>
                                    <p:set>
                                      <p:cBhvr>
                                        <p:cTn id="94" dur="1" fill="hold">
                                          <p:stCondLst>
                                            <p:cond delay="0"/>
                                          </p:stCondLst>
                                        </p:cTn>
                                        <p:tgtEl>
                                          <p:spTgt spid="14">
                                            <p:txEl>
                                              <p:pRg st="0" end="0"/>
                                            </p:txEl>
                                          </p:spTgt>
                                        </p:tgtEl>
                                        <p:attrNameLst>
                                          <p:attrName>style.visibility</p:attrName>
                                        </p:attrNameLst>
                                      </p:cBhvr>
                                      <p:to>
                                        <p:strVal val="visible"/>
                                      </p:to>
                                    </p:set>
                                    <p:anim calcmode="discrete" valueType="clr">
                                      <p:cBhvr override="childStyle">
                                        <p:cTn id="95" dur="80"/>
                                        <p:tgtEl>
                                          <p:spTgt spid="1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6" dur="80"/>
                                        <p:tgtEl>
                                          <p:spTgt spid="14">
                                            <p:txEl>
                                              <p:pRg st="0" end="0"/>
                                            </p:txEl>
                                          </p:spTgt>
                                        </p:tgtEl>
                                        <p:attrNameLst>
                                          <p:attrName>fillcolor</p:attrName>
                                        </p:attrNameLst>
                                      </p:cBhvr>
                                      <p:tavLst>
                                        <p:tav tm="0">
                                          <p:val>
                                            <p:clrVal>
                                              <a:schemeClr val="accent2"/>
                                            </p:clrVal>
                                          </p:val>
                                        </p:tav>
                                        <p:tav tm="50000">
                                          <p:val>
                                            <p:clrVal>
                                              <a:schemeClr val="hlink"/>
                                            </p:clrVal>
                                          </p:val>
                                        </p:tav>
                                      </p:tavLst>
                                    </p:anim>
                                    <p:set>
                                      <p:cBhvr>
                                        <p:cTn id="97" dur="80"/>
                                        <p:tgtEl>
                                          <p:spTgt spid="14">
                                            <p:txEl>
                                              <p:pRg st="0" end="0"/>
                                            </p:txEl>
                                          </p:spTgt>
                                        </p:tgtEl>
                                        <p:attrNameLst>
                                          <p:attrName>fill.type</p:attrName>
                                        </p:attrNameLst>
                                      </p:cBhvr>
                                      <p:to>
                                        <p:strVal val="solid"/>
                                      </p:to>
                                    </p:set>
                                  </p:childTnLst>
                                </p:cTn>
                              </p:par>
                              <p:par>
                                <p:cTn id="98" presetID="27" presetClass="entr" presetSubtype="0" fill="hold" nodeType="withEffect">
                                  <p:stCondLst>
                                    <p:cond delay="0"/>
                                  </p:stCondLst>
                                  <p:iterate type="lt">
                                    <p:tmPct val="50000"/>
                                  </p:iterate>
                                  <p:childTnLst>
                                    <p:set>
                                      <p:cBhvr>
                                        <p:cTn id="99" dur="1" fill="hold">
                                          <p:stCondLst>
                                            <p:cond delay="0"/>
                                          </p:stCondLst>
                                        </p:cTn>
                                        <p:tgtEl>
                                          <p:spTgt spid="14">
                                            <p:txEl>
                                              <p:pRg st="1" end="1"/>
                                            </p:txEl>
                                          </p:spTgt>
                                        </p:tgtEl>
                                        <p:attrNameLst>
                                          <p:attrName>style.visibility</p:attrName>
                                        </p:attrNameLst>
                                      </p:cBhvr>
                                      <p:to>
                                        <p:strVal val="visible"/>
                                      </p:to>
                                    </p:set>
                                    <p:anim calcmode="discrete" valueType="clr">
                                      <p:cBhvr override="childStyle">
                                        <p:cTn id="100" dur="80"/>
                                        <p:tgtEl>
                                          <p:spTgt spid="1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01" dur="80"/>
                                        <p:tgtEl>
                                          <p:spTgt spid="14">
                                            <p:txEl>
                                              <p:pRg st="1" end="1"/>
                                            </p:txEl>
                                          </p:spTgt>
                                        </p:tgtEl>
                                        <p:attrNameLst>
                                          <p:attrName>fillcolor</p:attrName>
                                        </p:attrNameLst>
                                      </p:cBhvr>
                                      <p:tavLst>
                                        <p:tav tm="0">
                                          <p:val>
                                            <p:clrVal>
                                              <a:schemeClr val="accent2"/>
                                            </p:clrVal>
                                          </p:val>
                                        </p:tav>
                                        <p:tav tm="50000">
                                          <p:val>
                                            <p:clrVal>
                                              <a:schemeClr val="hlink"/>
                                            </p:clrVal>
                                          </p:val>
                                        </p:tav>
                                      </p:tavLst>
                                    </p:anim>
                                    <p:set>
                                      <p:cBhvr>
                                        <p:cTn id="102" dur="80"/>
                                        <p:tgtEl>
                                          <p:spTgt spid="1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9" grpId="0" animBg="1"/>
      <p:bldP spid="9" grpId="1" animBg="1"/>
      <p:bldP spid="10" grpId="0"/>
      <p:bldP spid="11" grpId="0" animBg="1"/>
      <p:bldP spid="11" grpId="1" animBg="1"/>
      <p:bldP spid="12" grpId="0"/>
      <p:bldP spid="13" grpId="0" animBg="1"/>
      <p:bldP spid="13" grpId="1" animBg="1"/>
      <p:bldP spid="14" grpId="0"/>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4140" y="1097280"/>
            <a:ext cx="6181725" cy="4887595"/>
          </a:xfrm>
          <a:prstGeom prst="rect">
            <a:avLst/>
          </a:prstGeom>
        </p:spPr>
      </p:pic>
      <p:grpSp>
        <p:nvGrpSpPr>
          <p:cNvPr id="3" name="组合 2"/>
          <p:cNvGrpSpPr/>
          <p:nvPr/>
        </p:nvGrpSpPr>
        <p:grpSpPr>
          <a:xfrm flipH="1">
            <a:off x="7097480" y="2223069"/>
            <a:ext cx="3315045" cy="4560038"/>
            <a:chOff x="4273550" y="536575"/>
            <a:chExt cx="1779587" cy="2447926"/>
          </a:xfrm>
        </p:grpSpPr>
        <p:sp>
          <p:nvSpPr>
            <p:cNvPr id="10" name="Freeform 71"/>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1" name="Freeform 72"/>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 name="Freeform 73"/>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 name="Freeform 74"/>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4" name="Rectangle 75"/>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5" name="Freeform 76"/>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6" name="Freeform 77"/>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7" name="Rectangle 78"/>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8" name="Freeform 79"/>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9" name="Freeform 80"/>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0" name="Freeform 81"/>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1" name="Freeform 82"/>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2" name="Freeform 83"/>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3" name="Freeform 84"/>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4" name="Freeform 85"/>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5" name="Freeform 86"/>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6" name="Freeform 87"/>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7" name="Freeform 88"/>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8" name="Freeform 89"/>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9" name="Freeform 90"/>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0" name="Freeform 91"/>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1" name="Freeform 92"/>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2" name="Freeform 93"/>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3" name="Freeform 94"/>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4" name="Freeform 95"/>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5" name="Freeform 96"/>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6" name="Freeform 97"/>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7" name="Freeform 98"/>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8" name="Freeform 99"/>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9" name="Freeform 100"/>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0" name="Freeform 101"/>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1" name="Oval 102"/>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2" name="Freeform 103"/>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3" name="Freeform 104"/>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4" name="Freeform 105"/>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5" name="Freeform 106"/>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6" name="Freeform 107"/>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7" name="Freeform 108"/>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8" name="Freeform 109"/>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9" name="Freeform 110"/>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0" name="Freeform 111"/>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1" name="Freeform 112"/>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2" name="Freeform 113"/>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3" name="Freeform 114"/>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1" name="Freeform 122"/>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2" name="Freeform 123"/>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grpSp>
        <p:nvGrpSpPr>
          <p:cNvPr id="69" name="组合 68"/>
          <p:cNvGrpSpPr/>
          <p:nvPr/>
        </p:nvGrpSpPr>
        <p:grpSpPr>
          <a:xfrm>
            <a:off x="1978748" y="1386189"/>
            <a:ext cx="5178020" cy="3170099"/>
            <a:chOff x="5495136" y="1329743"/>
            <a:chExt cx="5178020" cy="3170099"/>
          </a:xfrm>
        </p:grpSpPr>
        <p:sp>
          <p:nvSpPr>
            <p:cNvPr id="63" name="文本框 62"/>
            <p:cNvSpPr txBox="1"/>
            <p:nvPr/>
          </p:nvSpPr>
          <p:spPr>
            <a:xfrm rot="21307475">
              <a:off x="5495136" y="1329743"/>
              <a:ext cx="5178020" cy="3170099"/>
            </a:xfrm>
            <a:prstGeom prst="rect">
              <a:avLst/>
            </a:prstGeom>
            <a:noFill/>
          </p:spPr>
          <p:txBody>
            <a:bodyPr wrap="none" rtlCol="0">
              <a:spAutoFit/>
              <a:scene3d>
                <a:camera prst="obliqueBottomRight"/>
                <a:lightRig rig="threePt" dir="t"/>
              </a:scene3d>
            </a:bodyPr>
            <a:lstStyle/>
            <a:p>
              <a:pPr algn="ctr"/>
              <a:r>
                <a:rPr lang="en-US" altLang="zh-CN" sz="5000" b="1" dirty="0" err="1">
                  <a:ln w="19050">
                    <a:solidFill>
                      <a:srgbClr val="FF0000"/>
                    </a:solidFill>
                  </a:ln>
                  <a:solidFill>
                    <a:srgbClr val="FFFF00"/>
                  </a:solidFill>
                  <a:effectLst/>
                </a:rPr>
                <a:t>Tiết</a:t>
              </a:r>
              <a:r>
                <a:rPr lang="en-US" altLang="zh-CN" sz="5000" b="1">
                  <a:ln w="19050">
                    <a:solidFill>
                      <a:srgbClr val="FF0000"/>
                    </a:solidFill>
                  </a:ln>
                  <a:solidFill>
                    <a:srgbClr val="FFFF00"/>
                  </a:solidFill>
                  <a:effectLst/>
                </a:rPr>
                <a:t> </a:t>
              </a:r>
              <a:r>
                <a:rPr lang="en-US" altLang="zh-CN" sz="5000" b="1">
                  <a:ln w="19050">
                    <a:solidFill>
                      <a:srgbClr val="FF0000"/>
                    </a:solidFill>
                  </a:ln>
                  <a:solidFill>
                    <a:srgbClr val="FFFF00"/>
                  </a:solidFill>
                </a:rPr>
                <a:t>21</a:t>
              </a:r>
              <a:r>
                <a:rPr lang="en-US" altLang="zh-CN" sz="5000" b="1">
                  <a:ln w="19050">
                    <a:solidFill>
                      <a:srgbClr val="FF0000"/>
                    </a:solidFill>
                  </a:ln>
                  <a:solidFill>
                    <a:srgbClr val="FFFF00"/>
                  </a:solidFill>
                  <a:effectLst/>
                </a:rPr>
                <a:t>: </a:t>
              </a:r>
              <a:r>
                <a:rPr lang="en-US" altLang="zh-CN" sz="5000" b="1" dirty="0" err="1">
                  <a:ln w="19050">
                    <a:solidFill>
                      <a:srgbClr val="FF0000"/>
                    </a:solidFill>
                  </a:ln>
                  <a:solidFill>
                    <a:srgbClr val="FFFF00"/>
                  </a:solidFill>
                  <a:effectLst/>
                </a:rPr>
                <a:t>B</a:t>
              </a:r>
              <a:r>
                <a:rPr lang="en-US" altLang="zh-CN" sz="5000" b="1" dirty="0" err="1">
                  <a:ln w="19050">
                    <a:solidFill>
                      <a:srgbClr val="FF0000"/>
                    </a:solidFill>
                  </a:ln>
                  <a:solidFill>
                    <a:srgbClr val="FFFF00"/>
                  </a:solidFill>
                </a:rPr>
                <a:t>ài</a:t>
              </a:r>
              <a:r>
                <a:rPr lang="en-US" altLang="zh-CN" sz="5000" b="1" dirty="0">
                  <a:ln w="19050">
                    <a:solidFill>
                      <a:srgbClr val="FF0000"/>
                    </a:solidFill>
                  </a:ln>
                  <a:solidFill>
                    <a:srgbClr val="FFFF00"/>
                  </a:solidFill>
                  <a:effectLst/>
                </a:rPr>
                <a:t> 10: </a:t>
              </a:r>
            </a:p>
            <a:p>
              <a:pPr algn="ctr"/>
              <a:r>
                <a:rPr lang="en-US" altLang="zh-CN" sz="5000" b="1" dirty="0">
                  <a:ln w="19050">
                    <a:solidFill>
                      <a:srgbClr val="FF0000"/>
                    </a:solidFill>
                  </a:ln>
                  <a:solidFill>
                    <a:srgbClr val="FFFF00"/>
                  </a:solidFill>
                  <a:effectLst/>
                </a:rPr>
                <a:t>THIẾT KẾ MÔ </a:t>
              </a:r>
            </a:p>
            <a:p>
              <a:pPr algn="ctr"/>
              <a:r>
                <a:rPr lang="en-US" altLang="zh-CN" sz="5000" b="1" dirty="0">
                  <a:ln w="19050">
                    <a:solidFill>
                      <a:srgbClr val="FF0000"/>
                    </a:solidFill>
                  </a:ln>
                  <a:solidFill>
                    <a:srgbClr val="FFFF00"/>
                  </a:solidFill>
                  <a:effectLst/>
                </a:rPr>
                <a:t>HÌNH CĂN PHÒNG </a:t>
              </a:r>
            </a:p>
            <a:p>
              <a:pPr algn="ctr"/>
              <a:r>
                <a:rPr lang="en-US" altLang="zh-CN" sz="5000" b="1" dirty="0">
                  <a:ln w="19050">
                    <a:solidFill>
                      <a:srgbClr val="FF0000"/>
                    </a:solidFill>
                  </a:ln>
                  <a:solidFill>
                    <a:srgbClr val="FFFF00"/>
                  </a:solidFill>
                  <a:effectLst/>
                </a:rPr>
                <a:t>(</a:t>
              </a:r>
              <a:r>
                <a:rPr lang="en-US" altLang="zh-CN" sz="5000" b="1" dirty="0" err="1">
                  <a:ln w="19050">
                    <a:solidFill>
                      <a:srgbClr val="FF0000"/>
                    </a:solidFill>
                  </a:ln>
                  <a:solidFill>
                    <a:srgbClr val="FFFF00"/>
                  </a:solidFill>
                  <a:effectLst/>
                </a:rPr>
                <a:t>Tiết</a:t>
              </a:r>
              <a:r>
                <a:rPr lang="en-US" altLang="zh-CN" sz="5000" b="1" dirty="0">
                  <a:ln w="19050">
                    <a:solidFill>
                      <a:srgbClr val="FF0000"/>
                    </a:solidFill>
                  </a:ln>
                  <a:solidFill>
                    <a:srgbClr val="FFFF00"/>
                  </a:solidFill>
                  <a:effectLst/>
                </a:rPr>
                <a:t> 1)</a:t>
              </a:r>
              <a:r>
                <a:rPr lang="en-US" altLang="zh-CN" sz="5000" b="1" dirty="0">
                  <a:solidFill>
                    <a:srgbClr val="FFFF00"/>
                  </a:solidFill>
                  <a:effectLst/>
                </a:rPr>
                <a:t> </a:t>
              </a:r>
            </a:p>
          </p:txBody>
        </p:sp>
        <p:cxnSp>
          <p:nvCxnSpPr>
            <p:cNvPr id="67" name="直接连接符 66"/>
            <p:cNvCxnSpPr/>
            <p:nvPr/>
          </p:nvCxnSpPr>
          <p:spPr>
            <a:xfrm flipV="1">
              <a:off x="6296025" y="3055011"/>
              <a:ext cx="3464125" cy="38250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1000" fill="hold"/>
                                        <p:tgtEl>
                                          <p:spTgt spid="69"/>
                                        </p:tgtEl>
                                        <p:attrNameLst>
                                          <p:attrName>ppt_x</p:attrName>
                                        </p:attrNameLst>
                                      </p:cBhvr>
                                      <p:tavLst>
                                        <p:tav tm="0">
                                          <p:val>
                                            <p:strVal val="#ppt_x-.2"/>
                                          </p:val>
                                        </p:tav>
                                        <p:tav tm="100000">
                                          <p:val>
                                            <p:strVal val="#ppt_x"/>
                                          </p:val>
                                        </p:tav>
                                      </p:tavLst>
                                    </p:anim>
                                    <p:anim calcmode="lin" valueType="num">
                                      <p:cBhvr>
                                        <p:cTn id="8" dur="1000" fill="hold"/>
                                        <p:tgtEl>
                                          <p:spTgt spid="69"/>
                                        </p:tgtEl>
                                        <p:attrNameLst>
                                          <p:attrName>ppt_y</p:attrName>
                                        </p:attrNameLst>
                                      </p:cBhvr>
                                      <p:tavLst>
                                        <p:tav tm="0">
                                          <p:val>
                                            <p:strVal val="#ppt_y"/>
                                          </p:val>
                                        </p:tav>
                                        <p:tav tm="100000">
                                          <p:val>
                                            <p:strVal val="#ppt_y"/>
                                          </p:val>
                                        </p:tav>
                                      </p:tavLst>
                                    </p:anim>
                                    <p:animEffect transition="in" filter="wipe(right)" prLst="gradientSize: 0.1">
                                      <p:cBhvr>
                                        <p:cTn id="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C:\Users\lucloudfly\Desktop\PNG图库\懒人图库近25000张透明PNG图片(PPTer要收藏)\pngicon-13\png-1290.png"/>
          <p:cNvPicPr>
            <a:picLocks noChangeAspect="1" noChangeArrowheads="1"/>
          </p:cNvPicPr>
          <p:nvPr/>
        </p:nvPicPr>
        <p:blipFill>
          <a:blip r:embed="rId2"/>
          <a:srcRect/>
          <a:stretch>
            <a:fillRect/>
          </a:stretch>
        </p:blipFill>
        <p:spPr bwMode="auto">
          <a:xfrm>
            <a:off x="454572" y="352095"/>
            <a:ext cx="667408" cy="667408"/>
          </a:xfrm>
          <a:prstGeom prst="rect">
            <a:avLst/>
          </a:prstGeom>
          <a:noFill/>
        </p:spPr>
      </p:pic>
      <p:sp>
        <p:nvSpPr>
          <p:cNvPr id="3" name="文本框 2"/>
          <p:cNvSpPr txBox="1"/>
          <p:nvPr/>
        </p:nvSpPr>
        <p:spPr>
          <a:xfrm>
            <a:off x="1258361" y="424189"/>
            <a:ext cx="2944495" cy="521970"/>
          </a:xfrm>
          <a:prstGeom prst="rect">
            <a:avLst/>
          </a:prstGeom>
          <a:noFill/>
        </p:spPr>
        <p:txBody>
          <a:bodyPr wrap="none" rtlCol="0">
            <a:spAutoFit/>
          </a:bodyPr>
          <a:lstStyle/>
          <a:p>
            <a:r>
              <a:rPr lang="en-US" altLang="zh-CN" sz="2800" b="1" dirty="0">
                <a:solidFill>
                  <a:schemeClr val="bg1"/>
                </a:solidFill>
                <a:effectLst>
                  <a:outerShdw blurRad="38100" dist="38100" dir="2700000" algn="tl">
                    <a:srgbClr val="000000">
                      <a:alpha val="43137"/>
                    </a:srgbClr>
                  </a:outerShdw>
                </a:effectLst>
              </a:rPr>
              <a:t>YÊU CẦU CẦN ĐẠT </a:t>
            </a:r>
          </a:p>
        </p:txBody>
      </p:sp>
      <p:grpSp>
        <p:nvGrpSpPr>
          <p:cNvPr id="32" name="组合 31"/>
          <p:cNvGrpSpPr/>
          <p:nvPr/>
        </p:nvGrpSpPr>
        <p:grpSpPr>
          <a:xfrm>
            <a:off x="1350010" y="1176655"/>
            <a:ext cx="712470" cy="746760"/>
            <a:chOff x="1394069" y="1663253"/>
            <a:chExt cx="1289627" cy="1289627"/>
          </a:xfrm>
        </p:grpSpPr>
        <p:sp>
          <p:nvSpPr>
            <p:cNvPr id="28" name="椭圆 27"/>
            <p:cNvSpPr/>
            <p:nvPr/>
          </p:nvSpPr>
          <p:spPr>
            <a:xfrm>
              <a:off x="1394069" y="1663253"/>
              <a:ext cx="1289627" cy="12896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 3"/>
            <p:cNvGrpSpPr/>
            <p:nvPr/>
          </p:nvGrpSpPr>
          <p:grpSpPr>
            <a:xfrm>
              <a:off x="1613472" y="1984161"/>
              <a:ext cx="850820" cy="647810"/>
              <a:chOff x="3708400" y="406400"/>
              <a:chExt cx="1776413" cy="1352551"/>
            </a:xfrm>
            <a:solidFill>
              <a:schemeClr val="tx1">
                <a:lumMod val="85000"/>
                <a:lumOff val="15000"/>
              </a:schemeClr>
            </a:solidFill>
          </p:grpSpPr>
          <p:sp>
            <p:nvSpPr>
              <p:cNvPr id="5" name="Freeform 6"/>
              <p:cNvSpPr>
                <a:spLocks noEditPoints="1"/>
              </p:cNvSpPr>
              <p:nvPr/>
            </p:nvSpPr>
            <p:spPr bwMode="auto">
              <a:xfrm>
                <a:off x="4587875" y="1036638"/>
                <a:ext cx="738187" cy="722313"/>
              </a:xfrm>
              <a:custGeom>
                <a:avLst/>
                <a:gdLst>
                  <a:gd name="T0" fmla="*/ 191 w 197"/>
                  <a:gd name="T1" fmla="*/ 149 h 191"/>
                  <a:gd name="T2" fmla="*/ 162 w 197"/>
                  <a:gd name="T3" fmla="*/ 103 h 191"/>
                  <a:gd name="T4" fmla="*/ 151 w 197"/>
                  <a:gd name="T5" fmla="*/ 86 h 191"/>
                  <a:gd name="T6" fmla="*/ 138 w 197"/>
                  <a:gd name="T7" fmla="*/ 66 h 191"/>
                  <a:gd name="T8" fmla="*/ 138 w 197"/>
                  <a:gd name="T9" fmla="*/ 13 h 191"/>
                  <a:gd name="T10" fmla="*/ 145 w 197"/>
                  <a:gd name="T11" fmla="*/ 13 h 191"/>
                  <a:gd name="T12" fmla="*/ 145 w 197"/>
                  <a:gd name="T13" fmla="*/ 0 h 191"/>
                  <a:gd name="T14" fmla="*/ 49 w 197"/>
                  <a:gd name="T15" fmla="*/ 0 h 191"/>
                  <a:gd name="T16" fmla="*/ 49 w 197"/>
                  <a:gd name="T17" fmla="*/ 13 h 191"/>
                  <a:gd name="T18" fmla="*/ 59 w 197"/>
                  <a:gd name="T19" fmla="*/ 13 h 191"/>
                  <a:gd name="T20" fmla="*/ 59 w 197"/>
                  <a:gd name="T21" fmla="*/ 66 h 191"/>
                  <a:gd name="T22" fmla="*/ 46 w 197"/>
                  <a:gd name="T23" fmla="*/ 86 h 191"/>
                  <a:gd name="T24" fmla="*/ 35 w 197"/>
                  <a:gd name="T25" fmla="*/ 103 h 191"/>
                  <a:gd name="T26" fmla="*/ 6 w 197"/>
                  <a:gd name="T27" fmla="*/ 149 h 191"/>
                  <a:gd name="T28" fmla="*/ 5 w 197"/>
                  <a:gd name="T29" fmla="*/ 152 h 191"/>
                  <a:gd name="T30" fmla="*/ 5 w 197"/>
                  <a:gd name="T31" fmla="*/ 181 h 191"/>
                  <a:gd name="T32" fmla="*/ 22 w 197"/>
                  <a:gd name="T33" fmla="*/ 191 h 191"/>
                  <a:gd name="T34" fmla="*/ 175 w 197"/>
                  <a:gd name="T35" fmla="*/ 191 h 191"/>
                  <a:gd name="T36" fmla="*/ 175 w 197"/>
                  <a:gd name="T37" fmla="*/ 191 h 191"/>
                  <a:gd name="T38" fmla="*/ 192 w 197"/>
                  <a:gd name="T39" fmla="*/ 181 h 191"/>
                  <a:gd name="T40" fmla="*/ 192 w 197"/>
                  <a:gd name="T41" fmla="*/ 152 h 191"/>
                  <a:gd name="T42" fmla="*/ 191 w 197"/>
                  <a:gd name="T43" fmla="*/ 149 h 191"/>
                  <a:gd name="T44" fmla="*/ 183 w 197"/>
                  <a:gd name="T45" fmla="*/ 176 h 191"/>
                  <a:gd name="T46" fmla="*/ 175 w 197"/>
                  <a:gd name="T47" fmla="*/ 180 h 191"/>
                  <a:gd name="T48" fmla="*/ 22 w 197"/>
                  <a:gd name="T49" fmla="*/ 180 h 191"/>
                  <a:gd name="T50" fmla="*/ 14 w 197"/>
                  <a:gd name="T51" fmla="*/ 176 h 191"/>
                  <a:gd name="T52" fmla="*/ 15 w 197"/>
                  <a:gd name="T53" fmla="*/ 157 h 191"/>
                  <a:gd name="T54" fmla="*/ 16 w 197"/>
                  <a:gd name="T55" fmla="*/ 155 h 191"/>
                  <a:gd name="T56" fmla="*/ 44 w 197"/>
                  <a:gd name="T57" fmla="*/ 109 h 191"/>
                  <a:gd name="T58" fmla="*/ 55 w 197"/>
                  <a:gd name="T59" fmla="*/ 93 h 191"/>
                  <a:gd name="T60" fmla="*/ 70 w 197"/>
                  <a:gd name="T61" fmla="*/ 65 h 191"/>
                  <a:gd name="T62" fmla="*/ 70 w 197"/>
                  <a:gd name="T63" fmla="*/ 16 h 191"/>
                  <a:gd name="T64" fmla="*/ 127 w 197"/>
                  <a:gd name="T65" fmla="*/ 16 h 191"/>
                  <a:gd name="T66" fmla="*/ 127 w 197"/>
                  <a:gd name="T67" fmla="*/ 65 h 191"/>
                  <a:gd name="T68" fmla="*/ 142 w 197"/>
                  <a:gd name="T69" fmla="*/ 93 h 191"/>
                  <a:gd name="T70" fmla="*/ 153 w 197"/>
                  <a:gd name="T71" fmla="*/ 109 h 191"/>
                  <a:gd name="T72" fmla="*/ 181 w 197"/>
                  <a:gd name="T73" fmla="*/ 155 h 191"/>
                  <a:gd name="T74" fmla="*/ 182 w 197"/>
                  <a:gd name="T75" fmla="*/ 157 h 191"/>
                  <a:gd name="T76" fmla="*/ 183 w 197"/>
                  <a:gd name="T77" fmla="*/ 17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7" h="191">
                    <a:moveTo>
                      <a:pt x="191" y="149"/>
                    </a:moveTo>
                    <a:cubicBezTo>
                      <a:pt x="186" y="141"/>
                      <a:pt x="174" y="120"/>
                      <a:pt x="162" y="103"/>
                    </a:cubicBezTo>
                    <a:cubicBezTo>
                      <a:pt x="158" y="97"/>
                      <a:pt x="154" y="91"/>
                      <a:pt x="151" y="86"/>
                    </a:cubicBezTo>
                    <a:cubicBezTo>
                      <a:pt x="145" y="78"/>
                      <a:pt x="138" y="68"/>
                      <a:pt x="138" y="66"/>
                    </a:cubicBezTo>
                    <a:cubicBezTo>
                      <a:pt x="138" y="53"/>
                      <a:pt x="138" y="22"/>
                      <a:pt x="138" y="13"/>
                    </a:cubicBezTo>
                    <a:cubicBezTo>
                      <a:pt x="145" y="13"/>
                      <a:pt x="145" y="13"/>
                      <a:pt x="145" y="13"/>
                    </a:cubicBezTo>
                    <a:cubicBezTo>
                      <a:pt x="145" y="0"/>
                      <a:pt x="145" y="0"/>
                      <a:pt x="145" y="0"/>
                    </a:cubicBezTo>
                    <a:cubicBezTo>
                      <a:pt x="49" y="0"/>
                      <a:pt x="49" y="0"/>
                      <a:pt x="49" y="0"/>
                    </a:cubicBezTo>
                    <a:cubicBezTo>
                      <a:pt x="49" y="13"/>
                      <a:pt x="49" y="13"/>
                      <a:pt x="49" y="13"/>
                    </a:cubicBezTo>
                    <a:cubicBezTo>
                      <a:pt x="59" y="13"/>
                      <a:pt x="59" y="13"/>
                      <a:pt x="59" y="13"/>
                    </a:cubicBezTo>
                    <a:cubicBezTo>
                      <a:pt x="59" y="22"/>
                      <a:pt x="59" y="53"/>
                      <a:pt x="59" y="66"/>
                    </a:cubicBezTo>
                    <a:cubicBezTo>
                      <a:pt x="59" y="68"/>
                      <a:pt x="52" y="78"/>
                      <a:pt x="46" y="86"/>
                    </a:cubicBezTo>
                    <a:cubicBezTo>
                      <a:pt x="43" y="91"/>
                      <a:pt x="39" y="97"/>
                      <a:pt x="35" y="103"/>
                    </a:cubicBezTo>
                    <a:cubicBezTo>
                      <a:pt x="23" y="120"/>
                      <a:pt x="11" y="141"/>
                      <a:pt x="6" y="149"/>
                    </a:cubicBezTo>
                    <a:cubicBezTo>
                      <a:pt x="5" y="152"/>
                      <a:pt x="5" y="152"/>
                      <a:pt x="5" y="152"/>
                    </a:cubicBezTo>
                    <a:cubicBezTo>
                      <a:pt x="0" y="161"/>
                      <a:pt x="0" y="173"/>
                      <a:pt x="5" y="181"/>
                    </a:cubicBezTo>
                    <a:cubicBezTo>
                      <a:pt x="8" y="188"/>
                      <a:pt x="15" y="191"/>
                      <a:pt x="22" y="191"/>
                    </a:cubicBezTo>
                    <a:cubicBezTo>
                      <a:pt x="175" y="191"/>
                      <a:pt x="175" y="191"/>
                      <a:pt x="175" y="191"/>
                    </a:cubicBezTo>
                    <a:cubicBezTo>
                      <a:pt x="175" y="191"/>
                      <a:pt x="175" y="191"/>
                      <a:pt x="175" y="191"/>
                    </a:cubicBezTo>
                    <a:cubicBezTo>
                      <a:pt x="182" y="191"/>
                      <a:pt x="188" y="188"/>
                      <a:pt x="192" y="181"/>
                    </a:cubicBezTo>
                    <a:cubicBezTo>
                      <a:pt x="197" y="173"/>
                      <a:pt x="197" y="161"/>
                      <a:pt x="192" y="152"/>
                    </a:cubicBezTo>
                    <a:lnTo>
                      <a:pt x="191" y="149"/>
                    </a:lnTo>
                    <a:close/>
                    <a:moveTo>
                      <a:pt x="183" y="176"/>
                    </a:moveTo>
                    <a:cubicBezTo>
                      <a:pt x="181" y="179"/>
                      <a:pt x="178" y="180"/>
                      <a:pt x="175" y="180"/>
                    </a:cubicBezTo>
                    <a:cubicBezTo>
                      <a:pt x="22" y="180"/>
                      <a:pt x="22" y="180"/>
                      <a:pt x="22" y="180"/>
                    </a:cubicBezTo>
                    <a:cubicBezTo>
                      <a:pt x="19" y="180"/>
                      <a:pt x="16" y="179"/>
                      <a:pt x="14" y="176"/>
                    </a:cubicBezTo>
                    <a:cubicBezTo>
                      <a:pt x="11" y="171"/>
                      <a:pt x="11" y="163"/>
                      <a:pt x="15" y="157"/>
                    </a:cubicBezTo>
                    <a:cubicBezTo>
                      <a:pt x="16" y="155"/>
                      <a:pt x="16" y="155"/>
                      <a:pt x="16" y="155"/>
                    </a:cubicBezTo>
                    <a:cubicBezTo>
                      <a:pt x="21" y="146"/>
                      <a:pt x="32" y="126"/>
                      <a:pt x="44" y="109"/>
                    </a:cubicBezTo>
                    <a:cubicBezTo>
                      <a:pt x="48" y="103"/>
                      <a:pt x="52" y="98"/>
                      <a:pt x="55" y="93"/>
                    </a:cubicBezTo>
                    <a:cubicBezTo>
                      <a:pt x="65" y="79"/>
                      <a:pt x="71" y="71"/>
                      <a:pt x="70" y="65"/>
                    </a:cubicBezTo>
                    <a:cubicBezTo>
                      <a:pt x="70" y="54"/>
                      <a:pt x="70" y="27"/>
                      <a:pt x="70" y="16"/>
                    </a:cubicBezTo>
                    <a:cubicBezTo>
                      <a:pt x="127" y="16"/>
                      <a:pt x="127" y="16"/>
                      <a:pt x="127" y="16"/>
                    </a:cubicBezTo>
                    <a:cubicBezTo>
                      <a:pt x="127" y="27"/>
                      <a:pt x="127" y="54"/>
                      <a:pt x="127" y="65"/>
                    </a:cubicBezTo>
                    <a:cubicBezTo>
                      <a:pt x="126" y="71"/>
                      <a:pt x="132" y="79"/>
                      <a:pt x="142" y="93"/>
                    </a:cubicBezTo>
                    <a:cubicBezTo>
                      <a:pt x="145" y="98"/>
                      <a:pt x="149" y="103"/>
                      <a:pt x="153" y="109"/>
                    </a:cubicBezTo>
                    <a:cubicBezTo>
                      <a:pt x="165" y="126"/>
                      <a:pt x="176" y="146"/>
                      <a:pt x="181" y="155"/>
                    </a:cubicBezTo>
                    <a:cubicBezTo>
                      <a:pt x="182" y="157"/>
                      <a:pt x="182" y="157"/>
                      <a:pt x="182" y="157"/>
                    </a:cubicBezTo>
                    <a:cubicBezTo>
                      <a:pt x="186" y="163"/>
                      <a:pt x="186" y="171"/>
                      <a:pt x="183" y="1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6" name="Freeform 7"/>
              <p:cNvSpPr/>
              <p:nvPr/>
            </p:nvSpPr>
            <p:spPr bwMode="auto">
              <a:xfrm>
                <a:off x="4654550" y="1482725"/>
                <a:ext cx="604837" cy="227013"/>
              </a:xfrm>
              <a:custGeom>
                <a:avLst/>
                <a:gdLst>
                  <a:gd name="T0" fmla="*/ 157 w 161"/>
                  <a:gd name="T1" fmla="*/ 35 h 60"/>
                  <a:gd name="T2" fmla="*/ 141 w 161"/>
                  <a:gd name="T3" fmla="*/ 7 h 60"/>
                  <a:gd name="T4" fmla="*/ 135 w 161"/>
                  <a:gd name="T5" fmla="*/ 0 h 60"/>
                  <a:gd name="T6" fmla="*/ 26 w 161"/>
                  <a:gd name="T7" fmla="*/ 0 h 60"/>
                  <a:gd name="T8" fmla="*/ 20 w 161"/>
                  <a:gd name="T9" fmla="*/ 7 h 60"/>
                  <a:gd name="T10" fmla="*/ 4 w 161"/>
                  <a:gd name="T11" fmla="*/ 35 h 60"/>
                  <a:gd name="T12" fmla="*/ 3 w 161"/>
                  <a:gd name="T13" fmla="*/ 36 h 60"/>
                  <a:gd name="T14" fmla="*/ 3 w 161"/>
                  <a:gd name="T15" fmla="*/ 54 h 60"/>
                  <a:gd name="T16" fmla="*/ 13 w 161"/>
                  <a:gd name="T17" fmla="*/ 60 h 60"/>
                  <a:gd name="T18" fmla="*/ 22 w 161"/>
                  <a:gd name="T19" fmla="*/ 60 h 60"/>
                  <a:gd name="T20" fmla="*/ 58 w 161"/>
                  <a:gd name="T21" fmla="*/ 60 h 60"/>
                  <a:gd name="T22" fmla="*/ 103 w 161"/>
                  <a:gd name="T23" fmla="*/ 60 h 60"/>
                  <a:gd name="T24" fmla="*/ 139 w 161"/>
                  <a:gd name="T25" fmla="*/ 60 h 60"/>
                  <a:gd name="T26" fmla="*/ 148 w 161"/>
                  <a:gd name="T27" fmla="*/ 60 h 60"/>
                  <a:gd name="T28" fmla="*/ 158 w 161"/>
                  <a:gd name="T29" fmla="*/ 54 h 60"/>
                  <a:gd name="T30" fmla="*/ 158 w 161"/>
                  <a:gd name="T31" fmla="*/ 36 h 60"/>
                  <a:gd name="T32" fmla="*/ 157 w 161"/>
                  <a:gd name="T33"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1" h="60">
                    <a:moveTo>
                      <a:pt x="157" y="35"/>
                    </a:moveTo>
                    <a:cubicBezTo>
                      <a:pt x="154" y="30"/>
                      <a:pt x="148" y="18"/>
                      <a:pt x="141" y="7"/>
                    </a:cubicBezTo>
                    <a:cubicBezTo>
                      <a:pt x="139" y="5"/>
                      <a:pt x="137" y="2"/>
                      <a:pt x="135" y="0"/>
                    </a:cubicBezTo>
                    <a:cubicBezTo>
                      <a:pt x="26" y="0"/>
                      <a:pt x="26" y="0"/>
                      <a:pt x="26" y="0"/>
                    </a:cubicBezTo>
                    <a:cubicBezTo>
                      <a:pt x="24" y="2"/>
                      <a:pt x="22" y="5"/>
                      <a:pt x="20" y="7"/>
                    </a:cubicBezTo>
                    <a:cubicBezTo>
                      <a:pt x="13" y="18"/>
                      <a:pt x="7" y="30"/>
                      <a:pt x="4" y="35"/>
                    </a:cubicBezTo>
                    <a:cubicBezTo>
                      <a:pt x="3" y="36"/>
                      <a:pt x="3" y="36"/>
                      <a:pt x="3" y="36"/>
                    </a:cubicBezTo>
                    <a:cubicBezTo>
                      <a:pt x="0" y="42"/>
                      <a:pt x="0" y="49"/>
                      <a:pt x="3" y="54"/>
                    </a:cubicBezTo>
                    <a:cubicBezTo>
                      <a:pt x="5" y="58"/>
                      <a:pt x="9" y="60"/>
                      <a:pt x="13" y="60"/>
                    </a:cubicBezTo>
                    <a:cubicBezTo>
                      <a:pt x="22" y="60"/>
                      <a:pt x="22" y="60"/>
                      <a:pt x="22" y="60"/>
                    </a:cubicBezTo>
                    <a:cubicBezTo>
                      <a:pt x="58" y="60"/>
                      <a:pt x="58" y="60"/>
                      <a:pt x="58" y="60"/>
                    </a:cubicBezTo>
                    <a:cubicBezTo>
                      <a:pt x="103" y="60"/>
                      <a:pt x="103" y="60"/>
                      <a:pt x="103" y="60"/>
                    </a:cubicBezTo>
                    <a:cubicBezTo>
                      <a:pt x="139" y="60"/>
                      <a:pt x="139" y="60"/>
                      <a:pt x="139" y="60"/>
                    </a:cubicBezTo>
                    <a:cubicBezTo>
                      <a:pt x="148" y="60"/>
                      <a:pt x="148" y="60"/>
                      <a:pt x="148" y="60"/>
                    </a:cubicBezTo>
                    <a:cubicBezTo>
                      <a:pt x="152" y="60"/>
                      <a:pt x="156" y="58"/>
                      <a:pt x="158" y="54"/>
                    </a:cubicBezTo>
                    <a:cubicBezTo>
                      <a:pt x="161" y="49"/>
                      <a:pt x="161" y="42"/>
                      <a:pt x="158" y="36"/>
                    </a:cubicBezTo>
                    <a:lnTo>
                      <a:pt x="15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7" name="Freeform 8"/>
              <p:cNvSpPr/>
              <p:nvPr/>
            </p:nvSpPr>
            <p:spPr bwMode="auto">
              <a:xfrm>
                <a:off x="5160963" y="1104900"/>
                <a:ext cx="323850" cy="638175"/>
              </a:xfrm>
              <a:custGeom>
                <a:avLst/>
                <a:gdLst>
                  <a:gd name="T0" fmla="*/ 0 w 86"/>
                  <a:gd name="T1" fmla="*/ 0 h 169"/>
                  <a:gd name="T2" fmla="*/ 0 w 86"/>
                  <a:gd name="T3" fmla="*/ 22 h 169"/>
                  <a:gd name="T4" fmla="*/ 12 w 86"/>
                  <a:gd name="T5" fmla="*/ 22 h 169"/>
                  <a:gd name="T6" fmla="*/ 12 w 86"/>
                  <a:gd name="T7" fmla="*/ 74 h 169"/>
                  <a:gd name="T8" fmla="*/ 17 w 86"/>
                  <a:gd name="T9" fmla="*/ 82 h 169"/>
                  <a:gd name="T10" fmla="*/ 22 w 86"/>
                  <a:gd name="T11" fmla="*/ 89 h 169"/>
                  <a:gd name="T12" fmla="*/ 22 w 86"/>
                  <a:gd name="T13" fmla="*/ 22 h 169"/>
                  <a:gd name="T14" fmla="*/ 64 w 86"/>
                  <a:gd name="T15" fmla="*/ 22 h 169"/>
                  <a:gd name="T16" fmla="*/ 64 w 86"/>
                  <a:gd name="T17" fmla="*/ 139 h 169"/>
                  <a:gd name="T18" fmla="*/ 59 w 86"/>
                  <a:gd name="T19" fmla="*/ 153 h 169"/>
                  <a:gd name="T20" fmla="*/ 53 w 86"/>
                  <a:gd name="T21" fmla="*/ 157 h 169"/>
                  <a:gd name="T22" fmla="*/ 49 w 86"/>
                  <a:gd name="T23" fmla="*/ 167 h 169"/>
                  <a:gd name="T24" fmla="*/ 48 w 86"/>
                  <a:gd name="T25" fmla="*/ 169 h 169"/>
                  <a:gd name="T26" fmla="*/ 66 w 86"/>
                  <a:gd name="T27" fmla="*/ 161 h 169"/>
                  <a:gd name="T28" fmla="*/ 74 w 86"/>
                  <a:gd name="T29" fmla="*/ 139 h 169"/>
                  <a:gd name="T30" fmla="*/ 74 w 86"/>
                  <a:gd name="T31" fmla="*/ 22 h 169"/>
                  <a:gd name="T32" fmla="*/ 86 w 86"/>
                  <a:gd name="T33" fmla="*/ 22 h 169"/>
                  <a:gd name="T34" fmla="*/ 86 w 86"/>
                  <a:gd name="T35" fmla="*/ 0 h 169"/>
                  <a:gd name="T36" fmla="*/ 0 w 86"/>
                  <a:gd name="T37"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69">
                    <a:moveTo>
                      <a:pt x="0" y="0"/>
                    </a:moveTo>
                    <a:cubicBezTo>
                      <a:pt x="0" y="22"/>
                      <a:pt x="0" y="22"/>
                      <a:pt x="0" y="22"/>
                    </a:cubicBezTo>
                    <a:cubicBezTo>
                      <a:pt x="12" y="22"/>
                      <a:pt x="12" y="22"/>
                      <a:pt x="12" y="22"/>
                    </a:cubicBezTo>
                    <a:cubicBezTo>
                      <a:pt x="12" y="74"/>
                      <a:pt x="12" y="74"/>
                      <a:pt x="12" y="74"/>
                    </a:cubicBezTo>
                    <a:cubicBezTo>
                      <a:pt x="13" y="76"/>
                      <a:pt x="15" y="79"/>
                      <a:pt x="17" y="82"/>
                    </a:cubicBezTo>
                    <a:cubicBezTo>
                      <a:pt x="19" y="84"/>
                      <a:pt x="21" y="87"/>
                      <a:pt x="22" y="89"/>
                    </a:cubicBezTo>
                    <a:cubicBezTo>
                      <a:pt x="22" y="22"/>
                      <a:pt x="22" y="22"/>
                      <a:pt x="22" y="22"/>
                    </a:cubicBezTo>
                    <a:cubicBezTo>
                      <a:pt x="64" y="22"/>
                      <a:pt x="64" y="22"/>
                      <a:pt x="64" y="22"/>
                    </a:cubicBezTo>
                    <a:cubicBezTo>
                      <a:pt x="64" y="139"/>
                      <a:pt x="64" y="139"/>
                      <a:pt x="64" y="139"/>
                    </a:cubicBezTo>
                    <a:cubicBezTo>
                      <a:pt x="64" y="145"/>
                      <a:pt x="62" y="150"/>
                      <a:pt x="59" y="153"/>
                    </a:cubicBezTo>
                    <a:cubicBezTo>
                      <a:pt x="57" y="155"/>
                      <a:pt x="55" y="156"/>
                      <a:pt x="53" y="157"/>
                    </a:cubicBezTo>
                    <a:cubicBezTo>
                      <a:pt x="52" y="161"/>
                      <a:pt x="51" y="164"/>
                      <a:pt x="49" y="167"/>
                    </a:cubicBezTo>
                    <a:cubicBezTo>
                      <a:pt x="49" y="168"/>
                      <a:pt x="49" y="168"/>
                      <a:pt x="48" y="169"/>
                    </a:cubicBezTo>
                    <a:cubicBezTo>
                      <a:pt x="56" y="168"/>
                      <a:pt x="62" y="165"/>
                      <a:pt x="66" y="161"/>
                    </a:cubicBezTo>
                    <a:cubicBezTo>
                      <a:pt x="71" y="156"/>
                      <a:pt x="74" y="148"/>
                      <a:pt x="74" y="139"/>
                    </a:cubicBezTo>
                    <a:cubicBezTo>
                      <a:pt x="74" y="22"/>
                      <a:pt x="74" y="22"/>
                      <a:pt x="74" y="22"/>
                    </a:cubicBezTo>
                    <a:cubicBezTo>
                      <a:pt x="86" y="22"/>
                      <a:pt x="86" y="22"/>
                      <a:pt x="86" y="22"/>
                    </a:cubicBezTo>
                    <a:cubicBezTo>
                      <a:pt x="86" y="0"/>
                      <a:pt x="86" y="0"/>
                      <a:pt x="86"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8" name="Freeform 9"/>
              <p:cNvSpPr/>
              <p:nvPr/>
            </p:nvSpPr>
            <p:spPr bwMode="auto">
              <a:xfrm>
                <a:off x="5278438" y="1406525"/>
                <a:ext cx="88900" cy="250825"/>
              </a:xfrm>
              <a:custGeom>
                <a:avLst/>
                <a:gdLst>
                  <a:gd name="T0" fmla="*/ 22 w 24"/>
                  <a:gd name="T1" fmla="*/ 66 h 66"/>
                  <a:gd name="T2" fmla="*/ 24 w 24"/>
                  <a:gd name="T3" fmla="*/ 59 h 66"/>
                  <a:gd name="T4" fmla="*/ 24 w 24"/>
                  <a:gd name="T5" fmla="*/ 0 h 66"/>
                  <a:gd name="T6" fmla="*/ 0 w 24"/>
                  <a:gd name="T7" fmla="*/ 0 h 66"/>
                  <a:gd name="T8" fmla="*/ 0 w 24"/>
                  <a:gd name="T9" fmla="*/ 23 h 66"/>
                  <a:gd name="T10" fmla="*/ 17 w 24"/>
                  <a:gd name="T11" fmla="*/ 52 h 66"/>
                  <a:gd name="T12" fmla="*/ 18 w 24"/>
                  <a:gd name="T13" fmla="*/ 55 h 66"/>
                  <a:gd name="T14" fmla="*/ 22 w 2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66">
                    <a:moveTo>
                      <a:pt x="22" y="66"/>
                    </a:moveTo>
                    <a:cubicBezTo>
                      <a:pt x="24" y="63"/>
                      <a:pt x="24" y="60"/>
                      <a:pt x="24" y="59"/>
                    </a:cubicBezTo>
                    <a:cubicBezTo>
                      <a:pt x="24" y="58"/>
                      <a:pt x="24" y="0"/>
                      <a:pt x="24" y="0"/>
                    </a:cubicBezTo>
                    <a:cubicBezTo>
                      <a:pt x="0" y="0"/>
                      <a:pt x="0" y="0"/>
                      <a:pt x="0" y="0"/>
                    </a:cubicBezTo>
                    <a:cubicBezTo>
                      <a:pt x="0" y="0"/>
                      <a:pt x="0" y="11"/>
                      <a:pt x="0" y="23"/>
                    </a:cubicBezTo>
                    <a:cubicBezTo>
                      <a:pt x="7" y="36"/>
                      <a:pt x="14" y="46"/>
                      <a:pt x="17" y="52"/>
                    </a:cubicBezTo>
                    <a:cubicBezTo>
                      <a:pt x="18" y="55"/>
                      <a:pt x="18" y="55"/>
                      <a:pt x="18" y="55"/>
                    </a:cubicBezTo>
                    <a:cubicBezTo>
                      <a:pt x="20" y="58"/>
                      <a:pt x="21" y="62"/>
                      <a:pt x="2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9" name="Freeform 10"/>
              <p:cNvSpPr>
                <a:spLocks noEditPoints="1"/>
              </p:cNvSpPr>
              <p:nvPr/>
            </p:nvSpPr>
            <p:spPr bwMode="auto">
              <a:xfrm>
                <a:off x="3708400" y="1157288"/>
                <a:ext cx="1062037" cy="457200"/>
              </a:xfrm>
              <a:custGeom>
                <a:avLst/>
                <a:gdLst>
                  <a:gd name="T0" fmla="*/ 270 w 283"/>
                  <a:gd name="T1" fmla="*/ 45 h 121"/>
                  <a:gd name="T2" fmla="*/ 283 w 283"/>
                  <a:gd name="T3" fmla="*/ 25 h 121"/>
                  <a:gd name="T4" fmla="*/ 283 w 283"/>
                  <a:gd name="T5" fmla="*/ 0 h 121"/>
                  <a:gd name="T6" fmla="*/ 27 w 283"/>
                  <a:gd name="T7" fmla="*/ 0 h 121"/>
                  <a:gd name="T8" fmla="*/ 0 w 283"/>
                  <a:gd name="T9" fmla="*/ 121 h 121"/>
                  <a:gd name="T10" fmla="*/ 226 w 283"/>
                  <a:gd name="T11" fmla="*/ 121 h 121"/>
                  <a:gd name="T12" fmla="*/ 229 w 283"/>
                  <a:gd name="T13" fmla="*/ 111 h 121"/>
                  <a:gd name="T14" fmla="*/ 230 w 283"/>
                  <a:gd name="T15" fmla="*/ 109 h 121"/>
                  <a:gd name="T16" fmla="*/ 259 w 283"/>
                  <a:gd name="T17" fmla="*/ 62 h 121"/>
                  <a:gd name="T18" fmla="*/ 270 w 283"/>
                  <a:gd name="T19" fmla="*/ 45 h 121"/>
                  <a:gd name="T20" fmla="*/ 152 w 283"/>
                  <a:gd name="T21" fmla="*/ 104 h 121"/>
                  <a:gd name="T22" fmla="*/ 157 w 283"/>
                  <a:gd name="T23" fmla="*/ 80 h 121"/>
                  <a:gd name="T24" fmla="*/ 221 w 283"/>
                  <a:gd name="T25" fmla="*/ 80 h 121"/>
                  <a:gd name="T26" fmla="*/ 226 w 283"/>
                  <a:gd name="T27" fmla="*/ 104 h 121"/>
                  <a:gd name="T28" fmla="*/ 152 w 283"/>
                  <a:gd name="T29" fmla="*/ 10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 h="121">
                    <a:moveTo>
                      <a:pt x="270" y="45"/>
                    </a:moveTo>
                    <a:cubicBezTo>
                      <a:pt x="276" y="37"/>
                      <a:pt x="283" y="28"/>
                      <a:pt x="283" y="25"/>
                    </a:cubicBezTo>
                    <a:cubicBezTo>
                      <a:pt x="283" y="19"/>
                      <a:pt x="283" y="10"/>
                      <a:pt x="283" y="0"/>
                    </a:cubicBezTo>
                    <a:cubicBezTo>
                      <a:pt x="27" y="0"/>
                      <a:pt x="27" y="0"/>
                      <a:pt x="27" y="0"/>
                    </a:cubicBezTo>
                    <a:cubicBezTo>
                      <a:pt x="0" y="121"/>
                      <a:pt x="0" y="121"/>
                      <a:pt x="0" y="121"/>
                    </a:cubicBezTo>
                    <a:cubicBezTo>
                      <a:pt x="226" y="121"/>
                      <a:pt x="226" y="121"/>
                      <a:pt x="226" y="121"/>
                    </a:cubicBezTo>
                    <a:cubicBezTo>
                      <a:pt x="226" y="117"/>
                      <a:pt x="227" y="114"/>
                      <a:pt x="229" y="111"/>
                    </a:cubicBezTo>
                    <a:cubicBezTo>
                      <a:pt x="230" y="109"/>
                      <a:pt x="230" y="109"/>
                      <a:pt x="230" y="109"/>
                    </a:cubicBezTo>
                    <a:cubicBezTo>
                      <a:pt x="235" y="100"/>
                      <a:pt x="247" y="79"/>
                      <a:pt x="259" y="62"/>
                    </a:cubicBezTo>
                    <a:cubicBezTo>
                      <a:pt x="263" y="56"/>
                      <a:pt x="267" y="50"/>
                      <a:pt x="270" y="45"/>
                    </a:cubicBezTo>
                    <a:close/>
                    <a:moveTo>
                      <a:pt x="152" y="104"/>
                    </a:moveTo>
                    <a:cubicBezTo>
                      <a:pt x="157" y="80"/>
                      <a:pt x="157" y="80"/>
                      <a:pt x="157" y="80"/>
                    </a:cubicBezTo>
                    <a:cubicBezTo>
                      <a:pt x="221" y="80"/>
                      <a:pt x="221" y="80"/>
                      <a:pt x="221" y="80"/>
                    </a:cubicBezTo>
                    <a:cubicBezTo>
                      <a:pt x="226" y="104"/>
                      <a:pt x="226" y="104"/>
                      <a:pt x="226" y="104"/>
                    </a:cubicBezTo>
                    <a:lnTo>
                      <a:pt x="152"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0" name="Freeform 11"/>
              <p:cNvSpPr/>
              <p:nvPr/>
            </p:nvSpPr>
            <p:spPr bwMode="auto">
              <a:xfrm>
                <a:off x="3813175" y="406400"/>
                <a:ext cx="1209675" cy="720725"/>
              </a:xfrm>
              <a:custGeom>
                <a:avLst/>
                <a:gdLst>
                  <a:gd name="T0" fmla="*/ 577 w 762"/>
                  <a:gd name="T1" fmla="*/ 409 h 454"/>
                  <a:gd name="T2" fmla="*/ 55 w 762"/>
                  <a:gd name="T3" fmla="*/ 409 h 454"/>
                  <a:gd name="T4" fmla="*/ 55 w 762"/>
                  <a:gd name="T5" fmla="*/ 54 h 454"/>
                  <a:gd name="T6" fmla="*/ 298 w 762"/>
                  <a:gd name="T7" fmla="*/ 54 h 454"/>
                  <a:gd name="T8" fmla="*/ 461 w 762"/>
                  <a:gd name="T9" fmla="*/ 54 h 454"/>
                  <a:gd name="T10" fmla="*/ 707 w 762"/>
                  <a:gd name="T11" fmla="*/ 54 h 454"/>
                  <a:gd name="T12" fmla="*/ 707 w 762"/>
                  <a:gd name="T13" fmla="*/ 376 h 454"/>
                  <a:gd name="T14" fmla="*/ 762 w 762"/>
                  <a:gd name="T15" fmla="*/ 376 h 454"/>
                  <a:gd name="T16" fmla="*/ 762 w 762"/>
                  <a:gd name="T17" fmla="*/ 278 h 454"/>
                  <a:gd name="T18" fmla="*/ 762 w 762"/>
                  <a:gd name="T19" fmla="*/ 278 h 454"/>
                  <a:gd name="T20" fmla="*/ 762 w 762"/>
                  <a:gd name="T21" fmla="*/ 0 h 454"/>
                  <a:gd name="T22" fmla="*/ 473 w 762"/>
                  <a:gd name="T23" fmla="*/ 0 h 454"/>
                  <a:gd name="T24" fmla="*/ 286 w 762"/>
                  <a:gd name="T25" fmla="*/ 0 h 454"/>
                  <a:gd name="T26" fmla="*/ 0 w 762"/>
                  <a:gd name="T27" fmla="*/ 0 h 454"/>
                  <a:gd name="T28" fmla="*/ 0 w 762"/>
                  <a:gd name="T29" fmla="*/ 278 h 454"/>
                  <a:gd name="T30" fmla="*/ 0 w 762"/>
                  <a:gd name="T31" fmla="*/ 454 h 454"/>
                  <a:gd name="T32" fmla="*/ 577 w 762"/>
                  <a:gd name="T33" fmla="*/ 454 h 454"/>
                  <a:gd name="T34" fmla="*/ 577 w 762"/>
                  <a:gd name="T35" fmla="*/ 40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2" h="454">
                    <a:moveTo>
                      <a:pt x="577" y="409"/>
                    </a:moveTo>
                    <a:lnTo>
                      <a:pt x="55" y="409"/>
                    </a:lnTo>
                    <a:lnTo>
                      <a:pt x="55" y="54"/>
                    </a:lnTo>
                    <a:lnTo>
                      <a:pt x="298" y="54"/>
                    </a:lnTo>
                    <a:lnTo>
                      <a:pt x="461" y="54"/>
                    </a:lnTo>
                    <a:lnTo>
                      <a:pt x="707" y="54"/>
                    </a:lnTo>
                    <a:lnTo>
                      <a:pt x="707" y="376"/>
                    </a:lnTo>
                    <a:lnTo>
                      <a:pt x="762" y="376"/>
                    </a:lnTo>
                    <a:lnTo>
                      <a:pt x="762" y="278"/>
                    </a:lnTo>
                    <a:lnTo>
                      <a:pt x="762" y="278"/>
                    </a:lnTo>
                    <a:lnTo>
                      <a:pt x="762" y="0"/>
                    </a:lnTo>
                    <a:lnTo>
                      <a:pt x="473" y="0"/>
                    </a:lnTo>
                    <a:lnTo>
                      <a:pt x="286" y="0"/>
                    </a:lnTo>
                    <a:lnTo>
                      <a:pt x="0" y="0"/>
                    </a:lnTo>
                    <a:lnTo>
                      <a:pt x="0" y="278"/>
                    </a:lnTo>
                    <a:lnTo>
                      <a:pt x="0" y="454"/>
                    </a:lnTo>
                    <a:lnTo>
                      <a:pt x="577" y="454"/>
                    </a:lnTo>
                    <a:lnTo>
                      <a:pt x="577" y="4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1" name="Freeform 12"/>
              <p:cNvSpPr/>
              <p:nvPr/>
            </p:nvSpPr>
            <p:spPr bwMode="auto">
              <a:xfrm>
                <a:off x="4068763" y="677863"/>
                <a:ext cx="115887" cy="219075"/>
              </a:xfrm>
              <a:custGeom>
                <a:avLst/>
                <a:gdLst>
                  <a:gd name="T0" fmla="*/ 31 w 31"/>
                  <a:gd name="T1" fmla="*/ 58 h 58"/>
                  <a:gd name="T2" fmla="*/ 31 w 31"/>
                  <a:gd name="T3" fmla="*/ 0 h 58"/>
                  <a:gd name="T4" fmla="*/ 17 w 31"/>
                  <a:gd name="T5" fmla="*/ 0 h 58"/>
                  <a:gd name="T6" fmla="*/ 16 w 31"/>
                  <a:gd name="T7" fmla="*/ 6 h 58"/>
                  <a:gd name="T8" fmla="*/ 12 w 31"/>
                  <a:gd name="T9" fmla="*/ 10 h 58"/>
                  <a:gd name="T10" fmla="*/ 6 w 31"/>
                  <a:gd name="T11" fmla="*/ 12 h 58"/>
                  <a:gd name="T12" fmla="*/ 0 w 31"/>
                  <a:gd name="T13" fmla="*/ 12 h 58"/>
                  <a:gd name="T14" fmla="*/ 0 w 31"/>
                  <a:gd name="T15" fmla="*/ 24 h 58"/>
                  <a:gd name="T16" fmla="*/ 14 w 31"/>
                  <a:gd name="T17" fmla="*/ 24 h 58"/>
                  <a:gd name="T18" fmla="*/ 14 w 31"/>
                  <a:gd name="T19" fmla="*/ 58 h 58"/>
                  <a:gd name="T20" fmla="*/ 31 w 31"/>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58">
                    <a:moveTo>
                      <a:pt x="31" y="58"/>
                    </a:moveTo>
                    <a:cubicBezTo>
                      <a:pt x="31" y="0"/>
                      <a:pt x="31" y="0"/>
                      <a:pt x="31" y="0"/>
                    </a:cubicBezTo>
                    <a:cubicBezTo>
                      <a:pt x="17" y="0"/>
                      <a:pt x="17" y="0"/>
                      <a:pt x="17" y="0"/>
                    </a:cubicBezTo>
                    <a:cubicBezTo>
                      <a:pt x="17" y="2"/>
                      <a:pt x="17" y="4"/>
                      <a:pt x="16" y="6"/>
                    </a:cubicBezTo>
                    <a:cubicBezTo>
                      <a:pt x="15" y="7"/>
                      <a:pt x="13" y="9"/>
                      <a:pt x="12" y="10"/>
                    </a:cubicBezTo>
                    <a:cubicBezTo>
                      <a:pt x="10" y="11"/>
                      <a:pt x="8" y="11"/>
                      <a:pt x="6" y="12"/>
                    </a:cubicBezTo>
                    <a:cubicBezTo>
                      <a:pt x="4" y="12"/>
                      <a:pt x="2" y="12"/>
                      <a:pt x="0" y="12"/>
                    </a:cubicBezTo>
                    <a:cubicBezTo>
                      <a:pt x="0" y="24"/>
                      <a:pt x="0" y="24"/>
                      <a:pt x="0" y="24"/>
                    </a:cubicBezTo>
                    <a:cubicBezTo>
                      <a:pt x="14" y="24"/>
                      <a:pt x="14" y="24"/>
                      <a:pt x="14" y="24"/>
                    </a:cubicBezTo>
                    <a:cubicBezTo>
                      <a:pt x="14" y="58"/>
                      <a:pt x="14" y="58"/>
                      <a:pt x="14" y="58"/>
                    </a:cubicBezTo>
                    <a:lnTo>
                      <a:pt x="31"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2" name="Freeform 13"/>
              <p:cNvSpPr/>
              <p:nvPr/>
            </p:nvSpPr>
            <p:spPr bwMode="auto">
              <a:xfrm>
                <a:off x="4256088" y="738188"/>
                <a:ext cx="158750" cy="158750"/>
              </a:xfrm>
              <a:custGeom>
                <a:avLst/>
                <a:gdLst>
                  <a:gd name="T0" fmla="*/ 67 w 100"/>
                  <a:gd name="T1" fmla="*/ 100 h 100"/>
                  <a:gd name="T2" fmla="*/ 67 w 100"/>
                  <a:gd name="T3" fmla="*/ 64 h 100"/>
                  <a:gd name="T4" fmla="*/ 100 w 100"/>
                  <a:gd name="T5" fmla="*/ 64 h 100"/>
                  <a:gd name="T6" fmla="*/ 100 w 100"/>
                  <a:gd name="T7" fmla="*/ 33 h 100"/>
                  <a:gd name="T8" fmla="*/ 67 w 100"/>
                  <a:gd name="T9" fmla="*/ 33 h 100"/>
                  <a:gd name="T10" fmla="*/ 67 w 100"/>
                  <a:gd name="T11" fmla="*/ 0 h 100"/>
                  <a:gd name="T12" fmla="*/ 36 w 100"/>
                  <a:gd name="T13" fmla="*/ 0 h 100"/>
                  <a:gd name="T14" fmla="*/ 36 w 100"/>
                  <a:gd name="T15" fmla="*/ 33 h 100"/>
                  <a:gd name="T16" fmla="*/ 0 w 100"/>
                  <a:gd name="T17" fmla="*/ 33 h 100"/>
                  <a:gd name="T18" fmla="*/ 0 w 100"/>
                  <a:gd name="T19" fmla="*/ 64 h 100"/>
                  <a:gd name="T20" fmla="*/ 36 w 100"/>
                  <a:gd name="T21" fmla="*/ 64 h 100"/>
                  <a:gd name="T22" fmla="*/ 36 w 100"/>
                  <a:gd name="T23" fmla="*/ 100 h 100"/>
                  <a:gd name="T24" fmla="*/ 67 w 100"/>
                  <a:gd name="T2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00">
                    <a:moveTo>
                      <a:pt x="67" y="100"/>
                    </a:moveTo>
                    <a:lnTo>
                      <a:pt x="67" y="64"/>
                    </a:lnTo>
                    <a:lnTo>
                      <a:pt x="100" y="64"/>
                    </a:lnTo>
                    <a:lnTo>
                      <a:pt x="100" y="33"/>
                    </a:lnTo>
                    <a:lnTo>
                      <a:pt x="67" y="33"/>
                    </a:lnTo>
                    <a:lnTo>
                      <a:pt x="67" y="0"/>
                    </a:lnTo>
                    <a:lnTo>
                      <a:pt x="36" y="0"/>
                    </a:lnTo>
                    <a:lnTo>
                      <a:pt x="36" y="33"/>
                    </a:lnTo>
                    <a:lnTo>
                      <a:pt x="0" y="33"/>
                    </a:lnTo>
                    <a:lnTo>
                      <a:pt x="0" y="64"/>
                    </a:lnTo>
                    <a:lnTo>
                      <a:pt x="36" y="64"/>
                    </a:lnTo>
                    <a:lnTo>
                      <a:pt x="36" y="100"/>
                    </a:lnTo>
                    <a:lnTo>
                      <a:pt x="67"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3" name="Freeform 14"/>
              <p:cNvSpPr/>
              <p:nvPr/>
            </p:nvSpPr>
            <p:spPr bwMode="auto">
              <a:xfrm>
                <a:off x="4467225" y="677863"/>
                <a:ext cx="115887" cy="219075"/>
              </a:xfrm>
              <a:custGeom>
                <a:avLst/>
                <a:gdLst>
                  <a:gd name="T0" fmla="*/ 31 w 31"/>
                  <a:gd name="T1" fmla="*/ 58 h 58"/>
                  <a:gd name="T2" fmla="*/ 31 w 31"/>
                  <a:gd name="T3" fmla="*/ 0 h 58"/>
                  <a:gd name="T4" fmla="*/ 17 w 31"/>
                  <a:gd name="T5" fmla="*/ 0 h 58"/>
                  <a:gd name="T6" fmla="*/ 16 w 31"/>
                  <a:gd name="T7" fmla="*/ 6 h 58"/>
                  <a:gd name="T8" fmla="*/ 12 w 31"/>
                  <a:gd name="T9" fmla="*/ 10 h 58"/>
                  <a:gd name="T10" fmla="*/ 6 w 31"/>
                  <a:gd name="T11" fmla="*/ 12 h 58"/>
                  <a:gd name="T12" fmla="*/ 0 w 31"/>
                  <a:gd name="T13" fmla="*/ 12 h 58"/>
                  <a:gd name="T14" fmla="*/ 0 w 31"/>
                  <a:gd name="T15" fmla="*/ 24 h 58"/>
                  <a:gd name="T16" fmla="*/ 14 w 31"/>
                  <a:gd name="T17" fmla="*/ 24 h 58"/>
                  <a:gd name="T18" fmla="*/ 14 w 31"/>
                  <a:gd name="T19" fmla="*/ 58 h 58"/>
                  <a:gd name="T20" fmla="*/ 31 w 31"/>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58">
                    <a:moveTo>
                      <a:pt x="31" y="58"/>
                    </a:moveTo>
                    <a:cubicBezTo>
                      <a:pt x="31" y="0"/>
                      <a:pt x="31" y="0"/>
                      <a:pt x="31" y="0"/>
                    </a:cubicBezTo>
                    <a:cubicBezTo>
                      <a:pt x="17" y="0"/>
                      <a:pt x="17" y="0"/>
                      <a:pt x="17" y="0"/>
                    </a:cubicBezTo>
                    <a:cubicBezTo>
                      <a:pt x="17" y="2"/>
                      <a:pt x="17" y="4"/>
                      <a:pt x="16" y="6"/>
                    </a:cubicBezTo>
                    <a:cubicBezTo>
                      <a:pt x="15" y="7"/>
                      <a:pt x="13" y="9"/>
                      <a:pt x="12" y="10"/>
                    </a:cubicBezTo>
                    <a:cubicBezTo>
                      <a:pt x="10" y="11"/>
                      <a:pt x="8" y="11"/>
                      <a:pt x="6" y="12"/>
                    </a:cubicBezTo>
                    <a:cubicBezTo>
                      <a:pt x="4" y="12"/>
                      <a:pt x="2" y="12"/>
                      <a:pt x="0" y="12"/>
                    </a:cubicBezTo>
                    <a:cubicBezTo>
                      <a:pt x="0" y="24"/>
                      <a:pt x="0" y="24"/>
                      <a:pt x="0" y="24"/>
                    </a:cubicBezTo>
                    <a:cubicBezTo>
                      <a:pt x="14" y="24"/>
                      <a:pt x="14" y="24"/>
                      <a:pt x="14" y="24"/>
                    </a:cubicBezTo>
                    <a:cubicBezTo>
                      <a:pt x="14" y="58"/>
                      <a:pt x="14" y="58"/>
                      <a:pt x="14" y="58"/>
                    </a:cubicBezTo>
                    <a:lnTo>
                      <a:pt x="31"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4" name="Rectangle 15"/>
              <p:cNvSpPr>
                <a:spLocks noChangeArrowheads="1"/>
              </p:cNvSpPr>
              <p:nvPr/>
            </p:nvSpPr>
            <p:spPr bwMode="auto">
              <a:xfrm>
                <a:off x="4654550" y="754063"/>
                <a:ext cx="157162"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5" name="Rectangle 16"/>
              <p:cNvSpPr>
                <a:spLocks noChangeArrowheads="1"/>
              </p:cNvSpPr>
              <p:nvPr/>
            </p:nvSpPr>
            <p:spPr bwMode="auto">
              <a:xfrm>
                <a:off x="4654550" y="828675"/>
                <a:ext cx="157162"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grpSp>
      </p:grpSp>
      <p:grpSp>
        <p:nvGrpSpPr>
          <p:cNvPr id="33" name="组合 32"/>
          <p:cNvGrpSpPr/>
          <p:nvPr/>
        </p:nvGrpSpPr>
        <p:grpSpPr>
          <a:xfrm>
            <a:off x="1376592" y="3994150"/>
            <a:ext cx="700405" cy="691515"/>
            <a:chOff x="1281141" y="4405643"/>
            <a:chExt cx="1289627" cy="1289627"/>
          </a:xfrm>
        </p:grpSpPr>
        <p:sp>
          <p:nvSpPr>
            <p:cNvPr id="29" name="椭圆 28"/>
            <p:cNvSpPr/>
            <p:nvPr/>
          </p:nvSpPr>
          <p:spPr>
            <a:xfrm>
              <a:off x="1281141" y="4405643"/>
              <a:ext cx="1289627" cy="12896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 27"/>
            <p:cNvGrpSpPr/>
            <p:nvPr/>
          </p:nvGrpSpPr>
          <p:grpSpPr>
            <a:xfrm>
              <a:off x="1502913" y="4685225"/>
              <a:ext cx="840794" cy="730462"/>
              <a:chOff x="7043738" y="2693988"/>
              <a:chExt cx="1403350" cy="1219200"/>
            </a:xfrm>
            <a:solidFill>
              <a:schemeClr val="tx1">
                <a:lumMod val="85000"/>
                <a:lumOff val="15000"/>
              </a:schemeClr>
            </a:solidFill>
          </p:grpSpPr>
          <p:sp>
            <p:nvSpPr>
              <p:cNvPr id="17" name="Freeform 30"/>
              <p:cNvSpPr/>
              <p:nvPr/>
            </p:nvSpPr>
            <p:spPr bwMode="auto">
              <a:xfrm>
                <a:off x="7577138" y="3246438"/>
                <a:ext cx="344488" cy="174625"/>
              </a:xfrm>
              <a:custGeom>
                <a:avLst/>
                <a:gdLst>
                  <a:gd name="T0" fmla="*/ 92 w 92"/>
                  <a:gd name="T1" fmla="*/ 25 h 46"/>
                  <a:gd name="T2" fmla="*/ 92 w 92"/>
                  <a:gd name="T3" fmla="*/ 0 h 46"/>
                  <a:gd name="T4" fmla="*/ 52 w 92"/>
                  <a:gd name="T5" fmla="*/ 23 h 46"/>
                  <a:gd name="T6" fmla="*/ 43 w 92"/>
                  <a:gd name="T7" fmla="*/ 24 h 46"/>
                  <a:gd name="T8" fmla="*/ 0 w 92"/>
                  <a:gd name="T9" fmla="*/ 2 h 46"/>
                  <a:gd name="T10" fmla="*/ 0 w 92"/>
                  <a:gd name="T11" fmla="*/ 25 h 46"/>
                  <a:gd name="T12" fmla="*/ 46 w 92"/>
                  <a:gd name="T13" fmla="*/ 46 h 46"/>
                  <a:gd name="T14" fmla="*/ 92 w 92"/>
                  <a:gd name="T15" fmla="*/ 25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46">
                    <a:moveTo>
                      <a:pt x="92" y="25"/>
                    </a:moveTo>
                    <a:cubicBezTo>
                      <a:pt x="92" y="0"/>
                      <a:pt x="92" y="0"/>
                      <a:pt x="92" y="0"/>
                    </a:cubicBezTo>
                    <a:cubicBezTo>
                      <a:pt x="52" y="23"/>
                      <a:pt x="52" y="23"/>
                      <a:pt x="52" y="23"/>
                    </a:cubicBezTo>
                    <a:cubicBezTo>
                      <a:pt x="49" y="25"/>
                      <a:pt x="46" y="25"/>
                      <a:pt x="43" y="24"/>
                    </a:cubicBezTo>
                    <a:cubicBezTo>
                      <a:pt x="0" y="2"/>
                      <a:pt x="0" y="2"/>
                      <a:pt x="0" y="2"/>
                    </a:cubicBezTo>
                    <a:cubicBezTo>
                      <a:pt x="0" y="25"/>
                      <a:pt x="0" y="25"/>
                      <a:pt x="0" y="25"/>
                    </a:cubicBezTo>
                    <a:cubicBezTo>
                      <a:pt x="0" y="25"/>
                      <a:pt x="19" y="46"/>
                      <a:pt x="46" y="46"/>
                    </a:cubicBezTo>
                    <a:cubicBezTo>
                      <a:pt x="80" y="46"/>
                      <a:pt x="92" y="25"/>
                      <a:pt x="9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8" name="Freeform 31"/>
              <p:cNvSpPr/>
              <p:nvPr/>
            </p:nvSpPr>
            <p:spPr bwMode="auto">
              <a:xfrm>
                <a:off x="7437438" y="2962276"/>
                <a:ext cx="604838" cy="466725"/>
              </a:xfrm>
              <a:custGeom>
                <a:avLst/>
                <a:gdLst>
                  <a:gd name="T0" fmla="*/ 0 w 161"/>
                  <a:gd name="T1" fmla="*/ 123 h 123"/>
                  <a:gd name="T2" fmla="*/ 22 w 161"/>
                  <a:gd name="T3" fmla="*/ 117 h 123"/>
                  <a:gd name="T4" fmla="*/ 20 w 161"/>
                  <a:gd name="T5" fmla="*/ 107 h 123"/>
                  <a:gd name="T6" fmla="*/ 23 w 161"/>
                  <a:gd name="T7" fmla="*/ 101 h 123"/>
                  <a:gd name="T8" fmla="*/ 17 w 161"/>
                  <a:gd name="T9" fmla="*/ 93 h 123"/>
                  <a:gd name="T10" fmla="*/ 17 w 161"/>
                  <a:gd name="T11" fmla="*/ 59 h 123"/>
                  <a:gd name="T12" fmla="*/ 70 w 161"/>
                  <a:gd name="T13" fmla="*/ 41 h 123"/>
                  <a:gd name="T14" fmla="*/ 72 w 161"/>
                  <a:gd name="T15" fmla="*/ 37 h 123"/>
                  <a:gd name="T16" fmla="*/ 83 w 161"/>
                  <a:gd name="T17" fmla="*/ 45 h 123"/>
                  <a:gd name="T18" fmla="*/ 95 w 161"/>
                  <a:gd name="T19" fmla="*/ 38 h 123"/>
                  <a:gd name="T20" fmla="*/ 94 w 161"/>
                  <a:gd name="T21" fmla="*/ 36 h 123"/>
                  <a:gd name="T22" fmla="*/ 97 w 161"/>
                  <a:gd name="T23" fmla="*/ 43 h 123"/>
                  <a:gd name="T24" fmla="*/ 84 w 161"/>
                  <a:gd name="T25" fmla="*/ 50 h 123"/>
                  <a:gd name="T26" fmla="*/ 71 w 161"/>
                  <a:gd name="T27" fmla="*/ 47 h 123"/>
                  <a:gd name="T28" fmla="*/ 23 w 161"/>
                  <a:gd name="T29" fmla="*/ 63 h 123"/>
                  <a:gd name="T30" fmla="*/ 80 w 161"/>
                  <a:gd name="T31" fmla="*/ 92 h 123"/>
                  <a:gd name="T32" fmla="*/ 90 w 161"/>
                  <a:gd name="T33" fmla="*/ 92 h 123"/>
                  <a:gd name="T34" fmla="*/ 156 w 161"/>
                  <a:gd name="T35" fmla="*/ 53 h 123"/>
                  <a:gd name="T36" fmla="*/ 161 w 161"/>
                  <a:gd name="T37" fmla="*/ 44 h 123"/>
                  <a:gd name="T38" fmla="*/ 156 w 161"/>
                  <a:gd name="T39" fmla="*/ 36 h 123"/>
                  <a:gd name="T40" fmla="*/ 87 w 161"/>
                  <a:gd name="T41" fmla="*/ 1 h 123"/>
                  <a:gd name="T42" fmla="*/ 77 w 161"/>
                  <a:gd name="T43" fmla="*/ 1 h 123"/>
                  <a:gd name="T44" fmla="*/ 11 w 161"/>
                  <a:gd name="T45" fmla="*/ 40 h 123"/>
                  <a:gd name="T46" fmla="*/ 6 w 161"/>
                  <a:gd name="T47" fmla="*/ 49 h 123"/>
                  <a:gd name="T48" fmla="*/ 11 w 161"/>
                  <a:gd name="T49" fmla="*/ 57 h 123"/>
                  <a:gd name="T50" fmla="*/ 11 w 161"/>
                  <a:gd name="T51" fmla="*/ 57 h 123"/>
                  <a:gd name="T52" fmla="*/ 11 w 161"/>
                  <a:gd name="T53" fmla="*/ 93 h 123"/>
                  <a:gd name="T54" fmla="*/ 5 w 161"/>
                  <a:gd name="T55" fmla="*/ 101 h 123"/>
                  <a:gd name="T56" fmla="*/ 9 w 161"/>
                  <a:gd name="T57" fmla="*/ 108 h 123"/>
                  <a:gd name="T58" fmla="*/ 3 w 161"/>
                  <a:gd name="T59" fmla="*/ 119 h 123"/>
                  <a:gd name="T60" fmla="*/ 0 w 161"/>
                  <a:gd name="T61"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1" h="123">
                    <a:moveTo>
                      <a:pt x="0" y="123"/>
                    </a:moveTo>
                    <a:cubicBezTo>
                      <a:pt x="22" y="117"/>
                      <a:pt x="22" y="117"/>
                      <a:pt x="22" y="117"/>
                    </a:cubicBezTo>
                    <a:cubicBezTo>
                      <a:pt x="22" y="113"/>
                      <a:pt x="21" y="110"/>
                      <a:pt x="20" y="107"/>
                    </a:cubicBezTo>
                    <a:cubicBezTo>
                      <a:pt x="22" y="106"/>
                      <a:pt x="23" y="103"/>
                      <a:pt x="23" y="101"/>
                    </a:cubicBezTo>
                    <a:cubicBezTo>
                      <a:pt x="23" y="97"/>
                      <a:pt x="21" y="94"/>
                      <a:pt x="17" y="93"/>
                    </a:cubicBezTo>
                    <a:cubicBezTo>
                      <a:pt x="17" y="59"/>
                      <a:pt x="17" y="59"/>
                      <a:pt x="17" y="59"/>
                    </a:cubicBezTo>
                    <a:cubicBezTo>
                      <a:pt x="70" y="41"/>
                      <a:pt x="70" y="41"/>
                      <a:pt x="70" y="41"/>
                    </a:cubicBezTo>
                    <a:cubicBezTo>
                      <a:pt x="70" y="39"/>
                      <a:pt x="72" y="37"/>
                      <a:pt x="72" y="37"/>
                    </a:cubicBezTo>
                    <a:cubicBezTo>
                      <a:pt x="72" y="37"/>
                      <a:pt x="72" y="45"/>
                      <a:pt x="83" y="45"/>
                    </a:cubicBezTo>
                    <a:cubicBezTo>
                      <a:pt x="90" y="45"/>
                      <a:pt x="95" y="43"/>
                      <a:pt x="95" y="38"/>
                    </a:cubicBezTo>
                    <a:cubicBezTo>
                      <a:pt x="95" y="38"/>
                      <a:pt x="95" y="37"/>
                      <a:pt x="94" y="36"/>
                    </a:cubicBezTo>
                    <a:cubicBezTo>
                      <a:pt x="96" y="38"/>
                      <a:pt x="97" y="41"/>
                      <a:pt x="97" y="43"/>
                    </a:cubicBezTo>
                    <a:cubicBezTo>
                      <a:pt x="97" y="48"/>
                      <a:pt x="91" y="50"/>
                      <a:pt x="84" y="50"/>
                    </a:cubicBezTo>
                    <a:cubicBezTo>
                      <a:pt x="79" y="50"/>
                      <a:pt x="74" y="49"/>
                      <a:pt x="71" y="47"/>
                    </a:cubicBezTo>
                    <a:cubicBezTo>
                      <a:pt x="23" y="63"/>
                      <a:pt x="23" y="63"/>
                      <a:pt x="23" y="63"/>
                    </a:cubicBezTo>
                    <a:cubicBezTo>
                      <a:pt x="80" y="92"/>
                      <a:pt x="80" y="92"/>
                      <a:pt x="80" y="92"/>
                    </a:cubicBezTo>
                    <a:cubicBezTo>
                      <a:pt x="83" y="93"/>
                      <a:pt x="87" y="93"/>
                      <a:pt x="90" y="92"/>
                    </a:cubicBezTo>
                    <a:cubicBezTo>
                      <a:pt x="156" y="53"/>
                      <a:pt x="156" y="53"/>
                      <a:pt x="156" y="53"/>
                    </a:cubicBezTo>
                    <a:cubicBezTo>
                      <a:pt x="159" y="51"/>
                      <a:pt x="161" y="48"/>
                      <a:pt x="161" y="44"/>
                    </a:cubicBezTo>
                    <a:cubicBezTo>
                      <a:pt x="161" y="40"/>
                      <a:pt x="159" y="37"/>
                      <a:pt x="156" y="36"/>
                    </a:cubicBezTo>
                    <a:cubicBezTo>
                      <a:pt x="87" y="1"/>
                      <a:pt x="87" y="1"/>
                      <a:pt x="87" y="1"/>
                    </a:cubicBezTo>
                    <a:cubicBezTo>
                      <a:pt x="84" y="0"/>
                      <a:pt x="80" y="0"/>
                      <a:pt x="77" y="1"/>
                    </a:cubicBezTo>
                    <a:cubicBezTo>
                      <a:pt x="11" y="40"/>
                      <a:pt x="11" y="40"/>
                      <a:pt x="11" y="40"/>
                    </a:cubicBezTo>
                    <a:cubicBezTo>
                      <a:pt x="8" y="42"/>
                      <a:pt x="6" y="45"/>
                      <a:pt x="6" y="49"/>
                    </a:cubicBezTo>
                    <a:cubicBezTo>
                      <a:pt x="6" y="52"/>
                      <a:pt x="8" y="56"/>
                      <a:pt x="11" y="57"/>
                    </a:cubicBezTo>
                    <a:cubicBezTo>
                      <a:pt x="11" y="57"/>
                      <a:pt x="11" y="57"/>
                      <a:pt x="11" y="57"/>
                    </a:cubicBezTo>
                    <a:cubicBezTo>
                      <a:pt x="11" y="93"/>
                      <a:pt x="11" y="93"/>
                      <a:pt x="11" y="93"/>
                    </a:cubicBezTo>
                    <a:cubicBezTo>
                      <a:pt x="8" y="94"/>
                      <a:pt x="5" y="97"/>
                      <a:pt x="5" y="101"/>
                    </a:cubicBezTo>
                    <a:cubicBezTo>
                      <a:pt x="5" y="104"/>
                      <a:pt x="7" y="106"/>
                      <a:pt x="9" y="108"/>
                    </a:cubicBezTo>
                    <a:cubicBezTo>
                      <a:pt x="8" y="113"/>
                      <a:pt x="6" y="116"/>
                      <a:pt x="3" y="119"/>
                    </a:cubicBezTo>
                    <a:cubicBezTo>
                      <a:pt x="2" y="120"/>
                      <a:pt x="1" y="122"/>
                      <a:pt x="0" y="1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9" name="Freeform 32"/>
              <p:cNvSpPr/>
              <p:nvPr/>
            </p:nvSpPr>
            <p:spPr bwMode="auto">
              <a:xfrm>
                <a:off x="7043738" y="2693988"/>
                <a:ext cx="1403350" cy="1079500"/>
              </a:xfrm>
              <a:custGeom>
                <a:avLst/>
                <a:gdLst>
                  <a:gd name="T0" fmla="*/ 374 w 374"/>
                  <a:gd name="T1" fmla="*/ 181 h 285"/>
                  <a:gd name="T2" fmla="*/ 292 w 374"/>
                  <a:gd name="T3" fmla="*/ 83 h 285"/>
                  <a:gd name="T4" fmla="*/ 198 w 374"/>
                  <a:gd name="T5" fmla="*/ 0 h 285"/>
                  <a:gd name="T6" fmla="*/ 103 w 374"/>
                  <a:gd name="T7" fmla="*/ 65 h 285"/>
                  <a:gd name="T8" fmla="*/ 96 w 374"/>
                  <a:gd name="T9" fmla="*/ 65 h 285"/>
                  <a:gd name="T10" fmla="*/ 0 w 374"/>
                  <a:gd name="T11" fmla="*/ 181 h 285"/>
                  <a:gd name="T12" fmla="*/ 2 w 374"/>
                  <a:gd name="T13" fmla="*/ 198 h 285"/>
                  <a:gd name="T14" fmla="*/ 5 w 374"/>
                  <a:gd name="T15" fmla="*/ 219 h 285"/>
                  <a:gd name="T16" fmla="*/ 16 w 374"/>
                  <a:gd name="T17" fmla="*/ 230 h 285"/>
                  <a:gd name="T18" fmla="*/ 31 w 374"/>
                  <a:gd name="T19" fmla="*/ 230 h 285"/>
                  <a:gd name="T20" fmla="*/ 32 w 374"/>
                  <a:gd name="T21" fmla="*/ 224 h 285"/>
                  <a:gd name="T22" fmla="*/ 44 w 374"/>
                  <a:gd name="T23" fmla="*/ 211 h 285"/>
                  <a:gd name="T24" fmla="*/ 65 w 374"/>
                  <a:gd name="T25" fmla="*/ 205 h 285"/>
                  <a:gd name="T26" fmla="*/ 27 w 374"/>
                  <a:gd name="T27" fmla="*/ 205 h 285"/>
                  <a:gd name="T28" fmla="*/ 25 w 374"/>
                  <a:gd name="T29" fmla="*/ 195 h 285"/>
                  <a:gd name="T30" fmla="*/ 24 w 374"/>
                  <a:gd name="T31" fmla="*/ 181 h 285"/>
                  <a:gd name="T32" fmla="*/ 97 w 374"/>
                  <a:gd name="T33" fmla="*/ 89 h 285"/>
                  <a:gd name="T34" fmla="*/ 108 w 374"/>
                  <a:gd name="T35" fmla="*/ 90 h 285"/>
                  <a:gd name="T36" fmla="*/ 122 w 374"/>
                  <a:gd name="T37" fmla="*/ 82 h 285"/>
                  <a:gd name="T38" fmla="*/ 198 w 374"/>
                  <a:gd name="T39" fmla="*/ 23 h 285"/>
                  <a:gd name="T40" fmla="*/ 269 w 374"/>
                  <a:gd name="T41" fmla="*/ 95 h 285"/>
                  <a:gd name="T42" fmla="*/ 272 w 374"/>
                  <a:gd name="T43" fmla="*/ 103 h 285"/>
                  <a:gd name="T44" fmla="*/ 281 w 374"/>
                  <a:gd name="T45" fmla="*/ 107 h 285"/>
                  <a:gd name="T46" fmla="*/ 290 w 374"/>
                  <a:gd name="T47" fmla="*/ 106 h 285"/>
                  <a:gd name="T48" fmla="*/ 350 w 374"/>
                  <a:gd name="T49" fmla="*/ 181 h 285"/>
                  <a:gd name="T50" fmla="*/ 349 w 374"/>
                  <a:gd name="T51" fmla="*/ 194 h 285"/>
                  <a:gd name="T52" fmla="*/ 347 w 374"/>
                  <a:gd name="T53" fmla="*/ 205 h 285"/>
                  <a:gd name="T54" fmla="*/ 304 w 374"/>
                  <a:gd name="T55" fmla="*/ 205 h 285"/>
                  <a:gd name="T56" fmla="*/ 296 w 374"/>
                  <a:gd name="T57" fmla="*/ 210 h 285"/>
                  <a:gd name="T58" fmla="*/ 293 w 374"/>
                  <a:gd name="T59" fmla="*/ 219 h 285"/>
                  <a:gd name="T60" fmla="*/ 296 w 374"/>
                  <a:gd name="T61" fmla="*/ 244 h 285"/>
                  <a:gd name="T62" fmla="*/ 245 w 374"/>
                  <a:gd name="T63" fmla="*/ 208 h 285"/>
                  <a:gd name="T64" fmla="*/ 238 w 374"/>
                  <a:gd name="T65" fmla="*/ 205 h 285"/>
                  <a:gd name="T66" fmla="*/ 158 w 374"/>
                  <a:gd name="T67" fmla="*/ 205 h 285"/>
                  <a:gd name="T68" fmla="*/ 157 w 374"/>
                  <a:gd name="T69" fmla="*/ 207 h 285"/>
                  <a:gd name="T70" fmla="*/ 152 w 374"/>
                  <a:gd name="T71" fmla="*/ 230 h 285"/>
                  <a:gd name="T72" fmla="*/ 235 w 374"/>
                  <a:gd name="T73" fmla="*/ 230 h 285"/>
                  <a:gd name="T74" fmla="*/ 305 w 374"/>
                  <a:gd name="T75" fmla="*/ 277 h 285"/>
                  <a:gd name="T76" fmla="*/ 324 w 374"/>
                  <a:gd name="T77" fmla="*/ 268 h 285"/>
                  <a:gd name="T78" fmla="*/ 318 w 374"/>
                  <a:gd name="T79" fmla="*/ 230 h 285"/>
                  <a:gd name="T80" fmla="*/ 357 w 374"/>
                  <a:gd name="T81" fmla="*/ 230 h 285"/>
                  <a:gd name="T82" fmla="*/ 369 w 374"/>
                  <a:gd name="T83" fmla="*/ 219 h 285"/>
                  <a:gd name="T84" fmla="*/ 374 w 374"/>
                  <a:gd name="T85" fmla="*/ 18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4" h="285">
                    <a:moveTo>
                      <a:pt x="374" y="181"/>
                    </a:moveTo>
                    <a:cubicBezTo>
                      <a:pt x="373" y="123"/>
                      <a:pt x="340" y="84"/>
                      <a:pt x="292" y="83"/>
                    </a:cubicBezTo>
                    <a:cubicBezTo>
                      <a:pt x="286" y="35"/>
                      <a:pt x="247" y="0"/>
                      <a:pt x="198" y="0"/>
                    </a:cubicBezTo>
                    <a:cubicBezTo>
                      <a:pt x="157" y="0"/>
                      <a:pt x="121" y="25"/>
                      <a:pt x="103" y="65"/>
                    </a:cubicBezTo>
                    <a:cubicBezTo>
                      <a:pt x="101" y="65"/>
                      <a:pt x="99" y="65"/>
                      <a:pt x="96" y="65"/>
                    </a:cubicBezTo>
                    <a:cubicBezTo>
                      <a:pt x="37" y="65"/>
                      <a:pt x="0" y="110"/>
                      <a:pt x="0" y="181"/>
                    </a:cubicBezTo>
                    <a:cubicBezTo>
                      <a:pt x="0" y="188"/>
                      <a:pt x="1" y="192"/>
                      <a:pt x="2" y="198"/>
                    </a:cubicBezTo>
                    <a:cubicBezTo>
                      <a:pt x="3" y="203"/>
                      <a:pt x="3" y="209"/>
                      <a:pt x="5" y="219"/>
                    </a:cubicBezTo>
                    <a:cubicBezTo>
                      <a:pt x="5" y="225"/>
                      <a:pt x="10" y="230"/>
                      <a:pt x="16" y="230"/>
                    </a:cubicBezTo>
                    <a:cubicBezTo>
                      <a:pt x="31" y="230"/>
                      <a:pt x="31" y="230"/>
                      <a:pt x="31" y="230"/>
                    </a:cubicBezTo>
                    <a:cubicBezTo>
                      <a:pt x="31" y="228"/>
                      <a:pt x="31" y="226"/>
                      <a:pt x="32" y="224"/>
                    </a:cubicBezTo>
                    <a:cubicBezTo>
                      <a:pt x="33" y="218"/>
                      <a:pt x="38" y="213"/>
                      <a:pt x="44" y="211"/>
                    </a:cubicBezTo>
                    <a:cubicBezTo>
                      <a:pt x="65" y="205"/>
                      <a:pt x="65" y="205"/>
                      <a:pt x="65" y="205"/>
                    </a:cubicBezTo>
                    <a:cubicBezTo>
                      <a:pt x="27" y="205"/>
                      <a:pt x="27" y="205"/>
                      <a:pt x="27" y="205"/>
                    </a:cubicBezTo>
                    <a:cubicBezTo>
                      <a:pt x="26" y="201"/>
                      <a:pt x="26" y="198"/>
                      <a:pt x="25" y="195"/>
                    </a:cubicBezTo>
                    <a:cubicBezTo>
                      <a:pt x="25" y="189"/>
                      <a:pt x="24" y="186"/>
                      <a:pt x="24" y="181"/>
                    </a:cubicBezTo>
                    <a:cubicBezTo>
                      <a:pt x="24" y="154"/>
                      <a:pt x="31" y="89"/>
                      <a:pt x="97" y="89"/>
                    </a:cubicBezTo>
                    <a:cubicBezTo>
                      <a:pt x="101" y="89"/>
                      <a:pt x="105" y="89"/>
                      <a:pt x="108" y="90"/>
                    </a:cubicBezTo>
                    <a:cubicBezTo>
                      <a:pt x="114" y="91"/>
                      <a:pt x="120" y="88"/>
                      <a:pt x="122" y="82"/>
                    </a:cubicBezTo>
                    <a:cubicBezTo>
                      <a:pt x="135" y="47"/>
                      <a:pt x="165" y="23"/>
                      <a:pt x="198" y="23"/>
                    </a:cubicBezTo>
                    <a:cubicBezTo>
                      <a:pt x="233" y="23"/>
                      <a:pt x="269" y="50"/>
                      <a:pt x="269" y="95"/>
                    </a:cubicBezTo>
                    <a:cubicBezTo>
                      <a:pt x="269" y="98"/>
                      <a:pt x="270" y="101"/>
                      <a:pt x="272" y="103"/>
                    </a:cubicBezTo>
                    <a:cubicBezTo>
                      <a:pt x="275" y="105"/>
                      <a:pt x="278" y="107"/>
                      <a:pt x="281" y="107"/>
                    </a:cubicBezTo>
                    <a:cubicBezTo>
                      <a:pt x="290" y="106"/>
                      <a:pt x="290" y="106"/>
                      <a:pt x="290" y="106"/>
                    </a:cubicBezTo>
                    <a:cubicBezTo>
                      <a:pt x="326" y="106"/>
                      <a:pt x="350" y="136"/>
                      <a:pt x="350" y="181"/>
                    </a:cubicBezTo>
                    <a:cubicBezTo>
                      <a:pt x="350" y="186"/>
                      <a:pt x="350" y="189"/>
                      <a:pt x="349" y="194"/>
                    </a:cubicBezTo>
                    <a:cubicBezTo>
                      <a:pt x="348" y="197"/>
                      <a:pt x="348" y="200"/>
                      <a:pt x="347" y="205"/>
                    </a:cubicBezTo>
                    <a:cubicBezTo>
                      <a:pt x="304" y="205"/>
                      <a:pt x="304" y="205"/>
                      <a:pt x="304" y="205"/>
                    </a:cubicBezTo>
                    <a:cubicBezTo>
                      <a:pt x="301" y="205"/>
                      <a:pt x="298" y="207"/>
                      <a:pt x="296" y="210"/>
                    </a:cubicBezTo>
                    <a:cubicBezTo>
                      <a:pt x="293" y="212"/>
                      <a:pt x="292" y="216"/>
                      <a:pt x="293" y="219"/>
                    </a:cubicBezTo>
                    <a:cubicBezTo>
                      <a:pt x="296" y="244"/>
                      <a:pt x="296" y="244"/>
                      <a:pt x="296" y="244"/>
                    </a:cubicBezTo>
                    <a:cubicBezTo>
                      <a:pt x="245" y="208"/>
                      <a:pt x="245" y="208"/>
                      <a:pt x="245" y="208"/>
                    </a:cubicBezTo>
                    <a:cubicBezTo>
                      <a:pt x="243" y="206"/>
                      <a:pt x="241" y="205"/>
                      <a:pt x="238" y="205"/>
                    </a:cubicBezTo>
                    <a:cubicBezTo>
                      <a:pt x="158" y="205"/>
                      <a:pt x="158" y="205"/>
                      <a:pt x="158" y="205"/>
                    </a:cubicBezTo>
                    <a:cubicBezTo>
                      <a:pt x="158" y="206"/>
                      <a:pt x="157" y="207"/>
                      <a:pt x="157" y="207"/>
                    </a:cubicBezTo>
                    <a:cubicBezTo>
                      <a:pt x="152" y="230"/>
                      <a:pt x="152" y="230"/>
                      <a:pt x="152" y="230"/>
                    </a:cubicBezTo>
                    <a:cubicBezTo>
                      <a:pt x="235" y="230"/>
                      <a:pt x="235" y="230"/>
                      <a:pt x="235" y="230"/>
                    </a:cubicBezTo>
                    <a:cubicBezTo>
                      <a:pt x="305" y="277"/>
                      <a:pt x="305" y="277"/>
                      <a:pt x="305" y="277"/>
                    </a:cubicBezTo>
                    <a:cubicBezTo>
                      <a:pt x="310" y="281"/>
                      <a:pt x="324" y="285"/>
                      <a:pt x="324" y="268"/>
                    </a:cubicBezTo>
                    <a:cubicBezTo>
                      <a:pt x="324" y="266"/>
                      <a:pt x="318" y="230"/>
                      <a:pt x="318" y="230"/>
                    </a:cubicBezTo>
                    <a:cubicBezTo>
                      <a:pt x="357" y="230"/>
                      <a:pt x="357" y="230"/>
                      <a:pt x="357" y="230"/>
                    </a:cubicBezTo>
                    <a:cubicBezTo>
                      <a:pt x="363" y="230"/>
                      <a:pt x="368" y="225"/>
                      <a:pt x="369" y="219"/>
                    </a:cubicBezTo>
                    <a:cubicBezTo>
                      <a:pt x="370" y="209"/>
                      <a:pt x="374" y="188"/>
                      <a:pt x="374" y="1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0" name="Freeform 33"/>
              <p:cNvSpPr/>
              <p:nvPr/>
            </p:nvSpPr>
            <p:spPr bwMode="auto">
              <a:xfrm>
                <a:off x="7129463" y="3478213"/>
                <a:ext cx="428625" cy="434975"/>
              </a:xfrm>
              <a:custGeom>
                <a:avLst/>
                <a:gdLst>
                  <a:gd name="T0" fmla="*/ 42 w 114"/>
                  <a:gd name="T1" fmla="*/ 37 h 115"/>
                  <a:gd name="T2" fmla="*/ 4 w 114"/>
                  <a:gd name="T3" fmla="*/ 77 h 115"/>
                  <a:gd name="T4" fmla="*/ 4 w 114"/>
                  <a:gd name="T5" fmla="*/ 91 h 115"/>
                  <a:gd name="T6" fmla="*/ 25 w 114"/>
                  <a:gd name="T7" fmla="*/ 111 h 115"/>
                  <a:gd name="T8" fmla="*/ 39 w 114"/>
                  <a:gd name="T9" fmla="*/ 110 h 115"/>
                  <a:gd name="T10" fmla="*/ 77 w 114"/>
                  <a:gd name="T11" fmla="*/ 70 h 115"/>
                  <a:gd name="T12" fmla="*/ 81 w 114"/>
                  <a:gd name="T13" fmla="*/ 74 h 115"/>
                  <a:gd name="T14" fmla="*/ 93 w 114"/>
                  <a:gd name="T15" fmla="*/ 77 h 115"/>
                  <a:gd name="T16" fmla="*/ 101 w 114"/>
                  <a:gd name="T17" fmla="*/ 68 h 115"/>
                  <a:gd name="T18" fmla="*/ 113 w 114"/>
                  <a:gd name="T19" fmla="*/ 14 h 115"/>
                  <a:gd name="T20" fmla="*/ 110 w 114"/>
                  <a:gd name="T21" fmla="*/ 4 h 115"/>
                  <a:gd name="T22" fmla="*/ 99 w 114"/>
                  <a:gd name="T23" fmla="*/ 1 h 115"/>
                  <a:gd name="T24" fmla="*/ 46 w 114"/>
                  <a:gd name="T25" fmla="*/ 16 h 115"/>
                  <a:gd name="T26" fmla="*/ 38 w 114"/>
                  <a:gd name="T27" fmla="*/ 24 h 115"/>
                  <a:gd name="T28" fmla="*/ 41 w 114"/>
                  <a:gd name="T29" fmla="*/ 35 h 115"/>
                  <a:gd name="T30" fmla="*/ 42 w 114"/>
                  <a:gd name="T31" fmla="*/ 3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4" h="115">
                    <a:moveTo>
                      <a:pt x="42" y="37"/>
                    </a:moveTo>
                    <a:cubicBezTo>
                      <a:pt x="4" y="77"/>
                      <a:pt x="4" y="77"/>
                      <a:pt x="4" y="77"/>
                    </a:cubicBezTo>
                    <a:cubicBezTo>
                      <a:pt x="0" y="81"/>
                      <a:pt x="0" y="87"/>
                      <a:pt x="4" y="91"/>
                    </a:cubicBezTo>
                    <a:cubicBezTo>
                      <a:pt x="25" y="111"/>
                      <a:pt x="25" y="111"/>
                      <a:pt x="25" y="111"/>
                    </a:cubicBezTo>
                    <a:cubicBezTo>
                      <a:pt x="29" y="115"/>
                      <a:pt x="35" y="114"/>
                      <a:pt x="39" y="110"/>
                    </a:cubicBezTo>
                    <a:cubicBezTo>
                      <a:pt x="77" y="70"/>
                      <a:pt x="77" y="70"/>
                      <a:pt x="77" y="70"/>
                    </a:cubicBezTo>
                    <a:cubicBezTo>
                      <a:pt x="81" y="74"/>
                      <a:pt x="81" y="74"/>
                      <a:pt x="81" y="74"/>
                    </a:cubicBezTo>
                    <a:cubicBezTo>
                      <a:pt x="84" y="77"/>
                      <a:pt x="89" y="78"/>
                      <a:pt x="93" y="77"/>
                    </a:cubicBezTo>
                    <a:cubicBezTo>
                      <a:pt x="97" y="76"/>
                      <a:pt x="100" y="72"/>
                      <a:pt x="101" y="68"/>
                    </a:cubicBezTo>
                    <a:cubicBezTo>
                      <a:pt x="113" y="14"/>
                      <a:pt x="113" y="14"/>
                      <a:pt x="113" y="14"/>
                    </a:cubicBezTo>
                    <a:cubicBezTo>
                      <a:pt x="114" y="11"/>
                      <a:pt x="113" y="6"/>
                      <a:pt x="110" y="4"/>
                    </a:cubicBezTo>
                    <a:cubicBezTo>
                      <a:pt x="107" y="1"/>
                      <a:pt x="103" y="0"/>
                      <a:pt x="99" y="1"/>
                    </a:cubicBezTo>
                    <a:cubicBezTo>
                      <a:pt x="46" y="16"/>
                      <a:pt x="46" y="16"/>
                      <a:pt x="46" y="16"/>
                    </a:cubicBezTo>
                    <a:cubicBezTo>
                      <a:pt x="42" y="17"/>
                      <a:pt x="39" y="20"/>
                      <a:pt x="38" y="24"/>
                    </a:cubicBezTo>
                    <a:cubicBezTo>
                      <a:pt x="36" y="28"/>
                      <a:pt x="38" y="32"/>
                      <a:pt x="41" y="35"/>
                    </a:cubicBezTo>
                    <a:lnTo>
                      <a:pt x="42"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grpSp>
      </p:grpSp>
      <p:grpSp>
        <p:nvGrpSpPr>
          <p:cNvPr id="36" name="组合 35"/>
          <p:cNvGrpSpPr/>
          <p:nvPr/>
        </p:nvGrpSpPr>
        <p:grpSpPr>
          <a:xfrm>
            <a:off x="6210935" y="3339465"/>
            <a:ext cx="765810" cy="768350"/>
            <a:chOff x="9123359" y="2539955"/>
            <a:chExt cx="1289627" cy="1289627"/>
          </a:xfrm>
        </p:grpSpPr>
        <p:sp>
          <p:nvSpPr>
            <p:cNvPr id="31" name="椭圆 30"/>
            <p:cNvSpPr/>
            <p:nvPr/>
          </p:nvSpPr>
          <p:spPr>
            <a:xfrm>
              <a:off x="9123359" y="2539955"/>
              <a:ext cx="1289627" cy="12896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 43"/>
            <p:cNvGrpSpPr/>
            <p:nvPr/>
          </p:nvGrpSpPr>
          <p:grpSpPr>
            <a:xfrm>
              <a:off x="9472899" y="2790936"/>
              <a:ext cx="781046" cy="787664"/>
              <a:chOff x="4049713" y="4772025"/>
              <a:chExt cx="1498599" cy="1511300"/>
            </a:xfrm>
            <a:solidFill>
              <a:schemeClr val="tx1">
                <a:lumMod val="85000"/>
                <a:lumOff val="15000"/>
              </a:schemeClr>
            </a:solidFill>
          </p:grpSpPr>
          <p:sp>
            <p:nvSpPr>
              <p:cNvPr id="22" name="Freeform 47"/>
              <p:cNvSpPr>
                <a:spLocks noEditPoints="1"/>
              </p:cNvSpPr>
              <p:nvPr/>
            </p:nvSpPr>
            <p:spPr bwMode="auto">
              <a:xfrm>
                <a:off x="4049713" y="4772025"/>
                <a:ext cx="1003300" cy="1511300"/>
              </a:xfrm>
              <a:custGeom>
                <a:avLst/>
                <a:gdLst>
                  <a:gd name="T0" fmla="*/ 250 w 267"/>
                  <a:gd name="T1" fmla="*/ 383 h 400"/>
                  <a:gd name="T2" fmla="*/ 17 w 267"/>
                  <a:gd name="T3" fmla="*/ 383 h 400"/>
                  <a:gd name="T4" fmla="*/ 17 w 267"/>
                  <a:gd name="T5" fmla="*/ 17 h 400"/>
                  <a:gd name="T6" fmla="*/ 180 w 267"/>
                  <a:gd name="T7" fmla="*/ 17 h 400"/>
                  <a:gd name="T8" fmla="*/ 180 w 267"/>
                  <a:gd name="T9" fmla="*/ 94 h 400"/>
                  <a:gd name="T10" fmla="*/ 250 w 267"/>
                  <a:gd name="T11" fmla="*/ 94 h 400"/>
                  <a:gd name="T12" fmla="*/ 250 w 267"/>
                  <a:gd name="T13" fmla="*/ 174 h 400"/>
                  <a:gd name="T14" fmla="*/ 267 w 267"/>
                  <a:gd name="T15" fmla="*/ 157 h 400"/>
                  <a:gd name="T16" fmla="*/ 267 w 267"/>
                  <a:gd name="T17" fmla="*/ 69 h 400"/>
                  <a:gd name="T18" fmla="*/ 198 w 267"/>
                  <a:gd name="T19" fmla="*/ 0 h 400"/>
                  <a:gd name="T20" fmla="*/ 0 w 267"/>
                  <a:gd name="T21" fmla="*/ 0 h 400"/>
                  <a:gd name="T22" fmla="*/ 0 w 267"/>
                  <a:gd name="T23" fmla="*/ 400 h 400"/>
                  <a:gd name="T24" fmla="*/ 267 w 267"/>
                  <a:gd name="T25" fmla="*/ 400 h 400"/>
                  <a:gd name="T26" fmla="*/ 267 w 267"/>
                  <a:gd name="T27" fmla="*/ 307 h 400"/>
                  <a:gd name="T28" fmla="*/ 250 w 267"/>
                  <a:gd name="T29" fmla="*/ 324 h 400"/>
                  <a:gd name="T30" fmla="*/ 250 w 267"/>
                  <a:gd name="T31" fmla="*/ 383 h 400"/>
                  <a:gd name="T32" fmla="*/ 197 w 267"/>
                  <a:gd name="T33" fmla="*/ 23 h 400"/>
                  <a:gd name="T34" fmla="*/ 250 w 267"/>
                  <a:gd name="T35" fmla="*/ 76 h 400"/>
                  <a:gd name="T36" fmla="*/ 250 w 267"/>
                  <a:gd name="T37" fmla="*/ 77 h 400"/>
                  <a:gd name="T38" fmla="*/ 197 w 267"/>
                  <a:gd name="T39" fmla="*/ 77 h 400"/>
                  <a:gd name="T40" fmla="*/ 197 w 267"/>
                  <a:gd name="T41" fmla="*/ 2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 h="400">
                    <a:moveTo>
                      <a:pt x="250" y="383"/>
                    </a:moveTo>
                    <a:cubicBezTo>
                      <a:pt x="17" y="383"/>
                      <a:pt x="17" y="383"/>
                      <a:pt x="17" y="383"/>
                    </a:cubicBezTo>
                    <a:cubicBezTo>
                      <a:pt x="17" y="17"/>
                      <a:pt x="17" y="17"/>
                      <a:pt x="17" y="17"/>
                    </a:cubicBezTo>
                    <a:cubicBezTo>
                      <a:pt x="180" y="17"/>
                      <a:pt x="180" y="17"/>
                      <a:pt x="180" y="17"/>
                    </a:cubicBezTo>
                    <a:cubicBezTo>
                      <a:pt x="180" y="94"/>
                      <a:pt x="180" y="94"/>
                      <a:pt x="180" y="94"/>
                    </a:cubicBezTo>
                    <a:cubicBezTo>
                      <a:pt x="250" y="94"/>
                      <a:pt x="250" y="94"/>
                      <a:pt x="250" y="94"/>
                    </a:cubicBezTo>
                    <a:cubicBezTo>
                      <a:pt x="250" y="174"/>
                      <a:pt x="250" y="174"/>
                      <a:pt x="250" y="174"/>
                    </a:cubicBezTo>
                    <a:cubicBezTo>
                      <a:pt x="267" y="157"/>
                      <a:pt x="267" y="157"/>
                      <a:pt x="267" y="157"/>
                    </a:cubicBezTo>
                    <a:cubicBezTo>
                      <a:pt x="267" y="69"/>
                      <a:pt x="267" y="69"/>
                      <a:pt x="267" y="69"/>
                    </a:cubicBezTo>
                    <a:cubicBezTo>
                      <a:pt x="198" y="0"/>
                      <a:pt x="198" y="0"/>
                      <a:pt x="198" y="0"/>
                    </a:cubicBezTo>
                    <a:cubicBezTo>
                      <a:pt x="0" y="0"/>
                      <a:pt x="0" y="0"/>
                      <a:pt x="0" y="0"/>
                    </a:cubicBezTo>
                    <a:cubicBezTo>
                      <a:pt x="0" y="400"/>
                      <a:pt x="0" y="400"/>
                      <a:pt x="0" y="400"/>
                    </a:cubicBezTo>
                    <a:cubicBezTo>
                      <a:pt x="267" y="400"/>
                      <a:pt x="267" y="400"/>
                      <a:pt x="267" y="400"/>
                    </a:cubicBezTo>
                    <a:cubicBezTo>
                      <a:pt x="267" y="307"/>
                      <a:pt x="267" y="307"/>
                      <a:pt x="267" y="307"/>
                    </a:cubicBezTo>
                    <a:cubicBezTo>
                      <a:pt x="250" y="324"/>
                      <a:pt x="250" y="324"/>
                      <a:pt x="250" y="324"/>
                    </a:cubicBezTo>
                    <a:cubicBezTo>
                      <a:pt x="250" y="383"/>
                      <a:pt x="250" y="383"/>
                      <a:pt x="250" y="383"/>
                    </a:cubicBezTo>
                    <a:close/>
                    <a:moveTo>
                      <a:pt x="197" y="23"/>
                    </a:moveTo>
                    <a:cubicBezTo>
                      <a:pt x="250" y="76"/>
                      <a:pt x="250" y="76"/>
                      <a:pt x="250" y="76"/>
                    </a:cubicBezTo>
                    <a:cubicBezTo>
                      <a:pt x="250" y="77"/>
                      <a:pt x="250" y="77"/>
                      <a:pt x="250" y="77"/>
                    </a:cubicBezTo>
                    <a:cubicBezTo>
                      <a:pt x="197" y="77"/>
                      <a:pt x="197" y="77"/>
                      <a:pt x="197" y="77"/>
                    </a:cubicBezTo>
                    <a:cubicBezTo>
                      <a:pt x="197" y="77"/>
                      <a:pt x="197" y="23"/>
                      <a:pt x="197"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3" name="Freeform 48"/>
              <p:cNvSpPr>
                <a:spLocks noEditPoints="1"/>
              </p:cNvSpPr>
              <p:nvPr/>
            </p:nvSpPr>
            <p:spPr bwMode="auto">
              <a:xfrm>
                <a:off x="4159250" y="5240338"/>
                <a:ext cx="250825" cy="242888"/>
              </a:xfrm>
              <a:custGeom>
                <a:avLst/>
                <a:gdLst>
                  <a:gd name="T0" fmla="*/ 0 w 158"/>
                  <a:gd name="T1" fmla="*/ 153 h 153"/>
                  <a:gd name="T2" fmla="*/ 47 w 158"/>
                  <a:gd name="T3" fmla="*/ 153 h 153"/>
                  <a:gd name="T4" fmla="*/ 54 w 158"/>
                  <a:gd name="T5" fmla="*/ 131 h 153"/>
                  <a:gd name="T6" fmla="*/ 102 w 158"/>
                  <a:gd name="T7" fmla="*/ 131 h 153"/>
                  <a:gd name="T8" fmla="*/ 109 w 158"/>
                  <a:gd name="T9" fmla="*/ 153 h 153"/>
                  <a:gd name="T10" fmla="*/ 158 w 158"/>
                  <a:gd name="T11" fmla="*/ 153 h 153"/>
                  <a:gd name="T12" fmla="*/ 102 w 158"/>
                  <a:gd name="T13" fmla="*/ 0 h 153"/>
                  <a:gd name="T14" fmla="*/ 57 w 158"/>
                  <a:gd name="T15" fmla="*/ 0 h 153"/>
                  <a:gd name="T16" fmla="*/ 0 w 158"/>
                  <a:gd name="T17" fmla="*/ 153 h 153"/>
                  <a:gd name="T18" fmla="*/ 78 w 158"/>
                  <a:gd name="T19" fmla="*/ 50 h 153"/>
                  <a:gd name="T20" fmla="*/ 80 w 158"/>
                  <a:gd name="T21" fmla="*/ 50 h 153"/>
                  <a:gd name="T22" fmla="*/ 92 w 158"/>
                  <a:gd name="T23" fmla="*/ 98 h 153"/>
                  <a:gd name="T24" fmla="*/ 64 w 158"/>
                  <a:gd name="T25" fmla="*/ 98 h 153"/>
                  <a:gd name="T26" fmla="*/ 78 w 158"/>
                  <a:gd name="T27"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3">
                    <a:moveTo>
                      <a:pt x="0" y="153"/>
                    </a:moveTo>
                    <a:lnTo>
                      <a:pt x="47" y="153"/>
                    </a:lnTo>
                    <a:lnTo>
                      <a:pt x="54" y="131"/>
                    </a:lnTo>
                    <a:lnTo>
                      <a:pt x="102" y="131"/>
                    </a:lnTo>
                    <a:lnTo>
                      <a:pt x="109" y="153"/>
                    </a:lnTo>
                    <a:lnTo>
                      <a:pt x="158" y="153"/>
                    </a:lnTo>
                    <a:lnTo>
                      <a:pt x="102" y="0"/>
                    </a:lnTo>
                    <a:lnTo>
                      <a:pt x="57" y="0"/>
                    </a:lnTo>
                    <a:lnTo>
                      <a:pt x="0" y="153"/>
                    </a:lnTo>
                    <a:close/>
                    <a:moveTo>
                      <a:pt x="78" y="50"/>
                    </a:moveTo>
                    <a:lnTo>
                      <a:pt x="80" y="50"/>
                    </a:lnTo>
                    <a:lnTo>
                      <a:pt x="92" y="98"/>
                    </a:lnTo>
                    <a:lnTo>
                      <a:pt x="64" y="98"/>
                    </a:lnTo>
                    <a:lnTo>
                      <a:pt x="78"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4" name="Freeform 49"/>
              <p:cNvSpPr>
                <a:spLocks noEditPoints="1"/>
              </p:cNvSpPr>
              <p:nvPr/>
            </p:nvSpPr>
            <p:spPr bwMode="auto">
              <a:xfrm>
                <a:off x="4448175" y="5240338"/>
                <a:ext cx="225425" cy="242888"/>
              </a:xfrm>
              <a:custGeom>
                <a:avLst/>
                <a:gdLst>
                  <a:gd name="T0" fmla="*/ 54 w 60"/>
                  <a:gd name="T1" fmla="*/ 24 h 64"/>
                  <a:gd name="T2" fmla="*/ 56 w 60"/>
                  <a:gd name="T3" fmla="*/ 16 h 64"/>
                  <a:gd name="T4" fmla="*/ 55 w 60"/>
                  <a:gd name="T5" fmla="*/ 11 h 64"/>
                  <a:gd name="T6" fmla="*/ 52 w 60"/>
                  <a:gd name="T7" fmla="*/ 5 h 64"/>
                  <a:gd name="T8" fmla="*/ 46 w 60"/>
                  <a:gd name="T9" fmla="*/ 1 h 64"/>
                  <a:gd name="T10" fmla="*/ 36 w 60"/>
                  <a:gd name="T11" fmla="*/ 0 h 64"/>
                  <a:gd name="T12" fmla="*/ 0 w 60"/>
                  <a:gd name="T13" fmla="*/ 0 h 64"/>
                  <a:gd name="T14" fmla="*/ 0 w 60"/>
                  <a:gd name="T15" fmla="*/ 64 h 64"/>
                  <a:gd name="T16" fmla="*/ 37 w 60"/>
                  <a:gd name="T17" fmla="*/ 64 h 64"/>
                  <a:gd name="T18" fmla="*/ 45 w 60"/>
                  <a:gd name="T19" fmla="*/ 63 h 64"/>
                  <a:gd name="T20" fmla="*/ 52 w 60"/>
                  <a:gd name="T21" fmla="*/ 59 h 64"/>
                  <a:gd name="T22" fmla="*/ 58 w 60"/>
                  <a:gd name="T23" fmla="*/ 53 h 64"/>
                  <a:gd name="T24" fmla="*/ 60 w 60"/>
                  <a:gd name="T25" fmla="*/ 45 h 64"/>
                  <a:gd name="T26" fmla="*/ 59 w 60"/>
                  <a:gd name="T27" fmla="*/ 38 h 64"/>
                  <a:gd name="T28" fmla="*/ 56 w 60"/>
                  <a:gd name="T29" fmla="*/ 34 h 64"/>
                  <a:gd name="T30" fmla="*/ 53 w 60"/>
                  <a:gd name="T31" fmla="*/ 31 h 64"/>
                  <a:gd name="T32" fmla="*/ 48 w 60"/>
                  <a:gd name="T33" fmla="*/ 29 h 64"/>
                  <a:gd name="T34" fmla="*/ 54 w 60"/>
                  <a:gd name="T35" fmla="*/ 24 h 64"/>
                  <a:gd name="T36" fmla="*/ 20 w 60"/>
                  <a:gd name="T37" fmla="*/ 15 h 64"/>
                  <a:gd name="T38" fmla="*/ 31 w 60"/>
                  <a:gd name="T39" fmla="*/ 15 h 64"/>
                  <a:gd name="T40" fmla="*/ 36 w 60"/>
                  <a:gd name="T41" fmla="*/ 16 h 64"/>
                  <a:gd name="T42" fmla="*/ 37 w 60"/>
                  <a:gd name="T43" fmla="*/ 20 h 64"/>
                  <a:gd name="T44" fmla="*/ 36 w 60"/>
                  <a:gd name="T45" fmla="*/ 24 h 64"/>
                  <a:gd name="T46" fmla="*/ 31 w 60"/>
                  <a:gd name="T47" fmla="*/ 25 h 64"/>
                  <a:gd name="T48" fmla="*/ 20 w 60"/>
                  <a:gd name="T49" fmla="*/ 25 h 64"/>
                  <a:gd name="T50" fmla="*/ 20 w 60"/>
                  <a:gd name="T51" fmla="*/ 15 h 64"/>
                  <a:gd name="T52" fmla="*/ 39 w 60"/>
                  <a:gd name="T53" fmla="*/ 46 h 64"/>
                  <a:gd name="T54" fmla="*/ 37 w 60"/>
                  <a:gd name="T55" fmla="*/ 48 h 64"/>
                  <a:gd name="T56" fmla="*/ 35 w 60"/>
                  <a:gd name="T57" fmla="*/ 49 h 64"/>
                  <a:gd name="T58" fmla="*/ 32 w 60"/>
                  <a:gd name="T59" fmla="*/ 49 h 64"/>
                  <a:gd name="T60" fmla="*/ 20 w 60"/>
                  <a:gd name="T61" fmla="*/ 49 h 64"/>
                  <a:gd name="T62" fmla="*/ 20 w 60"/>
                  <a:gd name="T63" fmla="*/ 37 h 64"/>
                  <a:gd name="T64" fmla="*/ 33 w 60"/>
                  <a:gd name="T65" fmla="*/ 37 h 64"/>
                  <a:gd name="T66" fmla="*/ 40 w 60"/>
                  <a:gd name="T67" fmla="*/ 43 h 64"/>
                  <a:gd name="T68" fmla="*/ 39 w 60"/>
                  <a:gd name="T69" fmla="*/ 4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64">
                    <a:moveTo>
                      <a:pt x="54" y="24"/>
                    </a:moveTo>
                    <a:cubicBezTo>
                      <a:pt x="56" y="22"/>
                      <a:pt x="56" y="19"/>
                      <a:pt x="56" y="16"/>
                    </a:cubicBezTo>
                    <a:cubicBezTo>
                      <a:pt x="56" y="14"/>
                      <a:pt x="56" y="13"/>
                      <a:pt x="55" y="11"/>
                    </a:cubicBezTo>
                    <a:cubicBezTo>
                      <a:pt x="55" y="9"/>
                      <a:pt x="54" y="7"/>
                      <a:pt x="52" y="5"/>
                    </a:cubicBezTo>
                    <a:cubicBezTo>
                      <a:pt x="51" y="4"/>
                      <a:pt x="49" y="2"/>
                      <a:pt x="46" y="1"/>
                    </a:cubicBezTo>
                    <a:cubicBezTo>
                      <a:pt x="43" y="0"/>
                      <a:pt x="40" y="0"/>
                      <a:pt x="36" y="0"/>
                    </a:cubicBezTo>
                    <a:cubicBezTo>
                      <a:pt x="0" y="0"/>
                      <a:pt x="0" y="0"/>
                      <a:pt x="0" y="0"/>
                    </a:cubicBezTo>
                    <a:cubicBezTo>
                      <a:pt x="0" y="64"/>
                      <a:pt x="0" y="64"/>
                      <a:pt x="0" y="64"/>
                    </a:cubicBezTo>
                    <a:cubicBezTo>
                      <a:pt x="37" y="64"/>
                      <a:pt x="37" y="64"/>
                      <a:pt x="37" y="64"/>
                    </a:cubicBezTo>
                    <a:cubicBezTo>
                      <a:pt x="40" y="64"/>
                      <a:pt x="43" y="64"/>
                      <a:pt x="45" y="63"/>
                    </a:cubicBezTo>
                    <a:cubicBezTo>
                      <a:pt x="48" y="62"/>
                      <a:pt x="50" y="61"/>
                      <a:pt x="52" y="59"/>
                    </a:cubicBezTo>
                    <a:cubicBezTo>
                      <a:pt x="55" y="58"/>
                      <a:pt x="56" y="56"/>
                      <a:pt x="58" y="53"/>
                    </a:cubicBezTo>
                    <a:cubicBezTo>
                      <a:pt x="59" y="51"/>
                      <a:pt x="60" y="48"/>
                      <a:pt x="60" y="45"/>
                    </a:cubicBezTo>
                    <a:cubicBezTo>
                      <a:pt x="60" y="42"/>
                      <a:pt x="59" y="40"/>
                      <a:pt x="59" y="38"/>
                    </a:cubicBezTo>
                    <a:cubicBezTo>
                      <a:pt x="58" y="37"/>
                      <a:pt x="57" y="35"/>
                      <a:pt x="56" y="34"/>
                    </a:cubicBezTo>
                    <a:cubicBezTo>
                      <a:pt x="55" y="33"/>
                      <a:pt x="54" y="31"/>
                      <a:pt x="53" y="31"/>
                    </a:cubicBezTo>
                    <a:cubicBezTo>
                      <a:pt x="51" y="30"/>
                      <a:pt x="50" y="29"/>
                      <a:pt x="48" y="29"/>
                    </a:cubicBezTo>
                    <a:cubicBezTo>
                      <a:pt x="51" y="27"/>
                      <a:pt x="53" y="26"/>
                      <a:pt x="54" y="24"/>
                    </a:cubicBezTo>
                    <a:close/>
                    <a:moveTo>
                      <a:pt x="20" y="15"/>
                    </a:moveTo>
                    <a:cubicBezTo>
                      <a:pt x="31" y="15"/>
                      <a:pt x="31" y="15"/>
                      <a:pt x="31" y="15"/>
                    </a:cubicBezTo>
                    <a:cubicBezTo>
                      <a:pt x="33" y="15"/>
                      <a:pt x="34" y="15"/>
                      <a:pt x="36" y="16"/>
                    </a:cubicBezTo>
                    <a:cubicBezTo>
                      <a:pt x="37" y="17"/>
                      <a:pt x="37" y="18"/>
                      <a:pt x="37" y="20"/>
                    </a:cubicBezTo>
                    <a:cubicBezTo>
                      <a:pt x="37" y="22"/>
                      <a:pt x="37" y="23"/>
                      <a:pt x="36" y="24"/>
                    </a:cubicBezTo>
                    <a:cubicBezTo>
                      <a:pt x="34" y="25"/>
                      <a:pt x="33" y="25"/>
                      <a:pt x="31" y="25"/>
                    </a:cubicBezTo>
                    <a:cubicBezTo>
                      <a:pt x="20" y="25"/>
                      <a:pt x="20" y="25"/>
                      <a:pt x="20" y="25"/>
                    </a:cubicBezTo>
                    <a:lnTo>
                      <a:pt x="20" y="15"/>
                    </a:lnTo>
                    <a:close/>
                    <a:moveTo>
                      <a:pt x="39" y="46"/>
                    </a:moveTo>
                    <a:cubicBezTo>
                      <a:pt x="39" y="47"/>
                      <a:pt x="38" y="47"/>
                      <a:pt x="37" y="48"/>
                    </a:cubicBezTo>
                    <a:cubicBezTo>
                      <a:pt x="37" y="48"/>
                      <a:pt x="36" y="48"/>
                      <a:pt x="35" y="49"/>
                    </a:cubicBezTo>
                    <a:cubicBezTo>
                      <a:pt x="34" y="49"/>
                      <a:pt x="33" y="49"/>
                      <a:pt x="32" y="49"/>
                    </a:cubicBezTo>
                    <a:cubicBezTo>
                      <a:pt x="20" y="49"/>
                      <a:pt x="20" y="49"/>
                      <a:pt x="20" y="49"/>
                    </a:cubicBezTo>
                    <a:cubicBezTo>
                      <a:pt x="20" y="37"/>
                      <a:pt x="20" y="37"/>
                      <a:pt x="20" y="37"/>
                    </a:cubicBezTo>
                    <a:cubicBezTo>
                      <a:pt x="33" y="37"/>
                      <a:pt x="33" y="37"/>
                      <a:pt x="33" y="37"/>
                    </a:cubicBezTo>
                    <a:cubicBezTo>
                      <a:pt x="37" y="37"/>
                      <a:pt x="40" y="39"/>
                      <a:pt x="40" y="43"/>
                    </a:cubicBezTo>
                    <a:cubicBezTo>
                      <a:pt x="40" y="44"/>
                      <a:pt x="39" y="45"/>
                      <a:pt x="39"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5" name="Freeform 50"/>
              <p:cNvSpPr/>
              <p:nvPr/>
            </p:nvSpPr>
            <p:spPr bwMode="auto">
              <a:xfrm>
                <a:off x="4706938" y="5233988"/>
                <a:ext cx="236537" cy="255588"/>
              </a:xfrm>
              <a:custGeom>
                <a:avLst/>
                <a:gdLst>
                  <a:gd name="T0" fmla="*/ 23 w 63"/>
                  <a:gd name="T1" fmla="*/ 22 h 68"/>
                  <a:gd name="T2" fmla="*/ 27 w 63"/>
                  <a:gd name="T3" fmla="*/ 18 h 68"/>
                  <a:gd name="T4" fmla="*/ 33 w 63"/>
                  <a:gd name="T5" fmla="*/ 16 h 68"/>
                  <a:gd name="T6" fmla="*/ 38 w 63"/>
                  <a:gd name="T7" fmla="*/ 17 h 68"/>
                  <a:gd name="T8" fmla="*/ 41 w 63"/>
                  <a:gd name="T9" fmla="*/ 20 h 68"/>
                  <a:gd name="T10" fmla="*/ 42 w 63"/>
                  <a:gd name="T11" fmla="*/ 23 h 68"/>
                  <a:gd name="T12" fmla="*/ 43 w 63"/>
                  <a:gd name="T13" fmla="*/ 26 h 68"/>
                  <a:gd name="T14" fmla="*/ 62 w 63"/>
                  <a:gd name="T15" fmla="*/ 26 h 68"/>
                  <a:gd name="T16" fmla="*/ 54 w 63"/>
                  <a:gd name="T17" fmla="*/ 7 h 68"/>
                  <a:gd name="T18" fmla="*/ 33 w 63"/>
                  <a:gd name="T19" fmla="*/ 0 h 68"/>
                  <a:gd name="T20" fmla="*/ 20 w 63"/>
                  <a:gd name="T21" fmla="*/ 3 h 68"/>
                  <a:gd name="T22" fmla="*/ 9 w 63"/>
                  <a:gd name="T23" fmla="*/ 10 h 68"/>
                  <a:gd name="T24" fmla="*/ 3 w 63"/>
                  <a:gd name="T25" fmla="*/ 20 h 68"/>
                  <a:gd name="T26" fmla="*/ 0 w 63"/>
                  <a:gd name="T27" fmla="*/ 34 h 68"/>
                  <a:gd name="T28" fmla="*/ 2 w 63"/>
                  <a:gd name="T29" fmla="*/ 47 h 68"/>
                  <a:gd name="T30" fmla="*/ 9 w 63"/>
                  <a:gd name="T31" fmla="*/ 58 h 68"/>
                  <a:gd name="T32" fmla="*/ 19 w 63"/>
                  <a:gd name="T33" fmla="*/ 65 h 68"/>
                  <a:gd name="T34" fmla="*/ 33 w 63"/>
                  <a:gd name="T35" fmla="*/ 68 h 68"/>
                  <a:gd name="T36" fmla="*/ 46 w 63"/>
                  <a:gd name="T37" fmla="*/ 66 h 68"/>
                  <a:gd name="T38" fmla="*/ 55 w 63"/>
                  <a:gd name="T39" fmla="*/ 59 h 68"/>
                  <a:gd name="T40" fmla="*/ 61 w 63"/>
                  <a:gd name="T41" fmla="*/ 51 h 68"/>
                  <a:gd name="T42" fmla="*/ 63 w 63"/>
                  <a:gd name="T43" fmla="*/ 41 h 68"/>
                  <a:gd name="T44" fmla="*/ 43 w 63"/>
                  <a:gd name="T45" fmla="*/ 41 h 68"/>
                  <a:gd name="T46" fmla="*/ 42 w 63"/>
                  <a:gd name="T47" fmla="*/ 45 h 68"/>
                  <a:gd name="T48" fmla="*/ 40 w 63"/>
                  <a:gd name="T49" fmla="*/ 49 h 68"/>
                  <a:gd name="T50" fmla="*/ 37 w 63"/>
                  <a:gd name="T51" fmla="*/ 51 h 68"/>
                  <a:gd name="T52" fmla="*/ 33 w 63"/>
                  <a:gd name="T53" fmla="*/ 52 h 68"/>
                  <a:gd name="T54" fmla="*/ 27 w 63"/>
                  <a:gd name="T55" fmla="*/ 50 h 68"/>
                  <a:gd name="T56" fmla="*/ 23 w 63"/>
                  <a:gd name="T57" fmla="*/ 46 h 68"/>
                  <a:gd name="T58" fmla="*/ 21 w 63"/>
                  <a:gd name="T59" fmla="*/ 40 h 68"/>
                  <a:gd name="T60" fmla="*/ 20 w 63"/>
                  <a:gd name="T61" fmla="*/ 34 h 68"/>
                  <a:gd name="T62" fmla="*/ 21 w 63"/>
                  <a:gd name="T63" fmla="*/ 28 h 68"/>
                  <a:gd name="T64" fmla="*/ 23 w 63"/>
                  <a:gd name="T65" fmla="*/ 2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 h="68">
                    <a:moveTo>
                      <a:pt x="23" y="22"/>
                    </a:moveTo>
                    <a:cubicBezTo>
                      <a:pt x="24" y="20"/>
                      <a:pt x="25" y="19"/>
                      <a:pt x="27" y="18"/>
                    </a:cubicBezTo>
                    <a:cubicBezTo>
                      <a:pt x="28" y="17"/>
                      <a:pt x="30" y="16"/>
                      <a:pt x="33" y="16"/>
                    </a:cubicBezTo>
                    <a:cubicBezTo>
                      <a:pt x="35" y="16"/>
                      <a:pt x="36" y="17"/>
                      <a:pt x="38" y="17"/>
                    </a:cubicBezTo>
                    <a:cubicBezTo>
                      <a:pt x="39" y="18"/>
                      <a:pt x="40" y="19"/>
                      <a:pt x="41" y="20"/>
                    </a:cubicBezTo>
                    <a:cubicBezTo>
                      <a:pt x="41" y="21"/>
                      <a:pt x="42" y="22"/>
                      <a:pt x="42" y="23"/>
                    </a:cubicBezTo>
                    <a:cubicBezTo>
                      <a:pt x="43" y="24"/>
                      <a:pt x="43" y="25"/>
                      <a:pt x="43" y="26"/>
                    </a:cubicBezTo>
                    <a:cubicBezTo>
                      <a:pt x="62" y="26"/>
                      <a:pt x="62" y="26"/>
                      <a:pt x="62" y="26"/>
                    </a:cubicBezTo>
                    <a:cubicBezTo>
                      <a:pt x="61" y="18"/>
                      <a:pt x="59" y="11"/>
                      <a:pt x="54" y="7"/>
                    </a:cubicBezTo>
                    <a:cubicBezTo>
                      <a:pt x="49" y="3"/>
                      <a:pt x="42" y="0"/>
                      <a:pt x="33" y="0"/>
                    </a:cubicBezTo>
                    <a:cubicBezTo>
                      <a:pt x="28" y="0"/>
                      <a:pt x="24" y="1"/>
                      <a:pt x="20" y="3"/>
                    </a:cubicBezTo>
                    <a:cubicBezTo>
                      <a:pt x="16" y="4"/>
                      <a:pt x="12" y="7"/>
                      <a:pt x="9" y="10"/>
                    </a:cubicBezTo>
                    <a:cubicBezTo>
                      <a:pt x="6" y="13"/>
                      <a:pt x="4" y="16"/>
                      <a:pt x="3" y="20"/>
                    </a:cubicBezTo>
                    <a:cubicBezTo>
                      <a:pt x="1" y="24"/>
                      <a:pt x="0" y="29"/>
                      <a:pt x="0" y="34"/>
                    </a:cubicBezTo>
                    <a:cubicBezTo>
                      <a:pt x="0" y="39"/>
                      <a:pt x="1" y="43"/>
                      <a:pt x="2" y="47"/>
                    </a:cubicBezTo>
                    <a:cubicBezTo>
                      <a:pt x="4" y="52"/>
                      <a:pt x="6" y="55"/>
                      <a:pt x="9" y="58"/>
                    </a:cubicBezTo>
                    <a:cubicBezTo>
                      <a:pt x="12" y="61"/>
                      <a:pt x="15" y="63"/>
                      <a:pt x="19" y="65"/>
                    </a:cubicBezTo>
                    <a:cubicBezTo>
                      <a:pt x="23" y="67"/>
                      <a:pt x="28" y="68"/>
                      <a:pt x="33" y="68"/>
                    </a:cubicBezTo>
                    <a:cubicBezTo>
                      <a:pt x="38" y="68"/>
                      <a:pt x="42" y="67"/>
                      <a:pt x="46" y="66"/>
                    </a:cubicBezTo>
                    <a:cubicBezTo>
                      <a:pt x="49" y="64"/>
                      <a:pt x="52" y="62"/>
                      <a:pt x="55" y="59"/>
                    </a:cubicBezTo>
                    <a:cubicBezTo>
                      <a:pt x="57" y="57"/>
                      <a:pt x="59" y="54"/>
                      <a:pt x="61" y="51"/>
                    </a:cubicBezTo>
                    <a:cubicBezTo>
                      <a:pt x="62" y="48"/>
                      <a:pt x="63" y="44"/>
                      <a:pt x="63" y="41"/>
                    </a:cubicBezTo>
                    <a:cubicBezTo>
                      <a:pt x="43" y="41"/>
                      <a:pt x="43" y="41"/>
                      <a:pt x="43" y="41"/>
                    </a:cubicBezTo>
                    <a:cubicBezTo>
                      <a:pt x="43" y="43"/>
                      <a:pt x="42" y="44"/>
                      <a:pt x="42" y="45"/>
                    </a:cubicBezTo>
                    <a:cubicBezTo>
                      <a:pt x="41" y="47"/>
                      <a:pt x="41" y="48"/>
                      <a:pt x="40" y="49"/>
                    </a:cubicBezTo>
                    <a:cubicBezTo>
                      <a:pt x="39" y="50"/>
                      <a:pt x="38" y="50"/>
                      <a:pt x="37" y="51"/>
                    </a:cubicBezTo>
                    <a:cubicBezTo>
                      <a:pt x="36" y="52"/>
                      <a:pt x="34" y="52"/>
                      <a:pt x="33" y="52"/>
                    </a:cubicBezTo>
                    <a:cubicBezTo>
                      <a:pt x="30" y="52"/>
                      <a:pt x="28" y="51"/>
                      <a:pt x="27" y="50"/>
                    </a:cubicBezTo>
                    <a:cubicBezTo>
                      <a:pt x="25" y="49"/>
                      <a:pt x="24" y="48"/>
                      <a:pt x="23" y="46"/>
                    </a:cubicBezTo>
                    <a:cubicBezTo>
                      <a:pt x="22" y="45"/>
                      <a:pt x="21" y="43"/>
                      <a:pt x="21" y="40"/>
                    </a:cubicBezTo>
                    <a:cubicBezTo>
                      <a:pt x="20" y="38"/>
                      <a:pt x="20" y="36"/>
                      <a:pt x="20" y="34"/>
                    </a:cubicBezTo>
                    <a:cubicBezTo>
                      <a:pt x="20" y="32"/>
                      <a:pt x="20" y="30"/>
                      <a:pt x="21" y="28"/>
                    </a:cubicBezTo>
                    <a:cubicBezTo>
                      <a:pt x="21" y="25"/>
                      <a:pt x="22" y="24"/>
                      <a:pt x="2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6" name="Freeform 51"/>
              <p:cNvSpPr>
                <a:spLocks noEditPoints="1"/>
              </p:cNvSpPr>
              <p:nvPr/>
            </p:nvSpPr>
            <p:spPr bwMode="auto">
              <a:xfrm>
                <a:off x="4610100" y="5146675"/>
                <a:ext cx="938212" cy="952500"/>
              </a:xfrm>
              <a:custGeom>
                <a:avLst/>
                <a:gdLst>
                  <a:gd name="T0" fmla="*/ 475 w 591"/>
                  <a:gd name="T1" fmla="*/ 0 h 600"/>
                  <a:gd name="T2" fmla="*/ 378 w 591"/>
                  <a:gd name="T3" fmla="*/ 100 h 600"/>
                  <a:gd name="T4" fmla="*/ 378 w 591"/>
                  <a:gd name="T5" fmla="*/ 100 h 600"/>
                  <a:gd name="T6" fmla="*/ 80 w 591"/>
                  <a:gd name="T7" fmla="*/ 412 h 600"/>
                  <a:gd name="T8" fmla="*/ 0 w 591"/>
                  <a:gd name="T9" fmla="*/ 600 h 600"/>
                  <a:gd name="T10" fmla="*/ 194 w 591"/>
                  <a:gd name="T11" fmla="*/ 526 h 600"/>
                  <a:gd name="T12" fmla="*/ 494 w 591"/>
                  <a:gd name="T13" fmla="*/ 214 h 600"/>
                  <a:gd name="T14" fmla="*/ 494 w 591"/>
                  <a:gd name="T15" fmla="*/ 214 h 600"/>
                  <a:gd name="T16" fmla="*/ 591 w 591"/>
                  <a:gd name="T17" fmla="*/ 114 h 600"/>
                  <a:gd name="T18" fmla="*/ 475 w 591"/>
                  <a:gd name="T19" fmla="*/ 0 h 600"/>
                  <a:gd name="T20" fmla="*/ 187 w 591"/>
                  <a:gd name="T21" fmla="*/ 514 h 600"/>
                  <a:gd name="T22" fmla="*/ 75 w 591"/>
                  <a:gd name="T23" fmla="*/ 554 h 600"/>
                  <a:gd name="T24" fmla="*/ 47 w 591"/>
                  <a:gd name="T25" fmla="*/ 526 h 600"/>
                  <a:gd name="T26" fmla="*/ 92 w 591"/>
                  <a:gd name="T27" fmla="*/ 421 h 600"/>
                  <a:gd name="T28" fmla="*/ 104 w 591"/>
                  <a:gd name="T29" fmla="*/ 407 h 600"/>
                  <a:gd name="T30" fmla="*/ 101 w 591"/>
                  <a:gd name="T31" fmla="*/ 469 h 600"/>
                  <a:gd name="T32" fmla="*/ 144 w 591"/>
                  <a:gd name="T33" fmla="*/ 457 h 600"/>
                  <a:gd name="T34" fmla="*/ 137 w 591"/>
                  <a:gd name="T35" fmla="*/ 504 h 600"/>
                  <a:gd name="T36" fmla="*/ 196 w 591"/>
                  <a:gd name="T37" fmla="*/ 502 h 600"/>
                  <a:gd name="T38" fmla="*/ 187 w 591"/>
                  <a:gd name="T39" fmla="*/ 514 h 600"/>
                  <a:gd name="T40" fmla="*/ 440 w 591"/>
                  <a:gd name="T41" fmla="*/ 81 h 600"/>
                  <a:gd name="T42" fmla="*/ 475 w 591"/>
                  <a:gd name="T43" fmla="*/ 43 h 600"/>
                  <a:gd name="T44" fmla="*/ 548 w 591"/>
                  <a:gd name="T45" fmla="*/ 116 h 600"/>
                  <a:gd name="T46" fmla="*/ 513 w 591"/>
                  <a:gd name="T47" fmla="*/ 152 h 600"/>
                  <a:gd name="T48" fmla="*/ 440 w 591"/>
                  <a:gd name="T49" fmla="*/ 81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1" h="600">
                    <a:moveTo>
                      <a:pt x="475" y="0"/>
                    </a:moveTo>
                    <a:lnTo>
                      <a:pt x="378" y="100"/>
                    </a:lnTo>
                    <a:lnTo>
                      <a:pt x="378" y="100"/>
                    </a:lnTo>
                    <a:lnTo>
                      <a:pt x="80" y="412"/>
                    </a:lnTo>
                    <a:lnTo>
                      <a:pt x="0" y="600"/>
                    </a:lnTo>
                    <a:lnTo>
                      <a:pt x="194" y="526"/>
                    </a:lnTo>
                    <a:lnTo>
                      <a:pt x="494" y="214"/>
                    </a:lnTo>
                    <a:lnTo>
                      <a:pt x="494" y="214"/>
                    </a:lnTo>
                    <a:lnTo>
                      <a:pt x="591" y="114"/>
                    </a:lnTo>
                    <a:lnTo>
                      <a:pt x="475" y="0"/>
                    </a:lnTo>
                    <a:close/>
                    <a:moveTo>
                      <a:pt x="187" y="514"/>
                    </a:moveTo>
                    <a:lnTo>
                      <a:pt x="75" y="554"/>
                    </a:lnTo>
                    <a:lnTo>
                      <a:pt x="47" y="526"/>
                    </a:lnTo>
                    <a:lnTo>
                      <a:pt x="92" y="421"/>
                    </a:lnTo>
                    <a:lnTo>
                      <a:pt x="104" y="407"/>
                    </a:lnTo>
                    <a:lnTo>
                      <a:pt x="101" y="469"/>
                    </a:lnTo>
                    <a:lnTo>
                      <a:pt x="144" y="457"/>
                    </a:lnTo>
                    <a:lnTo>
                      <a:pt x="137" y="504"/>
                    </a:lnTo>
                    <a:lnTo>
                      <a:pt x="196" y="502"/>
                    </a:lnTo>
                    <a:lnTo>
                      <a:pt x="187" y="514"/>
                    </a:lnTo>
                    <a:close/>
                    <a:moveTo>
                      <a:pt x="440" y="81"/>
                    </a:moveTo>
                    <a:lnTo>
                      <a:pt x="475" y="43"/>
                    </a:lnTo>
                    <a:lnTo>
                      <a:pt x="548" y="116"/>
                    </a:lnTo>
                    <a:lnTo>
                      <a:pt x="513" y="152"/>
                    </a:lnTo>
                    <a:lnTo>
                      <a:pt x="440"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grpSp>
      </p:grpSp>
      <p:sp>
        <p:nvSpPr>
          <p:cNvPr id="30" name="椭圆 29"/>
          <p:cNvSpPr/>
          <p:nvPr/>
        </p:nvSpPr>
        <p:spPr>
          <a:xfrm>
            <a:off x="6211570" y="1483995"/>
            <a:ext cx="780415" cy="7461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5"/>
          <p:cNvSpPr>
            <a:spLocks noEditPoints="1"/>
          </p:cNvSpPr>
          <p:nvPr/>
        </p:nvSpPr>
        <p:spPr bwMode="auto">
          <a:xfrm>
            <a:off x="6403340" y="1656080"/>
            <a:ext cx="367665" cy="474345"/>
          </a:xfrm>
          <a:custGeom>
            <a:avLst/>
            <a:gdLst>
              <a:gd name="T0" fmla="*/ 149 w 312"/>
              <a:gd name="T1" fmla="*/ 37 h 365"/>
              <a:gd name="T2" fmla="*/ 26 w 312"/>
              <a:gd name="T3" fmla="*/ 29 h 365"/>
              <a:gd name="T4" fmla="*/ 0 w 312"/>
              <a:gd name="T5" fmla="*/ 103 h 365"/>
              <a:gd name="T6" fmla="*/ 262 w 312"/>
              <a:gd name="T7" fmla="*/ 365 h 365"/>
              <a:gd name="T8" fmla="*/ 304 w 312"/>
              <a:gd name="T9" fmla="*/ 76 h 365"/>
              <a:gd name="T10" fmla="*/ 51 w 312"/>
              <a:gd name="T11" fmla="*/ 6 h 365"/>
              <a:gd name="T12" fmla="*/ 148 w 312"/>
              <a:gd name="T13" fmla="*/ 43 h 365"/>
              <a:gd name="T14" fmla="*/ 153 w 312"/>
              <a:gd name="T15" fmla="*/ 53 h 365"/>
              <a:gd name="T16" fmla="*/ 64 w 312"/>
              <a:gd name="T17" fmla="*/ 286 h 365"/>
              <a:gd name="T18" fmla="*/ 32 w 312"/>
              <a:gd name="T19" fmla="*/ 56 h 365"/>
              <a:gd name="T20" fmla="*/ 182 w 312"/>
              <a:gd name="T21" fmla="*/ 53 h 365"/>
              <a:gd name="T22" fmla="*/ 206 w 312"/>
              <a:gd name="T23" fmla="*/ 82 h 365"/>
              <a:gd name="T24" fmla="*/ 261 w 312"/>
              <a:gd name="T25" fmla="*/ 50 h 365"/>
              <a:gd name="T26" fmla="*/ 292 w 312"/>
              <a:gd name="T27" fmla="*/ 290 h 365"/>
              <a:gd name="T28" fmla="*/ 159 w 312"/>
              <a:gd name="T29" fmla="*/ 53 h 365"/>
              <a:gd name="T30" fmla="*/ 182 w 312"/>
              <a:gd name="T31" fmla="*/ 53 h 365"/>
              <a:gd name="T32" fmla="*/ 96 w 312"/>
              <a:gd name="T33" fmla="*/ 110 h 365"/>
              <a:gd name="T34" fmla="*/ 135 w 312"/>
              <a:gd name="T35" fmla="*/ 156 h 365"/>
              <a:gd name="T36" fmla="*/ 135 w 312"/>
              <a:gd name="T37" fmla="*/ 150 h 365"/>
              <a:gd name="T38" fmla="*/ 57 w 312"/>
              <a:gd name="T39" fmla="*/ 149 h 365"/>
              <a:gd name="T40" fmla="*/ 135 w 312"/>
              <a:gd name="T41" fmla="*/ 180 h 365"/>
              <a:gd name="T42" fmla="*/ 57 w 312"/>
              <a:gd name="T43" fmla="*/ 167 h 365"/>
              <a:gd name="T44" fmla="*/ 135 w 312"/>
              <a:gd name="T45" fmla="*/ 229 h 365"/>
              <a:gd name="T46" fmla="*/ 135 w 312"/>
              <a:gd name="T47" fmla="*/ 223 h 365"/>
              <a:gd name="T48" fmla="*/ 66 w 312"/>
              <a:gd name="T49" fmla="*/ 123 h 365"/>
              <a:gd name="T50" fmla="*/ 83 w 312"/>
              <a:gd name="T51" fmla="*/ 137 h 365"/>
              <a:gd name="T52" fmla="*/ 72 w 312"/>
              <a:gd name="T53" fmla="*/ 98 h 365"/>
              <a:gd name="T54" fmla="*/ 61 w 312"/>
              <a:gd name="T55" fmla="*/ 128 h 365"/>
              <a:gd name="T56" fmla="*/ 72 w 312"/>
              <a:gd name="T57" fmla="*/ 106 h 365"/>
              <a:gd name="T58" fmla="*/ 76 w 312"/>
              <a:gd name="T59" fmla="*/ 121 h 365"/>
              <a:gd name="T60" fmla="*/ 232 w 312"/>
              <a:gd name="T61" fmla="*/ 233 h 365"/>
              <a:gd name="T62" fmla="*/ 232 w 312"/>
              <a:gd name="T63" fmla="*/ 207 h 365"/>
              <a:gd name="T64" fmla="*/ 261 w 312"/>
              <a:gd name="T65" fmla="*/ 223 h 365"/>
              <a:gd name="T66" fmla="*/ 248 w 312"/>
              <a:gd name="T67" fmla="*/ 201 h 365"/>
              <a:gd name="T68" fmla="*/ 202 w 312"/>
              <a:gd name="T69" fmla="*/ 226 h 365"/>
              <a:gd name="T70" fmla="*/ 278 w 312"/>
              <a:gd name="T71" fmla="*/ 206 h 365"/>
              <a:gd name="T72" fmla="*/ 281 w 312"/>
              <a:gd name="T73" fmla="*/ 201 h 365"/>
              <a:gd name="T74" fmla="*/ 199 w 312"/>
              <a:gd name="T75" fmla="*/ 187 h 365"/>
              <a:gd name="T76" fmla="*/ 176 w 312"/>
              <a:gd name="T77" fmla="*/ 200 h 365"/>
              <a:gd name="T78" fmla="*/ 246 w 312"/>
              <a:gd name="T79" fmla="*/ 155 h 365"/>
              <a:gd name="T80" fmla="*/ 241 w 312"/>
              <a:gd name="T81" fmla="*/ 134 h 365"/>
              <a:gd name="T82" fmla="*/ 217 w 312"/>
              <a:gd name="T83" fmla="*/ 152 h 365"/>
              <a:gd name="T84" fmla="*/ 230 w 312"/>
              <a:gd name="T85" fmla="*/ 199 h 365"/>
              <a:gd name="T86" fmla="*/ 223 w 312"/>
              <a:gd name="T87" fmla="*/ 144 h 365"/>
              <a:gd name="T88" fmla="*/ 242 w 312"/>
              <a:gd name="T89" fmla="*/ 160 h 365"/>
              <a:gd name="T90" fmla="*/ 215 w 312"/>
              <a:gd name="T91" fmla="*/ 18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2" h="365">
                <a:moveTo>
                  <a:pt x="304" y="76"/>
                </a:moveTo>
                <a:cubicBezTo>
                  <a:pt x="301" y="54"/>
                  <a:pt x="283" y="37"/>
                  <a:pt x="261" y="37"/>
                </a:cubicBezTo>
                <a:cubicBezTo>
                  <a:pt x="149" y="37"/>
                  <a:pt x="149" y="37"/>
                  <a:pt x="149" y="37"/>
                </a:cubicBezTo>
                <a:cubicBezTo>
                  <a:pt x="64" y="2"/>
                  <a:pt x="64" y="2"/>
                  <a:pt x="64" y="2"/>
                </a:cubicBezTo>
                <a:cubicBezTo>
                  <a:pt x="59" y="1"/>
                  <a:pt x="55" y="0"/>
                  <a:pt x="51" y="0"/>
                </a:cubicBezTo>
                <a:cubicBezTo>
                  <a:pt x="36" y="0"/>
                  <a:pt x="26" y="12"/>
                  <a:pt x="26" y="29"/>
                </a:cubicBezTo>
                <a:cubicBezTo>
                  <a:pt x="26" y="45"/>
                  <a:pt x="26" y="45"/>
                  <a:pt x="26" y="45"/>
                </a:cubicBezTo>
                <a:cubicBezTo>
                  <a:pt x="16" y="52"/>
                  <a:pt x="10" y="63"/>
                  <a:pt x="8" y="76"/>
                </a:cubicBezTo>
                <a:cubicBezTo>
                  <a:pt x="3" y="84"/>
                  <a:pt x="0" y="93"/>
                  <a:pt x="0" y="103"/>
                </a:cubicBezTo>
                <a:cubicBezTo>
                  <a:pt x="0" y="315"/>
                  <a:pt x="0" y="315"/>
                  <a:pt x="0" y="315"/>
                </a:cubicBezTo>
                <a:cubicBezTo>
                  <a:pt x="0" y="343"/>
                  <a:pt x="23" y="365"/>
                  <a:pt x="50" y="365"/>
                </a:cubicBezTo>
                <a:cubicBezTo>
                  <a:pt x="262" y="365"/>
                  <a:pt x="262" y="365"/>
                  <a:pt x="262" y="365"/>
                </a:cubicBezTo>
                <a:cubicBezTo>
                  <a:pt x="290" y="365"/>
                  <a:pt x="312" y="343"/>
                  <a:pt x="312" y="315"/>
                </a:cubicBezTo>
                <a:cubicBezTo>
                  <a:pt x="312" y="103"/>
                  <a:pt x="312" y="103"/>
                  <a:pt x="312" y="103"/>
                </a:cubicBezTo>
                <a:cubicBezTo>
                  <a:pt x="312" y="93"/>
                  <a:pt x="309" y="84"/>
                  <a:pt x="304" y="76"/>
                </a:cubicBezTo>
                <a:close/>
                <a:moveTo>
                  <a:pt x="32" y="42"/>
                </a:moveTo>
                <a:cubicBezTo>
                  <a:pt x="32" y="29"/>
                  <a:pt x="32" y="29"/>
                  <a:pt x="32" y="29"/>
                </a:cubicBezTo>
                <a:cubicBezTo>
                  <a:pt x="32" y="15"/>
                  <a:pt x="40" y="6"/>
                  <a:pt x="51" y="6"/>
                </a:cubicBezTo>
                <a:cubicBezTo>
                  <a:pt x="54" y="6"/>
                  <a:pt x="58" y="7"/>
                  <a:pt x="61" y="8"/>
                </a:cubicBezTo>
                <a:cubicBezTo>
                  <a:pt x="133" y="37"/>
                  <a:pt x="133" y="37"/>
                  <a:pt x="133" y="37"/>
                </a:cubicBezTo>
                <a:cubicBezTo>
                  <a:pt x="148" y="43"/>
                  <a:pt x="148" y="43"/>
                  <a:pt x="148" y="43"/>
                </a:cubicBezTo>
                <a:cubicBezTo>
                  <a:pt x="153" y="45"/>
                  <a:pt x="153" y="45"/>
                  <a:pt x="153" y="45"/>
                </a:cubicBezTo>
                <a:cubicBezTo>
                  <a:pt x="153" y="50"/>
                  <a:pt x="153" y="50"/>
                  <a:pt x="153" y="50"/>
                </a:cubicBezTo>
                <a:cubicBezTo>
                  <a:pt x="153" y="53"/>
                  <a:pt x="153" y="53"/>
                  <a:pt x="153" y="53"/>
                </a:cubicBezTo>
                <a:cubicBezTo>
                  <a:pt x="153" y="321"/>
                  <a:pt x="153" y="321"/>
                  <a:pt x="153" y="321"/>
                </a:cubicBezTo>
                <a:cubicBezTo>
                  <a:pt x="149" y="321"/>
                  <a:pt x="149" y="321"/>
                  <a:pt x="149" y="321"/>
                </a:cubicBezTo>
                <a:cubicBezTo>
                  <a:pt x="64" y="286"/>
                  <a:pt x="64" y="286"/>
                  <a:pt x="64" y="286"/>
                </a:cubicBezTo>
                <a:cubicBezTo>
                  <a:pt x="46" y="279"/>
                  <a:pt x="32" y="258"/>
                  <a:pt x="32" y="239"/>
                </a:cubicBezTo>
                <a:cubicBezTo>
                  <a:pt x="32" y="57"/>
                  <a:pt x="32" y="57"/>
                  <a:pt x="32" y="57"/>
                </a:cubicBezTo>
                <a:cubicBezTo>
                  <a:pt x="32" y="56"/>
                  <a:pt x="32" y="56"/>
                  <a:pt x="32" y="56"/>
                </a:cubicBezTo>
                <a:cubicBezTo>
                  <a:pt x="32" y="49"/>
                  <a:pt x="32" y="49"/>
                  <a:pt x="32" y="49"/>
                </a:cubicBezTo>
                <a:cubicBezTo>
                  <a:pt x="32" y="42"/>
                  <a:pt x="32" y="42"/>
                  <a:pt x="32" y="42"/>
                </a:cubicBezTo>
                <a:close/>
                <a:moveTo>
                  <a:pt x="182" y="53"/>
                </a:moveTo>
                <a:cubicBezTo>
                  <a:pt x="182" y="82"/>
                  <a:pt x="182" y="82"/>
                  <a:pt x="182" y="82"/>
                </a:cubicBezTo>
                <a:cubicBezTo>
                  <a:pt x="194" y="72"/>
                  <a:pt x="194" y="72"/>
                  <a:pt x="194" y="72"/>
                </a:cubicBezTo>
                <a:cubicBezTo>
                  <a:pt x="206" y="82"/>
                  <a:pt x="206" y="82"/>
                  <a:pt x="206" y="82"/>
                </a:cubicBezTo>
                <a:cubicBezTo>
                  <a:pt x="206" y="53"/>
                  <a:pt x="206" y="53"/>
                  <a:pt x="206" y="53"/>
                </a:cubicBezTo>
                <a:cubicBezTo>
                  <a:pt x="206" y="50"/>
                  <a:pt x="206" y="50"/>
                  <a:pt x="206" y="50"/>
                </a:cubicBezTo>
                <a:cubicBezTo>
                  <a:pt x="261" y="50"/>
                  <a:pt x="261" y="50"/>
                  <a:pt x="261" y="50"/>
                </a:cubicBezTo>
                <a:cubicBezTo>
                  <a:pt x="269" y="50"/>
                  <a:pt x="275" y="52"/>
                  <a:pt x="281" y="57"/>
                </a:cubicBezTo>
                <a:cubicBezTo>
                  <a:pt x="287" y="63"/>
                  <a:pt x="292" y="71"/>
                  <a:pt x="292" y="80"/>
                </a:cubicBezTo>
                <a:cubicBezTo>
                  <a:pt x="292" y="290"/>
                  <a:pt x="292" y="290"/>
                  <a:pt x="292" y="290"/>
                </a:cubicBezTo>
                <a:cubicBezTo>
                  <a:pt x="292" y="307"/>
                  <a:pt x="278" y="321"/>
                  <a:pt x="261" y="321"/>
                </a:cubicBezTo>
                <a:cubicBezTo>
                  <a:pt x="159" y="321"/>
                  <a:pt x="159" y="321"/>
                  <a:pt x="159" y="321"/>
                </a:cubicBezTo>
                <a:cubicBezTo>
                  <a:pt x="159" y="53"/>
                  <a:pt x="159" y="53"/>
                  <a:pt x="159" y="53"/>
                </a:cubicBezTo>
                <a:cubicBezTo>
                  <a:pt x="159" y="50"/>
                  <a:pt x="159" y="50"/>
                  <a:pt x="159" y="50"/>
                </a:cubicBezTo>
                <a:cubicBezTo>
                  <a:pt x="182" y="50"/>
                  <a:pt x="182" y="50"/>
                  <a:pt x="182" y="50"/>
                </a:cubicBezTo>
                <a:cubicBezTo>
                  <a:pt x="182" y="53"/>
                  <a:pt x="182" y="53"/>
                  <a:pt x="182" y="53"/>
                </a:cubicBezTo>
                <a:close/>
                <a:moveTo>
                  <a:pt x="135" y="132"/>
                </a:moveTo>
                <a:cubicBezTo>
                  <a:pt x="96" y="116"/>
                  <a:pt x="96" y="116"/>
                  <a:pt x="96" y="116"/>
                </a:cubicBezTo>
                <a:cubicBezTo>
                  <a:pt x="96" y="110"/>
                  <a:pt x="96" y="110"/>
                  <a:pt x="96" y="110"/>
                </a:cubicBezTo>
                <a:cubicBezTo>
                  <a:pt x="135" y="126"/>
                  <a:pt x="135" y="126"/>
                  <a:pt x="135" y="126"/>
                </a:cubicBezTo>
                <a:lnTo>
                  <a:pt x="135" y="132"/>
                </a:lnTo>
                <a:close/>
                <a:moveTo>
                  <a:pt x="135" y="156"/>
                </a:moveTo>
                <a:cubicBezTo>
                  <a:pt x="96" y="141"/>
                  <a:pt x="96" y="141"/>
                  <a:pt x="96" y="141"/>
                </a:cubicBezTo>
                <a:cubicBezTo>
                  <a:pt x="96" y="134"/>
                  <a:pt x="96" y="134"/>
                  <a:pt x="96" y="134"/>
                </a:cubicBezTo>
                <a:cubicBezTo>
                  <a:pt x="135" y="150"/>
                  <a:pt x="135" y="150"/>
                  <a:pt x="135" y="150"/>
                </a:cubicBezTo>
                <a:lnTo>
                  <a:pt x="135" y="156"/>
                </a:lnTo>
                <a:close/>
                <a:moveTo>
                  <a:pt x="135" y="180"/>
                </a:moveTo>
                <a:cubicBezTo>
                  <a:pt x="57" y="149"/>
                  <a:pt x="57" y="149"/>
                  <a:pt x="57" y="149"/>
                </a:cubicBezTo>
                <a:cubicBezTo>
                  <a:pt x="57" y="143"/>
                  <a:pt x="57" y="143"/>
                  <a:pt x="57" y="143"/>
                </a:cubicBezTo>
                <a:cubicBezTo>
                  <a:pt x="135" y="174"/>
                  <a:pt x="135" y="174"/>
                  <a:pt x="135" y="174"/>
                </a:cubicBezTo>
                <a:lnTo>
                  <a:pt x="135" y="180"/>
                </a:lnTo>
                <a:close/>
                <a:moveTo>
                  <a:pt x="135" y="205"/>
                </a:moveTo>
                <a:cubicBezTo>
                  <a:pt x="57" y="174"/>
                  <a:pt x="57" y="174"/>
                  <a:pt x="57" y="174"/>
                </a:cubicBezTo>
                <a:cubicBezTo>
                  <a:pt x="57" y="167"/>
                  <a:pt x="57" y="167"/>
                  <a:pt x="57" y="167"/>
                </a:cubicBezTo>
                <a:cubicBezTo>
                  <a:pt x="135" y="198"/>
                  <a:pt x="135" y="198"/>
                  <a:pt x="135" y="198"/>
                </a:cubicBezTo>
                <a:lnTo>
                  <a:pt x="135" y="205"/>
                </a:lnTo>
                <a:close/>
                <a:moveTo>
                  <a:pt x="135" y="229"/>
                </a:moveTo>
                <a:cubicBezTo>
                  <a:pt x="57" y="198"/>
                  <a:pt x="57" y="198"/>
                  <a:pt x="57" y="198"/>
                </a:cubicBezTo>
                <a:cubicBezTo>
                  <a:pt x="57" y="192"/>
                  <a:pt x="57" y="192"/>
                  <a:pt x="57" y="192"/>
                </a:cubicBezTo>
                <a:cubicBezTo>
                  <a:pt x="135" y="223"/>
                  <a:pt x="135" y="223"/>
                  <a:pt x="135" y="223"/>
                </a:cubicBezTo>
                <a:lnTo>
                  <a:pt x="135" y="229"/>
                </a:lnTo>
                <a:close/>
                <a:moveTo>
                  <a:pt x="64" y="129"/>
                </a:moveTo>
                <a:cubicBezTo>
                  <a:pt x="66" y="123"/>
                  <a:pt x="66" y="123"/>
                  <a:pt x="66" y="123"/>
                </a:cubicBezTo>
                <a:cubicBezTo>
                  <a:pt x="78" y="128"/>
                  <a:pt x="78" y="128"/>
                  <a:pt x="78" y="128"/>
                </a:cubicBezTo>
                <a:cubicBezTo>
                  <a:pt x="80" y="136"/>
                  <a:pt x="80" y="136"/>
                  <a:pt x="80" y="136"/>
                </a:cubicBezTo>
                <a:cubicBezTo>
                  <a:pt x="83" y="137"/>
                  <a:pt x="83" y="137"/>
                  <a:pt x="83" y="137"/>
                </a:cubicBezTo>
                <a:cubicBezTo>
                  <a:pt x="87" y="139"/>
                  <a:pt x="87" y="139"/>
                  <a:pt x="87" y="139"/>
                </a:cubicBezTo>
                <a:cubicBezTo>
                  <a:pt x="76" y="100"/>
                  <a:pt x="76" y="100"/>
                  <a:pt x="76" y="100"/>
                </a:cubicBezTo>
                <a:cubicBezTo>
                  <a:pt x="72" y="98"/>
                  <a:pt x="72" y="98"/>
                  <a:pt x="72" y="98"/>
                </a:cubicBezTo>
                <a:cubicBezTo>
                  <a:pt x="68" y="97"/>
                  <a:pt x="68" y="97"/>
                  <a:pt x="68" y="97"/>
                </a:cubicBezTo>
                <a:cubicBezTo>
                  <a:pt x="57" y="127"/>
                  <a:pt x="57" y="127"/>
                  <a:pt x="57" y="127"/>
                </a:cubicBezTo>
                <a:cubicBezTo>
                  <a:pt x="61" y="128"/>
                  <a:pt x="61" y="128"/>
                  <a:pt x="61" y="128"/>
                </a:cubicBezTo>
                <a:lnTo>
                  <a:pt x="64" y="129"/>
                </a:lnTo>
                <a:close/>
                <a:moveTo>
                  <a:pt x="72" y="106"/>
                </a:moveTo>
                <a:cubicBezTo>
                  <a:pt x="72" y="106"/>
                  <a:pt x="72" y="106"/>
                  <a:pt x="72" y="106"/>
                </a:cubicBezTo>
                <a:cubicBezTo>
                  <a:pt x="72" y="106"/>
                  <a:pt x="72" y="106"/>
                  <a:pt x="72" y="106"/>
                </a:cubicBezTo>
                <a:cubicBezTo>
                  <a:pt x="72" y="106"/>
                  <a:pt x="72" y="106"/>
                  <a:pt x="72" y="106"/>
                </a:cubicBezTo>
                <a:cubicBezTo>
                  <a:pt x="76" y="121"/>
                  <a:pt x="76" y="121"/>
                  <a:pt x="76" y="121"/>
                </a:cubicBezTo>
                <a:cubicBezTo>
                  <a:pt x="68" y="118"/>
                  <a:pt x="68" y="118"/>
                  <a:pt x="68" y="118"/>
                </a:cubicBezTo>
                <a:lnTo>
                  <a:pt x="72" y="106"/>
                </a:lnTo>
                <a:close/>
                <a:moveTo>
                  <a:pt x="232" y="233"/>
                </a:moveTo>
                <a:cubicBezTo>
                  <a:pt x="230" y="233"/>
                  <a:pt x="228" y="233"/>
                  <a:pt x="226" y="233"/>
                </a:cubicBezTo>
                <a:cubicBezTo>
                  <a:pt x="226" y="224"/>
                  <a:pt x="226" y="215"/>
                  <a:pt x="226" y="207"/>
                </a:cubicBezTo>
                <a:cubicBezTo>
                  <a:pt x="228" y="207"/>
                  <a:pt x="230" y="207"/>
                  <a:pt x="232" y="207"/>
                </a:cubicBezTo>
                <a:cubicBezTo>
                  <a:pt x="232" y="215"/>
                  <a:pt x="232" y="224"/>
                  <a:pt x="232" y="233"/>
                </a:cubicBezTo>
                <a:close/>
                <a:moveTo>
                  <a:pt x="248" y="201"/>
                </a:moveTo>
                <a:cubicBezTo>
                  <a:pt x="252" y="208"/>
                  <a:pt x="256" y="216"/>
                  <a:pt x="261" y="223"/>
                </a:cubicBezTo>
                <a:cubicBezTo>
                  <a:pt x="259" y="224"/>
                  <a:pt x="257" y="225"/>
                  <a:pt x="256" y="226"/>
                </a:cubicBezTo>
                <a:cubicBezTo>
                  <a:pt x="251" y="219"/>
                  <a:pt x="247" y="211"/>
                  <a:pt x="242" y="204"/>
                </a:cubicBezTo>
                <a:cubicBezTo>
                  <a:pt x="244" y="203"/>
                  <a:pt x="246" y="202"/>
                  <a:pt x="248" y="201"/>
                </a:cubicBezTo>
                <a:close/>
                <a:moveTo>
                  <a:pt x="210" y="201"/>
                </a:moveTo>
                <a:cubicBezTo>
                  <a:pt x="211" y="202"/>
                  <a:pt x="213" y="203"/>
                  <a:pt x="215" y="204"/>
                </a:cubicBezTo>
                <a:cubicBezTo>
                  <a:pt x="211" y="211"/>
                  <a:pt x="206" y="219"/>
                  <a:pt x="202" y="226"/>
                </a:cubicBezTo>
                <a:cubicBezTo>
                  <a:pt x="200" y="225"/>
                  <a:pt x="199" y="224"/>
                  <a:pt x="197" y="223"/>
                </a:cubicBezTo>
                <a:cubicBezTo>
                  <a:pt x="201" y="215"/>
                  <a:pt x="205" y="208"/>
                  <a:pt x="210" y="201"/>
                </a:cubicBezTo>
                <a:close/>
                <a:moveTo>
                  <a:pt x="278" y="206"/>
                </a:moveTo>
                <a:cubicBezTo>
                  <a:pt x="271" y="202"/>
                  <a:pt x="263" y="198"/>
                  <a:pt x="256" y="193"/>
                </a:cubicBezTo>
                <a:cubicBezTo>
                  <a:pt x="257" y="191"/>
                  <a:pt x="258" y="189"/>
                  <a:pt x="259" y="187"/>
                </a:cubicBezTo>
                <a:cubicBezTo>
                  <a:pt x="266" y="192"/>
                  <a:pt x="274" y="196"/>
                  <a:pt x="281" y="201"/>
                </a:cubicBezTo>
                <a:cubicBezTo>
                  <a:pt x="280" y="202"/>
                  <a:pt x="279" y="204"/>
                  <a:pt x="278" y="206"/>
                </a:cubicBezTo>
                <a:close/>
                <a:moveTo>
                  <a:pt x="176" y="200"/>
                </a:moveTo>
                <a:cubicBezTo>
                  <a:pt x="184" y="196"/>
                  <a:pt x="191" y="192"/>
                  <a:pt x="199" y="187"/>
                </a:cubicBezTo>
                <a:cubicBezTo>
                  <a:pt x="200" y="189"/>
                  <a:pt x="201" y="191"/>
                  <a:pt x="202" y="193"/>
                </a:cubicBezTo>
                <a:cubicBezTo>
                  <a:pt x="195" y="198"/>
                  <a:pt x="187" y="201"/>
                  <a:pt x="180" y="206"/>
                </a:cubicBezTo>
                <a:cubicBezTo>
                  <a:pt x="178" y="204"/>
                  <a:pt x="177" y="202"/>
                  <a:pt x="176" y="200"/>
                </a:cubicBezTo>
                <a:close/>
                <a:moveTo>
                  <a:pt x="230" y="199"/>
                </a:moveTo>
                <a:cubicBezTo>
                  <a:pt x="241" y="198"/>
                  <a:pt x="249" y="191"/>
                  <a:pt x="252" y="183"/>
                </a:cubicBezTo>
                <a:cubicBezTo>
                  <a:pt x="256" y="173"/>
                  <a:pt x="252" y="161"/>
                  <a:pt x="246" y="155"/>
                </a:cubicBezTo>
                <a:cubicBezTo>
                  <a:pt x="244" y="154"/>
                  <a:pt x="241" y="153"/>
                  <a:pt x="241" y="151"/>
                </a:cubicBezTo>
                <a:cubicBezTo>
                  <a:pt x="240" y="149"/>
                  <a:pt x="241" y="145"/>
                  <a:pt x="241" y="143"/>
                </a:cubicBezTo>
                <a:cubicBezTo>
                  <a:pt x="241" y="140"/>
                  <a:pt x="241" y="137"/>
                  <a:pt x="241" y="134"/>
                </a:cubicBezTo>
                <a:cubicBezTo>
                  <a:pt x="234" y="132"/>
                  <a:pt x="223" y="132"/>
                  <a:pt x="217" y="134"/>
                </a:cubicBezTo>
                <a:cubicBezTo>
                  <a:pt x="217" y="137"/>
                  <a:pt x="217" y="140"/>
                  <a:pt x="217" y="143"/>
                </a:cubicBezTo>
                <a:cubicBezTo>
                  <a:pt x="217" y="146"/>
                  <a:pt x="218" y="149"/>
                  <a:pt x="217" y="152"/>
                </a:cubicBezTo>
                <a:cubicBezTo>
                  <a:pt x="216" y="152"/>
                  <a:pt x="215" y="153"/>
                  <a:pt x="214" y="154"/>
                </a:cubicBezTo>
                <a:cubicBezTo>
                  <a:pt x="208" y="158"/>
                  <a:pt x="204" y="165"/>
                  <a:pt x="204" y="174"/>
                </a:cubicBezTo>
                <a:cubicBezTo>
                  <a:pt x="204" y="188"/>
                  <a:pt x="216" y="200"/>
                  <a:pt x="230" y="199"/>
                </a:cubicBezTo>
                <a:close/>
                <a:moveTo>
                  <a:pt x="216" y="160"/>
                </a:moveTo>
                <a:cubicBezTo>
                  <a:pt x="218" y="158"/>
                  <a:pt x="220" y="158"/>
                  <a:pt x="222" y="155"/>
                </a:cubicBezTo>
                <a:cubicBezTo>
                  <a:pt x="223" y="153"/>
                  <a:pt x="223" y="149"/>
                  <a:pt x="223" y="144"/>
                </a:cubicBezTo>
                <a:cubicBezTo>
                  <a:pt x="226" y="143"/>
                  <a:pt x="231" y="143"/>
                  <a:pt x="235" y="143"/>
                </a:cubicBezTo>
                <a:cubicBezTo>
                  <a:pt x="234" y="149"/>
                  <a:pt x="234" y="154"/>
                  <a:pt x="237" y="157"/>
                </a:cubicBezTo>
                <a:cubicBezTo>
                  <a:pt x="238" y="158"/>
                  <a:pt x="240" y="159"/>
                  <a:pt x="242" y="160"/>
                </a:cubicBezTo>
                <a:cubicBezTo>
                  <a:pt x="246" y="164"/>
                  <a:pt x="248" y="169"/>
                  <a:pt x="248" y="175"/>
                </a:cubicBezTo>
                <a:cubicBezTo>
                  <a:pt x="247" y="184"/>
                  <a:pt x="240" y="192"/>
                  <a:pt x="230" y="193"/>
                </a:cubicBezTo>
                <a:cubicBezTo>
                  <a:pt x="224" y="193"/>
                  <a:pt x="218" y="190"/>
                  <a:pt x="215" y="187"/>
                </a:cubicBezTo>
                <a:cubicBezTo>
                  <a:pt x="212" y="184"/>
                  <a:pt x="210" y="179"/>
                  <a:pt x="210" y="174"/>
                </a:cubicBezTo>
                <a:cubicBezTo>
                  <a:pt x="210" y="167"/>
                  <a:pt x="213" y="163"/>
                  <a:pt x="216" y="160"/>
                </a:cubicBezTo>
                <a:close/>
              </a:path>
            </a:pathLst>
          </a:custGeom>
          <a:solidFill>
            <a:schemeClr val="tx1">
              <a:lumMod val="85000"/>
              <a:lumOff val="15000"/>
            </a:schemeClr>
          </a:solidFill>
          <a:ln>
            <a:noFill/>
          </a:ln>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39" name="矩形 38"/>
          <p:cNvSpPr/>
          <p:nvPr/>
        </p:nvSpPr>
        <p:spPr>
          <a:xfrm>
            <a:off x="1958975" y="1132840"/>
            <a:ext cx="4153535" cy="2861310"/>
          </a:xfrm>
          <a:prstGeom prst="rect">
            <a:avLst/>
          </a:prstGeom>
        </p:spPr>
        <p:txBody>
          <a:bodyPr wrap="square">
            <a:spAutoFit/>
          </a:bodyPr>
          <a:lstStyle/>
          <a:p>
            <a:pPr marL="9525" indent="405130" algn="just">
              <a:lnSpc>
                <a:spcPct val="150000"/>
              </a:lnSpc>
              <a:buFont typeface="Wingdings" panose="05000000000000000000" charset="0"/>
              <a:buChar char="Ø"/>
            </a:pPr>
            <a:r>
              <a:rPr lang="en-US" altLang="zh-CN" sz="20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Phân tích được sự hài hòa về hình khối và không gian trong sản phẩm mĩ thuật. Nêu được cách sắp xếp đồ vật tạo không gian nội thất phù hợp với chức năng của căn phòng.</a:t>
            </a:r>
          </a:p>
        </p:txBody>
      </p:sp>
      <p:sp>
        <p:nvSpPr>
          <p:cNvPr id="42" name="矩形 41"/>
          <p:cNvSpPr/>
          <p:nvPr/>
        </p:nvSpPr>
        <p:spPr>
          <a:xfrm>
            <a:off x="6914515" y="1474470"/>
            <a:ext cx="3837305" cy="1938020"/>
          </a:xfrm>
          <a:prstGeom prst="rect">
            <a:avLst/>
          </a:prstGeom>
        </p:spPr>
        <p:txBody>
          <a:bodyPr wrap="square">
            <a:spAutoFit/>
          </a:bodyPr>
          <a:lstStyle/>
          <a:p>
            <a:pPr marL="0" indent="0" algn="just">
              <a:lnSpc>
                <a:spcPct val="150000"/>
              </a:lnSpc>
              <a:buFont typeface="Wingdings" panose="05000000000000000000" charset="0"/>
              <a:buChar char="Ø"/>
            </a:pPr>
            <a:r>
              <a:rPr lang="en-US" altLang="zh-CN" sz="2000" b="1"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Vận dụng kiến thức và kỉ năng vào thiết kế mô hình không gian nội thất cho căn nhà của mình và người thân trong tương lai. </a:t>
            </a:r>
          </a:p>
        </p:txBody>
      </p:sp>
      <p:sp>
        <p:nvSpPr>
          <p:cNvPr id="45" name="矩形 44"/>
          <p:cNvSpPr/>
          <p:nvPr/>
        </p:nvSpPr>
        <p:spPr>
          <a:xfrm>
            <a:off x="2075815" y="4039235"/>
            <a:ext cx="3837305" cy="1476375"/>
          </a:xfrm>
          <a:prstGeom prst="rect">
            <a:avLst/>
          </a:prstGeom>
        </p:spPr>
        <p:txBody>
          <a:bodyPr wrap="square">
            <a:spAutoFit/>
          </a:bodyPr>
          <a:lstStyle/>
          <a:p>
            <a:pPr marL="13970" indent="283845" algn="just">
              <a:lnSpc>
                <a:spcPct val="150000"/>
              </a:lnSpc>
              <a:buFont typeface="Wingdings" panose="05000000000000000000" charset="0"/>
              <a:buChar char="Ø"/>
            </a:pPr>
            <a:r>
              <a:rPr lang="en-US" altLang="zh-CN" sz="2000" b="1"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Thiết kế được mô hình một không gian nội thất phù hợp với công năng sử dụng.  </a:t>
            </a:r>
          </a:p>
        </p:txBody>
      </p:sp>
      <p:sp>
        <p:nvSpPr>
          <p:cNvPr id="48" name="矩形 47"/>
          <p:cNvSpPr/>
          <p:nvPr/>
        </p:nvSpPr>
        <p:spPr>
          <a:xfrm>
            <a:off x="7008495" y="3446145"/>
            <a:ext cx="3731895" cy="1476375"/>
          </a:xfrm>
          <a:prstGeom prst="rect">
            <a:avLst/>
          </a:prstGeom>
        </p:spPr>
        <p:txBody>
          <a:bodyPr wrap="square">
            <a:spAutoFit/>
          </a:bodyPr>
          <a:lstStyle/>
          <a:p>
            <a:pPr marL="0" indent="0" algn="just">
              <a:lnSpc>
                <a:spcPct val="150000"/>
              </a:lnSpc>
              <a:buFont typeface="Wingdings" panose="05000000000000000000" charset="0"/>
              <a:buChar char="Ø"/>
            </a:pPr>
            <a:r>
              <a:rPr lang="en-US" altLang="zh-CN" sz="2000" b="1"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Có ý thức bản thân và nhắc nhở người xung quanh việc giữ gìn bảo quản đồ nội thất.  </a:t>
            </a:r>
            <a:endParaRPr lang="zh-CN" alt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4" name="Flowchart: Alternate Process 53"/>
          <p:cNvSpPr/>
          <p:nvPr/>
        </p:nvSpPr>
        <p:spPr>
          <a:xfrm>
            <a:off x="4577715" y="4984115"/>
            <a:ext cx="5139055" cy="1099820"/>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effectLst>
                  <a:outerShdw blurRad="38100" dist="38100" dir="2700000" algn="tl">
                    <a:srgbClr val="000000">
                      <a:alpha val="43137"/>
                    </a:srgbClr>
                  </a:outerShdw>
                </a:effectLst>
              </a:rPr>
              <a:t>CHUẨN BỊ: </a:t>
            </a:r>
          </a:p>
          <a:p>
            <a:pPr algn="ctr"/>
            <a:r>
              <a:rPr lang="en-US" sz="2000" b="1" dirty="0" err="1">
                <a:effectLst>
                  <a:outerShdw blurRad="38100" dist="38100" dir="2700000" algn="tl">
                    <a:srgbClr val="000000">
                      <a:alpha val="43137"/>
                    </a:srgbClr>
                  </a:outerShdw>
                </a:effectLst>
              </a:rPr>
              <a:t>Bút</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chì</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tẩy</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màu</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vẽ</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bìa</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các-tông</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kéo</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hồ</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dán</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mô</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hình</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sản</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phẩm</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nội</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thất</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của</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bài</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trước</a:t>
            </a:r>
            <a:r>
              <a:rPr lang="en-US" sz="2000" b="1" dirty="0">
                <a:effectLst>
                  <a:outerShdw blurRad="38100" dist="38100" dir="2700000" algn="tl">
                    <a:srgbClr val="000000">
                      <a:alpha val="43137"/>
                    </a:srgbClr>
                  </a:outerShdw>
                </a:effectLst>
              </a:rPr>
              <a:t>. </a:t>
            </a:r>
          </a:p>
        </p:txBody>
      </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par>
                                <p:cTn id="8" presetID="3" presetClass="entr" presetSubtype="10" fill="hold" grpId="2"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linds(horizont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1000" fill="hold"/>
                                        <p:tgtEl>
                                          <p:spTgt spid="33"/>
                                        </p:tgtEl>
                                        <p:attrNameLst>
                                          <p:attrName>ppt_w</p:attrName>
                                        </p:attrNameLst>
                                      </p:cBhvr>
                                      <p:tavLst>
                                        <p:tav tm="0">
                                          <p:val>
                                            <p:strVal val="#ppt_w+.3"/>
                                          </p:val>
                                        </p:tav>
                                        <p:tav tm="100000">
                                          <p:val>
                                            <p:strVal val="#ppt_w"/>
                                          </p:val>
                                        </p:tav>
                                      </p:tavLst>
                                    </p:anim>
                                    <p:anim calcmode="lin" valueType="num">
                                      <p:cBhvr>
                                        <p:cTn id="16" dur="1000" fill="hold"/>
                                        <p:tgtEl>
                                          <p:spTgt spid="33"/>
                                        </p:tgtEl>
                                        <p:attrNameLst>
                                          <p:attrName>ppt_h</p:attrName>
                                        </p:attrNameLst>
                                      </p:cBhvr>
                                      <p:tavLst>
                                        <p:tav tm="0">
                                          <p:val>
                                            <p:strVal val="#ppt_h"/>
                                          </p:val>
                                        </p:tav>
                                        <p:tav tm="100000">
                                          <p:val>
                                            <p:strVal val="#ppt_h"/>
                                          </p:val>
                                        </p:tav>
                                      </p:tavLst>
                                    </p:anim>
                                    <p:animEffect transition="in" filter="fade">
                                      <p:cBhvr>
                                        <p:cTn id="17" dur="1000"/>
                                        <p:tgtEl>
                                          <p:spTgt spid="33"/>
                                        </p:tgtEl>
                                      </p:cBhvr>
                                    </p:animEffect>
                                  </p:childTnLst>
                                </p:cTn>
                              </p:par>
                              <p:par>
                                <p:cTn id="18" presetID="50" presetClass="entr" presetSubtype="0" decel="100000" fill="hold" grpId="2"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3"/>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2"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par>
                                <p:cTn id="30" presetID="55" presetClass="entr" presetSubtype="0" fill="hold" grpId="2"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1000" fill="hold"/>
                                        <p:tgtEl>
                                          <p:spTgt spid="42"/>
                                        </p:tgtEl>
                                        <p:attrNameLst>
                                          <p:attrName>ppt_w</p:attrName>
                                        </p:attrNameLst>
                                      </p:cBhvr>
                                      <p:tavLst>
                                        <p:tav tm="0">
                                          <p:val>
                                            <p:strVal val="#ppt_w*0.70"/>
                                          </p:val>
                                        </p:tav>
                                        <p:tav tm="100000">
                                          <p:val>
                                            <p:strVal val="#ppt_w"/>
                                          </p:val>
                                        </p:tav>
                                      </p:tavLst>
                                    </p:anim>
                                    <p:anim calcmode="lin" valueType="num">
                                      <p:cBhvr>
                                        <p:cTn id="33" dur="1000" fill="hold"/>
                                        <p:tgtEl>
                                          <p:spTgt spid="42"/>
                                        </p:tgtEl>
                                        <p:attrNameLst>
                                          <p:attrName>ppt_h</p:attrName>
                                        </p:attrNameLst>
                                      </p:cBhvr>
                                      <p:tavLst>
                                        <p:tav tm="0">
                                          <p:val>
                                            <p:strVal val="#ppt_h"/>
                                          </p:val>
                                        </p:tav>
                                        <p:tav tm="100000">
                                          <p:val>
                                            <p:strVal val="#ppt_h"/>
                                          </p:val>
                                        </p:tav>
                                      </p:tavLst>
                                    </p:anim>
                                    <p:animEffect transition="in" filter="fade">
                                      <p:cBhvr>
                                        <p:cTn id="34" dur="10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30"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800" decel="100000"/>
                                        <p:tgtEl>
                                          <p:spTgt spid="36"/>
                                        </p:tgtEl>
                                      </p:cBhvr>
                                    </p:animEffect>
                                    <p:anim calcmode="lin" valueType="num">
                                      <p:cBhvr>
                                        <p:cTn id="40" dur="800" decel="100000" fill="hold"/>
                                        <p:tgtEl>
                                          <p:spTgt spid="36"/>
                                        </p:tgtEl>
                                        <p:attrNameLst>
                                          <p:attrName>style.rotation</p:attrName>
                                        </p:attrNameLst>
                                      </p:cBhvr>
                                      <p:tavLst>
                                        <p:tav tm="0">
                                          <p:val>
                                            <p:fltVal val="-90"/>
                                          </p:val>
                                        </p:tav>
                                        <p:tav tm="100000">
                                          <p:val>
                                            <p:fltVal val="0"/>
                                          </p:val>
                                        </p:tav>
                                      </p:tavLst>
                                    </p:anim>
                                    <p:anim calcmode="lin" valueType="num">
                                      <p:cBhvr>
                                        <p:cTn id="41" dur="800" decel="100000" fill="hold"/>
                                        <p:tgtEl>
                                          <p:spTgt spid="36"/>
                                        </p:tgtEl>
                                        <p:attrNameLst>
                                          <p:attrName>ppt_x</p:attrName>
                                        </p:attrNameLst>
                                      </p:cBhvr>
                                      <p:tavLst>
                                        <p:tav tm="0">
                                          <p:val>
                                            <p:strVal val="#ppt_x+0.4"/>
                                          </p:val>
                                        </p:tav>
                                        <p:tav tm="100000">
                                          <p:val>
                                            <p:strVal val="#ppt_x-0.05"/>
                                          </p:val>
                                        </p:tav>
                                      </p:tavLst>
                                    </p:anim>
                                    <p:anim calcmode="lin" valueType="num">
                                      <p:cBhvr>
                                        <p:cTn id="42" dur="800" decel="100000" fill="hold"/>
                                        <p:tgtEl>
                                          <p:spTgt spid="36"/>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45" presetID="30" presetClass="entr" presetSubtype="0" fill="hold" grpId="2"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800" decel="100000"/>
                                        <p:tgtEl>
                                          <p:spTgt spid="48"/>
                                        </p:tgtEl>
                                      </p:cBhvr>
                                    </p:animEffect>
                                    <p:anim calcmode="lin" valueType="num">
                                      <p:cBhvr>
                                        <p:cTn id="48" dur="800" decel="100000" fill="hold"/>
                                        <p:tgtEl>
                                          <p:spTgt spid="48"/>
                                        </p:tgtEl>
                                        <p:attrNameLst>
                                          <p:attrName>style.rotation</p:attrName>
                                        </p:attrNameLst>
                                      </p:cBhvr>
                                      <p:tavLst>
                                        <p:tav tm="0">
                                          <p:val>
                                            <p:fltVal val="-90"/>
                                          </p:val>
                                        </p:tav>
                                        <p:tav tm="100000">
                                          <p:val>
                                            <p:fltVal val="0"/>
                                          </p:val>
                                        </p:tav>
                                      </p:tavLst>
                                    </p:anim>
                                    <p:anim calcmode="lin" valueType="num">
                                      <p:cBhvr>
                                        <p:cTn id="49" dur="800" decel="100000" fill="hold"/>
                                        <p:tgtEl>
                                          <p:spTgt spid="48"/>
                                        </p:tgtEl>
                                        <p:attrNameLst>
                                          <p:attrName>ppt_x</p:attrName>
                                        </p:attrNameLst>
                                      </p:cBhvr>
                                      <p:tavLst>
                                        <p:tav tm="0">
                                          <p:val>
                                            <p:strVal val="#ppt_x+0.4"/>
                                          </p:val>
                                        </p:tav>
                                        <p:tav tm="100000">
                                          <p:val>
                                            <p:strVal val="#ppt_x-0.05"/>
                                          </p:val>
                                        </p:tav>
                                      </p:tavLst>
                                    </p:anim>
                                    <p:anim calcmode="lin" valueType="num">
                                      <p:cBhvr>
                                        <p:cTn id="50" dur="800" decel="100000" fill="hold"/>
                                        <p:tgtEl>
                                          <p:spTgt spid="48"/>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48"/>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48"/>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2" nodeType="clickEffect">
                                  <p:stCondLst>
                                    <p:cond delay="0"/>
                                  </p:stCondLst>
                                  <p:childTnLst>
                                    <p:set>
                                      <p:cBhvr>
                                        <p:cTn id="56" dur="1" fill="hold">
                                          <p:stCondLst>
                                            <p:cond delay="0"/>
                                          </p:stCondLst>
                                        </p:cTn>
                                        <p:tgtEl>
                                          <p:spTgt spid="54"/>
                                        </p:tgtEl>
                                        <p:attrNameLst>
                                          <p:attrName>style.visibility</p:attrName>
                                        </p:attrNameLst>
                                      </p:cBhvr>
                                      <p:to>
                                        <p:strVal val="visible"/>
                                      </p:to>
                                    </p:set>
                                    <p:anim calcmode="lin" valueType="num">
                                      <p:cBhvr>
                                        <p:cTn id="57" dur="500" fill="hold"/>
                                        <p:tgtEl>
                                          <p:spTgt spid="54"/>
                                        </p:tgtEl>
                                        <p:attrNameLst>
                                          <p:attrName>ppt_w</p:attrName>
                                        </p:attrNameLst>
                                      </p:cBhvr>
                                      <p:tavLst>
                                        <p:tav tm="0">
                                          <p:val>
                                            <p:fltVal val="0"/>
                                          </p:val>
                                        </p:tav>
                                        <p:tav tm="100000">
                                          <p:val>
                                            <p:strVal val="#ppt_w"/>
                                          </p:val>
                                        </p:tav>
                                      </p:tavLst>
                                    </p:anim>
                                    <p:anim calcmode="lin" valueType="num">
                                      <p:cBhvr>
                                        <p:cTn id="58" dur="500" fill="hold"/>
                                        <p:tgtEl>
                                          <p:spTgt spid="54"/>
                                        </p:tgtEl>
                                        <p:attrNameLst>
                                          <p:attrName>ppt_h</p:attrName>
                                        </p:attrNameLst>
                                      </p:cBhvr>
                                      <p:tavLst>
                                        <p:tav tm="0">
                                          <p:val>
                                            <p:fltVal val="0"/>
                                          </p:val>
                                        </p:tav>
                                        <p:tav tm="100000">
                                          <p:val>
                                            <p:strVal val="#ppt_h"/>
                                          </p:val>
                                        </p:tav>
                                      </p:tavLst>
                                    </p:anim>
                                    <p:anim calcmode="lin" valueType="num">
                                      <p:cBhvr>
                                        <p:cTn id="59" dur="500" fill="hold"/>
                                        <p:tgtEl>
                                          <p:spTgt spid="54"/>
                                        </p:tgtEl>
                                        <p:attrNameLst>
                                          <p:attrName>style.rotation</p:attrName>
                                        </p:attrNameLst>
                                      </p:cBhvr>
                                      <p:tavLst>
                                        <p:tav tm="0">
                                          <p:val>
                                            <p:fltVal val="360"/>
                                          </p:val>
                                        </p:tav>
                                        <p:tav tm="100000">
                                          <p:val>
                                            <p:fltVal val="0"/>
                                          </p:val>
                                        </p:tav>
                                      </p:tavLst>
                                    </p:anim>
                                    <p:animEffect transition="in" filter="fade">
                                      <p:cBhvr>
                                        <p:cTn id="6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0" grpId="1" animBg="1"/>
      <p:bldP spid="30" grpId="2" animBg="1"/>
      <p:bldP spid="27" grpId="1" animBg="1"/>
      <p:bldP spid="39" grpId="1"/>
      <p:bldP spid="39" grpId="2"/>
      <p:bldP spid="42" grpId="1"/>
      <p:bldP spid="42" grpId="2"/>
      <p:bldP spid="45" grpId="1"/>
      <p:bldP spid="45" grpId="2"/>
      <p:bldP spid="48" grpId="1"/>
      <p:bldP spid="48" grpId="2"/>
      <p:bldP spid="54" grpId="1" animBg="1"/>
      <p:bldP spid="54"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286" y="300709"/>
            <a:ext cx="9625999" cy="6333749"/>
          </a:xfrm>
          <a:prstGeom prst="rect">
            <a:avLst/>
          </a:prstGeom>
        </p:spPr>
      </p:pic>
      <p:grpSp>
        <p:nvGrpSpPr>
          <p:cNvPr id="3" name="组合 2"/>
          <p:cNvGrpSpPr/>
          <p:nvPr/>
        </p:nvGrpSpPr>
        <p:grpSpPr>
          <a:xfrm flipH="1">
            <a:off x="8475340" y="2285308"/>
            <a:ext cx="3357245" cy="4357370"/>
            <a:chOff x="4273550" y="536575"/>
            <a:chExt cx="1779587" cy="2447926"/>
          </a:xfrm>
        </p:grpSpPr>
        <p:sp>
          <p:nvSpPr>
            <p:cNvPr id="10" name="Freeform 71"/>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1" name="Freeform 72"/>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 name="Freeform 73"/>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 name="Freeform 74"/>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4" name="Rectangle 75"/>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5" name="Freeform 76"/>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6" name="Freeform 77"/>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7" name="Rectangle 78"/>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8" name="Freeform 79"/>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9" name="Freeform 80"/>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0" name="Freeform 81"/>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1" name="Freeform 82"/>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2" name="Freeform 83"/>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3" name="Freeform 84"/>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4" name="Freeform 85"/>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5" name="Freeform 86"/>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6" name="Freeform 87"/>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7" name="Freeform 88"/>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8" name="Freeform 89"/>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9" name="Freeform 90"/>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0" name="Freeform 91"/>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1" name="Freeform 92"/>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2" name="Freeform 93"/>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3" name="Freeform 94"/>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4" name="Freeform 95"/>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5" name="Freeform 96"/>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6" name="Freeform 97"/>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7" name="Freeform 98"/>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8" name="Freeform 99"/>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9" name="Freeform 100"/>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0" name="Freeform 101"/>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1" name="Oval 102"/>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2" name="Freeform 103"/>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3" name="Freeform 104"/>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4" name="Freeform 105"/>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5" name="Freeform 106"/>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6" name="Freeform 107"/>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7" name="Freeform 108"/>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8" name="Freeform 109"/>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9" name="Freeform 110"/>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0" name="Freeform 111"/>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1" name="Freeform 112"/>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2" name="Freeform 113"/>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3" name="Freeform 114"/>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1" name="Freeform 122"/>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2" name="Freeform 123"/>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grpSp>
        <p:nvGrpSpPr>
          <p:cNvPr id="69" name="组合 68"/>
          <p:cNvGrpSpPr/>
          <p:nvPr/>
        </p:nvGrpSpPr>
        <p:grpSpPr>
          <a:xfrm>
            <a:off x="603388" y="1051582"/>
            <a:ext cx="8870349" cy="945935"/>
            <a:chOff x="4494008" y="891586"/>
            <a:chExt cx="8870349" cy="945935"/>
          </a:xfrm>
        </p:grpSpPr>
        <p:sp>
          <p:nvSpPr>
            <p:cNvPr id="63" name="文本框 62"/>
            <p:cNvSpPr txBox="1"/>
            <p:nvPr/>
          </p:nvSpPr>
          <p:spPr>
            <a:xfrm rot="21247474">
              <a:off x="5877560" y="891586"/>
              <a:ext cx="5373370" cy="523220"/>
            </a:xfrm>
            <a:prstGeom prst="rect">
              <a:avLst/>
            </a:prstGeom>
            <a:noFill/>
          </p:spPr>
          <p:txBody>
            <a:bodyPr wrap="square" rtlCol="0">
              <a:spAutoFit/>
            </a:bodyPr>
            <a:lstStyle/>
            <a:p>
              <a:pPr marL="457200" indent="-457200">
                <a:buFont typeface="Wingdings" panose="05000000000000000000" charset="0"/>
                <a:buChar char="v"/>
              </a:pPr>
              <a:r>
                <a:rPr lang="en-US" altLang="zh-CN" sz="2800" b="1" dirty="0">
                  <a:solidFill>
                    <a:srgbClr val="FFC000"/>
                  </a:solidFill>
                  <a:effectLst>
                    <a:outerShdw blurRad="38100" dist="38100" dir="2700000" algn="tl">
                      <a:srgbClr val="000000">
                        <a:alpha val="43137"/>
                      </a:srgbClr>
                    </a:outerShdw>
                  </a:effectLst>
                </a:rPr>
                <a:t>CẤU TRÚC BÀI HỌC </a:t>
              </a:r>
            </a:p>
          </p:txBody>
        </p:sp>
        <p:sp>
          <p:nvSpPr>
            <p:cNvPr id="64" name="文本框 63"/>
            <p:cNvSpPr txBox="1"/>
            <p:nvPr/>
          </p:nvSpPr>
          <p:spPr>
            <a:xfrm rot="21265640">
              <a:off x="4494008" y="1314301"/>
              <a:ext cx="8870349" cy="523220"/>
            </a:xfrm>
            <a:prstGeom prst="rect">
              <a:avLst/>
            </a:prstGeom>
            <a:noFill/>
          </p:spPr>
          <p:txBody>
            <a:bodyPr wrap="square" rtlCol="0">
              <a:spAutoFit/>
            </a:bodyPr>
            <a:lstStyle/>
            <a:p>
              <a:r>
                <a:rPr lang="en-US" altLang="zh-CN" sz="2800" b="1" dirty="0">
                  <a:solidFill>
                    <a:schemeClr val="bg1"/>
                  </a:solidFill>
                  <a:effectLst>
                    <a:outerShdw blurRad="38100" dist="38100" dir="2700000" algn="tl">
                      <a:srgbClr val="000000">
                        <a:alpha val="43137"/>
                      </a:srgbClr>
                    </a:outerShdw>
                  </a:effectLst>
                </a:rPr>
                <a:t>1. Quan sát nhận thức về không gian nội thất căn phòng. </a:t>
              </a:r>
            </a:p>
          </p:txBody>
        </p:sp>
      </p:grpSp>
      <p:sp>
        <p:nvSpPr>
          <p:cNvPr id="4" name="文本框 63"/>
          <p:cNvSpPr txBox="1"/>
          <p:nvPr/>
        </p:nvSpPr>
        <p:spPr>
          <a:xfrm rot="21265640">
            <a:off x="766446" y="2095367"/>
            <a:ext cx="7311390" cy="523220"/>
          </a:xfrm>
          <a:prstGeom prst="rect">
            <a:avLst/>
          </a:prstGeom>
          <a:noFill/>
        </p:spPr>
        <p:txBody>
          <a:bodyPr wrap="square" rtlCol="0">
            <a:spAutoFit/>
          </a:bodyPr>
          <a:lstStyle/>
          <a:p>
            <a:r>
              <a:rPr lang="en-US" altLang="zh-CN" sz="2800" b="1" dirty="0">
                <a:solidFill>
                  <a:schemeClr val="bg1"/>
                </a:solidFill>
                <a:effectLst>
                  <a:outerShdw blurRad="38100" dist="38100" dir="2700000" algn="tl">
                    <a:srgbClr val="000000">
                      <a:alpha val="43137"/>
                    </a:srgbClr>
                  </a:outerShdw>
                </a:effectLst>
              </a:rPr>
              <a:t>2. Cách thiết kế mô hình không gian nội thất. </a:t>
            </a:r>
          </a:p>
        </p:txBody>
      </p:sp>
      <p:sp>
        <p:nvSpPr>
          <p:cNvPr id="5" name="文本框 63"/>
          <p:cNvSpPr txBox="1"/>
          <p:nvPr/>
        </p:nvSpPr>
        <p:spPr>
          <a:xfrm rot="21265640">
            <a:off x="991062" y="2699859"/>
            <a:ext cx="7311390" cy="523220"/>
          </a:xfrm>
          <a:prstGeom prst="rect">
            <a:avLst/>
          </a:prstGeom>
          <a:noFill/>
        </p:spPr>
        <p:txBody>
          <a:bodyPr wrap="square" rtlCol="0">
            <a:spAutoFit/>
          </a:bodyPr>
          <a:lstStyle/>
          <a:p>
            <a:r>
              <a:rPr lang="en-US" altLang="zh-CN" sz="2800" b="1" dirty="0">
                <a:solidFill>
                  <a:schemeClr val="bg1"/>
                </a:solidFill>
                <a:effectLst>
                  <a:outerShdw blurRad="38100" dist="38100" dir="2700000" algn="tl">
                    <a:srgbClr val="000000">
                      <a:alpha val="43137"/>
                    </a:srgbClr>
                  </a:outerShdw>
                </a:effectLst>
              </a:rPr>
              <a:t>3. Thiết kế mô hình không gian nội thất. </a:t>
            </a:r>
          </a:p>
        </p:txBody>
      </p:sp>
      <p:sp>
        <p:nvSpPr>
          <p:cNvPr id="6" name="文本框 63"/>
          <p:cNvSpPr txBox="1"/>
          <p:nvPr/>
        </p:nvSpPr>
        <p:spPr>
          <a:xfrm rot="21265640">
            <a:off x="1279407" y="3404088"/>
            <a:ext cx="7311390" cy="523220"/>
          </a:xfrm>
          <a:prstGeom prst="rect">
            <a:avLst/>
          </a:prstGeom>
          <a:noFill/>
        </p:spPr>
        <p:txBody>
          <a:bodyPr wrap="square" rtlCol="0">
            <a:spAutoFit/>
          </a:bodyPr>
          <a:lstStyle/>
          <a:p>
            <a:r>
              <a:rPr lang="en-US" altLang="zh-CN" sz="2800" b="1" dirty="0">
                <a:solidFill>
                  <a:schemeClr val="bg1"/>
                </a:solidFill>
                <a:effectLst>
                  <a:outerShdw blurRad="38100" dist="38100" dir="2700000" algn="tl">
                    <a:srgbClr val="000000">
                      <a:alpha val="43137"/>
                    </a:srgbClr>
                  </a:outerShdw>
                </a:effectLst>
              </a:rPr>
              <a:t>4. Trưng bày sản phẩm và chia sẻ. </a:t>
            </a:r>
          </a:p>
        </p:txBody>
      </p:sp>
      <p:sp>
        <p:nvSpPr>
          <p:cNvPr id="7" name="文本框 63"/>
          <p:cNvSpPr txBox="1"/>
          <p:nvPr/>
        </p:nvSpPr>
        <p:spPr>
          <a:xfrm rot="21265640">
            <a:off x="1584005" y="4058636"/>
            <a:ext cx="7683274" cy="523220"/>
          </a:xfrm>
          <a:prstGeom prst="rect">
            <a:avLst/>
          </a:prstGeom>
          <a:noFill/>
        </p:spPr>
        <p:txBody>
          <a:bodyPr wrap="square" rtlCol="0">
            <a:spAutoFit/>
          </a:bodyPr>
          <a:lstStyle/>
          <a:p>
            <a:r>
              <a:rPr lang="en-US" altLang="zh-CN" sz="2800" b="1" dirty="0">
                <a:solidFill>
                  <a:schemeClr val="bg1"/>
                </a:solidFill>
                <a:effectLst>
                  <a:outerShdw blurRad="38100" dist="38100" dir="2700000" algn="tl">
                    <a:srgbClr val="000000">
                      <a:alpha val="43137"/>
                    </a:srgbClr>
                  </a:outerShdw>
                </a:effectLst>
              </a:rPr>
              <a:t>5. Tìm hiểu mô hình thiết kế nội thất của ngôi nhà.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
                                        </p:tgtEl>
                                        <p:attrNameLst>
                                          <p:attrName>style.visibility</p:attrName>
                                        </p:attrNameLst>
                                      </p:cBhvr>
                                      <p:to>
                                        <p:strVal val="visible"/>
                                      </p:to>
                                    </p:set>
                                    <p:anim calcmode="discrete" valueType="clr">
                                      <p:cBhvr override="childStyle">
                                        <p:cTn id="2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
                                        </p:tgtEl>
                                        <p:attrNameLst>
                                          <p:attrName>fillcolor</p:attrName>
                                        </p:attrNameLst>
                                      </p:cBhvr>
                                      <p:tavLst>
                                        <p:tav tm="0">
                                          <p:val>
                                            <p:clrVal>
                                              <a:schemeClr val="accent2"/>
                                            </p:clrVal>
                                          </p:val>
                                        </p:tav>
                                        <p:tav tm="50000">
                                          <p:val>
                                            <p:clrVal>
                                              <a:schemeClr val="hlink"/>
                                            </p:clrVal>
                                          </p:val>
                                        </p:tav>
                                      </p:tavLst>
                                    </p:anim>
                                    <p:set>
                                      <p:cBhvr>
                                        <p:cTn id="3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C:\Users\lucloudfly\Desktop\PNG图库\懒人图库近25000张透明PNG图片(PPTer要收藏)\pngicon-13\png-1290.png"/>
          <p:cNvPicPr>
            <a:picLocks noChangeAspect="1" noChangeArrowheads="1"/>
          </p:cNvPicPr>
          <p:nvPr/>
        </p:nvPicPr>
        <p:blipFill>
          <a:blip r:embed="rId2"/>
          <a:srcRect/>
          <a:stretch>
            <a:fillRect/>
          </a:stretch>
        </p:blipFill>
        <p:spPr bwMode="auto">
          <a:xfrm>
            <a:off x="454572" y="352095"/>
            <a:ext cx="667408" cy="667408"/>
          </a:xfrm>
          <a:prstGeom prst="rect">
            <a:avLst/>
          </a:prstGeom>
          <a:noFill/>
        </p:spPr>
      </p:pic>
      <p:sp>
        <p:nvSpPr>
          <p:cNvPr id="3" name="文本框 2"/>
          <p:cNvSpPr txBox="1"/>
          <p:nvPr/>
        </p:nvSpPr>
        <p:spPr>
          <a:xfrm>
            <a:off x="1258361" y="424189"/>
            <a:ext cx="8605520" cy="521970"/>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l"/>
            <a:r>
              <a:rPr lang="en-US" altLang="zh-CN" sz="2800" b="1" dirty="0">
                <a:solidFill>
                  <a:srgbClr val="FF0000"/>
                </a:solidFill>
                <a:effectLst>
                  <a:outerShdw blurRad="38100" dist="38100" dir="2700000" algn="tl">
                    <a:srgbClr val="000000">
                      <a:alpha val="43137"/>
                    </a:srgbClr>
                  </a:outerShdw>
                </a:effectLst>
                <a:sym typeface="+mn-ea"/>
              </a:rPr>
              <a:t>1. Quan sát nhận thức về không gian nội thất căn phòng. </a:t>
            </a:r>
            <a:endParaRPr lang="en-US" altLang="zh-CN" sz="2800" b="1" dirty="0">
              <a:ln>
                <a:solidFill>
                  <a:srgbClr val="FFFF00"/>
                </a:solidFill>
              </a:ln>
              <a:solidFill>
                <a:srgbClr val="FF0000"/>
              </a:solidFill>
              <a:effectLst>
                <a:outerShdw blurRad="38100" dist="38100" dir="2700000" algn="tl">
                  <a:srgbClr val="000000">
                    <a:alpha val="43137"/>
                  </a:srgbClr>
                </a:outerShdw>
              </a:effectLst>
              <a:sym typeface="+mn-ea"/>
            </a:endParaRPr>
          </a:p>
        </p:txBody>
      </p:sp>
      <p:sp>
        <p:nvSpPr>
          <p:cNvPr id="16" name="Double Wave 15"/>
          <p:cNvSpPr/>
          <p:nvPr/>
        </p:nvSpPr>
        <p:spPr>
          <a:xfrm>
            <a:off x="1343103" y="911653"/>
            <a:ext cx="9344768" cy="1833880"/>
          </a:xfrm>
          <a:prstGeom prst="doubleWave">
            <a:avLst/>
          </a:prstGeom>
        </p:spPr>
        <p:style>
          <a:lnRef idx="1">
            <a:schemeClr val="dk1"/>
          </a:lnRef>
          <a:fillRef idx="2">
            <a:schemeClr val="dk1"/>
          </a:fillRef>
          <a:effectRef idx="1">
            <a:schemeClr val="dk1"/>
          </a:effectRef>
          <a:fontRef idx="minor">
            <a:schemeClr val="dk1"/>
          </a:fontRef>
        </p:style>
        <p:txBody>
          <a:bodyPr rtlCol="0" anchor="ctr"/>
          <a:lstStyle/>
          <a:p>
            <a:pPr marL="342900" indent="-342900" algn="just">
              <a:buFont typeface="Wingdings" panose="05000000000000000000" charset="0"/>
              <a:buChar char="Ø"/>
            </a:pPr>
            <a:r>
              <a:rPr lang="en-US" sz="2600" b="1" dirty="0" err="1">
                <a:solidFill>
                  <a:schemeClr val="bg1"/>
                </a:solidFill>
                <a:effectLst>
                  <a:outerShdw blurRad="38100" dist="38100" dir="2700000" algn="tl">
                    <a:srgbClr val="000000">
                      <a:alpha val="43137"/>
                    </a:srgbClr>
                  </a:outerShdw>
                </a:effectLst>
              </a:rPr>
              <a:t>Kể</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tên</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các</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không</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gian</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nội</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thất</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trong</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một</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ngôi</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nhà</a:t>
            </a:r>
            <a:r>
              <a:rPr lang="en-US" sz="2600" b="1" dirty="0">
                <a:solidFill>
                  <a:schemeClr val="bg1"/>
                </a:solidFill>
                <a:effectLst>
                  <a:outerShdw blurRad="38100" dist="38100" dir="2700000" algn="tl">
                    <a:srgbClr val="000000">
                      <a:alpha val="43137"/>
                    </a:srgbClr>
                  </a:outerShdw>
                </a:effectLst>
              </a:rPr>
              <a:t>.</a:t>
            </a:r>
          </a:p>
          <a:p>
            <a:pPr marL="48895" indent="-48895" algn="just">
              <a:buFont typeface="Wingdings" panose="05000000000000000000" charset="0"/>
              <a:buChar char="Ø"/>
            </a:pP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Tập</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hợp</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mô</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hình</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sản</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phẩm</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nội</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thất</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của</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bài</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trước</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theo</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chức</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năng</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của</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từng</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căn</a:t>
            </a:r>
            <a:r>
              <a:rPr lang="en-US" sz="2600" b="1" dirty="0">
                <a:solidFill>
                  <a:schemeClr val="bg1"/>
                </a:solidFill>
                <a:effectLst>
                  <a:outerShdw blurRad="38100" dist="38100" dir="2700000" algn="tl">
                    <a:srgbClr val="000000">
                      <a:alpha val="43137"/>
                    </a:srgbClr>
                  </a:outerShdw>
                </a:effectLst>
              </a:rPr>
              <a:t> </a:t>
            </a:r>
            <a:r>
              <a:rPr lang="en-US" sz="2600" b="1" dirty="0" err="1">
                <a:solidFill>
                  <a:schemeClr val="bg1"/>
                </a:solidFill>
                <a:effectLst>
                  <a:outerShdw blurRad="38100" dist="38100" dir="2700000" algn="tl">
                    <a:srgbClr val="000000">
                      <a:alpha val="43137"/>
                    </a:srgbClr>
                  </a:outerShdw>
                </a:effectLst>
              </a:rPr>
              <a:t>phòng</a:t>
            </a:r>
            <a:r>
              <a:rPr lang="en-US" sz="2600" b="1" dirty="0">
                <a:solidFill>
                  <a:schemeClr val="bg1"/>
                </a:solidFill>
                <a:effectLst>
                  <a:outerShdw blurRad="38100" dist="38100" dir="2700000" algn="tl">
                    <a:srgbClr val="000000">
                      <a:alpha val="43137"/>
                    </a:srgbClr>
                  </a:outerShdw>
                </a:effectLst>
              </a:rPr>
              <a:t>.</a:t>
            </a:r>
          </a:p>
        </p:txBody>
      </p:sp>
      <p:pic>
        <p:nvPicPr>
          <p:cNvPr id="17" name="Picture 16"/>
          <p:cNvPicPr>
            <a:picLocks noChangeAspect="1"/>
          </p:cNvPicPr>
          <p:nvPr/>
        </p:nvPicPr>
        <p:blipFill>
          <a:blip r:embed="rId3"/>
          <a:stretch>
            <a:fillRect/>
          </a:stretch>
        </p:blipFill>
        <p:spPr>
          <a:xfrm>
            <a:off x="3060474" y="2547111"/>
            <a:ext cx="5745996" cy="3581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
                                        </p:tgtEl>
                                        <p:attrNameLst>
                                          <p:attrName>style.visibility</p:attrName>
                                        </p:attrNameLst>
                                      </p:cBhvr>
                                      <p:to>
                                        <p:strVal val="visible"/>
                                      </p:to>
                                    </p:set>
                                    <p:anim calcmode="discrete" valueType="clr">
                                      <p:cBhvr override="childStyle">
                                        <p:cTn id="14"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
                                        </p:tgtEl>
                                        <p:attrNameLst>
                                          <p:attrName>fillcolor</p:attrName>
                                        </p:attrNameLst>
                                      </p:cBhvr>
                                      <p:tavLst>
                                        <p:tav tm="0">
                                          <p:val>
                                            <p:clrVal>
                                              <a:schemeClr val="accent2"/>
                                            </p:clrVal>
                                          </p:val>
                                        </p:tav>
                                        <p:tav tm="50000">
                                          <p:val>
                                            <p:clrVal>
                                              <a:schemeClr val="hlink"/>
                                            </p:clrVal>
                                          </p:val>
                                        </p:tav>
                                      </p:tavLst>
                                    </p:anim>
                                    <p:set>
                                      <p:cBhvr>
                                        <p:cTn id="16" dur="80"/>
                                        <p:tgtEl>
                                          <p:spTgt spid="1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0000">
            <a:off x="1646555" y="83185"/>
            <a:ext cx="7165340" cy="6522085"/>
          </a:xfrm>
          <a:prstGeom prst="rect">
            <a:avLst/>
          </a:prstGeom>
        </p:spPr>
      </p:pic>
      <p:grpSp>
        <p:nvGrpSpPr>
          <p:cNvPr id="3" name="组合 2"/>
          <p:cNvGrpSpPr/>
          <p:nvPr/>
        </p:nvGrpSpPr>
        <p:grpSpPr>
          <a:xfrm flipH="1">
            <a:off x="8257474" y="2157902"/>
            <a:ext cx="3315045" cy="4560038"/>
            <a:chOff x="4273550" y="536575"/>
            <a:chExt cx="1779587" cy="2447926"/>
          </a:xfrm>
        </p:grpSpPr>
        <p:sp>
          <p:nvSpPr>
            <p:cNvPr id="10" name="Freeform 71"/>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1" name="Freeform 72"/>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 name="Freeform 73"/>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 name="Freeform 74"/>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4" name="Rectangle 75"/>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5" name="Freeform 76"/>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6" name="Freeform 77"/>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7" name="Rectangle 78"/>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8" name="Freeform 79"/>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9" name="Freeform 80"/>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0" name="Freeform 81"/>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1" name="Freeform 82"/>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2" name="Freeform 83"/>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3" name="Freeform 84"/>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4" name="Freeform 85"/>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5" name="Freeform 86"/>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6" name="Freeform 87"/>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7" name="Freeform 88"/>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8" name="Freeform 89"/>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9" name="Freeform 90"/>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0" name="Freeform 91"/>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1" name="Freeform 92"/>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2" name="Freeform 93"/>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3" name="Freeform 94"/>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4" name="Freeform 95"/>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5" name="Freeform 96"/>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6" name="Freeform 97"/>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7" name="Freeform 98"/>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8" name="Freeform 99"/>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9" name="Freeform 100"/>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0" name="Freeform 101"/>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1" name="Oval 102"/>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2" name="Freeform 103"/>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3" name="Freeform 104"/>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4" name="Freeform 105"/>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5" name="Freeform 106"/>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6" name="Freeform 107"/>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7" name="Freeform 108"/>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8" name="Freeform 109"/>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9" name="Freeform 110"/>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0" name="Freeform 111"/>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1" name="Freeform 112"/>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2" name="Freeform 113"/>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3" name="Freeform 114"/>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1" name="Freeform 122"/>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2" name="Freeform 123"/>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pic>
        <p:nvPicPr>
          <p:cNvPr id="4" name="Picture 3"/>
          <p:cNvPicPr>
            <a:picLocks noChangeAspect="1"/>
          </p:cNvPicPr>
          <p:nvPr/>
        </p:nvPicPr>
        <p:blipFill>
          <a:blip r:embed="rId3"/>
          <a:stretch>
            <a:fillRect/>
          </a:stretch>
        </p:blipFill>
        <p:spPr>
          <a:xfrm>
            <a:off x="2079625" y="488315"/>
            <a:ext cx="6279515" cy="4512945"/>
          </a:xfrm>
          <a:prstGeom prst="roundRect">
            <a:avLst/>
          </a:prstGeom>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00000">
            <a:off x="1646555" y="83185"/>
            <a:ext cx="7165340" cy="6522085"/>
          </a:xfrm>
          <a:prstGeom prst="rect">
            <a:avLst/>
          </a:prstGeom>
        </p:spPr>
      </p:pic>
      <p:pic>
        <p:nvPicPr>
          <p:cNvPr id="100" name="Picture 99"/>
          <p:cNvPicPr/>
          <p:nvPr/>
        </p:nvPicPr>
        <p:blipFill>
          <a:blip r:embed="rId4">
            <a:lum contrast="42000"/>
          </a:blip>
          <a:stretch>
            <a:fillRect/>
          </a:stretch>
        </p:blipFill>
        <p:spPr>
          <a:xfrm>
            <a:off x="2068195" y="588010"/>
            <a:ext cx="6321425" cy="4447540"/>
          </a:xfrm>
          <a:prstGeom prst="roundRect">
            <a:avLst/>
          </a:prstGeom>
          <a:noFill/>
          <a:ln w="38100">
            <a:solidFill>
              <a:srgbClr val="C00000"/>
            </a:solidFill>
          </a:ln>
        </p:spPr>
      </p:pic>
      <p:grpSp>
        <p:nvGrpSpPr>
          <p:cNvPr id="3" name="组合 2"/>
          <p:cNvGrpSpPr/>
          <p:nvPr/>
        </p:nvGrpSpPr>
        <p:grpSpPr>
          <a:xfrm flipH="1">
            <a:off x="8337255" y="2157902"/>
            <a:ext cx="3315045" cy="4560038"/>
            <a:chOff x="4273550" y="536575"/>
            <a:chExt cx="1779587" cy="2447926"/>
          </a:xfrm>
        </p:grpSpPr>
        <p:sp>
          <p:nvSpPr>
            <p:cNvPr id="10" name="Freeform 71"/>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1" name="Freeform 72"/>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 name="Freeform 73"/>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 name="Freeform 74"/>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4" name="Rectangle 75"/>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5" name="Freeform 76"/>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6" name="Freeform 77"/>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7" name="Rectangle 78"/>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8" name="Freeform 79"/>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9" name="Freeform 80"/>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0" name="Freeform 81"/>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1" name="Freeform 82"/>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2" name="Freeform 83"/>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3" name="Freeform 84"/>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4" name="Freeform 85"/>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5" name="Freeform 86"/>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6" name="Freeform 87"/>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7" name="Freeform 88"/>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8" name="Freeform 89"/>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9" name="Freeform 90"/>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0" name="Freeform 91"/>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1" name="Freeform 92"/>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2" name="Freeform 93"/>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3" name="Freeform 94"/>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4" name="Freeform 95"/>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5" name="Freeform 96"/>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6" name="Freeform 97"/>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7" name="Freeform 98"/>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8" name="Freeform 99"/>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9" name="Freeform 100"/>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0" name="Freeform 101"/>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1" name="Oval 102"/>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2" name="Freeform 103"/>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3" name="Freeform 104"/>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4" name="Freeform 105"/>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5" name="Freeform 106"/>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6" name="Freeform 107"/>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7" name="Freeform 108"/>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8" name="Freeform 109"/>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9" name="Freeform 110"/>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0" name="Freeform 111"/>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1" name="Freeform 112"/>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2" name="Freeform 113"/>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3" name="Freeform 114"/>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1" name="Freeform 122"/>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2" name="Freeform 123"/>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ppt_x</p:attrName>
                                        </p:attrNameLst>
                                      </p:cBhvr>
                                      <p:tavLst>
                                        <p:tav tm="0">
                                          <p:val>
                                            <p:strVal val="#ppt_x-.2"/>
                                          </p:val>
                                        </p:tav>
                                        <p:tav tm="100000">
                                          <p:val>
                                            <p:strVal val="#ppt_x"/>
                                          </p:val>
                                        </p:tav>
                                      </p:tavLst>
                                    </p:anim>
                                    <p:anim calcmode="lin" valueType="num">
                                      <p:cBhvr>
                                        <p:cTn id="8" dur="1000" fill="hold"/>
                                        <p:tgtEl>
                                          <p:spTgt spid="10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C:\Users\lucloudfly\Desktop\PNG图库\懒人图库近25000张透明PNG图片(PPTer要收藏)\pngicon-13\png-1290.png"/>
          <p:cNvPicPr>
            <a:picLocks noChangeAspect="1" noChangeArrowheads="1"/>
          </p:cNvPicPr>
          <p:nvPr/>
        </p:nvPicPr>
        <p:blipFill>
          <a:blip r:embed="rId2"/>
          <a:srcRect/>
          <a:stretch>
            <a:fillRect/>
          </a:stretch>
        </p:blipFill>
        <p:spPr bwMode="auto">
          <a:xfrm>
            <a:off x="454572" y="352095"/>
            <a:ext cx="667408" cy="667408"/>
          </a:xfrm>
          <a:prstGeom prst="rect">
            <a:avLst/>
          </a:prstGeom>
          <a:noFill/>
        </p:spPr>
      </p:pic>
      <p:sp>
        <p:nvSpPr>
          <p:cNvPr id="3" name="文本框 2"/>
          <p:cNvSpPr txBox="1"/>
          <p:nvPr/>
        </p:nvSpPr>
        <p:spPr>
          <a:xfrm>
            <a:off x="1344930" y="424180"/>
            <a:ext cx="7727315" cy="5835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l"/>
            <a:r>
              <a:rPr lang="en-US" altLang="zh-CN" sz="3200" b="1" dirty="0">
                <a:solidFill>
                  <a:srgbClr val="FF0000"/>
                </a:solidFill>
                <a:effectLst>
                  <a:outerShdw blurRad="38100" dist="38100" dir="2700000" algn="tl">
                    <a:srgbClr val="000000">
                      <a:alpha val="43137"/>
                    </a:srgbClr>
                  </a:outerShdw>
                </a:effectLst>
                <a:sym typeface="+mn-ea"/>
              </a:rPr>
              <a:t>2. Cách thiết kế mô hình không gian nội thất. </a:t>
            </a:r>
            <a:endParaRPr lang="en-US" altLang="zh-CN" sz="3200" b="1" dirty="0">
              <a:solidFill>
                <a:srgbClr val="FF0000"/>
              </a:solidFill>
              <a:effectLst>
                <a:outerShdw blurRad="38100" dist="38100" dir="2700000" algn="tl">
                  <a:srgbClr val="000000">
                    <a:alpha val="43137"/>
                  </a:srgbClr>
                </a:outerShdw>
              </a:effectLst>
            </a:endParaRPr>
          </a:p>
        </p:txBody>
      </p:sp>
      <p:pic>
        <p:nvPicPr>
          <p:cNvPr id="14" name="Picture 13"/>
          <p:cNvPicPr>
            <a:picLocks noChangeAspect="1"/>
          </p:cNvPicPr>
          <p:nvPr/>
        </p:nvPicPr>
        <p:blipFill>
          <a:blip r:embed="rId3"/>
          <a:stretch>
            <a:fillRect/>
          </a:stretch>
        </p:blipFill>
        <p:spPr>
          <a:xfrm>
            <a:off x="5468199" y="1145122"/>
            <a:ext cx="5337810" cy="5084445"/>
          </a:xfrm>
          <a:prstGeom prst="rect">
            <a:avLst/>
          </a:prstGeom>
        </p:spPr>
      </p:pic>
      <p:sp>
        <p:nvSpPr>
          <p:cNvPr id="15" name="Rounded Rectangle 14"/>
          <p:cNvSpPr/>
          <p:nvPr/>
        </p:nvSpPr>
        <p:spPr>
          <a:xfrm>
            <a:off x="1484630" y="1348105"/>
            <a:ext cx="3904615" cy="88455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200" b="1" i="1" dirty="0">
                <a:solidFill>
                  <a:schemeClr val="tx1">
                    <a:lumMod val="95000"/>
                    <a:lumOff val="5000"/>
                  </a:schemeClr>
                </a:solidFill>
                <a:effectLst>
                  <a:outerShdw blurRad="38100" dist="38100" dir="2700000" algn="tl">
                    <a:srgbClr val="000000">
                      <a:alpha val="43137"/>
                    </a:srgbClr>
                  </a:outerShdw>
                </a:effectLst>
              </a:rPr>
              <a:t>B1.</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Xây</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dựng</a:t>
            </a:r>
            <a:r>
              <a:rPr lang="en-US" sz="2200" b="1" dirty="0">
                <a:solidFill>
                  <a:schemeClr val="tx1">
                    <a:lumMod val="95000"/>
                    <a:lumOff val="5000"/>
                  </a:schemeClr>
                </a:solidFill>
                <a:effectLst>
                  <a:outerShdw blurRad="38100" dist="38100" dir="2700000" algn="tl">
                    <a:srgbClr val="000000">
                      <a:alpha val="43137"/>
                    </a:srgbClr>
                  </a:outerShdw>
                </a:effectLst>
              </a:rPr>
              <a:t> ý </a:t>
            </a:r>
            <a:r>
              <a:rPr lang="en-US" sz="2200" b="1" dirty="0" err="1">
                <a:solidFill>
                  <a:schemeClr val="tx1">
                    <a:lumMod val="95000"/>
                    <a:lumOff val="5000"/>
                  </a:schemeClr>
                </a:solidFill>
                <a:effectLst>
                  <a:outerShdw blurRad="38100" dist="38100" dir="2700000" algn="tl">
                    <a:srgbClr val="000000">
                      <a:alpha val="43137"/>
                    </a:srgbClr>
                  </a:outerShdw>
                </a:effectLst>
              </a:rPr>
              <a:t>tưởng</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thiết</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kế</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không</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gian</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nội</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thất</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phù</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hợp</a:t>
            </a:r>
            <a:r>
              <a:rPr lang="en-US" sz="2200" b="1" dirty="0">
                <a:solidFill>
                  <a:schemeClr val="tx1">
                    <a:lumMod val="95000"/>
                    <a:lumOff val="5000"/>
                  </a:schemeClr>
                </a:solidFill>
                <a:effectLst>
                  <a:outerShdw blurRad="38100" dist="38100" dir="2700000" algn="tl">
                    <a:srgbClr val="000000">
                      <a:alpha val="43137"/>
                    </a:srgbClr>
                  </a:outerShdw>
                </a:effectLst>
              </a:rPr>
              <a:t>.</a:t>
            </a:r>
          </a:p>
        </p:txBody>
      </p:sp>
      <p:sp>
        <p:nvSpPr>
          <p:cNvPr id="16" name="Rounded Rectangle 15"/>
          <p:cNvSpPr/>
          <p:nvPr/>
        </p:nvSpPr>
        <p:spPr>
          <a:xfrm>
            <a:off x="1484630" y="2484120"/>
            <a:ext cx="3904615" cy="100266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200" b="1" i="1">
                <a:solidFill>
                  <a:schemeClr val="tx1">
                    <a:lumMod val="95000"/>
                    <a:lumOff val="5000"/>
                  </a:schemeClr>
                </a:solidFill>
                <a:effectLst>
                  <a:outerShdw blurRad="38100" dist="38100" dir="2700000" algn="tl">
                    <a:srgbClr val="000000">
                      <a:alpha val="43137"/>
                    </a:srgbClr>
                  </a:outerShdw>
                </a:effectLst>
              </a:rPr>
              <a:t>B2.</a:t>
            </a:r>
            <a:r>
              <a:rPr lang="en-US" sz="2200" b="1">
                <a:solidFill>
                  <a:schemeClr val="tx1">
                    <a:lumMod val="95000"/>
                    <a:lumOff val="5000"/>
                  </a:schemeClr>
                </a:solidFill>
                <a:effectLst>
                  <a:outerShdw blurRad="38100" dist="38100" dir="2700000" algn="tl">
                    <a:srgbClr val="000000">
                      <a:alpha val="43137"/>
                    </a:srgbClr>
                  </a:outerShdw>
                </a:effectLst>
              </a:rPr>
              <a:t> Xác định vị trí, sắp xếp bố cục tổng quát cho không gian nội thất.</a:t>
            </a:r>
          </a:p>
        </p:txBody>
      </p:sp>
      <p:sp>
        <p:nvSpPr>
          <p:cNvPr id="17" name="Rounded Rectangle 16"/>
          <p:cNvSpPr/>
          <p:nvPr/>
        </p:nvSpPr>
        <p:spPr>
          <a:xfrm>
            <a:off x="1484630" y="3745865"/>
            <a:ext cx="3904615" cy="104457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200" b="1" i="1" dirty="0">
                <a:solidFill>
                  <a:schemeClr val="tx1">
                    <a:lumMod val="95000"/>
                    <a:lumOff val="5000"/>
                  </a:schemeClr>
                </a:solidFill>
                <a:effectLst>
                  <a:outerShdw blurRad="38100" dist="38100" dir="2700000" algn="tl">
                    <a:srgbClr val="000000">
                      <a:alpha val="43137"/>
                    </a:srgbClr>
                  </a:outerShdw>
                </a:effectLst>
              </a:rPr>
              <a:t>B3.</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Thiết</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kế</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thêm</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sản</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phẩm</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cần</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có</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trong</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không</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gian</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nội</a:t>
            </a:r>
            <a:r>
              <a:rPr lang="en-US" sz="2200" b="1" dirty="0">
                <a:solidFill>
                  <a:schemeClr val="tx1">
                    <a:lumMod val="95000"/>
                    <a:lumOff val="5000"/>
                  </a:schemeClr>
                </a:solidFill>
                <a:effectLst>
                  <a:outerShdw blurRad="38100" dist="38100" dir="2700000" algn="tl">
                    <a:srgbClr val="000000">
                      <a:alpha val="43137"/>
                    </a:srgbClr>
                  </a:outerShdw>
                </a:effectLst>
              </a:rPr>
              <a:t> </a:t>
            </a:r>
            <a:r>
              <a:rPr lang="en-US" sz="2200" b="1" dirty="0" err="1">
                <a:solidFill>
                  <a:schemeClr val="tx1">
                    <a:lumMod val="95000"/>
                    <a:lumOff val="5000"/>
                  </a:schemeClr>
                </a:solidFill>
                <a:effectLst>
                  <a:outerShdw blurRad="38100" dist="38100" dir="2700000" algn="tl">
                    <a:srgbClr val="000000">
                      <a:alpha val="43137"/>
                    </a:srgbClr>
                  </a:outerShdw>
                </a:effectLst>
              </a:rPr>
              <a:t>thất</a:t>
            </a:r>
            <a:r>
              <a:rPr lang="en-US" sz="2200" b="1" dirty="0">
                <a:solidFill>
                  <a:schemeClr val="tx1">
                    <a:lumMod val="95000"/>
                    <a:lumOff val="5000"/>
                  </a:schemeClr>
                </a:solidFill>
                <a:effectLst>
                  <a:outerShdw blurRad="38100" dist="38100" dir="2700000" algn="tl">
                    <a:srgbClr val="000000">
                      <a:alpha val="43137"/>
                    </a:srgbClr>
                  </a:outerShdw>
                </a:effectLst>
              </a:rPr>
              <a:t>. </a:t>
            </a:r>
          </a:p>
        </p:txBody>
      </p:sp>
      <p:sp>
        <p:nvSpPr>
          <p:cNvPr id="18" name="Rounded Rectangle 17"/>
          <p:cNvSpPr/>
          <p:nvPr/>
        </p:nvSpPr>
        <p:spPr>
          <a:xfrm>
            <a:off x="1484630" y="5049520"/>
            <a:ext cx="3904615" cy="90360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200" b="1" i="1">
                <a:solidFill>
                  <a:schemeClr val="tx1">
                    <a:lumMod val="95000"/>
                    <a:lumOff val="5000"/>
                  </a:schemeClr>
                </a:solidFill>
                <a:effectLst>
                  <a:outerShdw blurRad="38100" dist="38100" dir="2700000" algn="tl">
                    <a:srgbClr val="000000">
                      <a:alpha val="43137"/>
                    </a:srgbClr>
                  </a:outerShdw>
                </a:effectLst>
              </a:rPr>
              <a:t>B4.</a:t>
            </a:r>
            <a:r>
              <a:rPr lang="en-US" sz="2200" b="1">
                <a:solidFill>
                  <a:schemeClr val="tx1">
                    <a:lumMod val="95000"/>
                    <a:lumOff val="5000"/>
                  </a:schemeClr>
                </a:solidFill>
                <a:effectLst>
                  <a:outerShdw blurRad="38100" dist="38100" dir="2700000" algn="tl">
                    <a:srgbClr val="000000">
                      <a:alpha val="43137"/>
                    </a:srgbClr>
                  </a:outerShdw>
                </a:effectLst>
              </a:rPr>
              <a:t> Trang trí và hoàn thiện không gian nội thất.</a:t>
            </a:r>
          </a:p>
        </p:txBody>
      </p:sp>
      <p:sp>
        <p:nvSpPr>
          <p:cNvPr id="19" name="Right Arrow 18"/>
          <p:cNvSpPr/>
          <p:nvPr/>
        </p:nvSpPr>
        <p:spPr>
          <a:xfrm rot="10800000">
            <a:off x="5314950" y="1932305"/>
            <a:ext cx="784860" cy="292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0800000">
            <a:off x="5235575" y="2573020"/>
            <a:ext cx="3385820" cy="321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0800000">
            <a:off x="5187315" y="4423410"/>
            <a:ext cx="750570" cy="35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 Arrow 23"/>
          <p:cNvSpPr/>
          <p:nvPr/>
        </p:nvSpPr>
        <p:spPr>
          <a:xfrm>
            <a:off x="5081905" y="5474970"/>
            <a:ext cx="3462655" cy="4038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ppt_x</p:attrName>
                                        </p:attrNameLst>
                                      </p:cBhvr>
                                      <p:tavLst>
                                        <p:tav tm="0">
                                          <p:val>
                                            <p:strVal val="#ppt_x-.2"/>
                                          </p:val>
                                        </p:tav>
                                        <p:tav tm="100000">
                                          <p:val>
                                            <p:strVal val="#ppt_x"/>
                                          </p:val>
                                        </p:tav>
                                      </p:tavLst>
                                    </p:anim>
                                    <p:anim calcmode="lin" valueType="num">
                                      <p:cBhvr>
                                        <p:cTn id="1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900" decel="100000" fill="hold"/>
                                        <p:tgtEl>
                                          <p:spTgt spid="1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5"/>
                                        </p:tgtEl>
                                        <p:attrNameLst>
                                          <p:attrName>style.visibility</p:attrName>
                                        </p:attrNameLst>
                                      </p:cBhvr>
                                      <p:to>
                                        <p:strVal val="visible"/>
                                      </p:to>
                                    </p:set>
                                    <p:anim calcmode="discrete" valueType="clr">
                                      <p:cBhvr override="childStyle">
                                        <p:cTn id="29"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5"/>
                                        </p:tgtEl>
                                        <p:attrNameLst>
                                          <p:attrName>fillcolor</p:attrName>
                                        </p:attrNameLst>
                                      </p:cBhvr>
                                      <p:tavLst>
                                        <p:tav tm="0">
                                          <p:val>
                                            <p:clrVal>
                                              <a:schemeClr val="accent2"/>
                                            </p:clrVal>
                                          </p:val>
                                        </p:tav>
                                        <p:tav tm="50000">
                                          <p:val>
                                            <p:clrVal>
                                              <a:schemeClr val="hlink"/>
                                            </p:clrVal>
                                          </p:val>
                                        </p:tav>
                                      </p:tavLst>
                                    </p:anim>
                                    <p:set>
                                      <p:cBhvr>
                                        <p:cTn id="31" dur="80"/>
                                        <p:tgtEl>
                                          <p:spTgt spid="15"/>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1000" fill="hold"/>
                                        <p:tgtEl>
                                          <p:spTgt spid="22"/>
                                        </p:tgtEl>
                                        <p:attrNameLst>
                                          <p:attrName>ppt_x</p:attrName>
                                        </p:attrNameLst>
                                      </p:cBhvr>
                                      <p:tavLst>
                                        <p:tav tm="0">
                                          <p:val>
                                            <p:strVal val="#ppt_x-.2"/>
                                          </p:val>
                                        </p:tav>
                                        <p:tav tm="100000">
                                          <p:val>
                                            <p:strVal val="#ppt_x"/>
                                          </p:val>
                                        </p:tav>
                                      </p:tavLst>
                                    </p:anim>
                                    <p:anim calcmode="lin" valueType="num">
                                      <p:cBhvr>
                                        <p:cTn id="37"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6"/>
                                        </p:tgtEl>
                                        <p:attrNameLst>
                                          <p:attrName>style.visibility</p:attrName>
                                        </p:attrNameLst>
                                      </p:cBhvr>
                                      <p:to>
                                        <p:strVal val="visible"/>
                                      </p:to>
                                    </p:set>
                                    <p:anim calcmode="discrete" valueType="clr">
                                      <p:cBhvr override="childStyle">
                                        <p:cTn id="43"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6"/>
                                        </p:tgtEl>
                                        <p:attrNameLst>
                                          <p:attrName>fillcolor</p:attrName>
                                        </p:attrNameLst>
                                      </p:cBhvr>
                                      <p:tavLst>
                                        <p:tav tm="0">
                                          <p:val>
                                            <p:clrVal>
                                              <a:schemeClr val="accent2"/>
                                            </p:clrVal>
                                          </p:val>
                                        </p:tav>
                                        <p:tav tm="50000">
                                          <p:val>
                                            <p:clrVal>
                                              <a:schemeClr val="hlink"/>
                                            </p:clrVal>
                                          </p:val>
                                        </p:tav>
                                      </p:tavLst>
                                    </p:anim>
                                    <p:set>
                                      <p:cBhvr>
                                        <p:cTn id="45" dur="80"/>
                                        <p:tgtEl>
                                          <p:spTgt spid="16"/>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1000" fill="hold"/>
                                        <p:tgtEl>
                                          <p:spTgt spid="23"/>
                                        </p:tgtEl>
                                        <p:attrNameLst>
                                          <p:attrName>ppt_x</p:attrName>
                                        </p:attrNameLst>
                                      </p:cBhvr>
                                      <p:tavLst>
                                        <p:tav tm="0">
                                          <p:val>
                                            <p:strVal val="#ppt_x-.2"/>
                                          </p:val>
                                        </p:tav>
                                        <p:tav tm="100000">
                                          <p:val>
                                            <p:strVal val="#ppt_x"/>
                                          </p:val>
                                        </p:tav>
                                      </p:tavLst>
                                    </p:anim>
                                    <p:anim calcmode="lin" valueType="num">
                                      <p:cBhvr>
                                        <p:cTn id="51"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52" dur="10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7" presetClass="entr" presetSubtype="0" fill="hold" grpId="0" nodeType="clickEffect">
                                  <p:stCondLst>
                                    <p:cond delay="0"/>
                                  </p:stCondLst>
                                  <p:iterate type="lt">
                                    <p:tmPct val="50000"/>
                                  </p:iterate>
                                  <p:childTnLst>
                                    <p:set>
                                      <p:cBhvr>
                                        <p:cTn id="56" dur="1" fill="hold">
                                          <p:stCondLst>
                                            <p:cond delay="0"/>
                                          </p:stCondLst>
                                        </p:cTn>
                                        <p:tgtEl>
                                          <p:spTgt spid="17"/>
                                        </p:tgtEl>
                                        <p:attrNameLst>
                                          <p:attrName>style.visibility</p:attrName>
                                        </p:attrNameLst>
                                      </p:cBhvr>
                                      <p:to>
                                        <p:strVal val="visible"/>
                                      </p:to>
                                    </p:set>
                                    <p:anim calcmode="discrete" valueType="clr">
                                      <p:cBhvr override="childStyle">
                                        <p:cTn id="5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7"/>
                                        </p:tgtEl>
                                        <p:attrNameLst>
                                          <p:attrName>fillcolor</p:attrName>
                                        </p:attrNameLst>
                                      </p:cBhvr>
                                      <p:tavLst>
                                        <p:tav tm="0">
                                          <p:val>
                                            <p:clrVal>
                                              <a:schemeClr val="accent2"/>
                                            </p:clrVal>
                                          </p:val>
                                        </p:tav>
                                        <p:tav tm="50000">
                                          <p:val>
                                            <p:clrVal>
                                              <a:schemeClr val="hlink"/>
                                            </p:clrVal>
                                          </p:val>
                                        </p:tav>
                                      </p:tavLst>
                                    </p:anim>
                                    <p:set>
                                      <p:cBhvr>
                                        <p:cTn id="59" dur="80"/>
                                        <p:tgtEl>
                                          <p:spTgt spid="17"/>
                                        </p:tgtEl>
                                        <p:attrNameLst>
                                          <p:attrName>fill.type</p:attrName>
                                        </p:attrNameLst>
                                      </p:cBhvr>
                                      <p:to>
                                        <p:strVal val="solid"/>
                                      </p:to>
                                    </p:set>
                                  </p:childTnLst>
                                </p:cTn>
                              </p:par>
                            </p:childTnLst>
                          </p:cTn>
                        </p:par>
                      </p:childTnLst>
                    </p:cTn>
                  </p:par>
                  <p:par>
                    <p:cTn id="60" fill="hold">
                      <p:stCondLst>
                        <p:cond delay="indefinite"/>
                      </p:stCondLst>
                      <p:childTnLst>
                        <p:par>
                          <p:cTn id="61" fill="hold">
                            <p:stCondLst>
                              <p:cond delay="0"/>
                            </p:stCondLst>
                            <p:childTnLst>
                              <p:par>
                                <p:cTn id="62" presetID="29"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1000" fill="hold"/>
                                        <p:tgtEl>
                                          <p:spTgt spid="24"/>
                                        </p:tgtEl>
                                        <p:attrNameLst>
                                          <p:attrName>ppt_x</p:attrName>
                                        </p:attrNameLst>
                                      </p:cBhvr>
                                      <p:tavLst>
                                        <p:tav tm="0">
                                          <p:val>
                                            <p:strVal val="#ppt_x-.2"/>
                                          </p:val>
                                        </p:tav>
                                        <p:tav tm="100000">
                                          <p:val>
                                            <p:strVal val="#ppt_x"/>
                                          </p:val>
                                        </p:tav>
                                      </p:tavLst>
                                    </p:anim>
                                    <p:anim calcmode="lin" valueType="num">
                                      <p:cBhvr>
                                        <p:cTn id="65"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66" dur="10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27" presetClass="entr" presetSubtype="0" fill="hold" grpId="0" nodeType="clickEffect">
                                  <p:stCondLst>
                                    <p:cond delay="0"/>
                                  </p:stCondLst>
                                  <p:iterate type="lt">
                                    <p:tmPct val="50000"/>
                                  </p:iterate>
                                  <p:childTnLst>
                                    <p:set>
                                      <p:cBhvr>
                                        <p:cTn id="70" dur="1" fill="hold">
                                          <p:stCondLst>
                                            <p:cond delay="0"/>
                                          </p:stCondLst>
                                        </p:cTn>
                                        <p:tgtEl>
                                          <p:spTgt spid="18"/>
                                        </p:tgtEl>
                                        <p:attrNameLst>
                                          <p:attrName>style.visibility</p:attrName>
                                        </p:attrNameLst>
                                      </p:cBhvr>
                                      <p:to>
                                        <p:strVal val="visible"/>
                                      </p:to>
                                    </p:set>
                                    <p:anim calcmode="discrete" valueType="clr">
                                      <p:cBhvr override="childStyle">
                                        <p:cTn id="71"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72" dur="80"/>
                                        <p:tgtEl>
                                          <p:spTgt spid="18"/>
                                        </p:tgtEl>
                                        <p:attrNameLst>
                                          <p:attrName>fillcolor</p:attrName>
                                        </p:attrNameLst>
                                      </p:cBhvr>
                                      <p:tavLst>
                                        <p:tav tm="0">
                                          <p:val>
                                            <p:clrVal>
                                              <a:schemeClr val="accent2"/>
                                            </p:clrVal>
                                          </p:val>
                                        </p:tav>
                                        <p:tav tm="50000">
                                          <p:val>
                                            <p:clrVal>
                                              <a:schemeClr val="hlink"/>
                                            </p:clrVal>
                                          </p:val>
                                        </p:tav>
                                      </p:tavLst>
                                    </p:anim>
                                    <p:set>
                                      <p:cBhvr>
                                        <p:cTn id="73"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2" grpId="0" animBg="1"/>
      <p:bldP spid="22" grpId="1" animBg="1"/>
      <p:bldP spid="23" grpId="0" animBg="1"/>
      <p:bldP spid="23" grpId="1" animBg="1"/>
      <p:bldP spid="24" grpId="0" animBg="1"/>
      <p:bldP spid="24"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492</Words>
  <Application>Microsoft Office PowerPoint</Application>
  <PresentationFormat>Widescreen</PresentationFormat>
  <Paragraphs>45</Paragraphs>
  <Slides>15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等线</vt:lpstr>
      <vt:lpstr>Microsoft YaHei</vt:lpstr>
      <vt:lpstr>Arial</vt:lpstr>
      <vt:lpstr>Calibri</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Hi</cp:lastModifiedBy>
  <cp:revision>53</cp:revision>
  <dcterms:created xsi:type="dcterms:W3CDTF">2017-02-15T08:28:00Z</dcterms:created>
  <dcterms:modified xsi:type="dcterms:W3CDTF">2025-02-14T18:48:25Z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F6AE0F8D0CDA4C6C97080607310EFFA3</vt:lpwstr>
  </property>
</Properties>
</file>