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256" r:id="rId2"/>
    <p:sldId id="271" r:id="rId3"/>
    <p:sldId id="511" r:id="rId4"/>
    <p:sldId id="512" r:id="rId5"/>
    <p:sldId id="507" r:id="rId6"/>
    <p:sldId id="514" r:id="rId7"/>
    <p:sldId id="520" r:id="rId8"/>
    <p:sldId id="344" r:id="rId9"/>
    <p:sldId id="516" r:id="rId10"/>
    <p:sldId id="521" r:id="rId11"/>
    <p:sldId id="18773" r:id="rId12"/>
    <p:sldId id="478" r:id="rId13"/>
    <p:sldId id="518" r:id="rId14"/>
    <p:sldId id="18774" r:id="rId15"/>
    <p:sldId id="475" r:id="rId16"/>
    <p:sldId id="18775" r:id="rId17"/>
    <p:sldId id="479" r:id="rId18"/>
    <p:sldId id="18776" r:id="rId19"/>
    <p:sldId id="483" r:id="rId20"/>
    <p:sldId id="480" r:id="rId21"/>
    <p:sldId id="508" r:id="rId22"/>
    <p:sldId id="18778" r:id="rId23"/>
    <p:sldId id="18779" r:id="rId24"/>
    <p:sldId id="18780" r:id="rId25"/>
    <p:sldId id="18781" r:id="rId26"/>
    <p:sldId id="504" r:id="rId27"/>
    <p:sldId id="18782" r:id="rId28"/>
    <p:sldId id="18791" r:id="rId29"/>
    <p:sldId id="18792" r:id="rId30"/>
    <p:sldId id="509" r:id="rId31"/>
    <p:sldId id="18793" r:id="rId32"/>
    <p:sldId id="18795" r:id="rId33"/>
    <p:sldId id="18796" r:id="rId34"/>
    <p:sldId id="18786" r:id="rId35"/>
    <p:sldId id="275" r:id="rId36"/>
    <p:sldId id="505" r:id="rId37"/>
    <p:sldId id="18799" r:id="rId38"/>
    <p:sldId id="18692" r:id="rId39"/>
    <p:sldId id="18802" r:id="rId40"/>
    <p:sldId id="274" r:id="rId41"/>
    <p:sldId id="18801" r:id="rId42"/>
    <p:sldId id="18803" r:id="rId43"/>
    <p:sldId id="18804" r:id="rId44"/>
    <p:sldId id="18805" r:id="rId45"/>
    <p:sldId id="18807" r:id="rId46"/>
    <p:sldId id="18808" r:id="rId47"/>
    <p:sldId id="18811" r:id="rId48"/>
    <p:sldId id="293" r:id="rId49"/>
    <p:sldId id="552" r:id="rId50"/>
    <p:sldId id="555" r:id="rId51"/>
    <p:sldId id="18812" r:id="rId52"/>
    <p:sldId id="18813" r:id="rId53"/>
    <p:sldId id="553" r:id="rId54"/>
    <p:sldId id="554" r:id="rId55"/>
    <p:sldId id="18814" r:id="rId56"/>
    <p:sldId id="18815" r:id="rId57"/>
    <p:sldId id="18816" r:id="rId58"/>
    <p:sldId id="18817" r:id="rId59"/>
    <p:sldId id="18819" r:id="rId60"/>
    <p:sldId id="500" r:id="rId61"/>
    <p:sldId id="18820" r:id="rId62"/>
    <p:sldId id="495" r:id="rId63"/>
    <p:sldId id="506" r:id="rId64"/>
    <p:sldId id="270"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F0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75" autoAdjust="0"/>
    <p:restoredTop sz="94660"/>
  </p:normalViewPr>
  <p:slideViewPr>
    <p:cSldViewPr snapToGrid="0">
      <p:cViewPr varScale="1">
        <p:scale>
          <a:sx n="86" d="100"/>
          <a:sy n="86" d="100"/>
        </p:scale>
        <p:origin x="470" y="58"/>
      </p:cViewPr>
      <p:guideLst>
        <p:guide orient="horz" pos="2160"/>
        <p:guide pos="3840"/>
      </p:guideLst>
    </p:cSldViewPr>
  </p:slideViewPr>
  <p:notesTextViewPr>
    <p:cViewPr>
      <p:scale>
        <a:sx n="1" d="1"/>
        <a:sy n="1" d="1"/>
      </p:scale>
      <p:origin x="0" y="0"/>
    </p:cViewPr>
  </p:notesTextViewPr>
  <p:sorterViewPr>
    <p:cViewPr>
      <p:scale>
        <a:sx n="100" d="100"/>
        <a:sy n="100" d="100"/>
      </p:scale>
      <p:origin x="0" y="78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8D01D6-AC70-4B02-8316-74DCC73F18A4}" type="datetimeFigureOut">
              <a:rPr lang="en-US" smtClean="0"/>
              <a:t>10/28/2021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B1BC10-4D61-4CA7-96AE-6260D66CAB77}" type="slidenum">
              <a:rPr lang="en-US" smtClean="0"/>
              <a:t>‹#›</a:t>
            </a:fld>
            <a:endParaRPr lang="en-US"/>
          </a:p>
        </p:txBody>
      </p:sp>
    </p:spTree>
    <p:extLst>
      <p:ext uri="{BB962C8B-B14F-4D97-AF65-F5344CB8AC3E}">
        <p14:creationId xmlns:p14="http://schemas.microsoft.com/office/powerpoint/2010/main" val="1637259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0F698488-E0FF-4CF5-8652-9C2713CA4E3F}" type="slidenum">
              <a:rPr lang="zh-CN" altLang="en-US" smtClean="0"/>
              <a:pPr/>
              <a:t>2</a:t>
            </a:fld>
            <a:endParaRPr lang="zh-CN" altLang="en-US"/>
          </a:p>
        </p:txBody>
      </p:sp>
    </p:spTree>
    <p:extLst>
      <p:ext uri="{BB962C8B-B14F-4D97-AF65-F5344CB8AC3E}">
        <p14:creationId xmlns:p14="http://schemas.microsoft.com/office/powerpoint/2010/main" val="72800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17</a:t>
            </a:fld>
            <a:endParaRPr lang="zh-CN" altLang="en-US"/>
          </a:p>
        </p:txBody>
      </p:sp>
    </p:spTree>
    <p:extLst>
      <p:ext uri="{BB962C8B-B14F-4D97-AF65-F5344CB8AC3E}">
        <p14:creationId xmlns:p14="http://schemas.microsoft.com/office/powerpoint/2010/main" val="9278962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19</a:t>
            </a:fld>
            <a:endParaRPr lang="zh-CN" altLang="en-US"/>
          </a:p>
        </p:txBody>
      </p:sp>
    </p:spTree>
    <p:extLst>
      <p:ext uri="{BB962C8B-B14F-4D97-AF65-F5344CB8AC3E}">
        <p14:creationId xmlns:p14="http://schemas.microsoft.com/office/powerpoint/2010/main" val="17355404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20</a:t>
            </a:fld>
            <a:endParaRPr lang="zh-CN" altLang="en-US"/>
          </a:p>
        </p:txBody>
      </p:sp>
    </p:spTree>
    <p:extLst>
      <p:ext uri="{BB962C8B-B14F-4D97-AF65-F5344CB8AC3E}">
        <p14:creationId xmlns:p14="http://schemas.microsoft.com/office/powerpoint/2010/main" val="30011342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52490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64435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54854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26</a:t>
            </a:fld>
            <a:endParaRPr lang="zh-CN" altLang="en-US"/>
          </a:p>
        </p:txBody>
      </p:sp>
    </p:spTree>
    <p:extLst>
      <p:ext uri="{BB962C8B-B14F-4D97-AF65-F5344CB8AC3E}">
        <p14:creationId xmlns:p14="http://schemas.microsoft.com/office/powerpoint/2010/main" val="29658069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29</a:t>
            </a:fld>
            <a:endParaRPr lang="zh-CN" altLang="en-US"/>
          </a:p>
        </p:txBody>
      </p:sp>
    </p:spTree>
    <p:extLst>
      <p:ext uri="{BB962C8B-B14F-4D97-AF65-F5344CB8AC3E}">
        <p14:creationId xmlns:p14="http://schemas.microsoft.com/office/powerpoint/2010/main" val="782718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5</a:t>
            </a:fld>
            <a:endParaRPr lang="zh-CN" altLang="en-US"/>
          </a:p>
        </p:txBody>
      </p:sp>
    </p:spTree>
    <p:extLst>
      <p:ext uri="{BB962C8B-B14F-4D97-AF65-F5344CB8AC3E}">
        <p14:creationId xmlns:p14="http://schemas.microsoft.com/office/powerpoint/2010/main" val="5742272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32</a:t>
            </a:fld>
            <a:endParaRPr lang="zh-CN" altLang="en-US"/>
          </a:p>
        </p:txBody>
      </p:sp>
    </p:spTree>
    <p:extLst>
      <p:ext uri="{BB962C8B-B14F-4D97-AF65-F5344CB8AC3E}">
        <p14:creationId xmlns:p14="http://schemas.microsoft.com/office/powerpoint/2010/main" val="18214316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29673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388F93-828D-4E18-BA1B-18F92AA5ADED}" type="slidenum">
              <a:rPr lang="zh-CN" altLang="en-US" smtClean="0"/>
              <a:t>35</a:t>
            </a:fld>
            <a:endParaRPr lang="zh-CN" altLang="en-US"/>
          </a:p>
        </p:txBody>
      </p:sp>
    </p:spTree>
    <p:extLst>
      <p:ext uri="{BB962C8B-B14F-4D97-AF65-F5344CB8AC3E}">
        <p14:creationId xmlns:p14="http://schemas.microsoft.com/office/powerpoint/2010/main" val="6908583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36</a:t>
            </a:fld>
            <a:endParaRPr lang="zh-CN" altLang="en-US"/>
          </a:p>
        </p:txBody>
      </p:sp>
    </p:spTree>
    <p:extLst>
      <p:ext uri="{BB962C8B-B14F-4D97-AF65-F5344CB8AC3E}">
        <p14:creationId xmlns:p14="http://schemas.microsoft.com/office/powerpoint/2010/main" val="25878629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28924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388F93-828D-4E18-BA1B-18F92AA5ADED}" type="slidenum">
              <a:rPr lang="zh-CN" altLang="en-US" smtClean="0"/>
              <a:t>40</a:t>
            </a:fld>
            <a:endParaRPr lang="zh-CN" altLang="en-US"/>
          </a:p>
        </p:txBody>
      </p:sp>
    </p:spTree>
    <p:extLst>
      <p:ext uri="{BB962C8B-B14F-4D97-AF65-F5344CB8AC3E}">
        <p14:creationId xmlns:p14="http://schemas.microsoft.com/office/powerpoint/2010/main" val="16569357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342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27894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23423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7604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0F698488-E0FF-4CF5-8652-9C2713CA4E3F}" type="slidenum">
              <a:rPr lang="zh-CN" altLang="en-US" smtClean="0"/>
              <a:pPr/>
              <a:t>48</a:t>
            </a:fld>
            <a:endParaRPr lang="zh-CN" altLang="en-US"/>
          </a:p>
        </p:txBody>
      </p:sp>
    </p:spTree>
    <p:extLst>
      <p:ext uri="{BB962C8B-B14F-4D97-AF65-F5344CB8AC3E}">
        <p14:creationId xmlns:p14="http://schemas.microsoft.com/office/powerpoint/2010/main" val="15864910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49</a:t>
            </a:fld>
            <a:endParaRPr lang="en-SG"/>
          </a:p>
        </p:txBody>
      </p:sp>
    </p:spTree>
    <p:extLst>
      <p:ext uri="{BB962C8B-B14F-4D97-AF65-F5344CB8AC3E}">
        <p14:creationId xmlns:p14="http://schemas.microsoft.com/office/powerpoint/2010/main" val="34632447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50</a:t>
            </a:fld>
            <a:endParaRPr lang="en-SG"/>
          </a:p>
        </p:txBody>
      </p:sp>
    </p:spTree>
    <p:extLst>
      <p:ext uri="{BB962C8B-B14F-4D97-AF65-F5344CB8AC3E}">
        <p14:creationId xmlns:p14="http://schemas.microsoft.com/office/powerpoint/2010/main" val="36041463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51</a:t>
            </a:fld>
            <a:endParaRPr lang="en-SG"/>
          </a:p>
        </p:txBody>
      </p:sp>
    </p:spTree>
    <p:extLst>
      <p:ext uri="{BB962C8B-B14F-4D97-AF65-F5344CB8AC3E}">
        <p14:creationId xmlns:p14="http://schemas.microsoft.com/office/powerpoint/2010/main" val="927844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52</a:t>
            </a:fld>
            <a:endParaRPr lang="en-SG"/>
          </a:p>
        </p:txBody>
      </p:sp>
    </p:spTree>
    <p:extLst>
      <p:ext uri="{BB962C8B-B14F-4D97-AF65-F5344CB8AC3E}">
        <p14:creationId xmlns:p14="http://schemas.microsoft.com/office/powerpoint/2010/main" val="19143056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53</a:t>
            </a:fld>
            <a:endParaRPr lang="en-SG"/>
          </a:p>
        </p:txBody>
      </p:sp>
    </p:spTree>
    <p:extLst>
      <p:ext uri="{BB962C8B-B14F-4D97-AF65-F5344CB8AC3E}">
        <p14:creationId xmlns:p14="http://schemas.microsoft.com/office/powerpoint/2010/main" val="23999441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54</a:t>
            </a:fld>
            <a:endParaRPr lang="en-SG"/>
          </a:p>
        </p:txBody>
      </p:sp>
    </p:spTree>
    <p:extLst>
      <p:ext uri="{BB962C8B-B14F-4D97-AF65-F5344CB8AC3E}">
        <p14:creationId xmlns:p14="http://schemas.microsoft.com/office/powerpoint/2010/main" val="30940427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55</a:t>
            </a:fld>
            <a:endParaRPr lang="en-SG"/>
          </a:p>
        </p:txBody>
      </p:sp>
    </p:spTree>
    <p:extLst>
      <p:ext uri="{BB962C8B-B14F-4D97-AF65-F5344CB8AC3E}">
        <p14:creationId xmlns:p14="http://schemas.microsoft.com/office/powerpoint/2010/main" val="24174088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56</a:t>
            </a:fld>
            <a:endParaRPr lang="en-SG"/>
          </a:p>
        </p:txBody>
      </p:sp>
    </p:spTree>
    <p:extLst>
      <p:ext uri="{BB962C8B-B14F-4D97-AF65-F5344CB8AC3E}">
        <p14:creationId xmlns:p14="http://schemas.microsoft.com/office/powerpoint/2010/main" val="18969720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57</a:t>
            </a:fld>
            <a:endParaRPr lang="en-SG"/>
          </a:p>
        </p:txBody>
      </p:sp>
    </p:spTree>
    <p:extLst>
      <p:ext uri="{BB962C8B-B14F-4D97-AF65-F5344CB8AC3E}">
        <p14:creationId xmlns:p14="http://schemas.microsoft.com/office/powerpoint/2010/main" val="2617813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B1BC10-4D61-4CA7-96AE-6260D66CAB77}" type="slidenum">
              <a:rPr lang="en-US" smtClean="0"/>
              <a:t>9</a:t>
            </a:fld>
            <a:endParaRPr lang="en-US"/>
          </a:p>
        </p:txBody>
      </p:sp>
    </p:spTree>
    <p:extLst>
      <p:ext uri="{BB962C8B-B14F-4D97-AF65-F5344CB8AC3E}">
        <p14:creationId xmlns:p14="http://schemas.microsoft.com/office/powerpoint/2010/main" val="29662121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58</a:t>
            </a:fld>
            <a:endParaRPr lang="en-SG"/>
          </a:p>
        </p:txBody>
      </p:sp>
    </p:spTree>
    <p:extLst>
      <p:ext uri="{BB962C8B-B14F-4D97-AF65-F5344CB8AC3E}">
        <p14:creationId xmlns:p14="http://schemas.microsoft.com/office/powerpoint/2010/main" val="7011765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5025CEC-2ABC-4E79-BB53-CF7F3C7D9C4B}" type="slidenum">
              <a:rPr lang="zh-CN" altLang="en-US" smtClean="0"/>
              <a:t>59</a:t>
            </a:fld>
            <a:endParaRPr lang="zh-CN" altLang="en-US"/>
          </a:p>
        </p:txBody>
      </p:sp>
    </p:spTree>
    <p:extLst>
      <p:ext uri="{BB962C8B-B14F-4D97-AF65-F5344CB8AC3E}">
        <p14:creationId xmlns:p14="http://schemas.microsoft.com/office/powerpoint/2010/main" val="37501287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60</a:t>
            </a:fld>
            <a:endParaRPr lang="zh-CN" altLang="en-US"/>
          </a:p>
        </p:txBody>
      </p:sp>
    </p:spTree>
    <p:extLst>
      <p:ext uri="{BB962C8B-B14F-4D97-AF65-F5344CB8AC3E}">
        <p14:creationId xmlns:p14="http://schemas.microsoft.com/office/powerpoint/2010/main" val="28851170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err="1">
                <a:solidFill>
                  <a:srgbClr val="000000"/>
                </a:solidFill>
                <a:effectLst/>
                <a:latin typeface="Times New Roman" panose="02020603050405020304" pitchFamily="18" charset="0"/>
                <a:ea typeface="Calibri" panose="020F0502020204030204" pitchFamily="34" charset="0"/>
              </a:rPr>
              <a:t>Thân</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gửi</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nhà</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văn</a:t>
            </a:r>
            <a:r>
              <a:rPr lang="en-US" sz="1200" i="1" dirty="0">
                <a:solidFill>
                  <a:srgbClr val="000000"/>
                </a:solidFill>
                <a:effectLst/>
                <a:latin typeface="Times New Roman" panose="02020603050405020304" pitchFamily="18" charset="0"/>
                <a:ea typeface="Calibri" panose="020F0502020204030204" pitchFamily="34" charset="0"/>
              </a:rPr>
              <a:t> An-dec-xen - </a:t>
            </a:r>
            <a:r>
              <a:rPr lang="en-US" sz="1200" i="1" dirty="0" err="1">
                <a:solidFill>
                  <a:srgbClr val="000000"/>
                </a:solidFill>
                <a:effectLst/>
                <a:latin typeface="Times New Roman" panose="02020603050405020304" pitchFamily="18" charset="0"/>
                <a:ea typeface="Calibri" panose="020F0502020204030204" pitchFamily="34" charset="0"/>
              </a:rPr>
              <a:t>tác</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giả</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câu</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chuyện</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Cô</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bé</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bán</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diêm</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Đã</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hơn</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một</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thế</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kỷ</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trôi</a:t>
            </a:r>
            <a:r>
              <a:rPr lang="en-US" sz="1200" i="1" dirty="0">
                <a:solidFill>
                  <a:srgbClr val="000000"/>
                </a:solidFill>
                <a:effectLst/>
                <a:latin typeface="Times New Roman" panose="02020603050405020304" pitchFamily="18" charset="0"/>
                <a:ea typeface="Calibri" panose="020F0502020204030204" pitchFamily="34" charset="0"/>
              </a:rPr>
              <a:t> qua </a:t>
            </a:r>
            <a:r>
              <a:rPr lang="en-US" sz="1200" i="1" dirty="0" err="1">
                <a:solidFill>
                  <a:srgbClr val="000000"/>
                </a:solidFill>
                <a:effectLst/>
                <a:latin typeface="Times New Roman" panose="02020603050405020304" pitchFamily="18" charset="0"/>
                <a:ea typeface="Calibri" panose="020F0502020204030204" pitchFamily="34" charset="0"/>
              </a:rPr>
              <a:t>kể</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từ</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ngày</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ông</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viết</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truyện</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ngắn</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Cô</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bé</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bán</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diêm</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nhưng</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người</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đọc</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trên</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khắp</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hành</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tinh</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này</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nhất</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là</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những</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bạn</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nhỏ</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vẫn</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luôn</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nghe</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văng</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vẳng</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đâu</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đây</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lời</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nguyện</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cầu</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tội</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nghiệp</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của</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cô</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bé</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Ước</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mơ</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của</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cô</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bé</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trong</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câu</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chuyện</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là</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được</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sống</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mãi</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bên</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bà</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ttrong</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tình</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yêu</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thương</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muốn</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thoát</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khỏi</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cảnh</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đói</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rét</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đau</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khổ</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Thực</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tế</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cô</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bé</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đã</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chết</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rét</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chết</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đói</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trong</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đêm</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giao</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thừa</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giữa</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khu</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phố</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với</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những</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ngôi</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nhà</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ngập</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tràn</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ánh</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sáng</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Nhưng</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dưới</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ngòi</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bút</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ngập</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tràn</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yêu</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thương</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chứa</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chan</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sự</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đồng</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cảm</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của</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ông</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người</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đọc</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vẫn</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cảm</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giác</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rằng</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cô</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bé</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tội</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nghiệp</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ấy</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không</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chết</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Em</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đang</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đi</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vào</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một</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thế</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giới</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khác</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hạnh</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phúc</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và</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yêu</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thương</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hơn</a:t>
            </a:r>
            <a:r>
              <a:rPr lang="en-US" sz="1200" i="1" dirty="0">
                <a:solidFill>
                  <a:srgbClr val="000000"/>
                </a:solidFill>
                <a:effectLst/>
                <a:latin typeface="Times New Roman" panose="02020603050405020304" pitchFamily="18" charset="0"/>
                <a:ea typeface="Calibri" panose="020F0502020204030204" pitchFamily="34" charset="0"/>
              </a:rPr>
              <a:t>. </a:t>
            </a:r>
            <a:endParaRPr lang="en-US" sz="12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4BB1BC10-4D61-4CA7-96AE-6260D66CAB77}" type="slidenum">
              <a:rPr lang="en-US" smtClean="0"/>
              <a:t>61</a:t>
            </a:fld>
            <a:endParaRPr lang="en-US"/>
          </a:p>
        </p:txBody>
      </p:sp>
    </p:spTree>
    <p:extLst>
      <p:ext uri="{BB962C8B-B14F-4D97-AF65-F5344CB8AC3E}">
        <p14:creationId xmlns:p14="http://schemas.microsoft.com/office/powerpoint/2010/main" val="35913252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62</a:t>
            </a:fld>
            <a:endParaRPr lang="zh-CN" altLang="en-US"/>
          </a:p>
        </p:txBody>
      </p:sp>
    </p:spTree>
    <p:extLst>
      <p:ext uri="{BB962C8B-B14F-4D97-AF65-F5344CB8AC3E}">
        <p14:creationId xmlns:p14="http://schemas.microsoft.com/office/powerpoint/2010/main" val="11605059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a:t>: </a:t>
            </a:r>
            <a:r>
              <a:rPr lang="en-SG">
                <a:hlinkClick r:id="rId3"/>
              </a:rPr>
              <a:t>https://www.facebook.com/HankNguyenn</a:t>
            </a:r>
            <a:endParaRPr lang="en-SG"/>
          </a:p>
          <a:p>
            <a:endParaRPr lang="zh-CN" altLang="en-US"/>
          </a:p>
        </p:txBody>
      </p:sp>
      <p:sp>
        <p:nvSpPr>
          <p:cNvPr id="4" name="灯片编号占位符 3"/>
          <p:cNvSpPr>
            <a:spLocks noGrp="1"/>
          </p:cNvSpPr>
          <p:nvPr>
            <p:ph type="sldNum" sz="quarter" idx="10"/>
          </p:nvPr>
        </p:nvSpPr>
        <p:spPr/>
        <p:txBody>
          <a:bodyPr/>
          <a:lstStyle/>
          <a:p>
            <a:fld id="{0F698488-E0FF-4CF5-8652-9C2713CA4E3F}" type="slidenum">
              <a:rPr lang="zh-CN" altLang="en-US" smtClean="0"/>
              <a:pPr/>
              <a:t>64</a:t>
            </a:fld>
            <a:endParaRPr lang="zh-CN" altLang="en-US"/>
          </a:p>
        </p:txBody>
      </p:sp>
    </p:spTree>
    <p:extLst>
      <p:ext uri="{BB962C8B-B14F-4D97-AF65-F5344CB8AC3E}">
        <p14:creationId xmlns:p14="http://schemas.microsoft.com/office/powerpoint/2010/main" val="3144560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12</a:t>
            </a:fld>
            <a:endParaRPr lang="zh-CN" altLang="en-US"/>
          </a:p>
        </p:txBody>
      </p:sp>
    </p:spTree>
    <p:extLst>
      <p:ext uri="{BB962C8B-B14F-4D97-AF65-F5344CB8AC3E}">
        <p14:creationId xmlns:p14="http://schemas.microsoft.com/office/powerpoint/2010/main" val="700585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0F698488-E0FF-4CF5-8652-9C2713CA4E3F}" type="slidenum">
              <a:rPr lang="zh-CN" altLang="en-US" smtClean="0"/>
              <a:pPr/>
              <a:t>15</a:t>
            </a:fld>
            <a:endParaRPr lang="zh-CN" altLang="en-US"/>
          </a:p>
        </p:txBody>
      </p:sp>
    </p:spTree>
    <p:extLst>
      <p:ext uri="{BB962C8B-B14F-4D97-AF65-F5344CB8AC3E}">
        <p14:creationId xmlns:p14="http://schemas.microsoft.com/office/powerpoint/2010/main" val="3435410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C9001-BD41-4BAC-9FBD-EAA777841A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C29264-F391-4576-88B9-57A31885BA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356F86-1631-4690-9EA7-71AFB06D4356}"/>
              </a:ext>
            </a:extLst>
          </p:cNvPr>
          <p:cNvSpPr>
            <a:spLocks noGrp="1"/>
          </p:cNvSpPr>
          <p:nvPr>
            <p:ph type="dt" sz="half" idx="10"/>
          </p:nvPr>
        </p:nvSpPr>
        <p:spPr/>
        <p:txBody>
          <a:bodyPr/>
          <a:lstStyle/>
          <a:p>
            <a:fld id="{8A6F1A75-D84E-48C3-B4FB-DFDA421BBEC1}" type="datetimeFigureOut">
              <a:rPr lang="en-US" smtClean="0"/>
              <a:t>10/28/2021</a:t>
            </a:fld>
            <a:endParaRPr lang="en-US"/>
          </a:p>
        </p:txBody>
      </p:sp>
      <p:sp>
        <p:nvSpPr>
          <p:cNvPr id="5" name="Footer Placeholder 4">
            <a:extLst>
              <a:ext uri="{FF2B5EF4-FFF2-40B4-BE49-F238E27FC236}">
                <a16:creationId xmlns:a16="http://schemas.microsoft.com/office/drawing/2014/main" id="{863C95FB-782F-4DD5-B0CF-63738C1D6F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D9FC19-1B55-499D-B72C-45DD1FA7D794}"/>
              </a:ext>
            </a:extLst>
          </p:cNvPr>
          <p:cNvSpPr>
            <a:spLocks noGrp="1"/>
          </p:cNvSpPr>
          <p:nvPr>
            <p:ph type="sldNum" sz="quarter" idx="12"/>
          </p:nvPr>
        </p:nvSpPr>
        <p:spPr/>
        <p:txBody>
          <a:bodyPr/>
          <a:lstStyle/>
          <a:p>
            <a:fld id="{4D3DEEA5-76C9-4E0D-BFD6-16AA2ADC629C}" type="slidenum">
              <a:rPr lang="en-US" smtClean="0"/>
              <a:t>‹#›</a:t>
            </a:fld>
            <a:endParaRPr lang="en-US"/>
          </a:p>
        </p:txBody>
      </p:sp>
    </p:spTree>
    <p:extLst>
      <p:ext uri="{BB962C8B-B14F-4D97-AF65-F5344CB8AC3E}">
        <p14:creationId xmlns:p14="http://schemas.microsoft.com/office/powerpoint/2010/main" val="2875605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9554C-6FAA-4131-8455-5A90D208A1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AD7B14-0D09-41D7-84F1-3150B1AAF2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C878D-52B3-4B30-9CD7-EFD8CC9FEDC9}"/>
              </a:ext>
            </a:extLst>
          </p:cNvPr>
          <p:cNvSpPr>
            <a:spLocks noGrp="1"/>
          </p:cNvSpPr>
          <p:nvPr>
            <p:ph type="dt" sz="half" idx="10"/>
          </p:nvPr>
        </p:nvSpPr>
        <p:spPr/>
        <p:txBody>
          <a:bodyPr/>
          <a:lstStyle/>
          <a:p>
            <a:fld id="{8A6F1A75-D84E-48C3-B4FB-DFDA421BBEC1}" type="datetimeFigureOut">
              <a:rPr lang="en-US" smtClean="0"/>
              <a:t>10/28/2021</a:t>
            </a:fld>
            <a:endParaRPr lang="en-US"/>
          </a:p>
        </p:txBody>
      </p:sp>
      <p:sp>
        <p:nvSpPr>
          <p:cNvPr id="5" name="Footer Placeholder 4">
            <a:extLst>
              <a:ext uri="{FF2B5EF4-FFF2-40B4-BE49-F238E27FC236}">
                <a16:creationId xmlns:a16="http://schemas.microsoft.com/office/drawing/2014/main" id="{DACBCDCB-D51F-43E2-A6EE-7D9A1E235F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3F08A3-9C03-47FB-84B1-4A983039F52F}"/>
              </a:ext>
            </a:extLst>
          </p:cNvPr>
          <p:cNvSpPr>
            <a:spLocks noGrp="1"/>
          </p:cNvSpPr>
          <p:nvPr>
            <p:ph type="sldNum" sz="quarter" idx="12"/>
          </p:nvPr>
        </p:nvSpPr>
        <p:spPr/>
        <p:txBody>
          <a:bodyPr/>
          <a:lstStyle/>
          <a:p>
            <a:fld id="{4D3DEEA5-76C9-4E0D-BFD6-16AA2ADC629C}" type="slidenum">
              <a:rPr lang="en-US" smtClean="0"/>
              <a:t>‹#›</a:t>
            </a:fld>
            <a:endParaRPr lang="en-US"/>
          </a:p>
        </p:txBody>
      </p:sp>
    </p:spTree>
    <p:extLst>
      <p:ext uri="{BB962C8B-B14F-4D97-AF65-F5344CB8AC3E}">
        <p14:creationId xmlns:p14="http://schemas.microsoft.com/office/powerpoint/2010/main" val="3240349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A78348-53D3-449E-893B-8A812C80FFB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7FE7DB4-DB4C-49E1-A53C-5F4E6D430E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BEF8B9-2F5F-4312-B296-F76DE3FD1E4E}"/>
              </a:ext>
            </a:extLst>
          </p:cNvPr>
          <p:cNvSpPr>
            <a:spLocks noGrp="1"/>
          </p:cNvSpPr>
          <p:nvPr>
            <p:ph type="dt" sz="half" idx="10"/>
          </p:nvPr>
        </p:nvSpPr>
        <p:spPr/>
        <p:txBody>
          <a:bodyPr/>
          <a:lstStyle/>
          <a:p>
            <a:fld id="{8A6F1A75-D84E-48C3-B4FB-DFDA421BBEC1}" type="datetimeFigureOut">
              <a:rPr lang="en-US" smtClean="0"/>
              <a:t>10/28/2021</a:t>
            </a:fld>
            <a:endParaRPr lang="en-US"/>
          </a:p>
        </p:txBody>
      </p:sp>
      <p:sp>
        <p:nvSpPr>
          <p:cNvPr id="5" name="Footer Placeholder 4">
            <a:extLst>
              <a:ext uri="{FF2B5EF4-FFF2-40B4-BE49-F238E27FC236}">
                <a16:creationId xmlns:a16="http://schemas.microsoft.com/office/drawing/2014/main" id="{F7909AAC-089E-4A92-81AF-0DECE86180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AE9EBA-F9F7-489B-BC30-7E6690D74974}"/>
              </a:ext>
            </a:extLst>
          </p:cNvPr>
          <p:cNvSpPr>
            <a:spLocks noGrp="1"/>
          </p:cNvSpPr>
          <p:nvPr>
            <p:ph type="sldNum" sz="quarter" idx="12"/>
          </p:nvPr>
        </p:nvSpPr>
        <p:spPr/>
        <p:txBody>
          <a:bodyPr/>
          <a:lstStyle/>
          <a:p>
            <a:fld id="{4D3DEEA5-76C9-4E0D-BFD6-16AA2ADC629C}" type="slidenum">
              <a:rPr lang="en-US" smtClean="0"/>
              <a:t>‹#›</a:t>
            </a:fld>
            <a:endParaRPr lang="en-US"/>
          </a:p>
        </p:txBody>
      </p:sp>
    </p:spTree>
    <p:extLst>
      <p:ext uri="{BB962C8B-B14F-4D97-AF65-F5344CB8AC3E}">
        <p14:creationId xmlns:p14="http://schemas.microsoft.com/office/powerpoint/2010/main" val="30222531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8006196"/>
      </p:ext>
    </p:extLst>
  </p:cSld>
  <p:clrMapOvr>
    <a:masterClrMapping/>
  </p:clrMapOvr>
  <p:transition spd="slow" advClick="0" advTm="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genda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534325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rush Stroke 05">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803191" y="0"/>
            <a:ext cx="7175104" cy="7019132"/>
          </a:xfrm>
          <a:custGeom>
            <a:avLst/>
            <a:gdLst>
              <a:gd name="connsiteX0" fmla="*/ 449108 w 7175104"/>
              <a:gd name="connsiteY0" fmla="*/ 6878100 h 7019132"/>
              <a:gd name="connsiteX1" fmla="*/ 456749 w 7175104"/>
              <a:gd name="connsiteY1" fmla="*/ 6898572 h 7019132"/>
              <a:gd name="connsiteX2" fmla="*/ 450105 w 7175104"/>
              <a:gd name="connsiteY2" fmla="*/ 6898572 h 7019132"/>
              <a:gd name="connsiteX3" fmla="*/ 429842 w 7175104"/>
              <a:gd name="connsiteY3" fmla="*/ 6884924 h 7019132"/>
              <a:gd name="connsiteX4" fmla="*/ 411572 w 7175104"/>
              <a:gd name="connsiteY4" fmla="*/ 6781912 h 7019132"/>
              <a:gd name="connsiteX5" fmla="*/ 412236 w 7175104"/>
              <a:gd name="connsiteY5" fmla="*/ 6782237 h 7019132"/>
              <a:gd name="connsiteX6" fmla="*/ 417883 w 7175104"/>
              <a:gd name="connsiteY6" fmla="*/ 6795560 h 7019132"/>
              <a:gd name="connsiteX7" fmla="*/ 416555 w 7175104"/>
              <a:gd name="connsiteY7" fmla="*/ 6791010 h 7019132"/>
              <a:gd name="connsiteX8" fmla="*/ 429842 w 7175104"/>
              <a:gd name="connsiteY8" fmla="*/ 6791010 h 7019132"/>
              <a:gd name="connsiteX9" fmla="*/ 450105 w 7175104"/>
              <a:gd name="connsiteY9" fmla="*/ 6791010 h 7019132"/>
              <a:gd name="connsiteX10" fmla="*/ 564375 w 7175104"/>
              <a:gd name="connsiteY10" fmla="*/ 6791010 h 7019132"/>
              <a:gd name="connsiteX11" fmla="*/ 629815 w 7175104"/>
              <a:gd name="connsiteY11" fmla="*/ 6788411 h 7019132"/>
              <a:gd name="connsiteX12" fmla="*/ 670009 w 7175104"/>
              <a:gd name="connsiteY12" fmla="*/ 6790036 h 7019132"/>
              <a:gd name="connsiteX13" fmla="*/ 671669 w 7175104"/>
              <a:gd name="connsiteY13" fmla="*/ 6794585 h 7019132"/>
              <a:gd name="connsiteX14" fmla="*/ 678645 w 7175104"/>
              <a:gd name="connsiteY14" fmla="*/ 6811158 h 7019132"/>
              <a:gd name="connsiteX15" fmla="*/ 672002 w 7175104"/>
              <a:gd name="connsiteY15" fmla="*/ 6811158 h 7019132"/>
              <a:gd name="connsiteX16" fmla="*/ 651739 w 7175104"/>
              <a:gd name="connsiteY16" fmla="*/ 6817982 h 7019132"/>
              <a:gd name="connsiteX17" fmla="*/ 617856 w 7175104"/>
              <a:gd name="connsiteY17" fmla="*/ 6824806 h 7019132"/>
              <a:gd name="connsiteX18" fmla="*/ 537468 w 7175104"/>
              <a:gd name="connsiteY18" fmla="*/ 6830981 h 7019132"/>
              <a:gd name="connsiteX19" fmla="*/ 470368 w 7175104"/>
              <a:gd name="connsiteY19" fmla="*/ 6870626 h 7019132"/>
              <a:gd name="connsiteX20" fmla="*/ 449108 w 7175104"/>
              <a:gd name="connsiteY20" fmla="*/ 6878100 h 7019132"/>
              <a:gd name="connsiteX21" fmla="*/ 432499 w 7175104"/>
              <a:gd name="connsiteY21" fmla="*/ 6833905 h 7019132"/>
              <a:gd name="connsiteX22" fmla="*/ 418215 w 7175104"/>
              <a:gd name="connsiteY22" fmla="*/ 6797835 h 7019132"/>
              <a:gd name="connsiteX23" fmla="*/ 418548 w 7175104"/>
              <a:gd name="connsiteY23" fmla="*/ 6800109 h 7019132"/>
              <a:gd name="connsiteX24" fmla="*/ 411572 w 7175104"/>
              <a:gd name="connsiteY24" fmla="*/ 6781912 h 7019132"/>
              <a:gd name="connsiteX25" fmla="*/ 386658 w 7175104"/>
              <a:gd name="connsiteY25" fmla="*/ 6752990 h 7019132"/>
              <a:gd name="connsiteX26" fmla="*/ 376361 w 7175104"/>
              <a:gd name="connsiteY26" fmla="*/ 6757215 h 7019132"/>
              <a:gd name="connsiteX27" fmla="*/ 379350 w 7175104"/>
              <a:gd name="connsiteY27" fmla="*/ 6753965 h 7019132"/>
              <a:gd name="connsiteX28" fmla="*/ 398949 w 7175104"/>
              <a:gd name="connsiteY28" fmla="*/ 6747791 h 7019132"/>
              <a:gd name="connsiteX29" fmla="*/ 403267 w 7175104"/>
              <a:gd name="connsiteY29" fmla="*/ 6750390 h 7019132"/>
              <a:gd name="connsiteX30" fmla="*/ 386658 w 7175104"/>
              <a:gd name="connsiteY30" fmla="*/ 6752990 h 7019132"/>
              <a:gd name="connsiteX31" fmla="*/ 396624 w 7175104"/>
              <a:gd name="connsiteY31" fmla="*/ 6748766 h 7019132"/>
              <a:gd name="connsiteX32" fmla="*/ 867988 w 7175104"/>
              <a:gd name="connsiteY32" fmla="*/ 6676625 h 7019132"/>
              <a:gd name="connsiteX33" fmla="*/ 873635 w 7175104"/>
              <a:gd name="connsiteY33" fmla="*/ 6676625 h 7019132"/>
              <a:gd name="connsiteX34" fmla="*/ 864334 w 7175104"/>
              <a:gd name="connsiteY34" fmla="*/ 6685074 h 7019132"/>
              <a:gd name="connsiteX35" fmla="*/ 861677 w 7175104"/>
              <a:gd name="connsiteY35" fmla="*/ 6679874 h 7019132"/>
              <a:gd name="connsiteX36" fmla="*/ 863670 w 7175104"/>
              <a:gd name="connsiteY36" fmla="*/ 6678249 h 7019132"/>
              <a:gd name="connsiteX37" fmla="*/ 703559 w 7175104"/>
              <a:gd name="connsiteY37" fmla="*/ 6670775 h 7019132"/>
              <a:gd name="connsiteX38" fmla="*/ 672002 w 7175104"/>
              <a:gd name="connsiteY38" fmla="*/ 6690273 h 7019132"/>
              <a:gd name="connsiteX39" fmla="*/ 684292 w 7175104"/>
              <a:gd name="connsiteY39" fmla="*/ 6676950 h 7019132"/>
              <a:gd name="connsiteX40" fmla="*/ 866327 w 7175104"/>
              <a:gd name="connsiteY40" fmla="*/ 6669800 h 7019132"/>
              <a:gd name="connsiteX41" fmla="*/ 873635 w 7175104"/>
              <a:gd name="connsiteY41" fmla="*/ 6669800 h 7019132"/>
              <a:gd name="connsiteX42" fmla="*/ 863670 w 7175104"/>
              <a:gd name="connsiteY42" fmla="*/ 6678249 h 7019132"/>
              <a:gd name="connsiteX43" fmla="*/ 851047 w 7175104"/>
              <a:gd name="connsiteY43" fmla="*/ 6682474 h 7019132"/>
              <a:gd name="connsiteX44" fmla="*/ 833109 w 7175104"/>
              <a:gd name="connsiteY44" fmla="*/ 6683449 h 7019132"/>
              <a:gd name="connsiteX45" fmla="*/ 705220 w 7175104"/>
              <a:gd name="connsiteY45" fmla="*/ 6669475 h 7019132"/>
              <a:gd name="connsiteX46" fmla="*/ 705220 w 7175104"/>
              <a:gd name="connsiteY46" fmla="*/ 6669800 h 7019132"/>
              <a:gd name="connsiteX47" fmla="*/ 703559 w 7175104"/>
              <a:gd name="connsiteY47" fmla="*/ 6670775 h 7019132"/>
              <a:gd name="connsiteX48" fmla="*/ 886590 w 7175104"/>
              <a:gd name="connsiteY48" fmla="*/ 6629830 h 7019132"/>
              <a:gd name="connsiteX49" fmla="*/ 886923 w 7175104"/>
              <a:gd name="connsiteY49" fmla="*/ 6629830 h 7019132"/>
              <a:gd name="connsiteX50" fmla="*/ 893234 w 7175104"/>
              <a:gd name="connsiteY50" fmla="*/ 6636655 h 7019132"/>
              <a:gd name="connsiteX51" fmla="*/ 898549 w 7175104"/>
              <a:gd name="connsiteY51" fmla="*/ 6652578 h 7019132"/>
              <a:gd name="connsiteX52" fmla="*/ 895227 w 7175104"/>
              <a:gd name="connsiteY52" fmla="*/ 6654527 h 7019132"/>
              <a:gd name="connsiteX53" fmla="*/ 888583 w 7175104"/>
              <a:gd name="connsiteY53" fmla="*/ 6635355 h 7019132"/>
              <a:gd name="connsiteX54" fmla="*/ 880279 w 7175104"/>
              <a:gd name="connsiteY54" fmla="*/ 6629830 h 7019132"/>
              <a:gd name="connsiteX55" fmla="*/ 884265 w 7175104"/>
              <a:gd name="connsiteY55" fmla="*/ 6629830 h 7019132"/>
              <a:gd name="connsiteX56" fmla="*/ 885594 w 7175104"/>
              <a:gd name="connsiteY56" fmla="*/ 6635030 h 7019132"/>
              <a:gd name="connsiteX57" fmla="*/ 880279 w 7175104"/>
              <a:gd name="connsiteY57" fmla="*/ 6629830 h 7019132"/>
              <a:gd name="connsiteX58" fmla="*/ 806203 w 7175104"/>
              <a:gd name="connsiteY58" fmla="*/ 6629830 h 7019132"/>
              <a:gd name="connsiteX59" fmla="*/ 876957 w 7175104"/>
              <a:gd name="connsiteY59" fmla="*/ 6656152 h 7019132"/>
              <a:gd name="connsiteX60" fmla="*/ 895227 w 7175104"/>
              <a:gd name="connsiteY60" fmla="*/ 6654527 h 7019132"/>
              <a:gd name="connsiteX61" fmla="*/ 876625 w 7175104"/>
              <a:gd name="connsiteY61" fmla="*/ 6665576 h 7019132"/>
              <a:gd name="connsiteX62" fmla="*/ 866327 w 7175104"/>
              <a:gd name="connsiteY62" fmla="*/ 6669800 h 7019132"/>
              <a:gd name="connsiteX63" fmla="*/ 829123 w 7175104"/>
              <a:gd name="connsiteY63" fmla="*/ 6669475 h 7019132"/>
              <a:gd name="connsiteX64" fmla="*/ 806203 w 7175104"/>
              <a:gd name="connsiteY64" fmla="*/ 6629830 h 7019132"/>
              <a:gd name="connsiteX65" fmla="*/ 882604 w 7175104"/>
              <a:gd name="connsiteY65" fmla="*/ 6621381 h 7019132"/>
              <a:gd name="connsiteX66" fmla="*/ 883601 w 7175104"/>
              <a:gd name="connsiteY66" fmla="*/ 6621706 h 7019132"/>
              <a:gd name="connsiteX67" fmla="*/ 886590 w 7175104"/>
              <a:gd name="connsiteY67" fmla="*/ 6629830 h 7019132"/>
              <a:gd name="connsiteX68" fmla="*/ 884265 w 7175104"/>
              <a:gd name="connsiteY68" fmla="*/ 6629830 h 7019132"/>
              <a:gd name="connsiteX69" fmla="*/ 266741 w 7175104"/>
              <a:gd name="connsiteY69" fmla="*/ 6380261 h 7019132"/>
              <a:gd name="connsiteX70" fmla="*/ 267738 w 7175104"/>
              <a:gd name="connsiteY70" fmla="*/ 6380911 h 7019132"/>
              <a:gd name="connsiteX71" fmla="*/ 264084 w 7175104"/>
              <a:gd name="connsiteY71" fmla="*/ 6382211 h 7019132"/>
              <a:gd name="connsiteX72" fmla="*/ 276374 w 7175104"/>
              <a:gd name="connsiteY72" fmla="*/ 6377337 h 7019132"/>
              <a:gd name="connsiteX73" fmla="*/ 268734 w 7175104"/>
              <a:gd name="connsiteY73" fmla="*/ 6380911 h 7019132"/>
              <a:gd name="connsiteX74" fmla="*/ 267738 w 7175104"/>
              <a:gd name="connsiteY74" fmla="*/ 6380911 h 7019132"/>
              <a:gd name="connsiteX75" fmla="*/ 269399 w 7175104"/>
              <a:gd name="connsiteY75" fmla="*/ 6380261 h 7019132"/>
              <a:gd name="connsiteX76" fmla="*/ 276374 w 7175104"/>
              <a:gd name="connsiteY76" fmla="*/ 6377337 h 7019132"/>
              <a:gd name="connsiteX77" fmla="*/ 262091 w 7175104"/>
              <a:gd name="connsiteY77" fmla="*/ 6307145 h 7019132"/>
              <a:gd name="connsiteX78" fmla="*/ 181371 w 7175104"/>
              <a:gd name="connsiteY78" fmla="*/ 6354264 h 7019132"/>
              <a:gd name="connsiteX79" fmla="*/ 262091 w 7175104"/>
              <a:gd name="connsiteY79" fmla="*/ 6307145 h 7019132"/>
              <a:gd name="connsiteX80" fmla="*/ 228540 w 7175104"/>
              <a:gd name="connsiteY80" fmla="*/ 6307145 h 7019132"/>
              <a:gd name="connsiteX81" fmla="*/ 234852 w 7175104"/>
              <a:gd name="connsiteY81" fmla="*/ 6313969 h 7019132"/>
              <a:gd name="connsiteX82" fmla="*/ 161108 w 7175104"/>
              <a:gd name="connsiteY82" fmla="*/ 6327293 h 7019132"/>
              <a:gd name="connsiteX83" fmla="*/ 228540 w 7175104"/>
              <a:gd name="connsiteY83" fmla="*/ 6307145 h 7019132"/>
              <a:gd name="connsiteX84" fmla="*/ 90021 w 7175104"/>
              <a:gd name="connsiteY84" fmla="*/ 6186585 h 7019132"/>
              <a:gd name="connsiteX85" fmla="*/ 67100 w 7175104"/>
              <a:gd name="connsiteY85" fmla="*/ 6193084 h 7019132"/>
              <a:gd name="connsiteX86" fmla="*/ 80720 w 7175104"/>
              <a:gd name="connsiteY86" fmla="*/ 6187235 h 7019132"/>
              <a:gd name="connsiteX87" fmla="*/ 94339 w 7175104"/>
              <a:gd name="connsiteY87" fmla="*/ 6185935 h 7019132"/>
              <a:gd name="connsiteX88" fmla="*/ 94007 w 7175104"/>
              <a:gd name="connsiteY88" fmla="*/ 6186585 h 7019132"/>
              <a:gd name="connsiteX89" fmla="*/ 90353 w 7175104"/>
              <a:gd name="connsiteY89" fmla="*/ 6186585 h 7019132"/>
              <a:gd name="connsiteX90" fmla="*/ 3191261 w 7175104"/>
              <a:gd name="connsiteY90" fmla="*/ 5863900 h 7019132"/>
              <a:gd name="connsiteX91" fmla="*/ 3197904 w 7175104"/>
              <a:gd name="connsiteY91" fmla="*/ 5877223 h 7019132"/>
              <a:gd name="connsiteX92" fmla="*/ 3197904 w 7175104"/>
              <a:gd name="connsiteY92" fmla="*/ 5881448 h 7019132"/>
              <a:gd name="connsiteX93" fmla="*/ 3197240 w 7175104"/>
              <a:gd name="connsiteY93" fmla="*/ 5881773 h 7019132"/>
              <a:gd name="connsiteX94" fmla="*/ 3191261 w 7175104"/>
              <a:gd name="connsiteY94" fmla="*/ 5864550 h 7019132"/>
              <a:gd name="connsiteX95" fmla="*/ 3191261 w 7175104"/>
              <a:gd name="connsiteY95" fmla="*/ 5857076 h 7019132"/>
              <a:gd name="connsiteX96" fmla="*/ 3191261 w 7175104"/>
              <a:gd name="connsiteY96" fmla="*/ 5863900 h 7019132"/>
              <a:gd name="connsiteX97" fmla="*/ 3190596 w 7175104"/>
              <a:gd name="connsiteY97" fmla="*/ 5862600 h 7019132"/>
              <a:gd name="connsiteX98" fmla="*/ 3189267 w 7175104"/>
              <a:gd name="connsiteY98" fmla="*/ 5858701 h 7019132"/>
              <a:gd name="connsiteX99" fmla="*/ 3191261 w 7175104"/>
              <a:gd name="connsiteY99" fmla="*/ 5857076 h 7019132"/>
              <a:gd name="connsiteX100" fmla="*/ 3473614 w 7175104"/>
              <a:gd name="connsiteY100" fmla="*/ 5783310 h 7019132"/>
              <a:gd name="connsiteX101" fmla="*/ 3474943 w 7175104"/>
              <a:gd name="connsiteY101" fmla="*/ 5790459 h 7019132"/>
              <a:gd name="connsiteX102" fmla="*/ 3473614 w 7175104"/>
              <a:gd name="connsiteY102" fmla="*/ 5790134 h 7019132"/>
              <a:gd name="connsiteX103" fmla="*/ 3473614 w 7175104"/>
              <a:gd name="connsiteY103" fmla="*/ 5783310 h 7019132"/>
              <a:gd name="connsiteX104" fmla="*/ 3466638 w 7175104"/>
              <a:gd name="connsiteY104" fmla="*/ 5763163 h 7019132"/>
              <a:gd name="connsiteX105" fmla="*/ 3468631 w 7175104"/>
              <a:gd name="connsiteY105" fmla="*/ 5766737 h 7019132"/>
              <a:gd name="connsiteX106" fmla="*/ 3469628 w 7175104"/>
              <a:gd name="connsiteY106" fmla="*/ 5769012 h 7019132"/>
              <a:gd name="connsiteX107" fmla="*/ 3466638 w 7175104"/>
              <a:gd name="connsiteY107" fmla="*/ 5769662 h 7019132"/>
              <a:gd name="connsiteX108" fmla="*/ 3466638 w 7175104"/>
              <a:gd name="connsiteY108" fmla="*/ 5763163 h 7019132"/>
              <a:gd name="connsiteX109" fmla="*/ 3506500 w 7175104"/>
              <a:gd name="connsiteY109" fmla="*/ 5756988 h 7019132"/>
              <a:gd name="connsiteX110" fmla="*/ 3486901 w 7175104"/>
              <a:gd name="connsiteY110" fmla="*/ 5776486 h 7019132"/>
              <a:gd name="connsiteX111" fmla="*/ 3480257 w 7175104"/>
              <a:gd name="connsiteY111" fmla="*/ 5783310 h 7019132"/>
              <a:gd name="connsiteX112" fmla="*/ 3473614 w 7175104"/>
              <a:gd name="connsiteY112" fmla="*/ 5783310 h 7019132"/>
              <a:gd name="connsiteX113" fmla="*/ 3472617 w 7175104"/>
              <a:gd name="connsiteY113" fmla="*/ 5779411 h 7019132"/>
              <a:gd name="connsiteX114" fmla="*/ 3469628 w 7175104"/>
              <a:gd name="connsiteY114" fmla="*/ 5769012 h 7019132"/>
              <a:gd name="connsiteX115" fmla="*/ 550756 w 7175104"/>
              <a:gd name="connsiteY115" fmla="*/ 5729692 h 7019132"/>
              <a:gd name="connsiteX116" fmla="*/ 530493 w 7175104"/>
              <a:gd name="connsiteY116" fmla="*/ 5743340 h 7019132"/>
              <a:gd name="connsiteX117" fmla="*/ 530493 w 7175104"/>
              <a:gd name="connsiteY117" fmla="*/ 5749839 h 7019132"/>
              <a:gd name="connsiteX118" fmla="*/ 537468 w 7175104"/>
              <a:gd name="connsiteY118" fmla="*/ 5749839 h 7019132"/>
              <a:gd name="connsiteX119" fmla="*/ 497275 w 7175104"/>
              <a:gd name="connsiteY119" fmla="*/ 5769662 h 7019132"/>
              <a:gd name="connsiteX120" fmla="*/ 550756 w 7175104"/>
              <a:gd name="connsiteY120" fmla="*/ 5729692 h 7019132"/>
              <a:gd name="connsiteX121" fmla="*/ 988490 w 7175104"/>
              <a:gd name="connsiteY121" fmla="*/ 5708196 h 7019132"/>
              <a:gd name="connsiteX122" fmla="*/ 988720 w 7175104"/>
              <a:gd name="connsiteY122" fmla="*/ 5708374 h 7019132"/>
              <a:gd name="connsiteX123" fmla="*/ 987573 w 7175104"/>
              <a:gd name="connsiteY123" fmla="*/ 5709544 h 7019132"/>
              <a:gd name="connsiteX124" fmla="*/ 940736 w 7175104"/>
              <a:gd name="connsiteY124" fmla="*/ 5736516 h 7019132"/>
              <a:gd name="connsiteX125" fmla="*/ 956348 w 7175104"/>
              <a:gd name="connsiteY125" fmla="*/ 5717668 h 7019132"/>
              <a:gd name="connsiteX126" fmla="*/ 973622 w 7175104"/>
              <a:gd name="connsiteY126" fmla="*/ 5708244 h 7019132"/>
              <a:gd name="connsiteX127" fmla="*/ 969636 w 7175104"/>
              <a:gd name="connsiteY127" fmla="*/ 5711494 h 7019132"/>
              <a:gd name="connsiteX128" fmla="*/ 982466 w 7175104"/>
              <a:gd name="connsiteY128" fmla="*/ 5709666 h 7019132"/>
              <a:gd name="connsiteX129" fmla="*/ 980930 w 7175104"/>
              <a:gd name="connsiteY129" fmla="*/ 5702720 h 7019132"/>
              <a:gd name="connsiteX130" fmla="*/ 982258 w 7175104"/>
              <a:gd name="connsiteY130" fmla="*/ 5703370 h 7019132"/>
              <a:gd name="connsiteX131" fmla="*/ 973622 w 7175104"/>
              <a:gd name="connsiteY131" fmla="*/ 5708244 h 7019132"/>
              <a:gd name="connsiteX132" fmla="*/ 835435 w 7175104"/>
              <a:gd name="connsiteY132" fmla="*/ 5187009 h 7019132"/>
              <a:gd name="connsiteX133" fmla="*/ 836099 w 7175104"/>
              <a:gd name="connsiteY133" fmla="*/ 5187009 h 7019132"/>
              <a:gd name="connsiteX134" fmla="*/ 839753 w 7175104"/>
              <a:gd name="connsiteY134" fmla="*/ 5192208 h 7019132"/>
              <a:gd name="connsiteX135" fmla="*/ 833109 w 7175104"/>
              <a:gd name="connsiteY135" fmla="*/ 5192208 h 7019132"/>
              <a:gd name="connsiteX136" fmla="*/ 819490 w 7175104"/>
              <a:gd name="connsiteY136" fmla="*/ 5199032 h 7019132"/>
              <a:gd name="connsiteX137" fmla="*/ 835435 w 7175104"/>
              <a:gd name="connsiteY137" fmla="*/ 5187009 h 7019132"/>
              <a:gd name="connsiteX138" fmla="*/ 846397 w 7175104"/>
              <a:gd name="connsiteY138" fmla="*/ 5180835 h 7019132"/>
              <a:gd name="connsiteX139" fmla="*/ 849054 w 7175104"/>
              <a:gd name="connsiteY139" fmla="*/ 5185709 h 7019132"/>
              <a:gd name="connsiteX140" fmla="*/ 846397 w 7175104"/>
              <a:gd name="connsiteY140" fmla="*/ 5182134 h 7019132"/>
              <a:gd name="connsiteX141" fmla="*/ 846397 w 7175104"/>
              <a:gd name="connsiteY141" fmla="*/ 5178885 h 7019132"/>
              <a:gd name="connsiteX142" fmla="*/ 846397 w 7175104"/>
              <a:gd name="connsiteY142" fmla="*/ 5180835 h 7019132"/>
              <a:gd name="connsiteX143" fmla="*/ 846064 w 7175104"/>
              <a:gd name="connsiteY143" fmla="*/ 5180510 h 7019132"/>
              <a:gd name="connsiteX144" fmla="*/ 846397 w 7175104"/>
              <a:gd name="connsiteY144" fmla="*/ 5178885 h 7019132"/>
              <a:gd name="connsiteX145" fmla="*/ 859684 w 7175104"/>
              <a:gd name="connsiteY145" fmla="*/ 5169786 h 7019132"/>
              <a:gd name="connsiteX146" fmla="*/ 860016 w 7175104"/>
              <a:gd name="connsiteY146" fmla="*/ 5170111 h 7019132"/>
              <a:gd name="connsiteX147" fmla="*/ 860016 w 7175104"/>
              <a:gd name="connsiteY147" fmla="*/ 5172061 h 7019132"/>
              <a:gd name="connsiteX148" fmla="*/ 859684 w 7175104"/>
              <a:gd name="connsiteY148" fmla="*/ 5169786 h 7019132"/>
              <a:gd name="connsiteX149" fmla="*/ 860016 w 7175104"/>
              <a:gd name="connsiteY149" fmla="*/ 5167186 h 7019132"/>
              <a:gd name="connsiteX150" fmla="*/ 862009 w 7175104"/>
              <a:gd name="connsiteY150" fmla="*/ 5170111 h 7019132"/>
              <a:gd name="connsiteX151" fmla="*/ 863338 w 7175104"/>
              <a:gd name="connsiteY151" fmla="*/ 5173685 h 7019132"/>
              <a:gd name="connsiteX152" fmla="*/ 860016 w 7175104"/>
              <a:gd name="connsiteY152" fmla="*/ 5170111 h 7019132"/>
              <a:gd name="connsiteX153" fmla="*/ 857359 w 7175104"/>
              <a:gd name="connsiteY153" fmla="*/ 5162637 h 7019132"/>
              <a:gd name="connsiteX154" fmla="*/ 860016 w 7175104"/>
              <a:gd name="connsiteY154" fmla="*/ 5165237 h 7019132"/>
              <a:gd name="connsiteX155" fmla="*/ 860016 w 7175104"/>
              <a:gd name="connsiteY155" fmla="*/ 5167186 h 7019132"/>
              <a:gd name="connsiteX156" fmla="*/ 814756 w 7175104"/>
              <a:gd name="connsiteY156" fmla="*/ 5152360 h 7019132"/>
              <a:gd name="connsiteX157" fmla="*/ 819490 w 7175104"/>
              <a:gd name="connsiteY157" fmla="*/ 5158737 h 7019132"/>
              <a:gd name="connsiteX158" fmla="*/ 826134 w 7175104"/>
              <a:gd name="connsiteY158" fmla="*/ 5158737 h 7019132"/>
              <a:gd name="connsiteX159" fmla="*/ 830784 w 7175104"/>
              <a:gd name="connsiteY159" fmla="*/ 5158737 h 7019132"/>
              <a:gd name="connsiteX160" fmla="*/ 845732 w 7175104"/>
              <a:gd name="connsiteY160" fmla="*/ 5180835 h 7019132"/>
              <a:gd name="connsiteX161" fmla="*/ 846397 w 7175104"/>
              <a:gd name="connsiteY161" fmla="*/ 5182134 h 7019132"/>
              <a:gd name="connsiteX162" fmla="*/ 846397 w 7175104"/>
              <a:gd name="connsiteY162" fmla="*/ 5185709 h 7019132"/>
              <a:gd name="connsiteX163" fmla="*/ 836099 w 7175104"/>
              <a:gd name="connsiteY163" fmla="*/ 5187009 h 7019132"/>
              <a:gd name="connsiteX164" fmla="*/ 833774 w 7175104"/>
              <a:gd name="connsiteY164" fmla="*/ 5183109 h 7019132"/>
              <a:gd name="connsiteX165" fmla="*/ 814507 w 7175104"/>
              <a:gd name="connsiteY165" fmla="*/ 5152563 h 7019132"/>
              <a:gd name="connsiteX166" fmla="*/ 814756 w 7175104"/>
              <a:gd name="connsiteY166" fmla="*/ 5152360 h 7019132"/>
              <a:gd name="connsiteX167" fmla="*/ 846397 w 7175104"/>
              <a:gd name="connsiteY167" fmla="*/ 5145089 h 7019132"/>
              <a:gd name="connsiteX168" fmla="*/ 857359 w 7175104"/>
              <a:gd name="connsiteY168" fmla="*/ 5162637 h 7019132"/>
              <a:gd name="connsiteX169" fmla="*/ 853372 w 7175104"/>
              <a:gd name="connsiteY169" fmla="*/ 5158737 h 7019132"/>
              <a:gd name="connsiteX170" fmla="*/ 833109 w 7175104"/>
              <a:gd name="connsiteY170" fmla="*/ 5158737 h 7019132"/>
              <a:gd name="connsiteX171" fmla="*/ 830784 w 7175104"/>
              <a:gd name="connsiteY171" fmla="*/ 5158737 h 7019132"/>
              <a:gd name="connsiteX172" fmla="*/ 826134 w 7175104"/>
              <a:gd name="connsiteY172" fmla="*/ 5151913 h 7019132"/>
              <a:gd name="connsiteX173" fmla="*/ 833109 w 7175104"/>
              <a:gd name="connsiteY173" fmla="*/ 5151913 h 7019132"/>
              <a:gd name="connsiteX174" fmla="*/ 846397 w 7175104"/>
              <a:gd name="connsiteY174" fmla="*/ 5145089 h 7019132"/>
              <a:gd name="connsiteX175" fmla="*/ 651739 w 7175104"/>
              <a:gd name="connsiteY175" fmla="*/ 4923791 h 7019132"/>
              <a:gd name="connsiteX176" fmla="*/ 637455 w 7175104"/>
              <a:gd name="connsiteY176" fmla="*/ 4941014 h 7019132"/>
              <a:gd name="connsiteX177" fmla="*/ 634465 w 7175104"/>
              <a:gd name="connsiteY177" fmla="*/ 4942314 h 7019132"/>
              <a:gd name="connsiteX178" fmla="*/ 651739 w 7175104"/>
              <a:gd name="connsiteY178" fmla="*/ 4923791 h 7019132"/>
              <a:gd name="connsiteX179" fmla="*/ 496231 w 7175104"/>
              <a:gd name="connsiteY179" fmla="*/ 4914606 h 7019132"/>
              <a:gd name="connsiteX180" fmla="*/ 483655 w 7175104"/>
              <a:gd name="connsiteY180" fmla="*/ 4930291 h 7019132"/>
              <a:gd name="connsiteX181" fmla="*/ 492728 w 7175104"/>
              <a:gd name="connsiteY181" fmla="*/ 4918328 h 7019132"/>
              <a:gd name="connsiteX182" fmla="*/ 792915 w 7175104"/>
              <a:gd name="connsiteY182" fmla="*/ 4634577 h 7019132"/>
              <a:gd name="connsiteX183" fmla="*/ 790922 w 7175104"/>
              <a:gd name="connsiteY183" fmla="*/ 4638152 h 7019132"/>
              <a:gd name="connsiteX184" fmla="*/ 790922 w 7175104"/>
              <a:gd name="connsiteY184" fmla="*/ 4636852 h 7019132"/>
              <a:gd name="connsiteX185" fmla="*/ 1200169 w 7175104"/>
              <a:gd name="connsiteY185" fmla="*/ 2465795 h 7019132"/>
              <a:gd name="connsiteX186" fmla="*/ 1200501 w 7175104"/>
              <a:gd name="connsiteY186" fmla="*/ 2465795 h 7019132"/>
              <a:gd name="connsiteX187" fmla="*/ 1195851 w 7175104"/>
              <a:gd name="connsiteY187" fmla="*/ 2478468 h 7019132"/>
              <a:gd name="connsiteX188" fmla="*/ 1209138 w 7175104"/>
              <a:gd name="connsiteY188" fmla="*/ 2411527 h 7019132"/>
              <a:gd name="connsiteX189" fmla="*/ 1207809 w 7175104"/>
              <a:gd name="connsiteY189" fmla="*/ 2442398 h 7019132"/>
              <a:gd name="connsiteX190" fmla="*/ 1200169 w 7175104"/>
              <a:gd name="connsiteY190" fmla="*/ 2465795 h 7019132"/>
              <a:gd name="connsiteX191" fmla="*/ 1197512 w 7175104"/>
              <a:gd name="connsiteY191" fmla="*/ 2463520 h 7019132"/>
              <a:gd name="connsiteX192" fmla="*/ 1188875 w 7175104"/>
              <a:gd name="connsiteY192" fmla="*/ 2458321 h 7019132"/>
              <a:gd name="connsiteX193" fmla="*/ 1209138 w 7175104"/>
              <a:gd name="connsiteY193" fmla="*/ 2411527 h 7019132"/>
              <a:gd name="connsiteX194" fmla="*/ 4096453 w 7175104"/>
              <a:gd name="connsiteY194" fmla="*/ 818899 h 7019132"/>
              <a:gd name="connsiteX195" fmla="*/ 4098114 w 7175104"/>
              <a:gd name="connsiteY195" fmla="*/ 819549 h 7019132"/>
              <a:gd name="connsiteX196" fmla="*/ 4092135 w 7175104"/>
              <a:gd name="connsiteY196" fmla="*/ 826048 h 7019132"/>
              <a:gd name="connsiteX197" fmla="*/ 4152259 w 7175104"/>
              <a:gd name="connsiteY197" fmla="*/ 772429 h 7019132"/>
              <a:gd name="connsiteX198" fmla="*/ 4104758 w 7175104"/>
              <a:gd name="connsiteY198" fmla="*/ 805900 h 7019132"/>
              <a:gd name="connsiteX199" fmla="*/ 4096453 w 7175104"/>
              <a:gd name="connsiteY199" fmla="*/ 818899 h 7019132"/>
              <a:gd name="connsiteX200" fmla="*/ 4089145 w 7175104"/>
              <a:gd name="connsiteY200" fmla="*/ 814674 h 7019132"/>
              <a:gd name="connsiteX201" fmla="*/ 4051276 w 7175104"/>
              <a:gd name="connsiteY201" fmla="*/ 819549 h 7019132"/>
              <a:gd name="connsiteX202" fmla="*/ 4152259 w 7175104"/>
              <a:gd name="connsiteY202" fmla="*/ 772429 h 7019132"/>
              <a:gd name="connsiteX203" fmla="*/ 4125021 w 7175104"/>
              <a:gd name="connsiteY203" fmla="*/ 0 h 7019132"/>
              <a:gd name="connsiteX204" fmla="*/ 4138640 w 7175104"/>
              <a:gd name="connsiteY204" fmla="*/ 60443 h 7019132"/>
              <a:gd name="connsiteX205" fmla="*/ 4192121 w 7175104"/>
              <a:gd name="connsiteY205" fmla="*/ 80590 h 7019132"/>
              <a:gd name="connsiteX206" fmla="*/ 4158903 w 7175104"/>
              <a:gd name="connsiteY206" fmla="*/ 107562 h 7019132"/>
              <a:gd name="connsiteX207" fmla="*/ 4252910 w 7175104"/>
              <a:gd name="connsiteY207" fmla="*/ 107562 h 7019132"/>
              <a:gd name="connsiteX208" fmla="*/ 4333630 w 7175104"/>
              <a:gd name="connsiteY208" fmla="*/ 201475 h 7019132"/>
              <a:gd name="connsiteX209" fmla="*/ 4393755 w 7175104"/>
              <a:gd name="connsiteY209" fmla="*/ 161180 h 7019132"/>
              <a:gd name="connsiteX210" fmla="*/ 4387111 w 7175104"/>
              <a:gd name="connsiteY210" fmla="*/ 234946 h 7019132"/>
              <a:gd name="connsiteX211" fmla="*/ 4427637 w 7175104"/>
              <a:gd name="connsiteY211" fmla="*/ 288889 h 7019132"/>
              <a:gd name="connsiteX212" fmla="*/ 4460855 w 7175104"/>
              <a:gd name="connsiteY212" fmla="*/ 261918 h 7019132"/>
              <a:gd name="connsiteX213" fmla="*/ 4561838 w 7175104"/>
              <a:gd name="connsiteY213" fmla="*/ 362655 h 7019132"/>
              <a:gd name="connsiteX214" fmla="*/ 4669133 w 7175104"/>
              <a:gd name="connsiteY214" fmla="*/ 429922 h 7019132"/>
              <a:gd name="connsiteX215" fmla="*/ 4622295 w 7175104"/>
              <a:gd name="connsiteY215" fmla="*/ 463393 h 7019132"/>
              <a:gd name="connsiteX216" fmla="*/ 4729590 w 7175104"/>
              <a:gd name="connsiteY216" fmla="*/ 436421 h 7019132"/>
              <a:gd name="connsiteX217" fmla="*/ 4790379 w 7175104"/>
              <a:gd name="connsiteY217" fmla="*/ 450069 h 7019132"/>
              <a:gd name="connsiteX218" fmla="*/ 4850503 w 7175104"/>
              <a:gd name="connsiteY218" fmla="*/ 523835 h 7019132"/>
              <a:gd name="connsiteX219" fmla="*/ 4870766 w 7175104"/>
              <a:gd name="connsiteY219" fmla="*/ 611249 h 7019132"/>
              <a:gd name="connsiteX220" fmla="*/ 4904649 w 7175104"/>
              <a:gd name="connsiteY220" fmla="*/ 584278 h 7019132"/>
              <a:gd name="connsiteX221" fmla="*/ 4937867 w 7175104"/>
              <a:gd name="connsiteY221" fmla="*/ 597601 h 7019132"/>
              <a:gd name="connsiteX222" fmla="*/ 4917604 w 7175104"/>
              <a:gd name="connsiteY222" fmla="*/ 671367 h 7019132"/>
              <a:gd name="connsiteX223" fmla="*/ 4917604 w 7175104"/>
              <a:gd name="connsiteY223" fmla="*/ 691839 h 7019132"/>
              <a:gd name="connsiteX224" fmla="*/ 4971749 w 7175104"/>
              <a:gd name="connsiteY224" fmla="*/ 685015 h 7019132"/>
              <a:gd name="connsiteX225" fmla="*/ 5018587 w 7175104"/>
              <a:gd name="connsiteY225" fmla="*/ 765605 h 7019132"/>
              <a:gd name="connsiteX226" fmla="*/ 5086020 w 7175104"/>
              <a:gd name="connsiteY226" fmla="*/ 738959 h 7019132"/>
              <a:gd name="connsiteX227" fmla="*/ 5159764 w 7175104"/>
              <a:gd name="connsiteY227" fmla="*/ 792577 h 7019132"/>
              <a:gd name="connsiteX228" fmla="*/ 5119238 w 7175104"/>
              <a:gd name="connsiteY228" fmla="*/ 805900 h 7019132"/>
              <a:gd name="connsiteX229" fmla="*/ 5186670 w 7175104"/>
              <a:gd name="connsiteY229" fmla="*/ 859519 h 7019132"/>
              <a:gd name="connsiteX230" fmla="*/ 5253771 w 7175104"/>
              <a:gd name="connsiteY230" fmla="*/ 913462 h 7019132"/>
              <a:gd name="connsiteX231" fmla="*/ 5469024 w 7175104"/>
              <a:gd name="connsiteY231" fmla="*/ 953757 h 7019132"/>
              <a:gd name="connsiteX232" fmla="*/ 5495598 w 7175104"/>
              <a:gd name="connsiteY232" fmla="*/ 900139 h 7019132"/>
              <a:gd name="connsiteX233" fmla="*/ 5556388 w 7175104"/>
              <a:gd name="connsiteY233" fmla="*/ 906963 h 7019132"/>
              <a:gd name="connsiteX234" fmla="*/ 5522505 w 7175104"/>
              <a:gd name="connsiteY234" fmla="*/ 927110 h 7019132"/>
              <a:gd name="connsiteX235" fmla="*/ 5515861 w 7175104"/>
              <a:gd name="connsiteY235" fmla="*/ 960581 h 7019132"/>
              <a:gd name="connsiteX236" fmla="*/ 5549412 w 7175104"/>
              <a:gd name="connsiteY236" fmla="*/ 940109 h 7019132"/>
              <a:gd name="connsiteX237" fmla="*/ 5575986 w 7175104"/>
              <a:gd name="connsiteY237" fmla="*/ 946933 h 7019132"/>
              <a:gd name="connsiteX238" fmla="*/ 5549412 w 7175104"/>
              <a:gd name="connsiteY238" fmla="*/ 973905 h 7019132"/>
              <a:gd name="connsiteX239" fmla="*/ 5609869 w 7175104"/>
              <a:gd name="connsiteY239" fmla="*/ 940109 h 7019132"/>
              <a:gd name="connsiteX240" fmla="*/ 5582962 w 7175104"/>
              <a:gd name="connsiteY240" fmla="*/ 973905 h 7019132"/>
              <a:gd name="connsiteX241" fmla="*/ 5764333 w 7175104"/>
              <a:gd name="connsiteY241" fmla="*/ 1095115 h 7019132"/>
              <a:gd name="connsiteX242" fmla="*/ 5764333 w 7175104"/>
              <a:gd name="connsiteY242" fmla="*/ 1115262 h 7019132"/>
              <a:gd name="connsiteX243" fmla="*/ 5784596 w 7175104"/>
              <a:gd name="connsiteY243" fmla="*/ 1222499 h 7019132"/>
              <a:gd name="connsiteX244" fmla="*/ 5838409 w 7175104"/>
              <a:gd name="connsiteY244" fmla="*/ 1249471 h 7019132"/>
              <a:gd name="connsiteX245" fmla="*/ 5864983 w 7175104"/>
              <a:gd name="connsiteY245" fmla="*/ 1316412 h 7019132"/>
              <a:gd name="connsiteX246" fmla="*/ 5845053 w 7175104"/>
              <a:gd name="connsiteY246" fmla="*/ 1255970 h 7019132"/>
              <a:gd name="connsiteX247" fmla="*/ 5992873 w 7175104"/>
              <a:gd name="connsiteY247" fmla="*/ 1282941 h 7019132"/>
              <a:gd name="connsiteX248" fmla="*/ 6052998 w 7175104"/>
              <a:gd name="connsiteY248" fmla="*/ 1383354 h 7019132"/>
              <a:gd name="connsiteX249" fmla="*/ 5992873 w 7175104"/>
              <a:gd name="connsiteY249" fmla="*/ 1437622 h 7019132"/>
              <a:gd name="connsiteX250" fmla="*/ 6066617 w 7175104"/>
              <a:gd name="connsiteY250" fmla="*/ 1403826 h 7019132"/>
              <a:gd name="connsiteX251" fmla="*/ 6133718 w 7175104"/>
              <a:gd name="connsiteY251" fmla="*/ 1450946 h 7019132"/>
              <a:gd name="connsiteX252" fmla="*/ 6160624 w 7175104"/>
              <a:gd name="connsiteY252" fmla="*/ 1457770 h 7019132"/>
              <a:gd name="connsiteX253" fmla="*/ 6167600 w 7175104"/>
              <a:gd name="connsiteY253" fmla="*/ 1464594 h 7019132"/>
              <a:gd name="connsiteX254" fmla="*/ 6172583 w 7175104"/>
              <a:gd name="connsiteY254" fmla="*/ 1467194 h 7019132"/>
              <a:gd name="connsiteX255" fmla="*/ 6201150 w 7175104"/>
              <a:gd name="connsiteY255" fmla="*/ 1504564 h 7019132"/>
              <a:gd name="connsiteX256" fmla="*/ 6201150 w 7175104"/>
              <a:gd name="connsiteY256" fmla="*/ 1538360 h 7019132"/>
              <a:gd name="connsiteX257" fmla="*/ 6247988 w 7175104"/>
              <a:gd name="connsiteY257" fmla="*/ 1511388 h 7019132"/>
              <a:gd name="connsiteX258" fmla="*/ 6302133 w 7175104"/>
              <a:gd name="connsiteY258" fmla="*/ 1551683 h 7019132"/>
              <a:gd name="connsiteX259" fmla="*/ 6274894 w 7175104"/>
              <a:gd name="connsiteY259" fmla="*/ 1585154 h 7019132"/>
              <a:gd name="connsiteX260" fmla="*/ 6261607 w 7175104"/>
              <a:gd name="connsiteY260" fmla="*/ 1591978 h 7019132"/>
              <a:gd name="connsiteX261" fmla="*/ 6234368 w 7175104"/>
              <a:gd name="connsiteY261" fmla="*/ 1618950 h 7019132"/>
              <a:gd name="connsiteX262" fmla="*/ 6261607 w 7175104"/>
              <a:gd name="connsiteY262" fmla="*/ 1612126 h 7019132"/>
              <a:gd name="connsiteX263" fmla="*/ 6214770 w 7175104"/>
              <a:gd name="connsiteY263" fmla="*/ 1639097 h 7019132"/>
              <a:gd name="connsiteX264" fmla="*/ 6153981 w 7175104"/>
              <a:gd name="connsiteY264" fmla="*/ 1652096 h 7019132"/>
              <a:gd name="connsiteX265" fmla="*/ 6113787 w 7175104"/>
              <a:gd name="connsiteY265" fmla="*/ 1618950 h 7019132"/>
              <a:gd name="connsiteX266" fmla="*/ 6100500 w 7175104"/>
              <a:gd name="connsiteY266" fmla="*/ 1665744 h 7019132"/>
              <a:gd name="connsiteX267" fmla="*/ 6133718 w 7175104"/>
              <a:gd name="connsiteY267" fmla="*/ 1665744 h 7019132"/>
              <a:gd name="connsiteX268" fmla="*/ 6107143 w 7175104"/>
              <a:gd name="connsiteY268" fmla="*/ 1672568 h 7019132"/>
              <a:gd name="connsiteX269" fmla="*/ 6120763 w 7175104"/>
              <a:gd name="connsiteY269" fmla="*/ 1692716 h 7019132"/>
              <a:gd name="connsiteX270" fmla="*/ 6127406 w 7175104"/>
              <a:gd name="connsiteY270" fmla="*/ 1679067 h 7019132"/>
              <a:gd name="connsiteX271" fmla="*/ 6127406 w 7175104"/>
              <a:gd name="connsiteY271" fmla="*/ 1706039 h 7019132"/>
              <a:gd name="connsiteX272" fmla="*/ 6174244 w 7175104"/>
              <a:gd name="connsiteY272" fmla="*/ 1692716 h 7019132"/>
              <a:gd name="connsiteX273" fmla="*/ 6164278 w 7175104"/>
              <a:gd name="connsiteY273" fmla="*/ 1705389 h 7019132"/>
              <a:gd name="connsiteX274" fmla="*/ 6140361 w 7175104"/>
              <a:gd name="connsiteY274" fmla="*/ 1719687 h 7019132"/>
              <a:gd name="connsiteX275" fmla="*/ 6159960 w 7175104"/>
              <a:gd name="connsiteY275" fmla="*/ 1711238 h 7019132"/>
              <a:gd name="connsiteX276" fmla="*/ 6164278 w 7175104"/>
              <a:gd name="connsiteY276" fmla="*/ 1705389 h 7019132"/>
              <a:gd name="connsiteX277" fmla="*/ 6167600 w 7175104"/>
              <a:gd name="connsiteY277" fmla="*/ 1703764 h 7019132"/>
              <a:gd name="connsiteX278" fmla="*/ 6174244 w 7175104"/>
              <a:gd name="connsiteY278" fmla="*/ 1692716 h 7019132"/>
              <a:gd name="connsiteX279" fmla="*/ 6167600 w 7175104"/>
              <a:gd name="connsiteY279" fmla="*/ 1733011 h 7019132"/>
              <a:gd name="connsiteX280" fmla="*/ 6180887 w 7175104"/>
              <a:gd name="connsiteY280" fmla="*/ 1746334 h 7019132"/>
              <a:gd name="connsiteX281" fmla="*/ 6214770 w 7175104"/>
              <a:gd name="connsiteY281" fmla="*/ 1726511 h 7019132"/>
              <a:gd name="connsiteX282" fmla="*/ 6187531 w 7175104"/>
              <a:gd name="connsiteY282" fmla="*/ 1753158 h 7019132"/>
              <a:gd name="connsiteX283" fmla="*/ 6227725 w 7175104"/>
              <a:gd name="connsiteY283" fmla="*/ 1766482 h 7019132"/>
              <a:gd name="connsiteX284" fmla="*/ 6247988 w 7175104"/>
              <a:gd name="connsiteY284" fmla="*/ 1773306 h 7019132"/>
              <a:gd name="connsiteX285" fmla="*/ 6254631 w 7175104"/>
              <a:gd name="connsiteY285" fmla="*/ 1780130 h 7019132"/>
              <a:gd name="connsiteX286" fmla="*/ 6268251 w 7175104"/>
              <a:gd name="connsiteY286" fmla="*/ 1780130 h 7019132"/>
              <a:gd name="connsiteX287" fmla="*/ 6295157 w 7175104"/>
              <a:gd name="connsiteY287" fmla="*/ 1780130 h 7019132"/>
              <a:gd name="connsiteX288" fmla="*/ 6261607 w 7175104"/>
              <a:gd name="connsiteY288" fmla="*/ 1800277 h 7019132"/>
              <a:gd name="connsiteX289" fmla="*/ 6288514 w 7175104"/>
              <a:gd name="connsiteY289" fmla="*/ 1820425 h 7019132"/>
              <a:gd name="connsiteX290" fmla="*/ 6308777 w 7175104"/>
              <a:gd name="connsiteY290" fmla="*/ 1786629 h 7019132"/>
              <a:gd name="connsiteX291" fmla="*/ 6341995 w 7175104"/>
              <a:gd name="connsiteY291" fmla="*/ 1800277 h 7019132"/>
              <a:gd name="connsiteX292" fmla="*/ 6281870 w 7175104"/>
              <a:gd name="connsiteY292" fmla="*/ 1833423 h 7019132"/>
              <a:gd name="connsiteX293" fmla="*/ 6295157 w 7175104"/>
              <a:gd name="connsiteY293" fmla="*/ 1874043 h 7019132"/>
              <a:gd name="connsiteX294" fmla="*/ 6335351 w 7175104"/>
              <a:gd name="connsiteY294" fmla="*/ 1847072 h 7019132"/>
              <a:gd name="connsiteX295" fmla="*/ 6382521 w 7175104"/>
              <a:gd name="connsiteY295" fmla="*/ 1867219 h 7019132"/>
              <a:gd name="connsiteX296" fmla="*/ 6523366 w 7175104"/>
              <a:gd name="connsiteY296" fmla="*/ 1901015 h 7019132"/>
              <a:gd name="connsiteX297" fmla="*/ 6490148 w 7175104"/>
              <a:gd name="connsiteY297" fmla="*/ 1920838 h 7019132"/>
              <a:gd name="connsiteX298" fmla="*/ 6550272 w 7175104"/>
              <a:gd name="connsiteY298" fmla="*/ 1914663 h 7019132"/>
              <a:gd name="connsiteX299" fmla="*/ 6557248 w 7175104"/>
              <a:gd name="connsiteY299" fmla="*/ 1947809 h 7019132"/>
              <a:gd name="connsiteX300" fmla="*/ 6510078 w 7175104"/>
              <a:gd name="connsiteY300" fmla="*/ 1974781 h 7019132"/>
              <a:gd name="connsiteX301" fmla="*/ 6590798 w 7175104"/>
              <a:gd name="connsiteY301" fmla="*/ 1974781 h 7019132"/>
              <a:gd name="connsiteX302" fmla="*/ 6584155 w 7175104"/>
              <a:gd name="connsiteY302" fmla="*/ 2008252 h 7019132"/>
              <a:gd name="connsiteX303" fmla="*/ 6543629 w 7175104"/>
              <a:gd name="connsiteY303" fmla="*/ 2069019 h 7019132"/>
              <a:gd name="connsiteX304" fmla="*/ 6584155 w 7175104"/>
              <a:gd name="connsiteY304" fmla="*/ 2062195 h 7019132"/>
              <a:gd name="connsiteX305" fmla="*/ 6516722 w 7175104"/>
              <a:gd name="connsiteY305" fmla="*/ 2102165 h 7019132"/>
              <a:gd name="connsiteX306" fmla="*/ 6516722 w 7175104"/>
              <a:gd name="connsiteY306" fmla="*/ 2135961 h 7019132"/>
              <a:gd name="connsiteX307" fmla="*/ 6584155 w 7175104"/>
              <a:gd name="connsiteY307" fmla="*/ 2082343 h 7019132"/>
              <a:gd name="connsiteX308" fmla="*/ 6597774 w 7175104"/>
              <a:gd name="connsiteY308" fmla="*/ 2135961 h 7019132"/>
              <a:gd name="connsiteX309" fmla="*/ 6557248 w 7175104"/>
              <a:gd name="connsiteY309" fmla="*/ 2189579 h 7019132"/>
              <a:gd name="connsiteX310" fmla="*/ 6604086 w 7175104"/>
              <a:gd name="connsiteY310" fmla="*/ 2169757 h 7019132"/>
              <a:gd name="connsiteX311" fmla="*/ 6543629 w 7175104"/>
              <a:gd name="connsiteY311" fmla="*/ 2223375 h 7019132"/>
              <a:gd name="connsiteX312" fmla="*/ 6503435 w 7175104"/>
              <a:gd name="connsiteY312" fmla="*/ 2209727 h 7019132"/>
              <a:gd name="connsiteX313" fmla="*/ 6516722 w 7175104"/>
              <a:gd name="connsiteY313" fmla="*/ 2283492 h 7019132"/>
              <a:gd name="connsiteX314" fmla="*/ 6563892 w 7175104"/>
              <a:gd name="connsiteY314" fmla="*/ 2223375 h 7019132"/>
              <a:gd name="connsiteX315" fmla="*/ 6597774 w 7175104"/>
              <a:gd name="connsiteY315" fmla="*/ 2230199 h 7019132"/>
              <a:gd name="connsiteX316" fmla="*/ 6557248 w 7175104"/>
              <a:gd name="connsiteY316" fmla="*/ 2263670 h 7019132"/>
              <a:gd name="connsiteX317" fmla="*/ 6597774 w 7175104"/>
              <a:gd name="connsiteY317" fmla="*/ 2276993 h 7019132"/>
              <a:gd name="connsiteX318" fmla="*/ 6543629 w 7175104"/>
              <a:gd name="connsiteY318" fmla="*/ 2297141 h 7019132"/>
              <a:gd name="connsiteX319" fmla="*/ 6644612 w 7175104"/>
              <a:gd name="connsiteY319" fmla="*/ 2324113 h 7019132"/>
              <a:gd name="connsiteX320" fmla="*/ 6711712 w 7175104"/>
              <a:gd name="connsiteY320" fmla="*/ 2370907 h 7019132"/>
              <a:gd name="connsiteX321" fmla="*/ 6610729 w 7175104"/>
              <a:gd name="connsiteY321" fmla="*/ 2397878 h 7019132"/>
              <a:gd name="connsiteX322" fmla="*/ 6617373 w 7175104"/>
              <a:gd name="connsiteY322" fmla="*/ 2404703 h 7019132"/>
              <a:gd name="connsiteX323" fmla="*/ 6617373 w 7175104"/>
              <a:gd name="connsiteY323" fmla="*/ 2485293 h 7019132"/>
              <a:gd name="connsiteX324" fmla="*/ 6543629 w 7175104"/>
              <a:gd name="connsiteY324" fmla="*/ 2485293 h 7019132"/>
              <a:gd name="connsiteX325" fmla="*/ 6577511 w 7175104"/>
              <a:gd name="connsiteY325" fmla="*/ 2498616 h 7019132"/>
              <a:gd name="connsiteX326" fmla="*/ 6597774 w 7175104"/>
              <a:gd name="connsiteY326" fmla="*/ 2525588 h 7019132"/>
              <a:gd name="connsiteX327" fmla="*/ 6550272 w 7175104"/>
              <a:gd name="connsiteY327" fmla="*/ 2525588 h 7019132"/>
              <a:gd name="connsiteX328" fmla="*/ 6536985 w 7175104"/>
              <a:gd name="connsiteY328" fmla="*/ 2572382 h 7019132"/>
              <a:gd name="connsiteX329" fmla="*/ 6557248 w 7175104"/>
              <a:gd name="connsiteY329" fmla="*/ 2592854 h 7019132"/>
              <a:gd name="connsiteX330" fmla="*/ 6563892 w 7175104"/>
              <a:gd name="connsiteY330" fmla="*/ 2606178 h 7019132"/>
              <a:gd name="connsiteX331" fmla="*/ 6557248 w 7175104"/>
              <a:gd name="connsiteY331" fmla="*/ 2659796 h 7019132"/>
              <a:gd name="connsiteX332" fmla="*/ 6597774 w 7175104"/>
              <a:gd name="connsiteY332" fmla="*/ 2659796 h 7019132"/>
              <a:gd name="connsiteX333" fmla="*/ 6704736 w 7175104"/>
              <a:gd name="connsiteY333" fmla="*/ 2754034 h 7019132"/>
              <a:gd name="connsiteX334" fmla="*/ 6671518 w 7175104"/>
              <a:gd name="connsiteY334" fmla="*/ 2781006 h 7019132"/>
              <a:gd name="connsiteX335" fmla="*/ 6671518 w 7175104"/>
              <a:gd name="connsiteY335" fmla="*/ 2754034 h 7019132"/>
              <a:gd name="connsiteX336" fmla="*/ 6651255 w 7175104"/>
              <a:gd name="connsiteY336" fmla="*/ 2820976 h 7019132"/>
              <a:gd name="connsiteX337" fmla="*/ 6684805 w 7175104"/>
              <a:gd name="connsiteY337" fmla="*/ 2794330 h 7019132"/>
              <a:gd name="connsiteX338" fmla="*/ 6704736 w 7175104"/>
              <a:gd name="connsiteY338" fmla="*/ 2861596 h 7019132"/>
              <a:gd name="connsiteX339" fmla="*/ 6671518 w 7175104"/>
              <a:gd name="connsiteY339" fmla="*/ 2881744 h 7019132"/>
              <a:gd name="connsiteX340" fmla="*/ 6698093 w 7175104"/>
              <a:gd name="connsiteY340" fmla="*/ 2901566 h 7019132"/>
              <a:gd name="connsiteX341" fmla="*/ 6718356 w 7175104"/>
              <a:gd name="connsiteY341" fmla="*/ 2881744 h 7019132"/>
              <a:gd name="connsiteX342" fmla="*/ 6765525 w 7175104"/>
              <a:gd name="connsiteY342" fmla="*/ 2914890 h 7019132"/>
              <a:gd name="connsiteX343" fmla="*/ 6718356 w 7175104"/>
              <a:gd name="connsiteY343" fmla="*/ 2962334 h 7019132"/>
              <a:gd name="connsiteX344" fmla="*/ 6846245 w 7175104"/>
              <a:gd name="connsiteY344" fmla="*/ 3130013 h 7019132"/>
              <a:gd name="connsiteX345" fmla="*/ 6919989 w 7175104"/>
              <a:gd name="connsiteY345" fmla="*/ 3190456 h 7019132"/>
              <a:gd name="connsiteX346" fmla="*/ 6873152 w 7175104"/>
              <a:gd name="connsiteY346" fmla="*/ 3237575 h 7019132"/>
              <a:gd name="connsiteX347" fmla="*/ 6893083 w 7175104"/>
              <a:gd name="connsiteY347" fmla="*/ 3251223 h 7019132"/>
              <a:gd name="connsiteX348" fmla="*/ 6946896 w 7175104"/>
              <a:gd name="connsiteY348" fmla="*/ 3231076 h 7019132"/>
              <a:gd name="connsiteX349" fmla="*/ 7061166 w 7175104"/>
              <a:gd name="connsiteY349" fmla="*/ 3251223 h 7019132"/>
              <a:gd name="connsiteX350" fmla="*/ 6960515 w 7175104"/>
              <a:gd name="connsiteY350" fmla="*/ 3257398 h 7019132"/>
              <a:gd name="connsiteX351" fmla="*/ 6960515 w 7175104"/>
              <a:gd name="connsiteY351" fmla="*/ 3318165 h 7019132"/>
              <a:gd name="connsiteX352" fmla="*/ 6919989 w 7175104"/>
              <a:gd name="connsiteY352" fmla="*/ 3331813 h 7019132"/>
              <a:gd name="connsiteX353" fmla="*/ 6960515 w 7175104"/>
              <a:gd name="connsiteY353" fmla="*/ 3371783 h 7019132"/>
              <a:gd name="connsiteX354" fmla="*/ 6993734 w 7175104"/>
              <a:gd name="connsiteY354" fmla="*/ 3358460 h 7019132"/>
              <a:gd name="connsiteX355" fmla="*/ 7054523 w 7175104"/>
              <a:gd name="connsiteY355" fmla="*/ 3526139 h 7019132"/>
              <a:gd name="connsiteX356" fmla="*/ 7101360 w 7175104"/>
              <a:gd name="connsiteY356" fmla="*/ 3506317 h 7019132"/>
              <a:gd name="connsiteX357" fmla="*/ 7114647 w 7175104"/>
              <a:gd name="connsiteY357" fmla="*/ 3553111 h 7019132"/>
              <a:gd name="connsiteX358" fmla="*/ 7101360 w 7175104"/>
              <a:gd name="connsiteY358" fmla="*/ 3586907 h 7019132"/>
              <a:gd name="connsiteX359" fmla="*/ 7148530 w 7175104"/>
              <a:gd name="connsiteY359" fmla="*/ 3573583 h 7019132"/>
              <a:gd name="connsiteX360" fmla="*/ 7081097 w 7175104"/>
              <a:gd name="connsiteY360" fmla="*/ 3613553 h 7019132"/>
              <a:gd name="connsiteX361" fmla="*/ 7155173 w 7175104"/>
              <a:gd name="connsiteY361" fmla="*/ 3633701 h 7019132"/>
              <a:gd name="connsiteX362" fmla="*/ 7121623 w 7175104"/>
              <a:gd name="connsiteY362" fmla="*/ 3627202 h 7019132"/>
              <a:gd name="connsiteX363" fmla="*/ 7094384 w 7175104"/>
              <a:gd name="connsiteY363" fmla="*/ 3674321 h 7019132"/>
              <a:gd name="connsiteX364" fmla="*/ 7161485 w 7175104"/>
              <a:gd name="connsiteY364" fmla="*/ 3654173 h 7019132"/>
              <a:gd name="connsiteX365" fmla="*/ 7128267 w 7175104"/>
              <a:gd name="connsiteY365" fmla="*/ 3701292 h 7019132"/>
              <a:gd name="connsiteX366" fmla="*/ 7175104 w 7175104"/>
              <a:gd name="connsiteY366" fmla="*/ 3687644 h 7019132"/>
              <a:gd name="connsiteX367" fmla="*/ 7148530 w 7175104"/>
              <a:gd name="connsiteY367" fmla="*/ 3775058 h 7019132"/>
              <a:gd name="connsiteX368" fmla="*/ 7128267 w 7175104"/>
              <a:gd name="connsiteY368" fmla="*/ 3768234 h 7019132"/>
              <a:gd name="connsiteX369" fmla="*/ 7134910 w 7175104"/>
              <a:gd name="connsiteY369" fmla="*/ 3788707 h 7019132"/>
              <a:gd name="connsiteX370" fmla="*/ 7155173 w 7175104"/>
              <a:gd name="connsiteY370" fmla="*/ 3768234 h 7019132"/>
              <a:gd name="connsiteX371" fmla="*/ 7148530 w 7175104"/>
              <a:gd name="connsiteY371" fmla="*/ 3815028 h 7019132"/>
              <a:gd name="connsiteX372" fmla="*/ 7074453 w 7175104"/>
              <a:gd name="connsiteY372" fmla="*/ 3848824 h 7019132"/>
              <a:gd name="connsiteX373" fmla="*/ 7121623 w 7175104"/>
              <a:gd name="connsiteY373" fmla="*/ 3848824 h 7019132"/>
              <a:gd name="connsiteX374" fmla="*/ 7034260 w 7175104"/>
              <a:gd name="connsiteY374" fmla="*/ 3875796 h 7019132"/>
              <a:gd name="connsiteX375" fmla="*/ 7020640 w 7175104"/>
              <a:gd name="connsiteY375" fmla="*/ 3889119 h 7019132"/>
              <a:gd name="connsiteX376" fmla="*/ 7074453 w 7175104"/>
              <a:gd name="connsiteY376" fmla="*/ 3875796 h 7019132"/>
              <a:gd name="connsiteX377" fmla="*/ 7013997 w 7175104"/>
              <a:gd name="connsiteY377" fmla="*/ 3936238 h 7019132"/>
              <a:gd name="connsiteX378" fmla="*/ 6993734 w 7175104"/>
              <a:gd name="connsiteY378" fmla="*/ 3922590 h 7019132"/>
              <a:gd name="connsiteX379" fmla="*/ 6967159 w 7175104"/>
              <a:gd name="connsiteY379" fmla="*/ 3956386 h 7019132"/>
              <a:gd name="connsiteX380" fmla="*/ 6933277 w 7175104"/>
              <a:gd name="connsiteY380" fmla="*/ 3943063 h 7019132"/>
              <a:gd name="connsiteX381" fmla="*/ 7034260 w 7175104"/>
              <a:gd name="connsiteY381" fmla="*/ 3996681 h 7019132"/>
              <a:gd name="connsiteX382" fmla="*/ 7054523 w 7175104"/>
              <a:gd name="connsiteY382" fmla="*/ 4016828 h 7019132"/>
              <a:gd name="connsiteX383" fmla="*/ 7061166 w 7175104"/>
              <a:gd name="connsiteY383" fmla="*/ 4097418 h 7019132"/>
              <a:gd name="connsiteX384" fmla="*/ 7013997 w 7175104"/>
              <a:gd name="connsiteY384" fmla="*/ 4097418 h 7019132"/>
              <a:gd name="connsiteX385" fmla="*/ 6960515 w 7175104"/>
              <a:gd name="connsiteY385" fmla="*/ 4124390 h 7019132"/>
              <a:gd name="connsiteX386" fmla="*/ 7007353 w 7175104"/>
              <a:gd name="connsiteY386" fmla="*/ 4265098 h 7019132"/>
              <a:gd name="connsiteX387" fmla="*/ 6973803 w 7175104"/>
              <a:gd name="connsiteY387" fmla="*/ 4366160 h 7019132"/>
              <a:gd name="connsiteX388" fmla="*/ 6946896 w 7175104"/>
              <a:gd name="connsiteY388" fmla="*/ 4171184 h 7019132"/>
              <a:gd name="connsiteX389" fmla="*/ 6967159 w 7175104"/>
              <a:gd name="connsiteY389" fmla="*/ 4117566 h 7019132"/>
              <a:gd name="connsiteX390" fmla="*/ 6926633 w 7175104"/>
              <a:gd name="connsiteY390" fmla="*/ 4097418 h 7019132"/>
              <a:gd name="connsiteX391" fmla="*/ 6953540 w 7175104"/>
              <a:gd name="connsiteY391" fmla="*/ 4057123 h 7019132"/>
              <a:gd name="connsiteX392" fmla="*/ 6940252 w 7175104"/>
              <a:gd name="connsiteY392" fmla="*/ 4057123 h 7019132"/>
              <a:gd name="connsiteX393" fmla="*/ 6873152 w 7175104"/>
              <a:gd name="connsiteY393" fmla="*/ 4076946 h 7019132"/>
              <a:gd name="connsiteX394" fmla="*/ 6893083 w 7175104"/>
              <a:gd name="connsiteY394" fmla="*/ 4057123 h 7019132"/>
              <a:gd name="connsiteX395" fmla="*/ 6873152 w 7175104"/>
              <a:gd name="connsiteY395" fmla="*/ 3889119 h 7019132"/>
              <a:gd name="connsiteX396" fmla="*/ 6879796 w 7175104"/>
              <a:gd name="connsiteY396" fmla="*/ 3815028 h 7019132"/>
              <a:gd name="connsiteX397" fmla="*/ 6852889 w 7175104"/>
              <a:gd name="connsiteY397" fmla="*/ 3842000 h 7019132"/>
              <a:gd name="connsiteX398" fmla="*/ 6825982 w 7175104"/>
              <a:gd name="connsiteY398" fmla="*/ 3821853 h 7019132"/>
              <a:gd name="connsiteX399" fmla="*/ 6852889 w 7175104"/>
              <a:gd name="connsiteY399" fmla="*/ 3754911 h 7019132"/>
              <a:gd name="connsiteX400" fmla="*/ 6839270 w 7175104"/>
              <a:gd name="connsiteY400" fmla="*/ 3788707 h 7019132"/>
              <a:gd name="connsiteX401" fmla="*/ 6792100 w 7175104"/>
              <a:gd name="connsiteY401" fmla="*/ 3741262 h 7019132"/>
              <a:gd name="connsiteX402" fmla="*/ 6779145 w 7175104"/>
              <a:gd name="connsiteY402" fmla="*/ 3667497 h 7019132"/>
              <a:gd name="connsiteX403" fmla="*/ 6812363 w 7175104"/>
              <a:gd name="connsiteY403" fmla="*/ 3640525 h 7019132"/>
              <a:gd name="connsiteX404" fmla="*/ 6738619 w 7175104"/>
              <a:gd name="connsiteY404" fmla="*/ 3559935 h 7019132"/>
              <a:gd name="connsiteX405" fmla="*/ 6671518 w 7175104"/>
              <a:gd name="connsiteY405" fmla="*/ 3432551 h 7019132"/>
              <a:gd name="connsiteX406" fmla="*/ 6624349 w 7175104"/>
              <a:gd name="connsiteY406" fmla="*/ 3459197 h 7019132"/>
              <a:gd name="connsiteX407" fmla="*/ 6610729 w 7175104"/>
              <a:gd name="connsiteY407" fmla="*/ 3492993 h 7019132"/>
              <a:gd name="connsiteX408" fmla="*/ 6630992 w 7175104"/>
              <a:gd name="connsiteY408" fmla="*/ 3499492 h 7019132"/>
              <a:gd name="connsiteX409" fmla="*/ 6678162 w 7175104"/>
              <a:gd name="connsiteY409" fmla="*/ 3445549 h 7019132"/>
              <a:gd name="connsiteX410" fmla="*/ 6671518 w 7175104"/>
              <a:gd name="connsiteY410" fmla="*/ 3486169 h 7019132"/>
              <a:gd name="connsiteX411" fmla="*/ 6610729 w 7175104"/>
              <a:gd name="connsiteY411" fmla="*/ 3526139 h 7019132"/>
              <a:gd name="connsiteX412" fmla="*/ 6570535 w 7175104"/>
              <a:gd name="connsiteY412" fmla="*/ 3526139 h 7019132"/>
              <a:gd name="connsiteX413" fmla="*/ 6563892 w 7175104"/>
              <a:gd name="connsiteY413" fmla="*/ 3573583 h 7019132"/>
              <a:gd name="connsiteX414" fmla="*/ 6617373 w 7175104"/>
              <a:gd name="connsiteY414" fmla="*/ 3593731 h 7019132"/>
              <a:gd name="connsiteX415" fmla="*/ 6604086 w 7175104"/>
              <a:gd name="connsiteY415" fmla="*/ 3654173 h 7019132"/>
              <a:gd name="connsiteX416" fmla="*/ 6698093 w 7175104"/>
              <a:gd name="connsiteY416" fmla="*/ 3654173 h 7019132"/>
              <a:gd name="connsiteX417" fmla="*/ 6671518 w 7175104"/>
              <a:gd name="connsiteY417" fmla="*/ 3667497 h 7019132"/>
              <a:gd name="connsiteX418" fmla="*/ 6678162 w 7175104"/>
              <a:gd name="connsiteY418" fmla="*/ 3701292 h 7019132"/>
              <a:gd name="connsiteX419" fmla="*/ 6624349 w 7175104"/>
              <a:gd name="connsiteY419" fmla="*/ 3694468 h 7019132"/>
              <a:gd name="connsiteX420" fmla="*/ 6691781 w 7175104"/>
              <a:gd name="connsiteY420" fmla="*/ 3794881 h 7019132"/>
              <a:gd name="connsiteX421" fmla="*/ 6657899 w 7175104"/>
              <a:gd name="connsiteY421" fmla="*/ 3815028 h 7019132"/>
              <a:gd name="connsiteX422" fmla="*/ 6711712 w 7175104"/>
              <a:gd name="connsiteY422" fmla="*/ 3929414 h 7019132"/>
              <a:gd name="connsiteX423" fmla="*/ 6678162 w 7175104"/>
              <a:gd name="connsiteY423" fmla="*/ 3949562 h 7019132"/>
              <a:gd name="connsiteX424" fmla="*/ 6704736 w 7175104"/>
              <a:gd name="connsiteY424" fmla="*/ 3976208 h 7019132"/>
              <a:gd name="connsiteX425" fmla="*/ 6657899 w 7175104"/>
              <a:gd name="connsiteY425" fmla="*/ 3963210 h 7019132"/>
              <a:gd name="connsiteX426" fmla="*/ 6630992 w 7175104"/>
              <a:gd name="connsiteY426" fmla="*/ 4036976 h 7019132"/>
              <a:gd name="connsiteX427" fmla="*/ 6664875 w 7175104"/>
              <a:gd name="connsiteY427" fmla="*/ 4016828 h 7019132"/>
              <a:gd name="connsiteX428" fmla="*/ 6644612 w 7175104"/>
              <a:gd name="connsiteY428" fmla="*/ 4063623 h 7019132"/>
              <a:gd name="connsiteX429" fmla="*/ 6698093 w 7175104"/>
              <a:gd name="connsiteY429" fmla="*/ 4057123 h 7019132"/>
              <a:gd name="connsiteX430" fmla="*/ 6738619 w 7175104"/>
              <a:gd name="connsiteY430" fmla="*/ 4131214 h 7019132"/>
              <a:gd name="connsiteX431" fmla="*/ 6644612 w 7175104"/>
              <a:gd name="connsiteY431" fmla="*/ 4164360 h 7019132"/>
              <a:gd name="connsiteX432" fmla="*/ 6590798 w 7175104"/>
              <a:gd name="connsiteY432" fmla="*/ 4110742 h 7019132"/>
              <a:gd name="connsiteX433" fmla="*/ 6624349 w 7175104"/>
              <a:gd name="connsiteY433" fmla="*/ 4090594 h 7019132"/>
              <a:gd name="connsiteX434" fmla="*/ 6597774 w 7175104"/>
              <a:gd name="connsiteY434" fmla="*/ 4090594 h 7019132"/>
              <a:gd name="connsiteX435" fmla="*/ 6624349 w 7175104"/>
              <a:gd name="connsiteY435" fmla="*/ 4137713 h 7019132"/>
              <a:gd name="connsiteX436" fmla="*/ 6597774 w 7175104"/>
              <a:gd name="connsiteY436" fmla="*/ 4184508 h 7019132"/>
              <a:gd name="connsiteX437" fmla="*/ 6490148 w 7175104"/>
              <a:gd name="connsiteY437" fmla="*/ 4204980 h 7019132"/>
              <a:gd name="connsiteX438" fmla="*/ 6530341 w 7175104"/>
              <a:gd name="connsiteY438" fmla="*/ 4198156 h 7019132"/>
              <a:gd name="connsiteX439" fmla="*/ 6577511 w 7175104"/>
              <a:gd name="connsiteY439" fmla="*/ 4171184 h 7019132"/>
              <a:gd name="connsiteX440" fmla="*/ 6516722 w 7175104"/>
              <a:gd name="connsiteY440" fmla="*/ 4171184 h 7019132"/>
              <a:gd name="connsiteX441" fmla="*/ 6557248 w 7175104"/>
              <a:gd name="connsiteY441" fmla="*/ 4137713 h 7019132"/>
              <a:gd name="connsiteX442" fmla="*/ 6536985 w 7175104"/>
              <a:gd name="connsiteY442" fmla="*/ 4131214 h 7019132"/>
              <a:gd name="connsiteX443" fmla="*/ 6483504 w 7175104"/>
              <a:gd name="connsiteY443" fmla="*/ 4137713 h 7019132"/>
              <a:gd name="connsiteX444" fmla="*/ 6442978 w 7175104"/>
              <a:gd name="connsiteY444" fmla="*/ 4050624 h 7019132"/>
              <a:gd name="connsiteX445" fmla="*/ 6469885 w 7175104"/>
              <a:gd name="connsiteY445" fmla="*/ 4043800 h 7019132"/>
              <a:gd name="connsiteX446" fmla="*/ 6422715 w 7175104"/>
              <a:gd name="connsiteY446" fmla="*/ 4003180 h 7019132"/>
              <a:gd name="connsiteX447" fmla="*/ 6382521 w 7175104"/>
              <a:gd name="connsiteY447" fmla="*/ 4023653 h 7019132"/>
              <a:gd name="connsiteX448" fmla="*/ 6295157 w 7175104"/>
              <a:gd name="connsiteY448" fmla="*/ 3970034 h 7019132"/>
              <a:gd name="connsiteX449" fmla="*/ 6321732 w 7175104"/>
              <a:gd name="connsiteY449" fmla="*/ 3943063 h 7019132"/>
              <a:gd name="connsiteX450" fmla="*/ 6341995 w 7175104"/>
              <a:gd name="connsiteY450" fmla="*/ 3909267 h 7019132"/>
              <a:gd name="connsiteX451" fmla="*/ 6268251 w 7175104"/>
              <a:gd name="connsiteY451" fmla="*/ 3916091 h 7019132"/>
              <a:gd name="connsiteX452" fmla="*/ 6328708 w 7175104"/>
              <a:gd name="connsiteY452" fmla="*/ 3882295 h 7019132"/>
              <a:gd name="connsiteX453" fmla="*/ 6261607 w 7175104"/>
              <a:gd name="connsiteY453" fmla="*/ 3869297 h 7019132"/>
              <a:gd name="connsiteX454" fmla="*/ 6295157 w 7175104"/>
              <a:gd name="connsiteY454" fmla="*/ 3848824 h 7019132"/>
              <a:gd name="connsiteX455" fmla="*/ 6247988 w 7175104"/>
              <a:gd name="connsiteY455" fmla="*/ 3842000 h 7019132"/>
              <a:gd name="connsiteX456" fmla="*/ 6274894 w 7175104"/>
              <a:gd name="connsiteY456" fmla="*/ 3835501 h 7019132"/>
              <a:gd name="connsiteX457" fmla="*/ 6241344 w 7175104"/>
              <a:gd name="connsiteY457" fmla="*/ 3828677 h 7019132"/>
              <a:gd name="connsiteX458" fmla="*/ 6274894 w 7175104"/>
              <a:gd name="connsiteY458" fmla="*/ 3775058 h 7019132"/>
              <a:gd name="connsiteX459" fmla="*/ 6201150 w 7175104"/>
              <a:gd name="connsiteY459" fmla="*/ 3775058 h 7019132"/>
              <a:gd name="connsiteX460" fmla="*/ 6187531 w 7175104"/>
              <a:gd name="connsiteY460" fmla="*/ 3727939 h 7019132"/>
              <a:gd name="connsiteX461" fmla="*/ 6214770 w 7175104"/>
              <a:gd name="connsiteY461" fmla="*/ 3687644 h 7019132"/>
              <a:gd name="connsiteX462" fmla="*/ 6100500 w 7175104"/>
              <a:gd name="connsiteY462" fmla="*/ 3627202 h 7019132"/>
              <a:gd name="connsiteX463" fmla="*/ 5992873 w 7175104"/>
              <a:gd name="connsiteY463" fmla="*/ 3674321 h 7019132"/>
              <a:gd name="connsiteX464" fmla="*/ 5885246 w 7175104"/>
              <a:gd name="connsiteY464" fmla="*/ 3681145 h 7019132"/>
              <a:gd name="connsiteX465" fmla="*/ 5905509 w 7175104"/>
              <a:gd name="connsiteY465" fmla="*/ 3687644 h 7019132"/>
              <a:gd name="connsiteX466" fmla="*/ 5905509 w 7175104"/>
              <a:gd name="connsiteY466" fmla="*/ 3727939 h 7019132"/>
              <a:gd name="connsiteX467" fmla="*/ 5972610 w 7175104"/>
              <a:gd name="connsiteY467" fmla="*/ 3748087 h 7019132"/>
              <a:gd name="connsiteX468" fmla="*/ 6026423 w 7175104"/>
              <a:gd name="connsiteY468" fmla="*/ 3976208 h 7019132"/>
              <a:gd name="connsiteX469" fmla="*/ 6019780 w 7175104"/>
              <a:gd name="connsiteY469" fmla="*/ 4070447 h 7019132"/>
              <a:gd name="connsiteX470" fmla="*/ 6113787 w 7175104"/>
              <a:gd name="connsiteY470" fmla="*/ 4231952 h 7019132"/>
              <a:gd name="connsiteX471" fmla="*/ 6073261 w 7175104"/>
              <a:gd name="connsiteY471" fmla="*/ 4244950 h 7019132"/>
              <a:gd name="connsiteX472" fmla="*/ 6113787 w 7175104"/>
              <a:gd name="connsiteY472" fmla="*/ 4238126 h 7019132"/>
              <a:gd name="connsiteX473" fmla="*/ 6066617 w 7175104"/>
              <a:gd name="connsiteY473" fmla="*/ 4319041 h 7019132"/>
              <a:gd name="connsiteX474" fmla="*/ 6113787 w 7175104"/>
              <a:gd name="connsiteY474" fmla="*/ 4325865 h 7019132"/>
              <a:gd name="connsiteX475" fmla="*/ 6039710 w 7175104"/>
              <a:gd name="connsiteY475" fmla="*/ 4352512 h 7019132"/>
              <a:gd name="connsiteX476" fmla="*/ 5999517 w 7175104"/>
              <a:gd name="connsiteY476" fmla="*/ 4345688 h 7019132"/>
              <a:gd name="connsiteX477" fmla="*/ 5979254 w 7175104"/>
              <a:gd name="connsiteY477" fmla="*/ 4419454 h 7019132"/>
              <a:gd name="connsiteX478" fmla="*/ 6039710 w 7175104"/>
              <a:gd name="connsiteY478" fmla="*/ 4393132 h 7019132"/>
              <a:gd name="connsiteX479" fmla="*/ 5986229 w 7175104"/>
              <a:gd name="connsiteY479" fmla="*/ 4433102 h 7019132"/>
              <a:gd name="connsiteX480" fmla="*/ 5972610 w 7175104"/>
              <a:gd name="connsiteY480" fmla="*/ 4480221 h 7019132"/>
              <a:gd name="connsiteX481" fmla="*/ 6013136 w 7175104"/>
              <a:gd name="connsiteY481" fmla="*/ 4493870 h 7019132"/>
              <a:gd name="connsiteX482" fmla="*/ 5905509 w 7175104"/>
              <a:gd name="connsiteY482" fmla="*/ 4574460 h 7019132"/>
              <a:gd name="connsiteX483" fmla="*/ 5952347 w 7175104"/>
              <a:gd name="connsiteY483" fmla="*/ 4553987 h 7019132"/>
              <a:gd name="connsiteX484" fmla="*/ 5898866 w 7175104"/>
              <a:gd name="connsiteY484" fmla="*/ 4594607 h 7019132"/>
              <a:gd name="connsiteX485" fmla="*/ 5905509 w 7175104"/>
              <a:gd name="connsiteY485" fmla="*/ 4513692 h 7019132"/>
              <a:gd name="connsiteX486" fmla="*/ 5945703 w 7175104"/>
              <a:gd name="connsiteY486" fmla="*/ 4500694 h 7019132"/>
              <a:gd name="connsiteX487" fmla="*/ 5912153 w 7175104"/>
              <a:gd name="connsiteY487" fmla="*/ 4466898 h 7019132"/>
              <a:gd name="connsiteX488" fmla="*/ 5925772 w 7175104"/>
              <a:gd name="connsiteY488" fmla="*/ 4372660 h 7019132"/>
              <a:gd name="connsiteX489" fmla="*/ 5986229 w 7175104"/>
              <a:gd name="connsiteY489" fmla="*/ 4345688 h 7019132"/>
              <a:gd name="connsiteX490" fmla="*/ 6013136 w 7175104"/>
              <a:gd name="connsiteY490" fmla="*/ 4238126 h 7019132"/>
              <a:gd name="connsiteX491" fmla="*/ 5972610 w 7175104"/>
              <a:gd name="connsiteY491" fmla="*/ 4151037 h 7019132"/>
              <a:gd name="connsiteX492" fmla="*/ 5972610 w 7175104"/>
              <a:gd name="connsiteY492" fmla="*/ 4090594 h 7019132"/>
              <a:gd name="connsiteX493" fmla="*/ 5932416 w 7175104"/>
              <a:gd name="connsiteY493" fmla="*/ 4057123 h 7019132"/>
              <a:gd name="connsiteX494" fmla="*/ 5710519 w 7175104"/>
              <a:gd name="connsiteY494" fmla="*/ 4151037 h 7019132"/>
              <a:gd name="connsiteX495" fmla="*/ 5690256 w 7175104"/>
              <a:gd name="connsiteY495" fmla="*/ 4164360 h 7019132"/>
              <a:gd name="connsiteX496" fmla="*/ 5690256 w 7175104"/>
              <a:gd name="connsiteY496" fmla="*/ 4198156 h 7019132"/>
              <a:gd name="connsiteX497" fmla="*/ 5643419 w 7175104"/>
              <a:gd name="connsiteY497" fmla="*/ 4164360 h 7019132"/>
              <a:gd name="connsiteX498" fmla="*/ 5549412 w 7175104"/>
              <a:gd name="connsiteY498" fmla="*/ 4184508 h 7019132"/>
              <a:gd name="connsiteX499" fmla="*/ 5495598 w 7175104"/>
              <a:gd name="connsiteY499" fmla="*/ 4231952 h 7019132"/>
              <a:gd name="connsiteX500" fmla="*/ 5441785 w 7175104"/>
              <a:gd name="connsiteY500" fmla="*/ 4218304 h 7019132"/>
              <a:gd name="connsiteX501" fmla="*/ 5455405 w 7175104"/>
              <a:gd name="connsiteY501" fmla="*/ 4278746 h 7019132"/>
              <a:gd name="connsiteX502" fmla="*/ 5435142 w 7175104"/>
              <a:gd name="connsiteY502" fmla="*/ 4352512 h 7019132"/>
              <a:gd name="connsiteX503" fmla="*/ 5469024 w 7175104"/>
              <a:gd name="connsiteY503" fmla="*/ 4325865 h 7019132"/>
              <a:gd name="connsiteX504" fmla="*/ 5462048 w 7175104"/>
              <a:gd name="connsiteY504" fmla="*/ 4366160 h 7019132"/>
              <a:gd name="connsiteX505" fmla="*/ 5563031 w 7175104"/>
              <a:gd name="connsiteY505" fmla="*/ 4393132 h 7019132"/>
              <a:gd name="connsiteX506" fmla="*/ 5609869 w 7175104"/>
              <a:gd name="connsiteY506" fmla="*/ 4339189 h 7019132"/>
              <a:gd name="connsiteX507" fmla="*/ 5669993 w 7175104"/>
              <a:gd name="connsiteY507" fmla="*/ 4305718 h 7019132"/>
              <a:gd name="connsiteX508" fmla="*/ 5683613 w 7175104"/>
              <a:gd name="connsiteY508" fmla="*/ 4305718 h 7019132"/>
              <a:gd name="connsiteX509" fmla="*/ 5609869 w 7175104"/>
              <a:gd name="connsiteY509" fmla="*/ 4366160 h 7019132"/>
              <a:gd name="connsiteX510" fmla="*/ 5636775 w 7175104"/>
              <a:gd name="connsiteY510" fmla="*/ 4366160 h 7019132"/>
              <a:gd name="connsiteX511" fmla="*/ 5663682 w 7175104"/>
              <a:gd name="connsiteY511" fmla="*/ 4325865 h 7019132"/>
              <a:gd name="connsiteX512" fmla="*/ 5697232 w 7175104"/>
              <a:gd name="connsiteY512" fmla="*/ 4332365 h 7019132"/>
              <a:gd name="connsiteX513" fmla="*/ 5744402 w 7175104"/>
              <a:gd name="connsiteY513" fmla="*/ 4271922 h 7019132"/>
              <a:gd name="connsiteX514" fmla="*/ 5770976 w 7175104"/>
              <a:gd name="connsiteY514" fmla="*/ 4366160 h 7019132"/>
              <a:gd name="connsiteX515" fmla="*/ 5623488 w 7175104"/>
              <a:gd name="connsiteY515" fmla="*/ 4480221 h 7019132"/>
              <a:gd name="connsiteX516" fmla="*/ 5522505 w 7175104"/>
              <a:gd name="connsiteY516" fmla="*/ 4466898 h 7019132"/>
              <a:gd name="connsiteX517" fmla="*/ 5575986 w 7175104"/>
              <a:gd name="connsiteY517" fmla="*/ 4513692 h 7019132"/>
              <a:gd name="connsiteX518" fmla="*/ 5508886 w 7175104"/>
              <a:gd name="connsiteY518" fmla="*/ 4533840 h 7019132"/>
              <a:gd name="connsiteX519" fmla="*/ 5475668 w 7175104"/>
              <a:gd name="connsiteY519" fmla="*/ 4520516 h 7019132"/>
              <a:gd name="connsiteX520" fmla="*/ 5522505 w 7175104"/>
              <a:gd name="connsiteY520" fmla="*/ 4533840 h 7019132"/>
              <a:gd name="connsiteX521" fmla="*/ 5522505 w 7175104"/>
              <a:gd name="connsiteY521" fmla="*/ 4581284 h 7019132"/>
              <a:gd name="connsiteX522" fmla="*/ 5448761 w 7175104"/>
              <a:gd name="connsiteY522" fmla="*/ 4594607 h 7019132"/>
              <a:gd name="connsiteX523" fmla="*/ 5428498 w 7175104"/>
              <a:gd name="connsiteY523" fmla="*/ 4614430 h 7019132"/>
              <a:gd name="connsiteX524" fmla="*/ 5320871 w 7175104"/>
              <a:gd name="connsiteY524" fmla="*/ 4634577 h 7019132"/>
              <a:gd name="connsiteX525" fmla="*/ 5240484 w 7175104"/>
              <a:gd name="connsiteY525" fmla="*/ 4682021 h 7019132"/>
              <a:gd name="connsiteX526" fmla="*/ 5247127 w 7175104"/>
              <a:gd name="connsiteY526" fmla="*/ 4661549 h 7019132"/>
              <a:gd name="connsiteX527" fmla="*/ 5233508 w 7175104"/>
              <a:gd name="connsiteY527" fmla="*/ 4695020 h 7019132"/>
              <a:gd name="connsiteX528" fmla="*/ 5193646 w 7175104"/>
              <a:gd name="connsiteY528" fmla="*/ 4715167 h 7019132"/>
              <a:gd name="connsiteX529" fmla="*/ 5260414 w 7175104"/>
              <a:gd name="connsiteY529" fmla="*/ 4762611 h 7019132"/>
              <a:gd name="connsiteX530" fmla="*/ 5334491 w 7175104"/>
              <a:gd name="connsiteY530" fmla="*/ 4721991 h 7019132"/>
              <a:gd name="connsiteX531" fmla="*/ 5387972 w 7175104"/>
              <a:gd name="connsiteY531" fmla="*/ 4708668 h 7019132"/>
              <a:gd name="connsiteX532" fmla="*/ 5421854 w 7175104"/>
              <a:gd name="connsiteY532" fmla="*/ 4748963 h 7019132"/>
              <a:gd name="connsiteX533" fmla="*/ 5408235 w 7175104"/>
              <a:gd name="connsiteY533" fmla="*/ 4788933 h 7019132"/>
              <a:gd name="connsiteX534" fmla="*/ 5502242 w 7175104"/>
              <a:gd name="connsiteY534" fmla="*/ 4829553 h 7019132"/>
              <a:gd name="connsiteX535" fmla="*/ 5536124 w 7175104"/>
              <a:gd name="connsiteY535" fmla="*/ 4809406 h 7019132"/>
              <a:gd name="connsiteX536" fmla="*/ 5508886 w 7175104"/>
              <a:gd name="connsiteY536" fmla="*/ 4648225 h 7019132"/>
              <a:gd name="connsiteX537" fmla="*/ 5603225 w 7175104"/>
              <a:gd name="connsiteY537" fmla="*/ 4688195 h 7019132"/>
              <a:gd name="connsiteX538" fmla="*/ 5556388 w 7175104"/>
              <a:gd name="connsiteY538" fmla="*/ 4715167 h 7019132"/>
              <a:gd name="connsiteX539" fmla="*/ 5657038 w 7175104"/>
              <a:gd name="connsiteY539" fmla="*/ 4836377 h 7019132"/>
              <a:gd name="connsiteX540" fmla="*/ 5751045 w 7175104"/>
              <a:gd name="connsiteY540" fmla="*/ 4863024 h 7019132"/>
              <a:gd name="connsiteX541" fmla="*/ 5804859 w 7175104"/>
              <a:gd name="connsiteY541" fmla="*/ 4910143 h 7019132"/>
              <a:gd name="connsiteX542" fmla="*/ 5824790 w 7175104"/>
              <a:gd name="connsiteY542" fmla="*/ 4923791 h 7019132"/>
              <a:gd name="connsiteX543" fmla="*/ 5838409 w 7175104"/>
              <a:gd name="connsiteY543" fmla="*/ 4963761 h 7019132"/>
              <a:gd name="connsiteX544" fmla="*/ 5845053 w 7175104"/>
              <a:gd name="connsiteY544" fmla="*/ 4963761 h 7019132"/>
              <a:gd name="connsiteX545" fmla="*/ 5845053 w 7175104"/>
              <a:gd name="connsiteY545" fmla="*/ 4970586 h 7019132"/>
              <a:gd name="connsiteX546" fmla="*/ 5824790 w 7175104"/>
              <a:gd name="connsiteY546" fmla="*/ 4997557 h 7019132"/>
              <a:gd name="connsiteX547" fmla="*/ 5864983 w 7175104"/>
              <a:gd name="connsiteY547" fmla="*/ 5037852 h 7019132"/>
              <a:gd name="connsiteX548" fmla="*/ 5851364 w 7175104"/>
              <a:gd name="connsiteY548" fmla="*/ 5071323 h 7019132"/>
              <a:gd name="connsiteX549" fmla="*/ 5851364 w 7175104"/>
              <a:gd name="connsiteY549" fmla="*/ 5078147 h 7019132"/>
              <a:gd name="connsiteX550" fmla="*/ 5851364 w 7175104"/>
              <a:gd name="connsiteY550" fmla="*/ 5084646 h 7019132"/>
              <a:gd name="connsiteX551" fmla="*/ 5851364 w 7175104"/>
              <a:gd name="connsiteY551" fmla="*/ 5091471 h 7019132"/>
              <a:gd name="connsiteX552" fmla="*/ 5851364 w 7175104"/>
              <a:gd name="connsiteY552" fmla="*/ 5105119 h 7019132"/>
              <a:gd name="connsiteX553" fmla="*/ 5724139 w 7175104"/>
              <a:gd name="connsiteY553" fmla="*/ 5131441 h 7019132"/>
              <a:gd name="connsiteX554" fmla="*/ 5710519 w 7175104"/>
              <a:gd name="connsiteY554" fmla="*/ 5125266 h 7019132"/>
              <a:gd name="connsiteX555" fmla="*/ 5703876 w 7175104"/>
              <a:gd name="connsiteY555" fmla="*/ 5111618 h 7019132"/>
              <a:gd name="connsiteX556" fmla="*/ 5697232 w 7175104"/>
              <a:gd name="connsiteY556" fmla="*/ 5098295 h 7019132"/>
              <a:gd name="connsiteX557" fmla="*/ 5643419 w 7175104"/>
              <a:gd name="connsiteY557" fmla="*/ 5091471 h 7019132"/>
              <a:gd name="connsiteX558" fmla="*/ 5575986 w 7175104"/>
              <a:gd name="connsiteY558" fmla="*/ 5165237 h 7019132"/>
              <a:gd name="connsiteX559" fmla="*/ 5549412 w 7175104"/>
              <a:gd name="connsiteY559" fmla="*/ 5185709 h 7019132"/>
              <a:gd name="connsiteX560" fmla="*/ 5529149 w 7175104"/>
              <a:gd name="connsiteY560" fmla="*/ 5205856 h 7019132"/>
              <a:gd name="connsiteX561" fmla="*/ 5502242 w 7175104"/>
              <a:gd name="connsiteY561" fmla="*/ 5245827 h 7019132"/>
              <a:gd name="connsiteX562" fmla="*/ 5469024 w 7175104"/>
              <a:gd name="connsiteY562" fmla="*/ 5265974 h 7019132"/>
              <a:gd name="connsiteX563" fmla="*/ 5361397 w 7175104"/>
              <a:gd name="connsiteY563" fmla="*/ 5279622 h 7019132"/>
              <a:gd name="connsiteX564" fmla="*/ 5327515 w 7175104"/>
              <a:gd name="connsiteY564" fmla="*/ 5346564 h 7019132"/>
              <a:gd name="connsiteX565" fmla="*/ 5274034 w 7175104"/>
              <a:gd name="connsiteY565" fmla="*/ 5360212 h 7019132"/>
              <a:gd name="connsiteX566" fmla="*/ 5293965 w 7175104"/>
              <a:gd name="connsiteY566" fmla="*/ 5373536 h 7019132"/>
              <a:gd name="connsiteX567" fmla="*/ 5267390 w 7175104"/>
              <a:gd name="connsiteY567" fmla="*/ 5413831 h 7019132"/>
              <a:gd name="connsiteX568" fmla="*/ 5193646 w 7175104"/>
              <a:gd name="connsiteY568" fmla="*/ 5440802 h 7019132"/>
              <a:gd name="connsiteX569" fmla="*/ 5213245 w 7175104"/>
              <a:gd name="connsiteY569" fmla="*/ 5454126 h 7019132"/>
              <a:gd name="connsiteX570" fmla="*/ 5146144 w 7175104"/>
              <a:gd name="connsiteY570" fmla="*/ 5467774 h 7019132"/>
              <a:gd name="connsiteX571" fmla="*/ 5173383 w 7175104"/>
              <a:gd name="connsiteY571" fmla="*/ 5447627 h 7019132"/>
              <a:gd name="connsiteX572" fmla="*/ 5213245 w 7175104"/>
              <a:gd name="connsiteY572" fmla="*/ 5427154 h 7019132"/>
              <a:gd name="connsiteX573" fmla="*/ 5267390 w 7175104"/>
              <a:gd name="connsiteY573" fmla="*/ 5380360 h 7019132"/>
              <a:gd name="connsiteX574" fmla="*/ 5199958 w 7175104"/>
              <a:gd name="connsiteY574" fmla="*/ 5420655 h 7019132"/>
              <a:gd name="connsiteX575" fmla="*/ 5166407 w 7175104"/>
              <a:gd name="connsiteY575" fmla="*/ 5420655 h 7019132"/>
              <a:gd name="connsiteX576" fmla="*/ 5059113 w 7175104"/>
              <a:gd name="connsiteY576" fmla="*/ 5487597 h 7019132"/>
              <a:gd name="connsiteX577" fmla="*/ 5065757 w 7175104"/>
              <a:gd name="connsiteY577" fmla="*/ 5528217 h 7019132"/>
              <a:gd name="connsiteX578" fmla="*/ 4937867 w 7175104"/>
              <a:gd name="connsiteY578" fmla="*/ 5568512 h 7019132"/>
              <a:gd name="connsiteX579" fmla="*/ 4931223 w 7175104"/>
              <a:gd name="connsiteY579" fmla="*/ 5561687 h 7019132"/>
              <a:gd name="connsiteX580" fmla="*/ 4891029 w 7175104"/>
              <a:gd name="connsiteY580" fmla="*/ 5568512 h 7019132"/>
              <a:gd name="connsiteX581" fmla="*/ 4749853 w 7175104"/>
              <a:gd name="connsiteY581" fmla="*/ 5642278 h 7019132"/>
              <a:gd name="connsiteX582" fmla="*/ 4427637 w 7175104"/>
              <a:gd name="connsiteY582" fmla="*/ 5736516 h 7019132"/>
              <a:gd name="connsiteX583" fmla="*/ 4340274 w 7175104"/>
              <a:gd name="connsiteY583" fmla="*/ 5736516 h 7019132"/>
              <a:gd name="connsiteX584" fmla="*/ 4152259 w 7175104"/>
              <a:gd name="connsiteY584" fmla="*/ 5736516 h 7019132"/>
              <a:gd name="connsiteX585" fmla="*/ 3990487 w 7175104"/>
              <a:gd name="connsiteY585" fmla="*/ 5729692 h 7019132"/>
              <a:gd name="connsiteX586" fmla="*/ 4037657 w 7175104"/>
              <a:gd name="connsiteY586" fmla="*/ 5709544 h 7019132"/>
              <a:gd name="connsiteX587" fmla="*/ 4071539 w 7175104"/>
              <a:gd name="connsiteY587" fmla="*/ 5649102 h 7019132"/>
              <a:gd name="connsiteX588" fmla="*/ 4077851 w 7175104"/>
              <a:gd name="connsiteY588" fmla="*/ 5588334 h 7019132"/>
              <a:gd name="connsiteX589" fmla="*/ 3876549 w 7175104"/>
              <a:gd name="connsiteY589" fmla="*/ 5709544 h 7019132"/>
              <a:gd name="connsiteX590" fmla="*/ 3863262 w 7175104"/>
              <a:gd name="connsiteY590" fmla="*/ 5702720 h 7019132"/>
              <a:gd name="connsiteX591" fmla="*/ 3829379 w 7175104"/>
              <a:gd name="connsiteY591" fmla="*/ 5722868 h 7019132"/>
              <a:gd name="connsiteX592" fmla="*/ 3809116 w 7175104"/>
              <a:gd name="connsiteY592" fmla="*/ 5716043 h 7019132"/>
              <a:gd name="connsiteX593" fmla="*/ 3574265 w 7175104"/>
              <a:gd name="connsiteY593" fmla="*/ 5783310 h 7019132"/>
              <a:gd name="connsiteX594" fmla="*/ 3527095 w 7175104"/>
              <a:gd name="connsiteY594" fmla="*/ 5776486 h 7019132"/>
              <a:gd name="connsiteX595" fmla="*/ 3507164 w 7175104"/>
              <a:gd name="connsiteY595" fmla="*/ 5756663 h 7019132"/>
              <a:gd name="connsiteX596" fmla="*/ 3507164 w 7175104"/>
              <a:gd name="connsiteY596" fmla="*/ 5756338 h 7019132"/>
              <a:gd name="connsiteX597" fmla="*/ 3574265 w 7175104"/>
              <a:gd name="connsiteY597" fmla="*/ 5716043 h 7019132"/>
              <a:gd name="connsiteX598" fmla="*/ 3648009 w 7175104"/>
              <a:gd name="connsiteY598" fmla="*/ 5655926 h 7019132"/>
              <a:gd name="connsiteX599" fmla="*/ 3708466 w 7175104"/>
              <a:gd name="connsiteY599" fmla="*/ 5622130 h 7019132"/>
              <a:gd name="connsiteX600" fmla="*/ 3735372 w 7175104"/>
              <a:gd name="connsiteY600" fmla="*/ 5622130 h 7019132"/>
              <a:gd name="connsiteX601" fmla="*/ 3856286 w 7175104"/>
              <a:gd name="connsiteY601" fmla="*/ 5528217 h 7019132"/>
              <a:gd name="connsiteX602" fmla="*/ 3816092 w 7175104"/>
              <a:gd name="connsiteY602" fmla="*/ 5481097 h 7019132"/>
              <a:gd name="connsiteX603" fmla="*/ 3762279 w 7175104"/>
              <a:gd name="connsiteY603" fmla="*/ 5514568 h 7019132"/>
              <a:gd name="connsiteX604" fmla="*/ 3775898 w 7175104"/>
              <a:gd name="connsiteY604" fmla="*/ 5521392 h 7019132"/>
              <a:gd name="connsiteX605" fmla="*/ 3721753 w 7175104"/>
              <a:gd name="connsiteY605" fmla="*/ 5555188 h 7019132"/>
              <a:gd name="connsiteX606" fmla="*/ 3715109 w 7175104"/>
              <a:gd name="connsiteY606" fmla="*/ 5541540 h 7019132"/>
              <a:gd name="connsiteX607" fmla="*/ 3627746 w 7175104"/>
              <a:gd name="connsiteY607" fmla="*/ 5575336 h 7019132"/>
              <a:gd name="connsiteX608" fmla="*/ 3701490 w 7175104"/>
              <a:gd name="connsiteY608" fmla="*/ 5575336 h 7019132"/>
              <a:gd name="connsiteX609" fmla="*/ 3614459 w 7175104"/>
              <a:gd name="connsiteY609" fmla="*/ 5615306 h 7019132"/>
              <a:gd name="connsiteX610" fmla="*/ 3587884 w 7175104"/>
              <a:gd name="connsiteY610" fmla="*/ 5615306 h 7019132"/>
              <a:gd name="connsiteX611" fmla="*/ 3547358 w 7175104"/>
              <a:gd name="connsiteY611" fmla="*/ 5635778 h 7019132"/>
              <a:gd name="connsiteX612" fmla="*/ 3567621 w 7175104"/>
              <a:gd name="connsiteY612" fmla="*/ 5635778 h 7019132"/>
              <a:gd name="connsiteX613" fmla="*/ 3513476 w 7175104"/>
              <a:gd name="connsiteY613" fmla="*/ 5662750 h 7019132"/>
              <a:gd name="connsiteX614" fmla="*/ 3426112 w 7175104"/>
              <a:gd name="connsiteY614" fmla="*/ 5716043 h 7019132"/>
              <a:gd name="connsiteX615" fmla="*/ 3319150 w 7175104"/>
              <a:gd name="connsiteY615" fmla="*/ 5769662 h 7019132"/>
              <a:gd name="connsiteX616" fmla="*/ 3298887 w 7175104"/>
              <a:gd name="connsiteY616" fmla="*/ 5769662 h 7019132"/>
              <a:gd name="connsiteX617" fmla="*/ 3184617 w 7175104"/>
              <a:gd name="connsiteY617" fmla="*/ 5850252 h 7019132"/>
              <a:gd name="connsiteX618" fmla="*/ 3190596 w 7175104"/>
              <a:gd name="connsiteY618" fmla="*/ 5862600 h 7019132"/>
              <a:gd name="connsiteX619" fmla="*/ 3191261 w 7175104"/>
              <a:gd name="connsiteY619" fmla="*/ 5864550 h 7019132"/>
              <a:gd name="connsiteX620" fmla="*/ 3191261 w 7175104"/>
              <a:gd name="connsiteY620" fmla="*/ 5884048 h 7019132"/>
              <a:gd name="connsiteX621" fmla="*/ 3197240 w 7175104"/>
              <a:gd name="connsiteY621" fmla="*/ 5881773 h 7019132"/>
              <a:gd name="connsiteX622" fmla="*/ 3197904 w 7175104"/>
              <a:gd name="connsiteY622" fmla="*/ 5884048 h 7019132"/>
              <a:gd name="connsiteX623" fmla="*/ 3197904 w 7175104"/>
              <a:gd name="connsiteY623" fmla="*/ 5881448 h 7019132"/>
              <a:gd name="connsiteX624" fmla="*/ 3212188 w 7175104"/>
              <a:gd name="connsiteY624" fmla="*/ 5874949 h 7019132"/>
              <a:gd name="connsiteX625" fmla="*/ 3218167 w 7175104"/>
              <a:gd name="connsiteY625" fmla="*/ 5870724 h 7019132"/>
              <a:gd name="connsiteX626" fmla="*/ 3204880 w 7175104"/>
              <a:gd name="connsiteY626" fmla="*/ 5911019 h 7019132"/>
              <a:gd name="connsiteX627" fmla="*/ 3244741 w 7175104"/>
              <a:gd name="connsiteY627" fmla="*/ 5904195 h 7019132"/>
              <a:gd name="connsiteX628" fmla="*/ 3285268 w 7175104"/>
              <a:gd name="connsiteY628" fmla="*/ 5931167 h 7019132"/>
              <a:gd name="connsiteX629" fmla="*/ 3305530 w 7175104"/>
              <a:gd name="connsiteY629" fmla="*/ 5937666 h 7019132"/>
              <a:gd name="connsiteX630" fmla="*/ 3325461 w 7175104"/>
              <a:gd name="connsiteY630" fmla="*/ 5950989 h 7019132"/>
              <a:gd name="connsiteX631" fmla="*/ 3372631 w 7175104"/>
              <a:gd name="connsiteY631" fmla="*/ 5998433 h 7019132"/>
              <a:gd name="connsiteX632" fmla="*/ 3413157 w 7175104"/>
              <a:gd name="connsiteY632" fmla="*/ 5991609 h 7019132"/>
              <a:gd name="connsiteX633" fmla="*/ 3419468 w 7175104"/>
              <a:gd name="connsiteY633" fmla="*/ 5998433 h 7019132"/>
              <a:gd name="connsiteX634" fmla="*/ 3426112 w 7175104"/>
              <a:gd name="connsiteY634" fmla="*/ 5998433 h 7019132"/>
              <a:gd name="connsiteX635" fmla="*/ 3446375 w 7175104"/>
              <a:gd name="connsiteY635" fmla="*/ 6005258 h 7019132"/>
              <a:gd name="connsiteX636" fmla="*/ 3486901 w 7175104"/>
              <a:gd name="connsiteY636" fmla="*/ 6025080 h 7019132"/>
              <a:gd name="connsiteX637" fmla="*/ 3547358 w 7175104"/>
              <a:gd name="connsiteY637" fmla="*/ 6065375 h 7019132"/>
              <a:gd name="connsiteX638" fmla="*/ 3594528 w 7175104"/>
              <a:gd name="connsiteY638" fmla="*/ 6038404 h 7019132"/>
              <a:gd name="connsiteX639" fmla="*/ 3648009 w 7175104"/>
              <a:gd name="connsiteY639" fmla="*/ 6038404 h 7019132"/>
              <a:gd name="connsiteX640" fmla="*/ 3634722 w 7175104"/>
              <a:gd name="connsiteY640" fmla="*/ 6072199 h 7019132"/>
              <a:gd name="connsiteX641" fmla="*/ 3668272 w 7175104"/>
              <a:gd name="connsiteY641" fmla="*/ 6058551 h 7019132"/>
              <a:gd name="connsiteX642" fmla="*/ 3648009 w 7175104"/>
              <a:gd name="connsiteY642" fmla="*/ 6132642 h 7019132"/>
              <a:gd name="connsiteX643" fmla="*/ 3607483 w 7175104"/>
              <a:gd name="connsiteY643" fmla="*/ 6193084 h 7019132"/>
              <a:gd name="connsiteX644" fmla="*/ 3500521 w 7175104"/>
              <a:gd name="connsiteY644" fmla="*/ 6253527 h 7019132"/>
              <a:gd name="connsiteX645" fmla="*/ 3795829 w 7175104"/>
              <a:gd name="connsiteY645" fmla="*/ 6226555 h 7019132"/>
              <a:gd name="connsiteX646" fmla="*/ 3715109 w 7175104"/>
              <a:gd name="connsiteY646" fmla="*/ 6273674 h 7019132"/>
              <a:gd name="connsiteX647" fmla="*/ 3627746 w 7175104"/>
              <a:gd name="connsiteY647" fmla="*/ 6320794 h 7019132"/>
              <a:gd name="connsiteX648" fmla="*/ 3507164 w 7175104"/>
              <a:gd name="connsiteY648" fmla="*/ 6367913 h 7019132"/>
              <a:gd name="connsiteX649" fmla="*/ 3459994 w 7175104"/>
              <a:gd name="connsiteY649" fmla="*/ 6361089 h 7019132"/>
              <a:gd name="connsiteX650" fmla="*/ 3439731 w 7175104"/>
              <a:gd name="connsiteY650" fmla="*/ 6347765 h 7019132"/>
              <a:gd name="connsiteX651" fmla="*/ 3392894 w 7175104"/>
              <a:gd name="connsiteY651" fmla="*/ 6307145 h 7019132"/>
              <a:gd name="connsiteX652" fmla="*/ 3150734 w 7175104"/>
              <a:gd name="connsiteY652" fmla="*/ 6421531 h 7019132"/>
              <a:gd name="connsiteX653" fmla="*/ 3076990 w 7175104"/>
              <a:gd name="connsiteY653" fmla="*/ 6428030 h 7019132"/>
              <a:gd name="connsiteX654" fmla="*/ 3030153 w 7175104"/>
              <a:gd name="connsiteY654" fmla="*/ 6455327 h 7019132"/>
              <a:gd name="connsiteX655" fmla="*/ 2909239 w 7175104"/>
              <a:gd name="connsiteY655" fmla="*/ 6475150 h 7019132"/>
              <a:gd name="connsiteX656" fmla="*/ 2835163 w 7175104"/>
              <a:gd name="connsiteY656" fmla="*/ 6455327 h 7019132"/>
              <a:gd name="connsiteX657" fmla="*/ 2781349 w 7175104"/>
              <a:gd name="connsiteY657" fmla="*/ 6455327 h 7019132"/>
              <a:gd name="connsiteX658" fmla="*/ 2761419 w 7175104"/>
              <a:gd name="connsiteY658" fmla="*/ 6448503 h 7019132"/>
              <a:gd name="connsiteX659" fmla="*/ 2747799 w 7175104"/>
              <a:gd name="connsiteY659" fmla="*/ 6434855 h 7019132"/>
              <a:gd name="connsiteX660" fmla="*/ 2553141 w 7175104"/>
              <a:gd name="connsiteY660" fmla="*/ 6508620 h 7019132"/>
              <a:gd name="connsiteX661" fmla="*/ 2378414 w 7175104"/>
              <a:gd name="connsiteY661" fmla="*/ 6589210 h 7019132"/>
              <a:gd name="connsiteX662" fmla="*/ 2404989 w 7175104"/>
              <a:gd name="connsiteY662" fmla="*/ 6596035 h 7019132"/>
              <a:gd name="connsiteX663" fmla="*/ 2183756 w 7175104"/>
              <a:gd name="connsiteY663" fmla="*/ 6696772 h 7019132"/>
              <a:gd name="connsiteX664" fmla="*/ 2062510 w 7175104"/>
              <a:gd name="connsiteY664" fmla="*/ 6817982 h 7019132"/>
              <a:gd name="connsiteX665" fmla="*/ 2096393 w 7175104"/>
              <a:gd name="connsiteY665" fmla="*/ 6683449 h 7019132"/>
              <a:gd name="connsiteX666" fmla="*/ 2069154 w 7175104"/>
              <a:gd name="connsiteY666" fmla="*/ 6676625 h 7019132"/>
              <a:gd name="connsiteX667" fmla="*/ 1988766 w 7175104"/>
              <a:gd name="connsiteY667" fmla="*/ 6696772 h 7019132"/>
              <a:gd name="connsiteX668" fmla="*/ 1887783 w 7175104"/>
              <a:gd name="connsiteY668" fmla="*/ 6737067 h 7019132"/>
              <a:gd name="connsiteX669" fmla="*/ 1860876 w 7175104"/>
              <a:gd name="connsiteY669" fmla="*/ 6777362 h 7019132"/>
              <a:gd name="connsiteX670" fmla="*/ 1908046 w 7175104"/>
              <a:gd name="connsiteY670" fmla="*/ 6797835 h 7019132"/>
              <a:gd name="connsiteX671" fmla="*/ 1854233 w 7175104"/>
              <a:gd name="connsiteY671" fmla="*/ 6804334 h 7019132"/>
              <a:gd name="connsiteX672" fmla="*/ 1746606 w 7175104"/>
              <a:gd name="connsiteY672" fmla="*/ 6891748 h 7019132"/>
              <a:gd name="connsiteX673" fmla="*/ 1686482 w 7175104"/>
              <a:gd name="connsiteY673" fmla="*/ 6938542 h 7019132"/>
              <a:gd name="connsiteX674" fmla="*/ 1619381 w 7175104"/>
              <a:gd name="connsiteY674" fmla="*/ 6985661 h 7019132"/>
              <a:gd name="connsiteX675" fmla="*/ 1619381 w 7175104"/>
              <a:gd name="connsiteY675" fmla="*/ 7019132 h 7019132"/>
              <a:gd name="connsiteX676" fmla="*/ 1578855 w 7175104"/>
              <a:gd name="connsiteY676" fmla="*/ 6999310 h 7019132"/>
              <a:gd name="connsiteX677" fmla="*/ 1585499 w 7175104"/>
              <a:gd name="connsiteY677" fmla="*/ 6979162 h 7019132"/>
              <a:gd name="connsiteX678" fmla="*/ 1599118 w 7175104"/>
              <a:gd name="connsiteY678" fmla="*/ 6965514 h 7019132"/>
              <a:gd name="connsiteX679" fmla="*/ 1605762 w 7175104"/>
              <a:gd name="connsiteY679" fmla="*/ 6958690 h 7019132"/>
              <a:gd name="connsiteX680" fmla="*/ 1612405 w 7175104"/>
              <a:gd name="connsiteY680" fmla="*/ 6958690 h 7019132"/>
              <a:gd name="connsiteX681" fmla="*/ 1693125 w 7175104"/>
              <a:gd name="connsiteY681" fmla="*/ 6864776 h 7019132"/>
              <a:gd name="connsiteX682" fmla="*/ 1585499 w 7175104"/>
              <a:gd name="connsiteY682" fmla="*/ 6891748 h 7019132"/>
              <a:gd name="connsiteX683" fmla="*/ 1578855 w 7175104"/>
              <a:gd name="connsiteY683" fmla="*/ 6871600 h 7019132"/>
              <a:gd name="connsiteX684" fmla="*/ 1619381 w 7175104"/>
              <a:gd name="connsiteY684" fmla="*/ 6830981 h 7019132"/>
              <a:gd name="connsiteX685" fmla="*/ 1626025 w 7175104"/>
              <a:gd name="connsiteY685" fmla="*/ 6851128 h 7019132"/>
              <a:gd name="connsiteX686" fmla="*/ 1652599 w 7175104"/>
              <a:gd name="connsiteY686" fmla="*/ 6804334 h 7019132"/>
              <a:gd name="connsiteX687" fmla="*/ 1760226 w 7175104"/>
              <a:gd name="connsiteY687" fmla="*/ 6764039 h 7019132"/>
              <a:gd name="connsiteX688" fmla="*/ 1860876 w 7175104"/>
              <a:gd name="connsiteY688" fmla="*/ 6717245 h 7019132"/>
              <a:gd name="connsiteX689" fmla="*/ 1894759 w 7175104"/>
              <a:gd name="connsiteY689" fmla="*/ 6717245 h 7019132"/>
              <a:gd name="connsiteX690" fmla="*/ 1921333 w 7175104"/>
              <a:gd name="connsiteY690" fmla="*/ 6710420 h 7019132"/>
              <a:gd name="connsiteX691" fmla="*/ 1934621 w 7175104"/>
              <a:gd name="connsiteY691" fmla="*/ 6696772 h 7019132"/>
              <a:gd name="connsiteX692" fmla="*/ 1921333 w 7175104"/>
              <a:gd name="connsiteY692" fmla="*/ 6690273 h 7019132"/>
              <a:gd name="connsiteX693" fmla="*/ 1860876 w 7175104"/>
              <a:gd name="connsiteY693" fmla="*/ 6696772 h 7019132"/>
              <a:gd name="connsiteX694" fmla="*/ 1954884 w 7175104"/>
              <a:gd name="connsiteY694" fmla="*/ 6616182 h 7019132"/>
              <a:gd name="connsiteX695" fmla="*/ 2156517 w 7175104"/>
              <a:gd name="connsiteY695" fmla="*/ 6569063 h 7019132"/>
              <a:gd name="connsiteX696" fmla="*/ 2216974 w 7175104"/>
              <a:gd name="connsiteY696" fmla="*/ 6515445 h 7019132"/>
              <a:gd name="connsiteX697" fmla="*/ 2297362 w 7175104"/>
              <a:gd name="connsiteY697" fmla="*/ 6475150 h 7019132"/>
              <a:gd name="connsiteX698" fmla="*/ 2337888 w 7175104"/>
              <a:gd name="connsiteY698" fmla="*/ 6434855 h 7019132"/>
              <a:gd name="connsiteX699" fmla="*/ 2459134 w 7175104"/>
              <a:gd name="connsiteY699" fmla="*/ 6361089 h 7019132"/>
              <a:gd name="connsiteX700" fmla="*/ 2492352 w 7175104"/>
              <a:gd name="connsiteY700" fmla="*/ 6300321 h 7019132"/>
              <a:gd name="connsiteX701" fmla="*/ 2492352 w 7175104"/>
              <a:gd name="connsiteY701" fmla="*/ 6287323 h 7019132"/>
              <a:gd name="connsiteX702" fmla="*/ 2492352 w 7175104"/>
              <a:gd name="connsiteY702" fmla="*/ 6280499 h 7019132"/>
              <a:gd name="connsiteX703" fmla="*/ 2479397 w 7175104"/>
              <a:gd name="connsiteY703" fmla="*/ 6267175 h 7019132"/>
              <a:gd name="connsiteX704" fmla="*/ 2532878 w 7175104"/>
              <a:gd name="connsiteY704" fmla="*/ 6253527 h 7019132"/>
              <a:gd name="connsiteX705" fmla="*/ 2633529 w 7175104"/>
              <a:gd name="connsiteY705" fmla="*/ 6179761 h 7019132"/>
              <a:gd name="connsiteX706" fmla="*/ 2640505 w 7175104"/>
              <a:gd name="connsiteY706" fmla="*/ 6166113 h 7019132"/>
              <a:gd name="connsiteX707" fmla="*/ 2647148 w 7175104"/>
              <a:gd name="connsiteY707" fmla="*/ 6152789 h 7019132"/>
              <a:gd name="connsiteX708" fmla="*/ 2660768 w 7175104"/>
              <a:gd name="connsiteY708" fmla="*/ 6139141 h 7019132"/>
              <a:gd name="connsiteX709" fmla="*/ 2714249 w 7175104"/>
              <a:gd name="connsiteY709" fmla="*/ 6092347 h 7019132"/>
              <a:gd name="connsiteX710" fmla="*/ 2767730 w 7175104"/>
              <a:gd name="connsiteY710" fmla="*/ 6092347 h 7019132"/>
              <a:gd name="connsiteX711" fmla="*/ 2875357 w 7175104"/>
              <a:gd name="connsiteY711" fmla="*/ 6025080 h 7019132"/>
              <a:gd name="connsiteX712" fmla="*/ 2852768 w 7175104"/>
              <a:gd name="connsiteY712" fmla="*/ 6009157 h 7019132"/>
              <a:gd name="connsiteX713" fmla="*/ 2868381 w 7175104"/>
              <a:gd name="connsiteY713" fmla="*/ 5988360 h 7019132"/>
              <a:gd name="connsiteX714" fmla="*/ 2903592 w 7175104"/>
              <a:gd name="connsiteY714" fmla="*/ 5973737 h 7019132"/>
              <a:gd name="connsiteX715" fmla="*/ 2907578 w 7175104"/>
              <a:gd name="connsiteY715" fmla="*/ 5984785 h 7019132"/>
              <a:gd name="connsiteX716" fmla="*/ 2909571 w 7175104"/>
              <a:gd name="connsiteY716" fmla="*/ 5991284 h 7019132"/>
              <a:gd name="connsiteX717" fmla="*/ 2909239 w 7175104"/>
              <a:gd name="connsiteY717" fmla="*/ 5991609 h 7019132"/>
              <a:gd name="connsiteX718" fmla="*/ 2912561 w 7175104"/>
              <a:gd name="connsiteY718" fmla="*/ 6001683 h 7019132"/>
              <a:gd name="connsiteX719" fmla="*/ 2909571 w 7175104"/>
              <a:gd name="connsiteY719" fmla="*/ 5991284 h 7019132"/>
              <a:gd name="connsiteX720" fmla="*/ 2915882 w 7175104"/>
              <a:gd name="connsiteY720" fmla="*/ 5984785 h 7019132"/>
              <a:gd name="connsiteX721" fmla="*/ 2909239 w 7175104"/>
              <a:gd name="connsiteY721" fmla="*/ 5971462 h 7019132"/>
              <a:gd name="connsiteX722" fmla="*/ 2903592 w 7175104"/>
              <a:gd name="connsiteY722" fmla="*/ 5973737 h 7019132"/>
              <a:gd name="connsiteX723" fmla="*/ 2899606 w 7175104"/>
              <a:gd name="connsiteY723" fmla="*/ 5963013 h 7019132"/>
              <a:gd name="connsiteX724" fmla="*/ 2895620 w 7175104"/>
              <a:gd name="connsiteY724" fmla="*/ 5957813 h 7019132"/>
              <a:gd name="connsiteX725" fmla="*/ 2888976 w 7175104"/>
              <a:gd name="connsiteY725" fmla="*/ 5957813 h 7019132"/>
              <a:gd name="connsiteX726" fmla="*/ 2875357 w 7175104"/>
              <a:gd name="connsiteY726" fmla="*/ 5978286 h 7019132"/>
              <a:gd name="connsiteX727" fmla="*/ 2868381 w 7175104"/>
              <a:gd name="connsiteY727" fmla="*/ 5988360 h 7019132"/>
              <a:gd name="connsiteX728" fmla="*/ 2827855 w 7175104"/>
              <a:gd name="connsiteY728" fmla="*/ 6005258 h 7019132"/>
              <a:gd name="connsiteX729" fmla="*/ 2761419 w 7175104"/>
              <a:gd name="connsiteY729" fmla="*/ 6038404 h 7019132"/>
              <a:gd name="connsiteX730" fmla="*/ 2727868 w 7175104"/>
              <a:gd name="connsiteY730" fmla="*/ 6058551 h 7019132"/>
              <a:gd name="connsiteX731" fmla="*/ 2714249 w 7175104"/>
              <a:gd name="connsiteY731" fmla="*/ 6065375 h 7019132"/>
              <a:gd name="connsiteX732" fmla="*/ 2700630 w 7175104"/>
              <a:gd name="connsiteY732" fmla="*/ 6072199 h 7019132"/>
              <a:gd name="connsiteX733" fmla="*/ 2687342 w 7175104"/>
              <a:gd name="connsiteY733" fmla="*/ 6025080 h 7019132"/>
              <a:gd name="connsiteX734" fmla="*/ 2680367 w 7175104"/>
              <a:gd name="connsiteY734" fmla="*/ 6025080 h 7019132"/>
              <a:gd name="connsiteX735" fmla="*/ 2613266 w 7175104"/>
              <a:gd name="connsiteY735" fmla="*/ 6058551 h 7019132"/>
              <a:gd name="connsiteX736" fmla="*/ 2553141 w 7175104"/>
              <a:gd name="connsiteY736" fmla="*/ 6085523 h 7019132"/>
              <a:gd name="connsiteX737" fmla="*/ 2519259 w 7175104"/>
              <a:gd name="connsiteY737" fmla="*/ 6085523 h 7019132"/>
              <a:gd name="connsiteX738" fmla="*/ 2498996 w 7175104"/>
              <a:gd name="connsiteY738" fmla="*/ 6105995 h 7019132"/>
              <a:gd name="connsiteX739" fmla="*/ 2337888 w 7175104"/>
              <a:gd name="connsiteY739" fmla="*/ 6166113 h 7019132"/>
              <a:gd name="connsiteX740" fmla="*/ 2115991 w 7175104"/>
              <a:gd name="connsiteY740" fmla="*/ 6300321 h 7019132"/>
              <a:gd name="connsiteX741" fmla="*/ 1760226 w 7175104"/>
              <a:gd name="connsiteY741" fmla="*/ 6455327 h 7019132"/>
              <a:gd name="connsiteX742" fmla="*/ 1592142 w 7175104"/>
              <a:gd name="connsiteY742" fmla="*/ 6515445 h 7019132"/>
              <a:gd name="connsiteX743" fmla="*/ 1404128 w 7175104"/>
              <a:gd name="connsiteY743" fmla="*/ 6582711 h 7019132"/>
              <a:gd name="connsiteX744" fmla="*/ 1383865 w 7175104"/>
              <a:gd name="connsiteY744" fmla="*/ 6596035 h 7019132"/>
              <a:gd name="connsiteX745" fmla="*/ 1303477 w 7175104"/>
              <a:gd name="connsiteY745" fmla="*/ 6616182 h 7019132"/>
              <a:gd name="connsiteX746" fmla="*/ 1276238 w 7175104"/>
              <a:gd name="connsiteY746" fmla="*/ 6629830 h 7019132"/>
              <a:gd name="connsiteX747" fmla="*/ 1034743 w 7175104"/>
              <a:gd name="connsiteY747" fmla="*/ 6710420 h 7019132"/>
              <a:gd name="connsiteX748" fmla="*/ 1021124 w 7175104"/>
              <a:gd name="connsiteY748" fmla="*/ 6710420 h 7019132"/>
              <a:gd name="connsiteX749" fmla="*/ 739102 w 7175104"/>
              <a:gd name="connsiteY749" fmla="*/ 6804334 h 7019132"/>
              <a:gd name="connsiteX750" fmla="*/ 732126 w 7175104"/>
              <a:gd name="connsiteY750" fmla="*/ 6804334 h 7019132"/>
              <a:gd name="connsiteX751" fmla="*/ 725483 w 7175104"/>
              <a:gd name="connsiteY751" fmla="*/ 6791010 h 7019132"/>
              <a:gd name="connsiteX752" fmla="*/ 685289 w 7175104"/>
              <a:gd name="connsiteY752" fmla="*/ 6791010 h 7019132"/>
              <a:gd name="connsiteX753" fmla="*/ 670009 w 7175104"/>
              <a:gd name="connsiteY753" fmla="*/ 6790036 h 7019132"/>
              <a:gd name="connsiteX754" fmla="*/ 651739 w 7175104"/>
              <a:gd name="connsiteY754" fmla="*/ 6738042 h 7019132"/>
              <a:gd name="connsiteX755" fmla="*/ 644763 w 7175104"/>
              <a:gd name="connsiteY755" fmla="*/ 6710420 h 7019132"/>
              <a:gd name="connsiteX756" fmla="*/ 651739 w 7175104"/>
              <a:gd name="connsiteY756" fmla="*/ 6710420 h 7019132"/>
              <a:gd name="connsiteX757" fmla="*/ 812846 w 7175104"/>
              <a:gd name="connsiteY757" fmla="*/ 6710420 h 7019132"/>
              <a:gd name="connsiteX758" fmla="*/ 855698 w 7175104"/>
              <a:gd name="connsiteY758" fmla="*/ 6693198 h 7019132"/>
              <a:gd name="connsiteX759" fmla="*/ 864334 w 7175104"/>
              <a:gd name="connsiteY759" fmla="*/ 6685074 h 7019132"/>
              <a:gd name="connsiteX760" fmla="*/ 865995 w 7175104"/>
              <a:gd name="connsiteY760" fmla="*/ 6687673 h 7019132"/>
              <a:gd name="connsiteX761" fmla="*/ 908514 w 7175104"/>
              <a:gd name="connsiteY761" fmla="*/ 6689623 h 7019132"/>
              <a:gd name="connsiteX762" fmla="*/ 909179 w 7175104"/>
              <a:gd name="connsiteY762" fmla="*/ 6692548 h 7019132"/>
              <a:gd name="connsiteX763" fmla="*/ 890244 w 7175104"/>
              <a:gd name="connsiteY763" fmla="*/ 6703596 h 7019132"/>
              <a:gd name="connsiteX764" fmla="*/ 866659 w 7175104"/>
              <a:gd name="connsiteY764" fmla="*/ 6717245 h 7019132"/>
              <a:gd name="connsiteX765" fmla="*/ 893234 w 7175104"/>
              <a:gd name="connsiteY765" fmla="*/ 6723744 h 7019132"/>
              <a:gd name="connsiteX766" fmla="*/ 913497 w 7175104"/>
              <a:gd name="connsiteY766" fmla="*/ 6723744 h 7019132"/>
              <a:gd name="connsiteX767" fmla="*/ 920473 w 7175104"/>
              <a:gd name="connsiteY767" fmla="*/ 6723744 h 7019132"/>
              <a:gd name="connsiteX768" fmla="*/ 909179 w 7175104"/>
              <a:gd name="connsiteY768" fmla="*/ 6692548 h 7019132"/>
              <a:gd name="connsiteX769" fmla="*/ 913497 w 7175104"/>
              <a:gd name="connsiteY769" fmla="*/ 6690273 h 7019132"/>
              <a:gd name="connsiteX770" fmla="*/ 908514 w 7175104"/>
              <a:gd name="connsiteY770" fmla="*/ 6689623 h 7019132"/>
              <a:gd name="connsiteX771" fmla="*/ 900210 w 7175104"/>
              <a:gd name="connsiteY771" fmla="*/ 6667526 h 7019132"/>
              <a:gd name="connsiteX772" fmla="*/ 895227 w 7175104"/>
              <a:gd name="connsiteY772" fmla="*/ 6654527 h 7019132"/>
              <a:gd name="connsiteX773" fmla="*/ 940736 w 7175104"/>
              <a:gd name="connsiteY773" fmla="*/ 6649653 h 7019132"/>
              <a:gd name="connsiteX774" fmla="*/ 913497 w 7175104"/>
              <a:gd name="connsiteY774" fmla="*/ 6629830 h 7019132"/>
              <a:gd name="connsiteX775" fmla="*/ 980930 w 7175104"/>
              <a:gd name="connsiteY775" fmla="*/ 6616182 h 7019132"/>
              <a:gd name="connsiteX776" fmla="*/ 933760 w 7175104"/>
              <a:gd name="connsiteY776" fmla="*/ 6609683 h 7019132"/>
              <a:gd name="connsiteX777" fmla="*/ 927116 w 7175104"/>
              <a:gd name="connsiteY777" fmla="*/ 6569063 h 7019132"/>
              <a:gd name="connsiteX778" fmla="*/ 866659 w 7175104"/>
              <a:gd name="connsiteY778" fmla="*/ 6602859 h 7019132"/>
              <a:gd name="connsiteX779" fmla="*/ 812846 w 7175104"/>
              <a:gd name="connsiteY779" fmla="*/ 6616182 h 7019132"/>
              <a:gd name="connsiteX780" fmla="*/ 786272 w 7175104"/>
              <a:gd name="connsiteY780" fmla="*/ 6636655 h 7019132"/>
              <a:gd name="connsiteX781" fmla="*/ 711199 w 7175104"/>
              <a:gd name="connsiteY781" fmla="*/ 6665901 h 7019132"/>
              <a:gd name="connsiteX782" fmla="*/ 705220 w 7175104"/>
              <a:gd name="connsiteY782" fmla="*/ 6669475 h 7019132"/>
              <a:gd name="connsiteX783" fmla="*/ 703559 w 7175104"/>
              <a:gd name="connsiteY783" fmla="*/ 6667526 h 7019132"/>
              <a:gd name="connsiteX784" fmla="*/ 692265 w 7175104"/>
              <a:gd name="connsiteY784" fmla="*/ 6669800 h 7019132"/>
              <a:gd name="connsiteX785" fmla="*/ 692265 w 7175104"/>
              <a:gd name="connsiteY785" fmla="*/ 6662976 h 7019132"/>
              <a:gd name="connsiteX786" fmla="*/ 550756 w 7175104"/>
              <a:gd name="connsiteY786" fmla="*/ 6717245 h 7019132"/>
              <a:gd name="connsiteX787" fmla="*/ 436486 w 7175104"/>
              <a:gd name="connsiteY787" fmla="*/ 6730568 h 7019132"/>
              <a:gd name="connsiteX788" fmla="*/ 398949 w 7175104"/>
              <a:gd name="connsiteY788" fmla="*/ 6747791 h 7019132"/>
              <a:gd name="connsiteX789" fmla="*/ 385330 w 7175104"/>
              <a:gd name="connsiteY789" fmla="*/ 6738042 h 7019132"/>
              <a:gd name="connsiteX790" fmla="*/ 362741 w 7175104"/>
              <a:gd name="connsiteY790" fmla="*/ 6730568 h 7019132"/>
              <a:gd name="connsiteX791" fmla="*/ 288997 w 7175104"/>
              <a:gd name="connsiteY791" fmla="*/ 6750390 h 7019132"/>
              <a:gd name="connsiteX792" fmla="*/ 248471 w 7175104"/>
              <a:gd name="connsiteY792" fmla="*/ 6750390 h 7019132"/>
              <a:gd name="connsiteX793" fmla="*/ 100651 w 7175104"/>
              <a:gd name="connsiteY793" fmla="*/ 6817982 h 7019132"/>
              <a:gd name="connsiteX794" fmla="*/ 107627 w 7175104"/>
              <a:gd name="connsiteY794" fmla="*/ 6777362 h 7019132"/>
              <a:gd name="connsiteX795" fmla="*/ 6644 w 7175104"/>
              <a:gd name="connsiteY795" fmla="*/ 6791010 h 7019132"/>
              <a:gd name="connsiteX796" fmla="*/ 120914 w 7175104"/>
              <a:gd name="connsiteY796" fmla="*/ 6737067 h 7019132"/>
              <a:gd name="connsiteX797" fmla="*/ 215253 w 7175104"/>
              <a:gd name="connsiteY797" fmla="*/ 6616182 h 7019132"/>
              <a:gd name="connsiteX798" fmla="*/ 134533 w 7175104"/>
              <a:gd name="connsiteY798" fmla="*/ 6656477 h 7019132"/>
              <a:gd name="connsiteX799" fmla="*/ 0 w 7175104"/>
              <a:gd name="connsiteY799" fmla="*/ 6717245 h 7019132"/>
              <a:gd name="connsiteX800" fmla="*/ 40526 w 7175104"/>
              <a:gd name="connsiteY800" fmla="*/ 6683449 h 7019132"/>
              <a:gd name="connsiteX801" fmla="*/ 80720 w 7175104"/>
              <a:gd name="connsiteY801" fmla="*/ 6662976 h 7019132"/>
              <a:gd name="connsiteX802" fmla="*/ 114270 w 7175104"/>
              <a:gd name="connsiteY802" fmla="*/ 6649653 h 7019132"/>
              <a:gd name="connsiteX803" fmla="*/ 134533 w 7175104"/>
              <a:gd name="connsiteY803" fmla="*/ 6636655 h 7019132"/>
              <a:gd name="connsiteX804" fmla="*/ 87363 w 7175104"/>
              <a:gd name="connsiteY804" fmla="*/ 6649653 h 7019132"/>
              <a:gd name="connsiteX805" fmla="*/ 154464 w 7175104"/>
              <a:gd name="connsiteY805" fmla="*/ 6616182 h 7019132"/>
              <a:gd name="connsiteX806" fmla="*/ 152803 w 7175104"/>
              <a:gd name="connsiteY806" fmla="*/ 6610983 h 7019132"/>
              <a:gd name="connsiteX807" fmla="*/ 165094 w 7175104"/>
              <a:gd name="connsiteY807" fmla="*/ 6604808 h 7019132"/>
              <a:gd name="connsiteX808" fmla="*/ 175059 w 7175104"/>
              <a:gd name="connsiteY808" fmla="*/ 6600584 h 7019132"/>
              <a:gd name="connsiteX809" fmla="*/ 181371 w 7175104"/>
              <a:gd name="connsiteY809" fmla="*/ 6596035 h 7019132"/>
              <a:gd name="connsiteX810" fmla="*/ 165094 w 7175104"/>
              <a:gd name="connsiteY810" fmla="*/ 6604808 h 7019132"/>
              <a:gd name="connsiteX811" fmla="*/ 154464 w 7175104"/>
              <a:gd name="connsiteY811" fmla="*/ 6609683 h 7019132"/>
              <a:gd name="connsiteX812" fmla="*/ 127890 w 7175104"/>
              <a:gd name="connsiteY812" fmla="*/ 6623006 h 7019132"/>
              <a:gd name="connsiteX813" fmla="*/ 94007 w 7175104"/>
              <a:gd name="connsiteY813" fmla="*/ 6609683 h 7019132"/>
              <a:gd name="connsiteX814" fmla="*/ 140845 w 7175104"/>
              <a:gd name="connsiteY814" fmla="*/ 6589210 h 7019132"/>
              <a:gd name="connsiteX815" fmla="*/ 201634 w 7175104"/>
              <a:gd name="connsiteY815" fmla="*/ 6508620 h 7019132"/>
              <a:gd name="connsiteX816" fmla="*/ 161108 w 7175104"/>
              <a:gd name="connsiteY816" fmla="*/ 6522269 h 7019132"/>
              <a:gd name="connsiteX817" fmla="*/ 275378 w 7175104"/>
              <a:gd name="connsiteY817" fmla="*/ 6448503 h 7019132"/>
              <a:gd name="connsiteX818" fmla="*/ 248471 w 7175104"/>
              <a:gd name="connsiteY818" fmla="*/ 6434855 h 7019132"/>
              <a:gd name="connsiteX819" fmla="*/ 228540 w 7175104"/>
              <a:gd name="connsiteY819" fmla="*/ 6448503 h 7019132"/>
              <a:gd name="connsiteX820" fmla="*/ 275378 w 7175104"/>
              <a:gd name="connsiteY820" fmla="*/ 6421531 h 7019132"/>
              <a:gd name="connsiteX821" fmla="*/ 234852 w 7175104"/>
              <a:gd name="connsiteY821" fmla="*/ 6401059 h 7019132"/>
              <a:gd name="connsiteX822" fmla="*/ 302284 w 7175104"/>
              <a:gd name="connsiteY822" fmla="*/ 6367913 h 7019132"/>
              <a:gd name="connsiteX823" fmla="*/ 275378 w 7175104"/>
              <a:gd name="connsiteY823" fmla="*/ 6374737 h 7019132"/>
              <a:gd name="connsiteX824" fmla="*/ 266741 w 7175104"/>
              <a:gd name="connsiteY824" fmla="*/ 6380261 h 7019132"/>
              <a:gd name="connsiteX825" fmla="*/ 247807 w 7175104"/>
              <a:gd name="connsiteY825" fmla="*/ 6371162 h 7019132"/>
              <a:gd name="connsiteX826" fmla="*/ 181371 w 7175104"/>
              <a:gd name="connsiteY826" fmla="*/ 6380911 h 7019132"/>
              <a:gd name="connsiteX827" fmla="*/ 228540 w 7175104"/>
              <a:gd name="connsiteY827" fmla="*/ 6354264 h 7019132"/>
              <a:gd name="connsiteX828" fmla="*/ 174727 w 7175104"/>
              <a:gd name="connsiteY828" fmla="*/ 6361089 h 7019132"/>
              <a:gd name="connsiteX829" fmla="*/ 248471 w 7175104"/>
              <a:gd name="connsiteY829" fmla="*/ 6340941 h 7019132"/>
              <a:gd name="connsiteX830" fmla="*/ 288997 w 7175104"/>
              <a:gd name="connsiteY830" fmla="*/ 6300321 h 7019132"/>
              <a:gd name="connsiteX831" fmla="*/ 262091 w 7175104"/>
              <a:gd name="connsiteY831" fmla="*/ 6307145 h 7019132"/>
              <a:gd name="connsiteX832" fmla="*/ 282021 w 7175104"/>
              <a:gd name="connsiteY832" fmla="*/ 6293497 h 7019132"/>
              <a:gd name="connsiteX833" fmla="*/ 228540 w 7175104"/>
              <a:gd name="connsiteY833" fmla="*/ 6307145 h 7019132"/>
              <a:gd name="connsiteX834" fmla="*/ 234852 w 7175104"/>
              <a:gd name="connsiteY834" fmla="*/ 6287323 h 7019132"/>
              <a:gd name="connsiteX835" fmla="*/ 268734 w 7175104"/>
              <a:gd name="connsiteY835" fmla="*/ 6273674 h 7019132"/>
              <a:gd name="connsiteX836" fmla="*/ 234852 w 7175104"/>
              <a:gd name="connsiteY836" fmla="*/ 6267175 h 7019132"/>
              <a:gd name="connsiteX837" fmla="*/ 268734 w 7175104"/>
              <a:gd name="connsiteY837" fmla="*/ 6246703 h 7019132"/>
              <a:gd name="connsiteX838" fmla="*/ 262091 w 7175104"/>
              <a:gd name="connsiteY838" fmla="*/ 6233379 h 7019132"/>
              <a:gd name="connsiteX839" fmla="*/ 234852 w 7175104"/>
              <a:gd name="connsiteY839" fmla="*/ 6246703 h 7019132"/>
              <a:gd name="connsiteX840" fmla="*/ 215253 w 7175104"/>
              <a:gd name="connsiteY840" fmla="*/ 6267175 h 7019132"/>
              <a:gd name="connsiteX841" fmla="*/ 221897 w 7175104"/>
              <a:gd name="connsiteY841" fmla="*/ 6246703 h 7019132"/>
              <a:gd name="connsiteX842" fmla="*/ 167751 w 7175104"/>
              <a:gd name="connsiteY842" fmla="*/ 6267175 h 7019132"/>
              <a:gd name="connsiteX843" fmla="*/ 181371 w 7175104"/>
              <a:gd name="connsiteY843" fmla="*/ 6260351 h 7019132"/>
              <a:gd name="connsiteX844" fmla="*/ 140845 w 7175104"/>
              <a:gd name="connsiteY844" fmla="*/ 6246703 h 7019132"/>
              <a:gd name="connsiteX845" fmla="*/ 120914 w 7175104"/>
              <a:gd name="connsiteY845" fmla="*/ 6219731 h 7019132"/>
              <a:gd name="connsiteX846" fmla="*/ 94007 w 7175104"/>
              <a:gd name="connsiteY846" fmla="*/ 6226555 h 7019132"/>
              <a:gd name="connsiteX847" fmla="*/ 134533 w 7175104"/>
              <a:gd name="connsiteY847" fmla="*/ 6199909 h 7019132"/>
              <a:gd name="connsiteX848" fmla="*/ 147488 w 7175104"/>
              <a:gd name="connsiteY848" fmla="*/ 6186585 h 7019132"/>
              <a:gd name="connsiteX849" fmla="*/ 100651 w 7175104"/>
              <a:gd name="connsiteY849" fmla="*/ 6213232 h 7019132"/>
              <a:gd name="connsiteX850" fmla="*/ 134533 w 7175104"/>
              <a:gd name="connsiteY850" fmla="*/ 6193084 h 7019132"/>
              <a:gd name="connsiteX851" fmla="*/ 147488 w 7175104"/>
              <a:gd name="connsiteY851" fmla="*/ 6166113 h 7019132"/>
              <a:gd name="connsiteX852" fmla="*/ 114270 w 7175104"/>
              <a:gd name="connsiteY852" fmla="*/ 6193084 h 7019132"/>
              <a:gd name="connsiteX853" fmla="*/ 103308 w 7175104"/>
              <a:gd name="connsiteY853" fmla="*/ 6185610 h 7019132"/>
              <a:gd name="connsiteX854" fmla="*/ 94339 w 7175104"/>
              <a:gd name="connsiteY854" fmla="*/ 6185935 h 7019132"/>
              <a:gd name="connsiteX855" fmla="*/ 156457 w 7175104"/>
              <a:gd name="connsiteY855" fmla="*/ 6144340 h 7019132"/>
              <a:gd name="connsiteX856" fmla="*/ 188014 w 7175104"/>
              <a:gd name="connsiteY856" fmla="*/ 6112169 h 7019132"/>
              <a:gd name="connsiteX857" fmla="*/ 140845 w 7175104"/>
              <a:gd name="connsiteY857" fmla="*/ 6159614 h 7019132"/>
              <a:gd name="connsiteX858" fmla="*/ 167751 w 7175104"/>
              <a:gd name="connsiteY858" fmla="*/ 6172937 h 7019132"/>
              <a:gd name="connsiteX859" fmla="*/ 181371 w 7175104"/>
              <a:gd name="connsiteY859" fmla="*/ 6172937 h 7019132"/>
              <a:gd name="connsiteX860" fmla="*/ 201634 w 7175104"/>
              <a:gd name="connsiteY860" fmla="*/ 6152789 h 7019132"/>
              <a:gd name="connsiteX861" fmla="*/ 241828 w 7175104"/>
              <a:gd name="connsiteY861" fmla="*/ 6159614 h 7019132"/>
              <a:gd name="connsiteX862" fmla="*/ 268734 w 7175104"/>
              <a:gd name="connsiteY862" fmla="*/ 6132642 h 7019132"/>
              <a:gd name="connsiteX863" fmla="*/ 255115 w 7175104"/>
              <a:gd name="connsiteY863" fmla="*/ 6132642 h 7019132"/>
              <a:gd name="connsiteX864" fmla="*/ 309260 w 7175104"/>
              <a:gd name="connsiteY864" fmla="*/ 6139141 h 7019132"/>
              <a:gd name="connsiteX865" fmla="*/ 335835 w 7175104"/>
              <a:gd name="connsiteY865" fmla="*/ 6152789 h 7019132"/>
              <a:gd name="connsiteX866" fmla="*/ 383004 w 7175104"/>
              <a:gd name="connsiteY866" fmla="*/ 6105995 h 7019132"/>
              <a:gd name="connsiteX867" fmla="*/ 423198 w 7175104"/>
              <a:gd name="connsiteY867" fmla="*/ 6092347 h 7019132"/>
              <a:gd name="connsiteX868" fmla="*/ 450105 w 7175104"/>
              <a:gd name="connsiteY868" fmla="*/ 6065375 h 7019132"/>
              <a:gd name="connsiteX869" fmla="*/ 403267 w 7175104"/>
              <a:gd name="connsiteY869" fmla="*/ 6092347 h 7019132"/>
              <a:gd name="connsiteX870" fmla="*/ 389648 w 7175104"/>
              <a:gd name="connsiteY870" fmla="*/ 6092347 h 7019132"/>
              <a:gd name="connsiteX871" fmla="*/ 396624 w 7175104"/>
              <a:gd name="connsiteY871" fmla="*/ 6038404 h 7019132"/>
              <a:gd name="connsiteX872" fmla="*/ 456749 w 7175104"/>
              <a:gd name="connsiteY872" fmla="*/ 6005258 h 7019132"/>
              <a:gd name="connsiteX873" fmla="*/ 396624 w 7175104"/>
              <a:gd name="connsiteY873" fmla="*/ 6011757 h 7019132"/>
              <a:gd name="connsiteX874" fmla="*/ 429842 w 7175104"/>
              <a:gd name="connsiteY874" fmla="*/ 5991609 h 7019132"/>
              <a:gd name="connsiteX875" fmla="*/ 396624 w 7175104"/>
              <a:gd name="connsiteY875" fmla="*/ 6005258 h 7019132"/>
              <a:gd name="connsiteX876" fmla="*/ 463392 w 7175104"/>
              <a:gd name="connsiteY876" fmla="*/ 5964638 h 7019132"/>
              <a:gd name="connsiteX877" fmla="*/ 403267 w 7175104"/>
              <a:gd name="connsiteY877" fmla="*/ 5978286 h 7019132"/>
              <a:gd name="connsiteX878" fmla="*/ 443461 w 7175104"/>
              <a:gd name="connsiteY878" fmla="*/ 5957813 h 7019132"/>
              <a:gd name="connsiteX879" fmla="*/ 383004 w 7175104"/>
              <a:gd name="connsiteY879" fmla="*/ 5950989 h 7019132"/>
              <a:gd name="connsiteX880" fmla="*/ 409911 w 7175104"/>
              <a:gd name="connsiteY880" fmla="*/ 5937666 h 7019132"/>
              <a:gd name="connsiteX881" fmla="*/ 369385 w 7175104"/>
              <a:gd name="connsiteY881" fmla="*/ 5884048 h 7019132"/>
              <a:gd name="connsiteX882" fmla="*/ 409911 w 7175104"/>
              <a:gd name="connsiteY882" fmla="*/ 5877223 h 7019132"/>
              <a:gd name="connsiteX883" fmla="*/ 416555 w 7175104"/>
              <a:gd name="connsiteY883" fmla="*/ 5837253 h 7019132"/>
              <a:gd name="connsiteX884" fmla="*/ 443461 w 7175104"/>
              <a:gd name="connsiteY884" fmla="*/ 5810282 h 7019132"/>
              <a:gd name="connsiteX885" fmla="*/ 429842 w 7175104"/>
              <a:gd name="connsiteY885" fmla="*/ 5817106 h 7019132"/>
              <a:gd name="connsiteX886" fmla="*/ 409911 w 7175104"/>
              <a:gd name="connsiteY886" fmla="*/ 5830429 h 7019132"/>
              <a:gd name="connsiteX887" fmla="*/ 403267 w 7175104"/>
              <a:gd name="connsiteY887" fmla="*/ 5823605 h 7019132"/>
              <a:gd name="connsiteX888" fmla="*/ 409911 w 7175104"/>
              <a:gd name="connsiteY888" fmla="*/ 5823605 h 7019132"/>
              <a:gd name="connsiteX889" fmla="*/ 436486 w 7175104"/>
              <a:gd name="connsiteY889" fmla="*/ 5796633 h 7019132"/>
              <a:gd name="connsiteX890" fmla="*/ 436486 w 7175104"/>
              <a:gd name="connsiteY890" fmla="*/ 5803458 h 7019132"/>
              <a:gd name="connsiteX891" fmla="*/ 456749 w 7175104"/>
              <a:gd name="connsiteY891" fmla="*/ 5796633 h 7019132"/>
              <a:gd name="connsiteX892" fmla="*/ 477011 w 7175104"/>
              <a:gd name="connsiteY892" fmla="*/ 5776486 h 7019132"/>
              <a:gd name="connsiteX893" fmla="*/ 497275 w 7175104"/>
              <a:gd name="connsiteY893" fmla="*/ 5769662 h 7019132"/>
              <a:gd name="connsiteX894" fmla="*/ 477011 w 7175104"/>
              <a:gd name="connsiteY894" fmla="*/ 5783310 h 7019132"/>
              <a:gd name="connsiteX895" fmla="*/ 503918 w 7175104"/>
              <a:gd name="connsiteY895" fmla="*/ 5803458 h 7019132"/>
              <a:gd name="connsiteX896" fmla="*/ 577994 w 7175104"/>
              <a:gd name="connsiteY896" fmla="*/ 5803458 h 7019132"/>
              <a:gd name="connsiteX897" fmla="*/ 577994 w 7175104"/>
              <a:gd name="connsiteY897" fmla="*/ 5850252 h 7019132"/>
              <a:gd name="connsiteX898" fmla="*/ 530493 w 7175104"/>
              <a:gd name="connsiteY898" fmla="*/ 5870724 h 7019132"/>
              <a:gd name="connsiteX899" fmla="*/ 577994 w 7175104"/>
              <a:gd name="connsiteY899" fmla="*/ 5850252 h 7019132"/>
              <a:gd name="connsiteX900" fmla="*/ 577994 w 7175104"/>
              <a:gd name="connsiteY900" fmla="*/ 5870724 h 7019132"/>
              <a:gd name="connsiteX901" fmla="*/ 523849 w 7175104"/>
              <a:gd name="connsiteY901" fmla="*/ 5917843 h 7019132"/>
              <a:gd name="connsiteX902" fmla="*/ 537468 w 7175104"/>
              <a:gd name="connsiteY902" fmla="*/ 5911019 h 7019132"/>
              <a:gd name="connsiteX903" fmla="*/ 584638 w 7175104"/>
              <a:gd name="connsiteY903" fmla="*/ 5884048 h 7019132"/>
              <a:gd name="connsiteX904" fmla="*/ 530493 w 7175104"/>
              <a:gd name="connsiteY904" fmla="*/ 5964638 h 7019132"/>
              <a:gd name="connsiteX905" fmla="*/ 577994 w 7175104"/>
              <a:gd name="connsiteY905" fmla="*/ 5944490 h 7019132"/>
              <a:gd name="connsiteX906" fmla="*/ 550756 w 7175104"/>
              <a:gd name="connsiteY906" fmla="*/ 5971462 h 7019132"/>
              <a:gd name="connsiteX907" fmla="*/ 631476 w 7175104"/>
              <a:gd name="connsiteY907" fmla="*/ 5950989 h 7019132"/>
              <a:gd name="connsiteX908" fmla="*/ 597925 w 7175104"/>
              <a:gd name="connsiteY908" fmla="*/ 5971462 h 7019132"/>
              <a:gd name="connsiteX909" fmla="*/ 577994 w 7175104"/>
              <a:gd name="connsiteY909" fmla="*/ 5971462 h 7019132"/>
              <a:gd name="connsiteX910" fmla="*/ 571019 w 7175104"/>
              <a:gd name="connsiteY910" fmla="*/ 6005258 h 7019132"/>
              <a:gd name="connsiteX911" fmla="*/ 611213 w 7175104"/>
              <a:gd name="connsiteY911" fmla="*/ 5971462 h 7019132"/>
              <a:gd name="connsiteX912" fmla="*/ 685289 w 7175104"/>
              <a:gd name="connsiteY912" fmla="*/ 5937666 h 7019132"/>
              <a:gd name="connsiteX913" fmla="*/ 718839 w 7175104"/>
              <a:gd name="connsiteY913" fmla="*/ 5937666 h 7019132"/>
              <a:gd name="connsiteX914" fmla="*/ 739102 w 7175104"/>
              <a:gd name="connsiteY914" fmla="*/ 5917843 h 7019132"/>
              <a:gd name="connsiteX915" fmla="*/ 779628 w 7175104"/>
              <a:gd name="connsiteY915" fmla="*/ 5924668 h 7019132"/>
              <a:gd name="connsiteX916" fmla="*/ 779628 w 7175104"/>
              <a:gd name="connsiteY916" fmla="*/ 5904195 h 7019132"/>
              <a:gd name="connsiteX917" fmla="*/ 819490 w 7175104"/>
              <a:gd name="connsiteY917" fmla="*/ 5884048 h 7019132"/>
              <a:gd name="connsiteX918" fmla="*/ 906853 w 7175104"/>
              <a:gd name="connsiteY918" fmla="*/ 5783310 h 7019132"/>
              <a:gd name="connsiteX919" fmla="*/ 940736 w 7175104"/>
              <a:gd name="connsiteY919" fmla="*/ 5743340 h 7019132"/>
              <a:gd name="connsiteX920" fmla="*/ 976279 w 7175104"/>
              <a:gd name="connsiteY920" fmla="*/ 5734566 h 7019132"/>
              <a:gd name="connsiteX921" fmla="*/ 988238 w 7175104"/>
              <a:gd name="connsiteY921" fmla="*/ 5727742 h 7019132"/>
              <a:gd name="connsiteX922" fmla="*/ 997871 w 7175104"/>
              <a:gd name="connsiteY922" fmla="*/ 5725467 h 7019132"/>
              <a:gd name="connsiteX923" fmla="*/ 1005843 w 7175104"/>
              <a:gd name="connsiteY923" fmla="*/ 5722218 h 7019132"/>
              <a:gd name="connsiteX924" fmla="*/ 999200 w 7175104"/>
              <a:gd name="connsiteY924" fmla="*/ 5726767 h 7019132"/>
              <a:gd name="connsiteX925" fmla="*/ 980930 w 7175104"/>
              <a:gd name="connsiteY925" fmla="*/ 5743340 h 7019132"/>
              <a:gd name="connsiteX926" fmla="*/ 1021124 w 7175104"/>
              <a:gd name="connsiteY926" fmla="*/ 5716043 h 7019132"/>
              <a:gd name="connsiteX927" fmla="*/ 1005843 w 7175104"/>
              <a:gd name="connsiteY927" fmla="*/ 5722218 h 7019132"/>
              <a:gd name="connsiteX928" fmla="*/ 1009165 w 7175104"/>
              <a:gd name="connsiteY928" fmla="*/ 5719293 h 7019132"/>
              <a:gd name="connsiteX929" fmla="*/ 1007504 w 7175104"/>
              <a:gd name="connsiteY929" fmla="*/ 5716043 h 7019132"/>
              <a:gd name="connsiteX930" fmla="*/ 988238 w 7175104"/>
              <a:gd name="connsiteY930" fmla="*/ 5727742 h 7019132"/>
              <a:gd name="connsiteX931" fmla="*/ 985580 w 7175104"/>
              <a:gd name="connsiteY931" fmla="*/ 5728067 h 7019132"/>
              <a:gd name="connsiteX932" fmla="*/ 990231 w 7175104"/>
              <a:gd name="connsiteY932" fmla="*/ 5709544 h 7019132"/>
              <a:gd name="connsiteX933" fmla="*/ 988720 w 7175104"/>
              <a:gd name="connsiteY933" fmla="*/ 5708374 h 7019132"/>
              <a:gd name="connsiteX934" fmla="*/ 989021 w 7175104"/>
              <a:gd name="connsiteY934" fmla="*/ 5708067 h 7019132"/>
              <a:gd name="connsiteX935" fmla="*/ 988490 w 7175104"/>
              <a:gd name="connsiteY935" fmla="*/ 5708196 h 7019132"/>
              <a:gd name="connsiteX936" fmla="*/ 982258 w 7175104"/>
              <a:gd name="connsiteY936" fmla="*/ 5703370 h 7019132"/>
              <a:gd name="connsiteX937" fmla="*/ 1007504 w 7175104"/>
              <a:gd name="connsiteY937" fmla="*/ 5689072 h 7019132"/>
              <a:gd name="connsiteX938" fmla="*/ 974286 w 7175104"/>
              <a:gd name="connsiteY938" fmla="*/ 5668924 h 7019132"/>
              <a:gd name="connsiteX939" fmla="*/ 927116 w 7175104"/>
              <a:gd name="connsiteY939" fmla="*/ 5695896 h 7019132"/>
              <a:gd name="connsiteX940" fmla="*/ 980930 w 7175104"/>
              <a:gd name="connsiteY940" fmla="*/ 5655926 h 7019132"/>
              <a:gd name="connsiteX941" fmla="*/ 960999 w 7175104"/>
              <a:gd name="connsiteY941" fmla="*/ 5649102 h 7019132"/>
              <a:gd name="connsiteX942" fmla="*/ 933760 w 7175104"/>
              <a:gd name="connsiteY942" fmla="*/ 5675748 h 7019132"/>
              <a:gd name="connsiteX943" fmla="*/ 920473 w 7175104"/>
              <a:gd name="connsiteY943" fmla="*/ 5655926 h 7019132"/>
              <a:gd name="connsiteX944" fmla="*/ 900210 w 7175104"/>
              <a:gd name="connsiteY944" fmla="*/ 5615306 h 7019132"/>
              <a:gd name="connsiteX945" fmla="*/ 960999 w 7175104"/>
              <a:gd name="connsiteY945" fmla="*/ 5581510 h 7019132"/>
              <a:gd name="connsiteX946" fmla="*/ 980930 w 7175104"/>
              <a:gd name="connsiteY946" fmla="*/ 5541540 h 7019132"/>
              <a:gd name="connsiteX947" fmla="*/ 920473 w 7175104"/>
              <a:gd name="connsiteY947" fmla="*/ 5555188 h 7019132"/>
              <a:gd name="connsiteX948" fmla="*/ 880279 w 7175104"/>
              <a:gd name="connsiteY948" fmla="*/ 5588334 h 7019132"/>
              <a:gd name="connsiteX949" fmla="*/ 873635 w 7175104"/>
              <a:gd name="connsiteY949" fmla="*/ 5575336 h 7019132"/>
              <a:gd name="connsiteX950" fmla="*/ 940736 w 7175104"/>
              <a:gd name="connsiteY950" fmla="*/ 5528217 h 7019132"/>
              <a:gd name="connsiteX951" fmla="*/ 906853 w 7175104"/>
              <a:gd name="connsiteY951" fmla="*/ 5528217 h 7019132"/>
              <a:gd name="connsiteX952" fmla="*/ 853372 w 7175104"/>
              <a:gd name="connsiteY952" fmla="*/ 5575336 h 7019132"/>
              <a:gd name="connsiteX953" fmla="*/ 866659 w 7175104"/>
              <a:gd name="connsiteY953" fmla="*/ 5615306 h 7019132"/>
              <a:gd name="connsiteX954" fmla="*/ 880279 w 7175104"/>
              <a:gd name="connsiteY954" fmla="*/ 5628954 h 7019132"/>
              <a:gd name="connsiteX955" fmla="*/ 853372 w 7175104"/>
              <a:gd name="connsiteY955" fmla="*/ 5668924 h 7019132"/>
              <a:gd name="connsiteX956" fmla="*/ 644763 w 7175104"/>
              <a:gd name="connsiteY956" fmla="*/ 5783310 h 7019132"/>
              <a:gd name="connsiteX957" fmla="*/ 577994 w 7175104"/>
              <a:gd name="connsiteY957" fmla="*/ 5810282 h 7019132"/>
              <a:gd name="connsiteX958" fmla="*/ 604901 w 7175104"/>
              <a:gd name="connsiteY958" fmla="*/ 5776486 h 7019132"/>
              <a:gd name="connsiteX959" fmla="*/ 604901 w 7175104"/>
              <a:gd name="connsiteY959" fmla="*/ 5756338 h 7019132"/>
              <a:gd name="connsiteX960" fmla="*/ 692265 w 7175104"/>
              <a:gd name="connsiteY960" fmla="*/ 5689072 h 7019132"/>
              <a:gd name="connsiteX961" fmla="*/ 638119 w 7175104"/>
              <a:gd name="connsiteY961" fmla="*/ 5709544 h 7019132"/>
              <a:gd name="connsiteX962" fmla="*/ 665026 w 7175104"/>
              <a:gd name="connsiteY962" fmla="*/ 5682573 h 7019132"/>
              <a:gd name="connsiteX963" fmla="*/ 644763 w 7175104"/>
              <a:gd name="connsiteY963" fmla="*/ 5695896 h 7019132"/>
              <a:gd name="connsiteX964" fmla="*/ 631476 w 7175104"/>
              <a:gd name="connsiteY964" fmla="*/ 5689072 h 7019132"/>
              <a:gd name="connsiteX965" fmla="*/ 624832 w 7175104"/>
              <a:gd name="connsiteY965" fmla="*/ 5689072 h 7019132"/>
              <a:gd name="connsiteX966" fmla="*/ 644763 w 7175104"/>
              <a:gd name="connsiteY966" fmla="*/ 5662750 h 7019132"/>
              <a:gd name="connsiteX967" fmla="*/ 611213 w 7175104"/>
              <a:gd name="connsiteY967" fmla="*/ 5682573 h 7019132"/>
              <a:gd name="connsiteX968" fmla="*/ 658382 w 7175104"/>
              <a:gd name="connsiteY968" fmla="*/ 5615306 h 7019132"/>
              <a:gd name="connsiteX969" fmla="*/ 692265 w 7175104"/>
              <a:gd name="connsiteY969" fmla="*/ 5595158 h 7019132"/>
              <a:gd name="connsiteX970" fmla="*/ 711863 w 7175104"/>
              <a:gd name="connsiteY970" fmla="*/ 5575336 h 7019132"/>
              <a:gd name="connsiteX971" fmla="*/ 766009 w 7175104"/>
              <a:gd name="connsiteY971" fmla="*/ 5561687 h 7019132"/>
              <a:gd name="connsiteX972" fmla="*/ 793912 w 7175104"/>
              <a:gd name="connsiteY972" fmla="*/ 5534716 h 7019132"/>
              <a:gd name="connsiteX973" fmla="*/ 797566 w 7175104"/>
              <a:gd name="connsiteY973" fmla="*/ 5529191 h 7019132"/>
              <a:gd name="connsiteX974" fmla="*/ 826134 w 7175104"/>
              <a:gd name="connsiteY974" fmla="*/ 5507744 h 7019132"/>
              <a:gd name="connsiteX975" fmla="*/ 799227 w 7175104"/>
              <a:gd name="connsiteY975" fmla="*/ 5527242 h 7019132"/>
              <a:gd name="connsiteX976" fmla="*/ 826134 w 7175104"/>
              <a:gd name="connsiteY976" fmla="*/ 5501245 h 7019132"/>
              <a:gd name="connsiteX977" fmla="*/ 786272 w 7175104"/>
              <a:gd name="connsiteY977" fmla="*/ 5514568 h 7019132"/>
              <a:gd name="connsiteX978" fmla="*/ 826134 w 7175104"/>
              <a:gd name="connsiteY978" fmla="*/ 5487597 h 7019132"/>
              <a:gd name="connsiteX979" fmla="*/ 893234 w 7175104"/>
              <a:gd name="connsiteY979" fmla="*/ 5460950 h 7019132"/>
              <a:gd name="connsiteX980" fmla="*/ 846397 w 7175104"/>
              <a:gd name="connsiteY980" fmla="*/ 5494421 h 7019132"/>
              <a:gd name="connsiteX981" fmla="*/ 920473 w 7175104"/>
              <a:gd name="connsiteY981" fmla="*/ 5454126 h 7019132"/>
              <a:gd name="connsiteX982" fmla="*/ 886923 w 7175104"/>
              <a:gd name="connsiteY982" fmla="*/ 5454126 h 7019132"/>
              <a:gd name="connsiteX983" fmla="*/ 906853 w 7175104"/>
              <a:gd name="connsiteY983" fmla="*/ 5420655 h 7019132"/>
              <a:gd name="connsiteX984" fmla="*/ 900210 w 7175104"/>
              <a:gd name="connsiteY984" fmla="*/ 5413831 h 7019132"/>
              <a:gd name="connsiteX985" fmla="*/ 886923 w 7175104"/>
              <a:gd name="connsiteY985" fmla="*/ 5413831 h 7019132"/>
              <a:gd name="connsiteX986" fmla="*/ 846397 w 7175104"/>
              <a:gd name="connsiteY986" fmla="*/ 5420655 h 7019132"/>
              <a:gd name="connsiteX987" fmla="*/ 880279 w 7175104"/>
              <a:gd name="connsiteY987" fmla="*/ 5387184 h 7019132"/>
              <a:gd name="connsiteX988" fmla="*/ 766009 w 7175104"/>
              <a:gd name="connsiteY988" fmla="*/ 5387184 h 7019132"/>
              <a:gd name="connsiteX989" fmla="*/ 819490 w 7175104"/>
              <a:gd name="connsiteY989" fmla="*/ 5346564 h 7019132"/>
              <a:gd name="connsiteX990" fmla="*/ 940736 w 7175104"/>
              <a:gd name="connsiteY990" fmla="*/ 5367037 h 7019132"/>
              <a:gd name="connsiteX991" fmla="*/ 974286 w 7175104"/>
              <a:gd name="connsiteY991" fmla="*/ 5326417 h 7019132"/>
              <a:gd name="connsiteX992" fmla="*/ 873635 w 7175104"/>
              <a:gd name="connsiteY992" fmla="*/ 5245827 h 7019132"/>
              <a:gd name="connsiteX993" fmla="*/ 920473 w 7175104"/>
              <a:gd name="connsiteY993" fmla="*/ 5232503 h 7019132"/>
              <a:gd name="connsiteX994" fmla="*/ 873635 w 7175104"/>
              <a:gd name="connsiteY994" fmla="*/ 5178885 h 7019132"/>
              <a:gd name="connsiteX995" fmla="*/ 860016 w 7175104"/>
              <a:gd name="connsiteY995" fmla="*/ 5165237 h 7019132"/>
              <a:gd name="connsiteX996" fmla="*/ 880279 w 7175104"/>
              <a:gd name="connsiteY996" fmla="*/ 5145089 h 7019132"/>
              <a:gd name="connsiteX997" fmla="*/ 860016 w 7175104"/>
              <a:gd name="connsiteY997" fmla="*/ 5145089 h 7019132"/>
              <a:gd name="connsiteX998" fmla="*/ 900210 w 7175104"/>
              <a:gd name="connsiteY998" fmla="*/ 5111618 h 7019132"/>
              <a:gd name="connsiteX999" fmla="*/ 866659 w 7175104"/>
              <a:gd name="connsiteY999" fmla="*/ 5111618 h 7019132"/>
              <a:gd name="connsiteX1000" fmla="*/ 880279 w 7175104"/>
              <a:gd name="connsiteY1000" fmla="*/ 5111618 h 7019132"/>
              <a:gd name="connsiteX1001" fmla="*/ 886923 w 7175104"/>
              <a:gd name="connsiteY1001" fmla="*/ 5098295 h 7019132"/>
              <a:gd name="connsiteX1002" fmla="*/ 927116 w 7175104"/>
              <a:gd name="connsiteY1002" fmla="*/ 5051176 h 7019132"/>
              <a:gd name="connsiteX1003" fmla="*/ 860016 w 7175104"/>
              <a:gd name="connsiteY1003" fmla="*/ 5071323 h 7019132"/>
              <a:gd name="connsiteX1004" fmla="*/ 880279 w 7175104"/>
              <a:gd name="connsiteY1004" fmla="*/ 5051176 h 7019132"/>
              <a:gd name="connsiteX1005" fmla="*/ 839753 w 7175104"/>
              <a:gd name="connsiteY1005" fmla="*/ 5017705 h 7019132"/>
              <a:gd name="connsiteX1006" fmla="*/ 819490 w 7175104"/>
              <a:gd name="connsiteY1006" fmla="*/ 5031028 h 7019132"/>
              <a:gd name="connsiteX1007" fmla="*/ 812846 w 7175104"/>
              <a:gd name="connsiteY1007" fmla="*/ 5010881 h 7019132"/>
              <a:gd name="connsiteX1008" fmla="*/ 846397 w 7175104"/>
              <a:gd name="connsiteY1008" fmla="*/ 4983909 h 7019132"/>
              <a:gd name="connsiteX1009" fmla="*/ 786272 w 7175104"/>
              <a:gd name="connsiteY1009" fmla="*/ 5024529 h 7019132"/>
              <a:gd name="connsiteX1010" fmla="*/ 826134 w 7175104"/>
              <a:gd name="connsiteY1010" fmla="*/ 4990733 h 7019132"/>
              <a:gd name="connsiteX1011" fmla="*/ 826134 w 7175104"/>
              <a:gd name="connsiteY1011" fmla="*/ 4970586 h 7019132"/>
              <a:gd name="connsiteX1012" fmla="*/ 799227 w 7175104"/>
              <a:gd name="connsiteY1012" fmla="*/ 4983909 h 7019132"/>
              <a:gd name="connsiteX1013" fmla="*/ 745746 w 7175104"/>
              <a:gd name="connsiteY1013" fmla="*/ 5024529 h 7019132"/>
              <a:gd name="connsiteX1014" fmla="*/ 752389 w 7175104"/>
              <a:gd name="connsiteY1014" fmla="*/ 5017705 h 7019132"/>
              <a:gd name="connsiteX1015" fmla="*/ 774313 w 7175104"/>
              <a:gd name="connsiteY1015" fmla="*/ 5001782 h 7019132"/>
              <a:gd name="connsiteX1016" fmla="*/ 786272 w 7175104"/>
              <a:gd name="connsiteY1016" fmla="*/ 4990733 h 7019132"/>
              <a:gd name="connsiteX1017" fmla="*/ 788597 w 7175104"/>
              <a:gd name="connsiteY1017" fmla="*/ 4983259 h 7019132"/>
              <a:gd name="connsiteX1018" fmla="*/ 788929 w 7175104"/>
              <a:gd name="connsiteY1018" fmla="*/ 4982284 h 7019132"/>
              <a:gd name="connsiteX1019" fmla="*/ 784943 w 7175104"/>
              <a:gd name="connsiteY1019" fmla="*/ 4984884 h 7019132"/>
              <a:gd name="connsiteX1020" fmla="*/ 759365 w 7175104"/>
              <a:gd name="connsiteY1020" fmla="*/ 5004056 h 7019132"/>
              <a:gd name="connsiteX1021" fmla="*/ 799227 w 7175104"/>
              <a:gd name="connsiteY1021" fmla="*/ 4963761 h 7019132"/>
              <a:gd name="connsiteX1022" fmla="*/ 739102 w 7175104"/>
              <a:gd name="connsiteY1022" fmla="*/ 4970586 h 7019132"/>
              <a:gd name="connsiteX1023" fmla="*/ 772652 w 7175104"/>
              <a:gd name="connsiteY1023" fmla="*/ 4910143 h 7019132"/>
              <a:gd name="connsiteX1024" fmla="*/ 812846 w 7175104"/>
              <a:gd name="connsiteY1024" fmla="*/ 4863024 h 7019132"/>
              <a:gd name="connsiteX1025" fmla="*/ 799227 w 7175104"/>
              <a:gd name="connsiteY1025" fmla="*/ 4869523 h 7019132"/>
              <a:gd name="connsiteX1026" fmla="*/ 752389 w 7175104"/>
              <a:gd name="connsiteY1026" fmla="*/ 4916967 h 7019132"/>
              <a:gd name="connsiteX1027" fmla="*/ 812846 w 7175104"/>
              <a:gd name="connsiteY1027" fmla="*/ 4843201 h 7019132"/>
              <a:gd name="connsiteX1028" fmla="*/ 819490 w 7175104"/>
              <a:gd name="connsiteY1028" fmla="*/ 4849701 h 7019132"/>
              <a:gd name="connsiteX1029" fmla="*/ 812846 w 7175104"/>
              <a:gd name="connsiteY1029" fmla="*/ 4843201 h 7019132"/>
              <a:gd name="connsiteX1030" fmla="*/ 786272 w 7175104"/>
              <a:gd name="connsiteY1030" fmla="*/ 4869523 h 7019132"/>
              <a:gd name="connsiteX1031" fmla="*/ 792915 w 7175104"/>
              <a:gd name="connsiteY1031" fmla="*/ 4829553 h 7019132"/>
              <a:gd name="connsiteX1032" fmla="*/ 725483 w 7175104"/>
              <a:gd name="connsiteY1032" fmla="*/ 4896495 h 7019132"/>
              <a:gd name="connsiteX1033" fmla="*/ 705220 w 7175104"/>
              <a:gd name="connsiteY1033" fmla="*/ 4943939 h 7019132"/>
              <a:gd name="connsiteX1034" fmla="*/ 658382 w 7175104"/>
              <a:gd name="connsiteY1034" fmla="*/ 4977085 h 7019132"/>
              <a:gd name="connsiteX1035" fmla="*/ 672002 w 7175104"/>
              <a:gd name="connsiteY1035" fmla="*/ 4950763 h 7019132"/>
              <a:gd name="connsiteX1036" fmla="*/ 631476 w 7175104"/>
              <a:gd name="connsiteY1036" fmla="*/ 4977085 h 7019132"/>
              <a:gd name="connsiteX1037" fmla="*/ 623171 w 7175104"/>
              <a:gd name="connsiteY1037" fmla="*/ 4958562 h 7019132"/>
              <a:gd name="connsiteX1038" fmla="*/ 637455 w 7175104"/>
              <a:gd name="connsiteY1038" fmla="*/ 4941014 h 7019132"/>
              <a:gd name="connsiteX1039" fmla="*/ 644763 w 7175104"/>
              <a:gd name="connsiteY1039" fmla="*/ 4937115 h 7019132"/>
              <a:gd name="connsiteX1040" fmla="*/ 644763 w 7175104"/>
              <a:gd name="connsiteY1040" fmla="*/ 4923791 h 7019132"/>
              <a:gd name="connsiteX1041" fmla="*/ 624832 w 7175104"/>
              <a:gd name="connsiteY1041" fmla="*/ 4937115 h 7019132"/>
              <a:gd name="connsiteX1042" fmla="*/ 597925 w 7175104"/>
              <a:gd name="connsiteY1042" fmla="*/ 4950763 h 7019132"/>
              <a:gd name="connsiteX1043" fmla="*/ 604901 w 7175104"/>
              <a:gd name="connsiteY1043" fmla="*/ 4923791 h 7019132"/>
              <a:gd name="connsiteX1044" fmla="*/ 550756 w 7175104"/>
              <a:gd name="connsiteY1044" fmla="*/ 4950763 h 7019132"/>
              <a:gd name="connsiteX1045" fmla="*/ 597925 w 7175104"/>
              <a:gd name="connsiteY1045" fmla="*/ 4889996 h 7019132"/>
              <a:gd name="connsiteX1046" fmla="*/ 557731 w 7175104"/>
              <a:gd name="connsiteY1046" fmla="*/ 4883171 h 7019132"/>
              <a:gd name="connsiteX1047" fmla="*/ 497275 w 7175104"/>
              <a:gd name="connsiteY1047" fmla="*/ 4923791 h 7019132"/>
              <a:gd name="connsiteX1048" fmla="*/ 517205 w 7175104"/>
              <a:gd name="connsiteY1048" fmla="*/ 4889996 h 7019132"/>
              <a:gd name="connsiteX1049" fmla="*/ 500430 w 7175104"/>
              <a:gd name="connsiteY1049" fmla="*/ 4910143 h 7019132"/>
              <a:gd name="connsiteX1050" fmla="*/ 496231 w 7175104"/>
              <a:gd name="connsiteY1050" fmla="*/ 4914606 h 7019132"/>
              <a:gd name="connsiteX1051" fmla="*/ 499247 w 7175104"/>
              <a:gd name="connsiteY1051" fmla="*/ 4910844 h 7019132"/>
              <a:gd name="connsiteX1052" fmla="*/ 503918 w 7175104"/>
              <a:gd name="connsiteY1052" fmla="*/ 4896495 h 7019132"/>
              <a:gd name="connsiteX1053" fmla="*/ 537468 w 7175104"/>
              <a:gd name="connsiteY1053" fmla="*/ 4856525 h 7019132"/>
              <a:gd name="connsiteX1054" fmla="*/ 530493 w 7175104"/>
              <a:gd name="connsiteY1054" fmla="*/ 4883171 h 7019132"/>
              <a:gd name="connsiteX1055" fmla="*/ 544112 w 7175104"/>
              <a:gd name="connsiteY1055" fmla="*/ 4856525 h 7019132"/>
              <a:gd name="connsiteX1056" fmla="*/ 550756 w 7175104"/>
              <a:gd name="connsiteY1056" fmla="*/ 4863024 h 7019132"/>
              <a:gd name="connsiteX1057" fmla="*/ 571019 w 7175104"/>
              <a:gd name="connsiteY1057" fmla="*/ 4809406 h 7019132"/>
              <a:gd name="connsiteX1058" fmla="*/ 584638 w 7175104"/>
              <a:gd name="connsiteY1058" fmla="*/ 4822729 h 7019132"/>
              <a:gd name="connsiteX1059" fmla="*/ 591282 w 7175104"/>
              <a:gd name="connsiteY1059" fmla="*/ 4843201 h 7019132"/>
              <a:gd name="connsiteX1060" fmla="*/ 597925 w 7175104"/>
              <a:gd name="connsiteY1060" fmla="*/ 4863024 h 7019132"/>
              <a:gd name="connsiteX1061" fmla="*/ 644763 w 7175104"/>
              <a:gd name="connsiteY1061" fmla="*/ 4843201 h 7019132"/>
              <a:gd name="connsiteX1062" fmla="*/ 617856 w 7175104"/>
              <a:gd name="connsiteY1062" fmla="*/ 4883171 h 7019132"/>
              <a:gd name="connsiteX1063" fmla="*/ 644763 w 7175104"/>
              <a:gd name="connsiteY1063" fmla="*/ 4856525 h 7019132"/>
              <a:gd name="connsiteX1064" fmla="*/ 624832 w 7175104"/>
              <a:gd name="connsiteY1064" fmla="*/ 4889996 h 7019132"/>
              <a:gd name="connsiteX1065" fmla="*/ 685289 w 7175104"/>
              <a:gd name="connsiteY1065" fmla="*/ 4836377 h 7019132"/>
              <a:gd name="connsiteX1066" fmla="*/ 658382 w 7175104"/>
              <a:gd name="connsiteY1066" fmla="*/ 4869523 h 7019132"/>
              <a:gd name="connsiteX1067" fmla="*/ 698908 w 7175104"/>
              <a:gd name="connsiteY1067" fmla="*/ 4843201 h 7019132"/>
              <a:gd name="connsiteX1068" fmla="*/ 718839 w 7175104"/>
              <a:gd name="connsiteY1068" fmla="*/ 4843201 h 7019132"/>
              <a:gd name="connsiteX1069" fmla="*/ 732126 w 7175104"/>
              <a:gd name="connsiteY1069" fmla="*/ 4849701 h 7019132"/>
              <a:gd name="connsiteX1070" fmla="*/ 739102 w 7175104"/>
              <a:gd name="connsiteY1070" fmla="*/ 4822729 h 7019132"/>
              <a:gd name="connsiteX1071" fmla="*/ 752389 w 7175104"/>
              <a:gd name="connsiteY1071" fmla="*/ 4788933 h 7019132"/>
              <a:gd name="connsiteX1072" fmla="*/ 745746 w 7175104"/>
              <a:gd name="connsiteY1072" fmla="*/ 4782434 h 7019132"/>
              <a:gd name="connsiteX1073" fmla="*/ 786272 w 7175104"/>
              <a:gd name="connsiteY1073" fmla="*/ 4742139 h 7019132"/>
              <a:gd name="connsiteX1074" fmla="*/ 812846 w 7175104"/>
              <a:gd name="connsiteY1074" fmla="*/ 4715167 h 7019132"/>
              <a:gd name="connsiteX1075" fmla="*/ 772652 w 7175104"/>
              <a:gd name="connsiteY1075" fmla="*/ 4735640 h 7019132"/>
              <a:gd name="connsiteX1076" fmla="*/ 812846 w 7175104"/>
              <a:gd name="connsiteY1076" fmla="*/ 4648225 h 7019132"/>
              <a:gd name="connsiteX1077" fmla="*/ 786272 w 7175104"/>
              <a:gd name="connsiteY1077" fmla="*/ 4661549 h 7019132"/>
              <a:gd name="connsiteX1078" fmla="*/ 799227 w 7175104"/>
              <a:gd name="connsiteY1078" fmla="*/ 4655050 h 7019132"/>
              <a:gd name="connsiteX1079" fmla="*/ 799227 w 7175104"/>
              <a:gd name="connsiteY1079" fmla="*/ 4621254 h 7019132"/>
              <a:gd name="connsiteX1080" fmla="*/ 790922 w 7175104"/>
              <a:gd name="connsiteY1080" fmla="*/ 4634577 h 7019132"/>
              <a:gd name="connsiteX1081" fmla="*/ 790922 w 7175104"/>
              <a:gd name="connsiteY1081" fmla="*/ 4636852 h 7019132"/>
              <a:gd name="connsiteX1082" fmla="*/ 768666 w 7175104"/>
              <a:gd name="connsiteY1082" fmla="*/ 4661224 h 7019132"/>
              <a:gd name="connsiteX1083" fmla="*/ 766009 w 7175104"/>
              <a:gd name="connsiteY1083" fmla="*/ 4648225 h 7019132"/>
              <a:gd name="connsiteX1084" fmla="*/ 786272 w 7175104"/>
              <a:gd name="connsiteY1084" fmla="*/ 4634577 h 7019132"/>
              <a:gd name="connsiteX1085" fmla="*/ 792915 w 7175104"/>
              <a:gd name="connsiteY1085" fmla="*/ 4587783 h 7019132"/>
              <a:gd name="connsiteX1086" fmla="*/ 759365 w 7175104"/>
              <a:gd name="connsiteY1086" fmla="*/ 4628078 h 7019132"/>
              <a:gd name="connsiteX1087" fmla="*/ 752389 w 7175104"/>
              <a:gd name="connsiteY1087" fmla="*/ 4628078 h 7019132"/>
              <a:gd name="connsiteX1088" fmla="*/ 739102 w 7175104"/>
              <a:gd name="connsiteY1088" fmla="*/ 4621254 h 7019132"/>
              <a:gd name="connsiteX1089" fmla="*/ 745746 w 7175104"/>
              <a:gd name="connsiteY1089" fmla="*/ 4594607 h 7019132"/>
              <a:gd name="connsiteX1090" fmla="*/ 792915 w 7175104"/>
              <a:gd name="connsiteY1090" fmla="*/ 4574460 h 7019132"/>
              <a:gd name="connsiteX1091" fmla="*/ 799227 w 7175104"/>
              <a:gd name="connsiteY1091" fmla="*/ 4547488 h 7019132"/>
              <a:gd name="connsiteX1092" fmla="*/ 806203 w 7175104"/>
              <a:gd name="connsiteY1092" fmla="*/ 4520516 h 7019132"/>
              <a:gd name="connsiteX1093" fmla="*/ 833109 w 7175104"/>
              <a:gd name="connsiteY1093" fmla="*/ 4460074 h 7019132"/>
              <a:gd name="connsiteX1094" fmla="*/ 806203 w 7175104"/>
              <a:gd name="connsiteY1094" fmla="*/ 4426278 h 7019132"/>
              <a:gd name="connsiteX1095" fmla="*/ 812846 w 7175104"/>
              <a:gd name="connsiteY1095" fmla="*/ 4386308 h 7019132"/>
              <a:gd name="connsiteX1096" fmla="*/ 786272 w 7175104"/>
              <a:gd name="connsiteY1096" fmla="*/ 4426278 h 7019132"/>
              <a:gd name="connsiteX1097" fmla="*/ 806203 w 7175104"/>
              <a:gd name="connsiteY1097" fmla="*/ 4413279 h 7019132"/>
              <a:gd name="connsiteX1098" fmla="*/ 792915 w 7175104"/>
              <a:gd name="connsiteY1098" fmla="*/ 4399631 h 7019132"/>
              <a:gd name="connsiteX1099" fmla="*/ 772652 w 7175104"/>
              <a:gd name="connsiteY1099" fmla="*/ 4386308 h 7019132"/>
              <a:gd name="connsiteX1100" fmla="*/ 792915 w 7175104"/>
              <a:gd name="connsiteY1100" fmla="*/ 4312542 h 7019132"/>
              <a:gd name="connsiteX1101" fmla="*/ 772652 w 7175104"/>
              <a:gd name="connsiteY1101" fmla="*/ 4345688 h 7019132"/>
              <a:gd name="connsiteX1102" fmla="*/ 752389 w 7175104"/>
              <a:gd name="connsiteY1102" fmla="*/ 4339189 h 7019132"/>
              <a:gd name="connsiteX1103" fmla="*/ 745746 w 7175104"/>
              <a:gd name="connsiteY1103" fmla="*/ 4325865 h 7019132"/>
              <a:gd name="connsiteX1104" fmla="*/ 732126 w 7175104"/>
              <a:gd name="connsiteY1104" fmla="*/ 4312542 h 7019132"/>
              <a:gd name="connsiteX1105" fmla="*/ 711863 w 7175104"/>
              <a:gd name="connsiteY1105" fmla="*/ 4265098 h 7019132"/>
              <a:gd name="connsiteX1106" fmla="*/ 705220 w 7175104"/>
              <a:gd name="connsiteY1106" fmla="*/ 4278746 h 7019132"/>
              <a:gd name="connsiteX1107" fmla="*/ 644763 w 7175104"/>
              <a:gd name="connsiteY1107" fmla="*/ 4238126 h 7019132"/>
              <a:gd name="connsiteX1108" fmla="*/ 631476 w 7175104"/>
              <a:gd name="connsiteY1108" fmla="*/ 4225128 h 7019132"/>
              <a:gd name="connsiteX1109" fmla="*/ 611213 w 7175104"/>
              <a:gd name="connsiteY1109" fmla="*/ 4218304 h 7019132"/>
              <a:gd name="connsiteX1110" fmla="*/ 577994 w 7175104"/>
              <a:gd name="connsiteY1110" fmla="*/ 4211479 h 7019132"/>
              <a:gd name="connsiteX1111" fmla="*/ 611213 w 7175104"/>
              <a:gd name="connsiteY1111" fmla="*/ 4171184 h 7019132"/>
              <a:gd name="connsiteX1112" fmla="*/ 577994 w 7175104"/>
              <a:gd name="connsiteY1112" fmla="*/ 4198156 h 7019132"/>
              <a:gd name="connsiteX1113" fmla="*/ 537468 w 7175104"/>
              <a:gd name="connsiteY1113" fmla="*/ 4164360 h 7019132"/>
              <a:gd name="connsiteX1114" fmla="*/ 503918 w 7175104"/>
              <a:gd name="connsiteY1114" fmla="*/ 4164360 h 7019132"/>
              <a:gd name="connsiteX1115" fmla="*/ 490631 w 7175104"/>
              <a:gd name="connsiteY1115" fmla="*/ 4157536 h 7019132"/>
              <a:gd name="connsiteX1116" fmla="*/ 483655 w 7175104"/>
              <a:gd name="connsiteY1116" fmla="*/ 4137713 h 7019132"/>
              <a:gd name="connsiteX1117" fmla="*/ 497275 w 7175104"/>
              <a:gd name="connsiteY1117" fmla="*/ 4110742 h 7019132"/>
              <a:gd name="connsiteX1118" fmla="*/ 497275 w 7175104"/>
              <a:gd name="connsiteY1118" fmla="*/ 4097418 h 7019132"/>
              <a:gd name="connsiteX1119" fmla="*/ 429842 w 7175104"/>
              <a:gd name="connsiteY1119" fmla="*/ 4110742 h 7019132"/>
              <a:gd name="connsiteX1120" fmla="*/ 456749 w 7175104"/>
              <a:gd name="connsiteY1120" fmla="*/ 4063623 h 7019132"/>
              <a:gd name="connsiteX1121" fmla="*/ 443461 w 7175104"/>
              <a:gd name="connsiteY1121" fmla="*/ 4057123 h 7019132"/>
              <a:gd name="connsiteX1122" fmla="*/ 416555 w 7175104"/>
              <a:gd name="connsiteY1122" fmla="*/ 4104243 h 7019132"/>
              <a:gd name="connsiteX1123" fmla="*/ 396624 w 7175104"/>
              <a:gd name="connsiteY1123" fmla="*/ 4036976 h 7019132"/>
              <a:gd name="connsiteX1124" fmla="*/ 423198 w 7175104"/>
              <a:gd name="connsiteY1124" fmla="*/ 3983033 h 7019132"/>
              <a:gd name="connsiteX1125" fmla="*/ 389648 w 7175104"/>
              <a:gd name="connsiteY1125" fmla="*/ 3970034 h 7019132"/>
              <a:gd name="connsiteX1126" fmla="*/ 429842 w 7175104"/>
              <a:gd name="connsiteY1126" fmla="*/ 3929414 h 7019132"/>
              <a:gd name="connsiteX1127" fmla="*/ 416555 w 7175104"/>
              <a:gd name="connsiteY1127" fmla="*/ 3909267 h 7019132"/>
              <a:gd name="connsiteX1128" fmla="*/ 416555 w 7175104"/>
              <a:gd name="connsiteY1128" fmla="*/ 3869297 h 7019132"/>
              <a:gd name="connsiteX1129" fmla="*/ 376361 w 7175104"/>
              <a:gd name="connsiteY1129" fmla="*/ 3842000 h 7019132"/>
              <a:gd name="connsiteX1130" fmla="*/ 416555 w 7175104"/>
              <a:gd name="connsiteY1130" fmla="*/ 3801705 h 7019132"/>
              <a:gd name="connsiteX1131" fmla="*/ 349122 w 7175104"/>
              <a:gd name="connsiteY1131" fmla="*/ 3768234 h 7019132"/>
              <a:gd name="connsiteX1132" fmla="*/ 322548 w 7175104"/>
              <a:gd name="connsiteY1132" fmla="*/ 3801705 h 7019132"/>
              <a:gd name="connsiteX1133" fmla="*/ 275378 w 7175104"/>
              <a:gd name="connsiteY1133" fmla="*/ 3748087 h 7019132"/>
              <a:gd name="connsiteX1134" fmla="*/ 275378 w 7175104"/>
              <a:gd name="connsiteY1134" fmla="*/ 3586907 h 7019132"/>
              <a:gd name="connsiteX1135" fmla="*/ 234852 w 7175104"/>
              <a:gd name="connsiteY1135" fmla="*/ 3586907 h 7019132"/>
              <a:gd name="connsiteX1136" fmla="*/ 228540 w 7175104"/>
              <a:gd name="connsiteY1136" fmla="*/ 3566759 h 7019132"/>
              <a:gd name="connsiteX1137" fmla="*/ 228540 w 7175104"/>
              <a:gd name="connsiteY1137" fmla="*/ 3532963 h 7019132"/>
              <a:gd name="connsiteX1138" fmla="*/ 194990 w 7175104"/>
              <a:gd name="connsiteY1138" fmla="*/ 3566759 h 7019132"/>
              <a:gd name="connsiteX1139" fmla="*/ 215253 w 7175104"/>
              <a:gd name="connsiteY1139" fmla="*/ 3526139 h 7019132"/>
              <a:gd name="connsiteX1140" fmla="*/ 188014 w 7175104"/>
              <a:gd name="connsiteY1140" fmla="*/ 3539787 h 7019132"/>
              <a:gd name="connsiteX1141" fmla="*/ 188014 w 7175104"/>
              <a:gd name="connsiteY1141" fmla="*/ 3559935 h 7019132"/>
              <a:gd name="connsiteX1142" fmla="*/ 127890 w 7175104"/>
              <a:gd name="connsiteY1142" fmla="*/ 3526139 h 7019132"/>
              <a:gd name="connsiteX1143" fmla="*/ 174727 w 7175104"/>
              <a:gd name="connsiteY1143" fmla="*/ 3553111 h 7019132"/>
              <a:gd name="connsiteX1144" fmla="*/ 194990 w 7175104"/>
              <a:gd name="connsiteY1144" fmla="*/ 3532963 h 7019132"/>
              <a:gd name="connsiteX1145" fmla="*/ 181371 w 7175104"/>
              <a:gd name="connsiteY1145" fmla="*/ 3499492 h 7019132"/>
              <a:gd name="connsiteX1146" fmla="*/ 188014 w 7175104"/>
              <a:gd name="connsiteY1146" fmla="*/ 3425727 h 7019132"/>
              <a:gd name="connsiteX1147" fmla="*/ 140845 w 7175104"/>
              <a:gd name="connsiteY1147" fmla="*/ 3479345 h 7019132"/>
              <a:gd name="connsiteX1148" fmla="*/ 140845 w 7175104"/>
              <a:gd name="connsiteY1148" fmla="*/ 3338637 h 7019132"/>
              <a:gd name="connsiteX1149" fmla="*/ 100651 w 7175104"/>
              <a:gd name="connsiteY1149" fmla="*/ 3324989 h 7019132"/>
              <a:gd name="connsiteX1150" fmla="*/ 87363 w 7175104"/>
              <a:gd name="connsiteY1150" fmla="*/ 3304841 h 7019132"/>
              <a:gd name="connsiteX1151" fmla="*/ 80720 w 7175104"/>
              <a:gd name="connsiteY1151" fmla="*/ 3277870 h 7019132"/>
              <a:gd name="connsiteX1152" fmla="*/ 107627 w 7175104"/>
              <a:gd name="connsiteY1152" fmla="*/ 3217427 h 7019132"/>
              <a:gd name="connsiteX1153" fmla="*/ 140845 w 7175104"/>
              <a:gd name="connsiteY1153" fmla="*/ 3237575 h 7019132"/>
              <a:gd name="connsiteX1154" fmla="*/ 147488 w 7175104"/>
              <a:gd name="connsiteY1154" fmla="*/ 3183631 h 7019132"/>
              <a:gd name="connsiteX1155" fmla="*/ 127890 w 7175104"/>
              <a:gd name="connsiteY1155" fmla="*/ 3197280 h 7019132"/>
              <a:gd name="connsiteX1156" fmla="*/ 167751 w 7175104"/>
              <a:gd name="connsiteY1156" fmla="*/ 3143662 h 7019132"/>
              <a:gd name="connsiteX1157" fmla="*/ 288997 w 7175104"/>
              <a:gd name="connsiteY1157" fmla="*/ 3130013 h 7019132"/>
              <a:gd name="connsiteX1158" fmla="*/ 262091 w 7175104"/>
              <a:gd name="connsiteY1158" fmla="*/ 3103041 h 7019132"/>
              <a:gd name="connsiteX1159" fmla="*/ 248471 w 7175104"/>
              <a:gd name="connsiteY1159" fmla="*/ 3143662 h 7019132"/>
              <a:gd name="connsiteX1160" fmla="*/ 234852 w 7175104"/>
              <a:gd name="connsiteY1160" fmla="*/ 3143662 h 7019132"/>
              <a:gd name="connsiteX1161" fmla="*/ 268734 w 7175104"/>
              <a:gd name="connsiteY1161" fmla="*/ 3076720 h 7019132"/>
              <a:gd name="connsiteX1162" fmla="*/ 282021 w 7175104"/>
              <a:gd name="connsiteY1162" fmla="*/ 3082894 h 7019132"/>
              <a:gd name="connsiteX1163" fmla="*/ 275378 w 7175104"/>
              <a:gd name="connsiteY1163" fmla="*/ 3015952 h 7019132"/>
              <a:gd name="connsiteX1164" fmla="*/ 302284 w 7175104"/>
              <a:gd name="connsiteY1164" fmla="*/ 3015952 h 7019132"/>
              <a:gd name="connsiteX1165" fmla="*/ 302284 w 7175104"/>
              <a:gd name="connsiteY1165" fmla="*/ 2955509 h 7019132"/>
              <a:gd name="connsiteX1166" fmla="*/ 362741 w 7175104"/>
              <a:gd name="connsiteY1166" fmla="*/ 2942186 h 7019132"/>
              <a:gd name="connsiteX1167" fmla="*/ 389648 w 7175104"/>
              <a:gd name="connsiteY1167" fmla="*/ 2935362 h 7019132"/>
              <a:gd name="connsiteX1168" fmla="*/ 456749 w 7175104"/>
              <a:gd name="connsiteY1168" fmla="*/ 2895067 h 7019132"/>
              <a:gd name="connsiteX1169" fmla="*/ 429842 w 7175104"/>
              <a:gd name="connsiteY1169" fmla="*/ 2928538 h 7019132"/>
              <a:gd name="connsiteX1170" fmla="*/ 517205 w 7175104"/>
              <a:gd name="connsiteY1170" fmla="*/ 2841124 h 7019132"/>
              <a:gd name="connsiteX1171" fmla="*/ 510894 w 7175104"/>
              <a:gd name="connsiteY1171" fmla="*/ 2820976 h 7019132"/>
              <a:gd name="connsiteX1172" fmla="*/ 584638 w 7175104"/>
              <a:gd name="connsiteY1172" fmla="*/ 2733562 h 7019132"/>
              <a:gd name="connsiteX1173" fmla="*/ 651739 w 7175104"/>
              <a:gd name="connsiteY1173" fmla="*/ 2707240 h 7019132"/>
              <a:gd name="connsiteX1174" fmla="*/ 732126 w 7175104"/>
              <a:gd name="connsiteY1174" fmla="*/ 2686768 h 7019132"/>
              <a:gd name="connsiteX1175" fmla="*/ 799227 w 7175104"/>
              <a:gd name="connsiteY1175" fmla="*/ 2673444 h 7019132"/>
              <a:gd name="connsiteX1176" fmla="*/ 779628 w 7175104"/>
              <a:gd name="connsiteY1176" fmla="*/ 2632825 h 7019132"/>
              <a:gd name="connsiteX1177" fmla="*/ 819490 w 7175104"/>
              <a:gd name="connsiteY1177" fmla="*/ 2613002 h 7019132"/>
              <a:gd name="connsiteX1178" fmla="*/ 860016 w 7175104"/>
              <a:gd name="connsiteY1178" fmla="*/ 2552235 h 7019132"/>
              <a:gd name="connsiteX1179" fmla="*/ 826134 w 7175104"/>
              <a:gd name="connsiteY1179" fmla="*/ 2525588 h 7019132"/>
              <a:gd name="connsiteX1180" fmla="*/ 920473 w 7175104"/>
              <a:gd name="connsiteY1180" fmla="*/ 2492117 h 7019132"/>
              <a:gd name="connsiteX1181" fmla="*/ 954023 w 7175104"/>
              <a:gd name="connsiteY1181" fmla="*/ 2498616 h 7019132"/>
              <a:gd name="connsiteX1182" fmla="*/ 1014480 w 7175104"/>
              <a:gd name="connsiteY1182" fmla="*/ 2465145 h 7019132"/>
              <a:gd name="connsiteX1183" fmla="*/ 1195851 w 7175104"/>
              <a:gd name="connsiteY1183" fmla="*/ 2478468 h 7019132"/>
              <a:gd name="connsiteX1184" fmla="*/ 1303477 w 7175104"/>
              <a:gd name="connsiteY1184" fmla="*/ 2458321 h 7019132"/>
              <a:gd name="connsiteX1185" fmla="*/ 1330384 w 7175104"/>
              <a:gd name="connsiteY1185" fmla="*/ 2438498 h 7019132"/>
              <a:gd name="connsiteX1186" fmla="*/ 1383865 w 7175104"/>
              <a:gd name="connsiteY1186" fmla="*/ 2451822 h 7019132"/>
              <a:gd name="connsiteX1187" fmla="*/ 1377221 w 7175104"/>
              <a:gd name="connsiteY1187" fmla="*/ 2357908 h 7019132"/>
              <a:gd name="connsiteX1188" fmla="*/ 1477872 w 7175104"/>
              <a:gd name="connsiteY1188" fmla="*/ 2351084 h 7019132"/>
              <a:gd name="connsiteX1189" fmla="*/ 1532018 w 7175104"/>
              <a:gd name="connsiteY1189" fmla="*/ 2411527 h 7019132"/>
              <a:gd name="connsiteX1190" fmla="*/ 1551616 w 7175104"/>
              <a:gd name="connsiteY1190" fmla="*/ 2344260 h 7019132"/>
              <a:gd name="connsiteX1191" fmla="*/ 1571879 w 7175104"/>
              <a:gd name="connsiteY1191" fmla="*/ 2337436 h 7019132"/>
              <a:gd name="connsiteX1192" fmla="*/ 1551616 w 7175104"/>
              <a:gd name="connsiteY1192" fmla="*/ 2404703 h 7019132"/>
              <a:gd name="connsiteX1193" fmla="*/ 1592142 w 7175104"/>
              <a:gd name="connsiteY1193" fmla="*/ 2397878 h 7019132"/>
              <a:gd name="connsiteX1194" fmla="*/ 1632668 w 7175104"/>
              <a:gd name="connsiteY1194" fmla="*/ 2404703 h 7019132"/>
              <a:gd name="connsiteX1195" fmla="*/ 1619381 w 7175104"/>
              <a:gd name="connsiteY1195" fmla="*/ 2424850 h 7019132"/>
              <a:gd name="connsiteX1196" fmla="*/ 1686482 w 7175104"/>
              <a:gd name="connsiteY1196" fmla="*/ 2505440 h 7019132"/>
              <a:gd name="connsiteX1197" fmla="*/ 1753250 w 7175104"/>
              <a:gd name="connsiteY1197" fmla="*/ 2572382 h 7019132"/>
              <a:gd name="connsiteX1198" fmla="*/ 1821015 w 7175104"/>
              <a:gd name="connsiteY1198" fmla="*/ 2606178 h 7019132"/>
              <a:gd name="connsiteX1199" fmla="*/ 1867852 w 7175104"/>
              <a:gd name="connsiteY1199" fmla="*/ 2666620 h 7019132"/>
              <a:gd name="connsiteX1200" fmla="*/ 1894759 w 7175104"/>
              <a:gd name="connsiteY1200" fmla="*/ 2613002 h 7019132"/>
              <a:gd name="connsiteX1201" fmla="*/ 1941596 w 7175104"/>
              <a:gd name="connsiteY1201" fmla="*/ 2626650 h 7019132"/>
              <a:gd name="connsiteX1202" fmla="*/ 1921333 w 7175104"/>
              <a:gd name="connsiteY1202" fmla="*/ 2639649 h 7019132"/>
              <a:gd name="connsiteX1203" fmla="*/ 1921333 w 7175104"/>
              <a:gd name="connsiteY1203" fmla="*/ 2659796 h 7019132"/>
              <a:gd name="connsiteX1204" fmla="*/ 1948240 w 7175104"/>
              <a:gd name="connsiteY1204" fmla="*/ 2626650 h 7019132"/>
              <a:gd name="connsiteX1205" fmla="*/ 1982122 w 7175104"/>
              <a:gd name="connsiteY1205" fmla="*/ 2652972 h 7019132"/>
              <a:gd name="connsiteX1206" fmla="*/ 2009029 w 7175104"/>
              <a:gd name="connsiteY1206" fmla="*/ 2686768 h 7019132"/>
              <a:gd name="connsiteX1207" fmla="*/ 2082773 w 7175104"/>
              <a:gd name="connsiteY1207" fmla="*/ 2727063 h 7019132"/>
              <a:gd name="connsiteX1208" fmla="*/ 2076130 w 7175104"/>
              <a:gd name="connsiteY1208" fmla="*/ 2679943 h 7019132"/>
              <a:gd name="connsiteX1209" fmla="*/ 2076130 w 7175104"/>
              <a:gd name="connsiteY1209" fmla="*/ 2632825 h 7019132"/>
              <a:gd name="connsiteX1210" fmla="*/ 2109348 w 7175104"/>
              <a:gd name="connsiteY1210" fmla="*/ 2652972 h 7019132"/>
              <a:gd name="connsiteX1211" fmla="*/ 2082773 w 7175104"/>
              <a:gd name="connsiteY1211" fmla="*/ 2632825 h 7019132"/>
              <a:gd name="connsiteX1212" fmla="*/ 2109348 w 7175104"/>
              <a:gd name="connsiteY1212" fmla="*/ 2599679 h 7019132"/>
              <a:gd name="connsiteX1213" fmla="*/ 2089417 w 7175104"/>
              <a:gd name="connsiteY1213" fmla="*/ 2606178 h 7019132"/>
              <a:gd name="connsiteX1214" fmla="*/ 2035604 w 7175104"/>
              <a:gd name="connsiteY1214" fmla="*/ 2666620 h 7019132"/>
              <a:gd name="connsiteX1215" fmla="*/ 2049223 w 7175104"/>
              <a:gd name="connsiteY1215" fmla="*/ 2613002 h 7019132"/>
              <a:gd name="connsiteX1216" fmla="*/ 2015341 w 7175104"/>
              <a:gd name="connsiteY1216" fmla="*/ 2619826 h 7019132"/>
              <a:gd name="connsiteX1217" fmla="*/ 2049223 w 7175104"/>
              <a:gd name="connsiteY1217" fmla="*/ 2579206 h 7019132"/>
              <a:gd name="connsiteX1218" fmla="*/ 2028960 w 7175104"/>
              <a:gd name="connsiteY1218" fmla="*/ 2586030 h 7019132"/>
              <a:gd name="connsiteX1219" fmla="*/ 2002386 w 7175104"/>
              <a:gd name="connsiteY1219" fmla="*/ 2632825 h 7019132"/>
              <a:gd name="connsiteX1220" fmla="*/ 1975147 w 7175104"/>
              <a:gd name="connsiteY1220" fmla="*/ 2592854 h 7019132"/>
              <a:gd name="connsiteX1221" fmla="*/ 2009029 w 7175104"/>
              <a:gd name="connsiteY1221" fmla="*/ 2552235 h 7019132"/>
              <a:gd name="connsiteX1222" fmla="*/ 1975147 w 7175104"/>
              <a:gd name="connsiteY1222" fmla="*/ 2565883 h 7019132"/>
              <a:gd name="connsiteX1223" fmla="*/ 1988766 w 7175104"/>
              <a:gd name="connsiteY1223" fmla="*/ 2559058 h 7019132"/>
              <a:gd name="connsiteX1224" fmla="*/ 1954884 w 7175104"/>
              <a:gd name="connsiteY1224" fmla="*/ 2512264 h 7019132"/>
              <a:gd name="connsiteX1225" fmla="*/ 1915022 w 7175104"/>
              <a:gd name="connsiteY1225" fmla="*/ 2478468 h 7019132"/>
              <a:gd name="connsiteX1226" fmla="*/ 1833970 w 7175104"/>
              <a:gd name="connsiteY1226" fmla="*/ 2404703 h 7019132"/>
              <a:gd name="connsiteX1227" fmla="*/ 1814039 w 7175104"/>
              <a:gd name="connsiteY1227" fmla="*/ 2438498 h 7019132"/>
              <a:gd name="connsiteX1228" fmla="*/ 1807395 w 7175104"/>
              <a:gd name="connsiteY1228" fmla="*/ 2384555 h 7019132"/>
              <a:gd name="connsiteX1229" fmla="*/ 1753250 w 7175104"/>
              <a:gd name="connsiteY1229" fmla="*/ 2404703 h 7019132"/>
              <a:gd name="connsiteX1230" fmla="*/ 1753250 w 7175104"/>
              <a:gd name="connsiteY1230" fmla="*/ 2364083 h 7019132"/>
              <a:gd name="connsiteX1231" fmla="*/ 1720032 w 7175104"/>
              <a:gd name="connsiteY1231" fmla="*/ 2397878 h 7019132"/>
              <a:gd name="connsiteX1232" fmla="*/ 1686482 w 7175104"/>
              <a:gd name="connsiteY1232" fmla="*/ 2370907 h 7019132"/>
              <a:gd name="connsiteX1233" fmla="*/ 1686482 w 7175104"/>
              <a:gd name="connsiteY1233" fmla="*/ 2297141 h 7019132"/>
              <a:gd name="connsiteX1234" fmla="*/ 1645956 w 7175104"/>
              <a:gd name="connsiteY1234" fmla="*/ 2344260 h 7019132"/>
              <a:gd name="connsiteX1235" fmla="*/ 1666219 w 7175104"/>
              <a:gd name="connsiteY1235" fmla="*/ 2310464 h 7019132"/>
              <a:gd name="connsiteX1236" fmla="*/ 1578855 w 7175104"/>
              <a:gd name="connsiteY1236" fmla="*/ 2276993 h 7019132"/>
              <a:gd name="connsiteX1237" fmla="*/ 1551616 w 7175104"/>
              <a:gd name="connsiteY1237" fmla="*/ 2243523 h 7019132"/>
              <a:gd name="connsiteX1238" fmla="*/ 1505111 w 7175104"/>
              <a:gd name="connsiteY1238" fmla="*/ 2230199 h 7019132"/>
              <a:gd name="connsiteX1239" fmla="*/ 1518398 w 7175104"/>
              <a:gd name="connsiteY1239" fmla="*/ 2189579 h 7019132"/>
              <a:gd name="connsiteX1240" fmla="*/ 1249664 w 7175104"/>
              <a:gd name="connsiteY1240" fmla="*/ 2055371 h 7019132"/>
              <a:gd name="connsiteX1241" fmla="*/ 1578855 w 7175104"/>
              <a:gd name="connsiteY1241" fmla="*/ 2236699 h 7019132"/>
              <a:gd name="connsiteX1242" fmla="*/ 1626025 w 7175104"/>
              <a:gd name="connsiteY1242" fmla="*/ 2169757 h 7019132"/>
              <a:gd name="connsiteX1243" fmla="*/ 1626025 w 7175104"/>
              <a:gd name="connsiteY1243" fmla="*/ 2216551 h 7019132"/>
              <a:gd name="connsiteX1244" fmla="*/ 1632668 w 7175104"/>
              <a:gd name="connsiteY1244" fmla="*/ 2250347 h 7019132"/>
              <a:gd name="connsiteX1245" fmla="*/ 1652599 w 7175104"/>
              <a:gd name="connsiteY1245" fmla="*/ 2216551 h 7019132"/>
              <a:gd name="connsiteX1246" fmla="*/ 1720032 w 7175104"/>
              <a:gd name="connsiteY1246" fmla="*/ 2216551 h 7019132"/>
              <a:gd name="connsiteX1247" fmla="*/ 1693125 w 7175104"/>
              <a:gd name="connsiteY1247" fmla="*/ 2250347 h 7019132"/>
              <a:gd name="connsiteX1248" fmla="*/ 1746606 w 7175104"/>
              <a:gd name="connsiteY1248" fmla="*/ 2310464 h 7019132"/>
              <a:gd name="connsiteX1249" fmla="*/ 1793776 w 7175104"/>
              <a:gd name="connsiteY1249" fmla="*/ 2230199 h 7019132"/>
              <a:gd name="connsiteX1250" fmla="*/ 1766869 w 7175104"/>
              <a:gd name="connsiteY1250" fmla="*/ 2303965 h 7019132"/>
              <a:gd name="connsiteX1251" fmla="*/ 1833970 w 7175104"/>
              <a:gd name="connsiteY1251" fmla="*/ 2330937 h 7019132"/>
              <a:gd name="connsiteX1252" fmla="*/ 1867852 w 7175104"/>
              <a:gd name="connsiteY1252" fmla="*/ 2404703 h 7019132"/>
              <a:gd name="connsiteX1253" fmla="*/ 1874496 w 7175104"/>
              <a:gd name="connsiteY1253" fmla="*/ 2377731 h 7019132"/>
              <a:gd name="connsiteX1254" fmla="*/ 1948240 w 7175104"/>
              <a:gd name="connsiteY1254" fmla="*/ 2431674 h 7019132"/>
              <a:gd name="connsiteX1255" fmla="*/ 1995410 w 7175104"/>
              <a:gd name="connsiteY1255" fmla="*/ 2444998 h 7019132"/>
              <a:gd name="connsiteX1256" fmla="*/ 2049223 w 7175104"/>
              <a:gd name="connsiteY1256" fmla="*/ 2458321 h 7019132"/>
              <a:gd name="connsiteX1257" fmla="*/ 2223618 w 7175104"/>
              <a:gd name="connsiteY1257" fmla="*/ 2532412 h 7019132"/>
              <a:gd name="connsiteX1258" fmla="*/ 2257500 w 7175104"/>
              <a:gd name="connsiteY1258" fmla="*/ 2505440 h 7019132"/>
              <a:gd name="connsiteX1259" fmla="*/ 2310982 w 7175104"/>
              <a:gd name="connsiteY1259" fmla="*/ 2572382 h 7019132"/>
              <a:gd name="connsiteX1260" fmla="*/ 2358151 w 7175104"/>
              <a:gd name="connsiteY1260" fmla="*/ 2572382 h 7019132"/>
              <a:gd name="connsiteX1261" fmla="*/ 2418608 w 7175104"/>
              <a:gd name="connsiteY1261" fmla="*/ 2565883 h 7019132"/>
              <a:gd name="connsiteX1262" fmla="*/ 2378414 w 7175104"/>
              <a:gd name="connsiteY1262" fmla="*/ 2606178 h 7019132"/>
              <a:gd name="connsiteX1263" fmla="*/ 2519259 w 7175104"/>
              <a:gd name="connsiteY1263" fmla="*/ 2659796 h 7019132"/>
              <a:gd name="connsiteX1264" fmla="*/ 2526235 w 7175104"/>
              <a:gd name="connsiteY1264" fmla="*/ 2646473 h 7019132"/>
              <a:gd name="connsiteX1265" fmla="*/ 2613266 w 7175104"/>
              <a:gd name="connsiteY1265" fmla="*/ 2646473 h 7019132"/>
              <a:gd name="connsiteX1266" fmla="*/ 2586359 w 7175104"/>
              <a:gd name="connsiteY1266" fmla="*/ 2679943 h 7019132"/>
              <a:gd name="connsiteX1267" fmla="*/ 2626885 w 7175104"/>
              <a:gd name="connsiteY1267" fmla="*/ 2673444 h 7019132"/>
              <a:gd name="connsiteX1268" fmla="*/ 2660768 w 7175104"/>
              <a:gd name="connsiteY1268" fmla="*/ 2679943 h 7019132"/>
              <a:gd name="connsiteX1269" fmla="*/ 2687342 w 7175104"/>
              <a:gd name="connsiteY1269" fmla="*/ 2727063 h 7019132"/>
              <a:gd name="connsiteX1270" fmla="*/ 2720893 w 7175104"/>
              <a:gd name="connsiteY1270" fmla="*/ 2693592 h 7019132"/>
              <a:gd name="connsiteX1271" fmla="*/ 2821876 w 7175104"/>
              <a:gd name="connsiteY1271" fmla="*/ 2727063 h 7019132"/>
              <a:gd name="connsiteX1272" fmla="*/ 2808256 w 7175104"/>
              <a:gd name="connsiteY1272" fmla="*/ 2700416 h 7019132"/>
              <a:gd name="connsiteX1273" fmla="*/ 2801612 w 7175104"/>
              <a:gd name="connsiteY1273" fmla="*/ 2652972 h 7019132"/>
              <a:gd name="connsiteX1274" fmla="*/ 2741156 w 7175104"/>
              <a:gd name="connsiteY1274" fmla="*/ 2613002 h 7019132"/>
              <a:gd name="connsiteX1275" fmla="*/ 2814900 w 7175104"/>
              <a:gd name="connsiteY1275" fmla="*/ 2552235 h 7019132"/>
              <a:gd name="connsiteX1276" fmla="*/ 2720893 w 7175104"/>
              <a:gd name="connsiteY1276" fmla="*/ 2572382 h 7019132"/>
              <a:gd name="connsiteX1277" fmla="*/ 2673723 w 7175104"/>
              <a:gd name="connsiteY1277" fmla="*/ 2539236 h 7019132"/>
              <a:gd name="connsiteX1278" fmla="*/ 2761419 w 7175104"/>
              <a:gd name="connsiteY1278" fmla="*/ 2519089 h 7019132"/>
              <a:gd name="connsiteX1279" fmla="*/ 2787993 w 7175104"/>
              <a:gd name="connsiteY1279" fmla="*/ 2545410 h 7019132"/>
              <a:gd name="connsiteX1280" fmla="*/ 2787993 w 7175104"/>
              <a:gd name="connsiteY1280" fmla="*/ 2505440 h 7019132"/>
              <a:gd name="connsiteX1281" fmla="*/ 2767730 w 7175104"/>
              <a:gd name="connsiteY1281" fmla="*/ 2478468 h 7019132"/>
              <a:gd name="connsiteX1282" fmla="*/ 2787993 w 7175104"/>
              <a:gd name="connsiteY1282" fmla="*/ 2458321 h 7019132"/>
              <a:gd name="connsiteX1283" fmla="*/ 2774706 w 7175104"/>
              <a:gd name="connsiteY1283" fmla="*/ 2478468 h 7019132"/>
              <a:gd name="connsiteX1284" fmla="*/ 2861737 w 7175104"/>
              <a:gd name="connsiteY1284" fmla="*/ 2485293 h 7019132"/>
              <a:gd name="connsiteX1285" fmla="*/ 2835163 w 7175104"/>
              <a:gd name="connsiteY1285" fmla="*/ 2444998 h 7019132"/>
              <a:gd name="connsiteX1286" fmla="*/ 2868713 w 7175104"/>
              <a:gd name="connsiteY1286" fmla="*/ 2418026 h 7019132"/>
              <a:gd name="connsiteX1287" fmla="*/ 2821876 w 7175104"/>
              <a:gd name="connsiteY1287" fmla="*/ 2431674 h 7019132"/>
              <a:gd name="connsiteX1288" fmla="*/ 2888976 w 7175104"/>
              <a:gd name="connsiteY1288" fmla="*/ 2397878 h 7019132"/>
              <a:gd name="connsiteX1289" fmla="*/ 2821876 w 7175104"/>
              <a:gd name="connsiteY1289" fmla="*/ 2384555 h 7019132"/>
              <a:gd name="connsiteX1290" fmla="*/ 2821876 w 7175104"/>
              <a:gd name="connsiteY1290" fmla="*/ 2330937 h 7019132"/>
              <a:gd name="connsiteX1291" fmla="*/ 2848782 w 7175104"/>
              <a:gd name="connsiteY1291" fmla="*/ 2351084 h 7019132"/>
              <a:gd name="connsiteX1292" fmla="*/ 2895620 w 7175104"/>
              <a:gd name="connsiteY1292" fmla="*/ 2370907 h 7019132"/>
              <a:gd name="connsiteX1293" fmla="*/ 2902263 w 7175104"/>
              <a:gd name="connsiteY1293" fmla="*/ 2364083 h 7019132"/>
              <a:gd name="connsiteX1294" fmla="*/ 2922526 w 7175104"/>
              <a:gd name="connsiteY1294" fmla="*/ 2431674 h 7019132"/>
              <a:gd name="connsiteX1295" fmla="*/ 2929170 w 7175104"/>
              <a:gd name="connsiteY1295" fmla="*/ 2364083 h 7019132"/>
              <a:gd name="connsiteX1296" fmla="*/ 2969364 w 7175104"/>
              <a:gd name="connsiteY1296" fmla="*/ 2310464 h 7019132"/>
              <a:gd name="connsiteX1297" fmla="*/ 2929170 w 7175104"/>
              <a:gd name="connsiteY1297" fmla="*/ 2283492 h 7019132"/>
              <a:gd name="connsiteX1298" fmla="*/ 3003246 w 7175104"/>
              <a:gd name="connsiteY1298" fmla="*/ 2303965 h 7019132"/>
              <a:gd name="connsiteX1299" fmla="*/ 2982983 w 7175104"/>
              <a:gd name="connsiteY1299" fmla="*/ 2303965 h 7019132"/>
              <a:gd name="connsiteX1300" fmla="*/ 2942789 w 7175104"/>
              <a:gd name="connsiteY1300" fmla="*/ 2377731 h 7019132"/>
              <a:gd name="connsiteX1301" fmla="*/ 3016533 w 7175104"/>
              <a:gd name="connsiteY1301" fmla="*/ 2317288 h 7019132"/>
              <a:gd name="connsiteX1302" fmla="*/ 3003246 w 7175104"/>
              <a:gd name="connsiteY1302" fmla="*/ 2324113 h 7019132"/>
              <a:gd name="connsiteX1303" fmla="*/ 2989627 w 7175104"/>
              <a:gd name="connsiteY1303" fmla="*/ 2344260 h 7019132"/>
              <a:gd name="connsiteX1304" fmla="*/ 3070346 w 7175104"/>
              <a:gd name="connsiteY1304" fmla="*/ 2344260 h 7019132"/>
              <a:gd name="connsiteX1305" fmla="*/ 3090609 w 7175104"/>
              <a:gd name="connsiteY1305" fmla="*/ 2310464 h 7019132"/>
              <a:gd name="connsiteX1306" fmla="*/ 3009890 w 7175104"/>
              <a:gd name="connsiteY1306" fmla="*/ 2290317 h 7019132"/>
              <a:gd name="connsiteX1307" fmla="*/ 2915882 w 7175104"/>
              <a:gd name="connsiteY1307" fmla="*/ 2283492 h 7019132"/>
              <a:gd name="connsiteX1308" fmla="*/ 2855426 w 7175104"/>
              <a:gd name="connsiteY1308" fmla="*/ 2263670 h 7019132"/>
              <a:gd name="connsiteX1309" fmla="*/ 2781349 w 7175104"/>
              <a:gd name="connsiteY1309" fmla="*/ 2250347 h 7019132"/>
              <a:gd name="connsiteX1310" fmla="*/ 2700630 w 7175104"/>
              <a:gd name="connsiteY1310" fmla="*/ 2162932 h 7019132"/>
              <a:gd name="connsiteX1311" fmla="*/ 2586359 w 7175104"/>
              <a:gd name="connsiteY1311" fmla="*/ 2102165 h 7019132"/>
              <a:gd name="connsiteX1312" fmla="*/ 2425252 w 7175104"/>
              <a:gd name="connsiteY1312" fmla="*/ 1907839 h 7019132"/>
              <a:gd name="connsiteX1313" fmla="*/ 2337888 w 7175104"/>
              <a:gd name="connsiteY1313" fmla="*/ 1920838 h 7019132"/>
              <a:gd name="connsiteX1314" fmla="*/ 2378414 w 7175104"/>
              <a:gd name="connsiteY1314" fmla="*/ 1867219 h 7019132"/>
              <a:gd name="connsiteX1315" fmla="*/ 2438871 w 7175104"/>
              <a:gd name="connsiteY1315" fmla="*/ 1807102 h 7019132"/>
              <a:gd name="connsiteX1316" fmla="*/ 2391701 w 7175104"/>
              <a:gd name="connsiteY1316" fmla="*/ 1719687 h 7019132"/>
              <a:gd name="connsiteX1317" fmla="*/ 2438871 w 7175104"/>
              <a:gd name="connsiteY1317" fmla="*/ 1639097 h 7019132"/>
              <a:gd name="connsiteX1318" fmla="*/ 2297362 w 7175104"/>
              <a:gd name="connsiteY1318" fmla="*/ 1753158 h 7019132"/>
              <a:gd name="connsiteX1319" fmla="*/ 2297362 w 7175104"/>
              <a:gd name="connsiteY1319" fmla="*/ 1726511 h 7019132"/>
              <a:gd name="connsiteX1320" fmla="*/ 2378414 w 7175104"/>
              <a:gd name="connsiteY1320" fmla="*/ 1692716 h 7019132"/>
              <a:gd name="connsiteX1321" fmla="*/ 2398345 w 7175104"/>
              <a:gd name="connsiteY1321" fmla="*/ 1639097 h 7019132"/>
              <a:gd name="connsiteX1322" fmla="*/ 2431895 w 7175104"/>
              <a:gd name="connsiteY1322" fmla="*/ 1632273 h 7019132"/>
              <a:gd name="connsiteX1323" fmla="*/ 2459134 w 7175104"/>
              <a:gd name="connsiteY1323" fmla="*/ 1585154 h 7019132"/>
              <a:gd name="connsiteX1324" fmla="*/ 2418608 w 7175104"/>
              <a:gd name="connsiteY1324" fmla="*/ 1612126 h 7019132"/>
              <a:gd name="connsiteX1325" fmla="*/ 2371770 w 7175104"/>
              <a:gd name="connsiteY1325" fmla="*/ 1578330 h 7019132"/>
              <a:gd name="connsiteX1326" fmla="*/ 2291051 w 7175104"/>
              <a:gd name="connsiteY1326" fmla="*/ 1517887 h 7019132"/>
              <a:gd name="connsiteX1327" fmla="*/ 2291051 w 7175104"/>
              <a:gd name="connsiteY1327" fmla="*/ 1490916 h 7019132"/>
              <a:gd name="connsiteX1328" fmla="*/ 2203355 w 7175104"/>
              <a:gd name="connsiteY1328" fmla="*/ 1464594 h 7019132"/>
              <a:gd name="connsiteX1329" fmla="*/ 2143230 w 7175104"/>
              <a:gd name="connsiteY1329" fmla="*/ 1390178 h 7019132"/>
              <a:gd name="connsiteX1330" fmla="*/ 2149874 w 7175104"/>
              <a:gd name="connsiteY1330" fmla="*/ 1336560 h 7019132"/>
              <a:gd name="connsiteX1331" fmla="*/ 2243881 w 7175104"/>
              <a:gd name="connsiteY1331" fmla="*/ 1276442 h 7019132"/>
              <a:gd name="connsiteX1332" fmla="*/ 2270788 w 7175104"/>
              <a:gd name="connsiteY1332" fmla="*/ 1202676 h 7019132"/>
              <a:gd name="connsiteX1333" fmla="*/ 2216974 w 7175104"/>
              <a:gd name="connsiteY1333" fmla="*/ 1249471 h 7019132"/>
              <a:gd name="connsiteX1334" fmla="*/ 2250525 w 7175104"/>
              <a:gd name="connsiteY1334" fmla="*/ 1189028 h 7019132"/>
              <a:gd name="connsiteX1335" fmla="*/ 2237237 w 7175104"/>
              <a:gd name="connsiteY1335" fmla="*/ 1081466 h 7019132"/>
              <a:gd name="connsiteX1336" fmla="*/ 2297362 w 7175104"/>
              <a:gd name="connsiteY1336" fmla="*/ 1141909 h 7019132"/>
              <a:gd name="connsiteX1337" fmla="*/ 2337888 w 7175104"/>
              <a:gd name="connsiteY1337" fmla="*/ 1074642 h 7019132"/>
              <a:gd name="connsiteX1338" fmla="*/ 2337888 w 7175104"/>
              <a:gd name="connsiteY1338" fmla="*/ 1014525 h 7019132"/>
              <a:gd name="connsiteX1339" fmla="*/ 2398345 w 7175104"/>
              <a:gd name="connsiteY1339" fmla="*/ 980729 h 7019132"/>
              <a:gd name="connsiteX1340" fmla="*/ 2472421 w 7175104"/>
              <a:gd name="connsiteY1340" fmla="*/ 973905 h 7019132"/>
              <a:gd name="connsiteX1341" fmla="*/ 2599979 w 7175104"/>
              <a:gd name="connsiteY1341" fmla="*/ 1034347 h 7019132"/>
              <a:gd name="connsiteX1342" fmla="*/ 2761419 w 7175104"/>
              <a:gd name="connsiteY1342" fmla="*/ 1040846 h 7019132"/>
              <a:gd name="connsiteX1343" fmla="*/ 3023509 w 7175104"/>
              <a:gd name="connsiteY1343" fmla="*/ 1141909 h 7019132"/>
              <a:gd name="connsiteX1344" fmla="*/ 3050083 w 7175104"/>
              <a:gd name="connsiteY1344" fmla="*/ 1108438 h 7019132"/>
              <a:gd name="connsiteX1345" fmla="*/ 3070346 w 7175104"/>
              <a:gd name="connsiteY1345" fmla="*/ 1141909 h 7019132"/>
              <a:gd name="connsiteX1346" fmla="*/ 3043108 w 7175104"/>
              <a:gd name="connsiteY1346" fmla="*/ 1088290 h 7019132"/>
              <a:gd name="connsiteX1347" fmla="*/ 2996270 w 7175104"/>
              <a:gd name="connsiteY1347" fmla="*/ 1040846 h 7019132"/>
              <a:gd name="connsiteX1348" fmla="*/ 2875357 w 7175104"/>
              <a:gd name="connsiteY1348" fmla="*/ 973905 h 7019132"/>
              <a:gd name="connsiteX1349" fmla="*/ 2848782 w 7175104"/>
              <a:gd name="connsiteY1349" fmla="*/ 913462 h 7019132"/>
              <a:gd name="connsiteX1350" fmla="*/ 2895620 w 7175104"/>
              <a:gd name="connsiteY1350" fmla="*/ 900139 h 7019132"/>
              <a:gd name="connsiteX1351" fmla="*/ 2909239 w 7175104"/>
              <a:gd name="connsiteY1351" fmla="*/ 933934 h 7019132"/>
              <a:gd name="connsiteX1352" fmla="*/ 3003246 w 7175104"/>
              <a:gd name="connsiteY1352" fmla="*/ 873167 h 7019132"/>
              <a:gd name="connsiteX1353" fmla="*/ 2976007 w 7175104"/>
              <a:gd name="connsiteY1353" fmla="*/ 906963 h 7019132"/>
              <a:gd name="connsiteX1354" fmla="*/ 3003246 w 7175104"/>
              <a:gd name="connsiteY1354" fmla="*/ 906963 h 7019132"/>
              <a:gd name="connsiteX1355" fmla="*/ 3030153 w 7175104"/>
              <a:gd name="connsiteY1355" fmla="*/ 859519 h 7019132"/>
              <a:gd name="connsiteX1356" fmla="*/ 3090609 w 7175104"/>
              <a:gd name="connsiteY1356" fmla="*/ 866343 h 7019132"/>
              <a:gd name="connsiteX1357" fmla="*/ 3056727 w 7175104"/>
              <a:gd name="connsiteY1357" fmla="*/ 906963 h 7019132"/>
              <a:gd name="connsiteX1358" fmla="*/ 3076990 w 7175104"/>
              <a:gd name="connsiteY1358" fmla="*/ 920286 h 7019132"/>
              <a:gd name="connsiteX1359" fmla="*/ 3097253 w 7175104"/>
              <a:gd name="connsiteY1359" fmla="*/ 886490 h 7019132"/>
              <a:gd name="connsiteX1360" fmla="*/ 3137447 w 7175104"/>
              <a:gd name="connsiteY1360" fmla="*/ 900139 h 7019132"/>
              <a:gd name="connsiteX1361" fmla="*/ 3164354 w 7175104"/>
              <a:gd name="connsiteY1361" fmla="*/ 846520 h 7019132"/>
              <a:gd name="connsiteX1362" fmla="*/ 3150734 w 7175104"/>
              <a:gd name="connsiteY1362" fmla="*/ 805900 h 7019132"/>
              <a:gd name="connsiteX1363" fmla="*/ 3144091 w 7175104"/>
              <a:gd name="connsiteY1363" fmla="*/ 752607 h 7019132"/>
              <a:gd name="connsiteX1364" fmla="*/ 3170997 w 7175104"/>
              <a:gd name="connsiteY1364" fmla="*/ 765605 h 7019132"/>
              <a:gd name="connsiteX1365" fmla="*/ 3211523 w 7175104"/>
              <a:gd name="connsiteY1365" fmla="*/ 765605 h 7019132"/>
              <a:gd name="connsiteX1366" fmla="*/ 3150734 w 7175104"/>
              <a:gd name="connsiteY1366" fmla="*/ 698339 h 7019132"/>
              <a:gd name="connsiteX1367" fmla="*/ 3204880 w 7175104"/>
              <a:gd name="connsiteY1367" fmla="*/ 685015 h 7019132"/>
              <a:gd name="connsiteX1368" fmla="*/ 3204880 w 7175104"/>
              <a:gd name="connsiteY1368" fmla="*/ 665193 h 7019132"/>
              <a:gd name="connsiteX1369" fmla="*/ 3225143 w 7175104"/>
              <a:gd name="connsiteY1369" fmla="*/ 665193 h 7019132"/>
              <a:gd name="connsiteX1370" fmla="*/ 3177641 w 7175104"/>
              <a:gd name="connsiteY1370" fmla="*/ 570954 h 7019132"/>
              <a:gd name="connsiteX1371" fmla="*/ 3191261 w 7175104"/>
              <a:gd name="connsiteY1371" fmla="*/ 483865 h 7019132"/>
              <a:gd name="connsiteX1372" fmla="*/ 3338749 w 7175104"/>
              <a:gd name="connsiteY1372" fmla="*/ 550807 h 7019132"/>
              <a:gd name="connsiteX1373" fmla="*/ 3359012 w 7175104"/>
              <a:gd name="connsiteY1373" fmla="*/ 530659 h 7019132"/>
              <a:gd name="connsiteX1374" fmla="*/ 3439731 w 7175104"/>
              <a:gd name="connsiteY1374" fmla="*/ 530659 h 7019132"/>
              <a:gd name="connsiteX1375" fmla="*/ 3507164 w 7175104"/>
              <a:gd name="connsiteY1375" fmla="*/ 591102 h 7019132"/>
              <a:gd name="connsiteX1376" fmla="*/ 3654985 w 7175104"/>
              <a:gd name="connsiteY1376" fmla="*/ 805900 h 7019132"/>
              <a:gd name="connsiteX1377" fmla="*/ 3728729 w 7175104"/>
              <a:gd name="connsiteY1377" fmla="*/ 792577 h 7019132"/>
              <a:gd name="connsiteX1378" fmla="*/ 3701490 w 7175104"/>
              <a:gd name="connsiteY1378" fmla="*/ 819549 h 7019132"/>
              <a:gd name="connsiteX1379" fmla="*/ 3789518 w 7175104"/>
              <a:gd name="connsiteY1379" fmla="*/ 819549 h 7019132"/>
              <a:gd name="connsiteX1380" fmla="*/ 3889836 w 7175104"/>
              <a:gd name="connsiteY1380" fmla="*/ 805900 h 7019132"/>
              <a:gd name="connsiteX1381" fmla="*/ 3889836 w 7175104"/>
              <a:gd name="connsiteY1381" fmla="*/ 765605 h 7019132"/>
              <a:gd name="connsiteX1382" fmla="*/ 4004107 w 7175104"/>
              <a:gd name="connsiteY1382" fmla="*/ 799401 h 7019132"/>
              <a:gd name="connsiteX1383" fmla="*/ 3990487 w 7175104"/>
              <a:gd name="connsiteY1383" fmla="*/ 853019 h 7019132"/>
              <a:gd name="connsiteX1384" fmla="*/ 4037657 w 7175104"/>
              <a:gd name="connsiteY1384" fmla="*/ 819549 h 7019132"/>
              <a:gd name="connsiteX1385" fmla="*/ 3997463 w 7175104"/>
              <a:gd name="connsiteY1385" fmla="*/ 859519 h 7019132"/>
              <a:gd name="connsiteX1386" fmla="*/ 4051276 w 7175104"/>
              <a:gd name="connsiteY1386" fmla="*/ 879991 h 7019132"/>
              <a:gd name="connsiteX1387" fmla="*/ 4067221 w 7175104"/>
              <a:gd name="connsiteY1387" fmla="*/ 852045 h 7019132"/>
              <a:gd name="connsiteX1388" fmla="*/ 4092135 w 7175104"/>
              <a:gd name="connsiteY1388" fmla="*/ 826048 h 7019132"/>
              <a:gd name="connsiteX1389" fmla="*/ 4076854 w 7175104"/>
              <a:gd name="connsiteY1389" fmla="*/ 849770 h 7019132"/>
              <a:gd name="connsiteX1390" fmla="*/ 4111733 w 7175104"/>
              <a:gd name="connsiteY1390" fmla="*/ 879991 h 7019132"/>
              <a:gd name="connsiteX1391" fmla="*/ 4104758 w 7175104"/>
              <a:gd name="connsiteY1391" fmla="*/ 859519 h 7019132"/>
              <a:gd name="connsiteX1392" fmla="*/ 4171858 w 7175104"/>
              <a:gd name="connsiteY1392" fmla="*/ 826373 h 7019132"/>
              <a:gd name="connsiteX1393" fmla="*/ 4111733 w 7175104"/>
              <a:gd name="connsiteY1393" fmla="*/ 920286 h 7019132"/>
              <a:gd name="connsiteX1394" fmla="*/ 4178834 w 7175104"/>
              <a:gd name="connsiteY1394" fmla="*/ 933934 h 7019132"/>
              <a:gd name="connsiteX1395" fmla="*/ 4185477 w 7175104"/>
              <a:gd name="connsiteY1395" fmla="*/ 873167 h 7019132"/>
              <a:gd name="connsiteX1396" fmla="*/ 4239291 w 7175104"/>
              <a:gd name="connsiteY1396" fmla="*/ 879991 h 7019132"/>
              <a:gd name="connsiteX1397" fmla="*/ 4232647 w 7175104"/>
              <a:gd name="connsiteY1397" fmla="*/ 933934 h 7019132"/>
              <a:gd name="connsiteX1398" fmla="*/ 4313367 w 7175104"/>
              <a:gd name="connsiteY1398" fmla="*/ 906963 h 7019132"/>
              <a:gd name="connsiteX1399" fmla="*/ 4326654 w 7175104"/>
              <a:gd name="connsiteY1399" fmla="*/ 940109 h 7019132"/>
              <a:gd name="connsiteX1400" fmla="*/ 4326654 w 7175104"/>
              <a:gd name="connsiteY1400" fmla="*/ 1007700 h 7019132"/>
              <a:gd name="connsiteX1401" fmla="*/ 4340274 w 7175104"/>
              <a:gd name="connsiteY1401" fmla="*/ 987553 h 7019132"/>
              <a:gd name="connsiteX1402" fmla="*/ 4387111 w 7175104"/>
              <a:gd name="connsiteY1402" fmla="*/ 1027523 h 7019132"/>
              <a:gd name="connsiteX1403" fmla="*/ 4373492 w 7175104"/>
              <a:gd name="connsiteY1403" fmla="*/ 1047670 h 7019132"/>
              <a:gd name="connsiteX1404" fmla="*/ 4407374 w 7175104"/>
              <a:gd name="connsiteY1404" fmla="*/ 1021024 h 7019132"/>
              <a:gd name="connsiteX1405" fmla="*/ 4373492 w 7175104"/>
              <a:gd name="connsiteY1405" fmla="*/ 1068143 h 7019132"/>
              <a:gd name="connsiteX1406" fmla="*/ 4467499 w 7175104"/>
              <a:gd name="connsiteY1406" fmla="*/ 1021024 h 7019132"/>
              <a:gd name="connsiteX1407" fmla="*/ 4447236 w 7175104"/>
              <a:gd name="connsiteY1407" fmla="*/ 1074642 h 7019132"/>
              <a:gd name="connsiteX1408" fmla="*/ 4467499 w 7175104"/>
              <a:gd name="connsiteY1408" fmla="*/ 1081466 h 7019132"/>
              <a:gd name="connsiteX1409" fmla="*/ 4515001 w 7175104"/>
              <a:gd name="connsiteY1409" fmla="*/ 1054495 h 7019132"/>
              <a:gd name="connsiteX1410" fmla="*/ 4548219 w 7175104"/>
              <a:gd name="connsiteY1410" fmla="*/ 1081466 h 7019132"/>
              <a:gd name="connsiteX1411" fmla="*/ 4648870 w 7175104"/>
              <a:gd name="connsiteY1411" fmla="*/ 1101614 h 7019132"/>
              <a:gd name="connsiteX1412" fmla="*/ 4655846 w 7175104"/>
              <a:gd name="connsiteY1412" fmla="*/ 1128261 h 7019132"/>
              <a:gd name="connsiteX1413" fmla="*/ 4703015 w 7175104"/>
              <a:gd name="connsiteY1413" fmla="*/ 1115262 h 7019132"/>
              <a:gd name="connsiteX1414" fmla="*/ 4642226 w 7175104"/>
              <a:gd name="connsiteY1414" fmla="*/ 1040846 h 7019132"/>
              <a:gd name="connsiteX1415" fmla="*/ 4615652 w 7175104"/>
              <a:gd name="connsiteY1415" fmla="*/ 1101614 h 7019132"/>
              <a:gd name="connsiteX1416" fmla="*/ 4554863 w 7175104"/>
              <a:gd name="connsiteY1416" fmla="*/ 1108438 h 7019132"/>
              <a:gd name="connsiteX1417" fmla="*/ 4575126 w 7175104"/>
              <a:gd name="connsiteY1417" fmla="*/ 1108438 h 7019132"/>
              <a:gd name="connsiteX1418" fmla="*/ 4609008 w 7175104"/>
              <a:gd name="connsiteY1418" fmla="*/ 973905 h 7019132"/>
              <a:gd name="connsiteX1419" fmla="*/ 4635582 w 7175104"/>
              <a:gd name="connsiteY1419" fmla="*/ 1027523 h 7019132"/>
              <a:gd name="connsiteX1420" fmla="*/ 4783403 w 7175104"/>
              <a:gd name="connsiteY1420" fmla="*/ 987553 h 7019132"/>
              <a:gd name="connsiteX1421" fmla="*/ 4877742 w 7175104"/>
              <a:gd name="connsiteY1421" fmla="*/ 987553 h 7019132"/>
              <a:gd name="connsiteX1422" fmla="*/ 4803666 w 7175104"/>
              <a:gd name="connsiteY1422" fmla="*/ 1021024 h 7019132"/>
              <a:gd name="connsiteX1423" fmla="*/ 4830240 w 7175104"/>
              <a:gd name="connsiteY1423" fmla="*/ 1054495 h 7019132"/>
              <a:gd name="connsiteX1424" fmla="*/ 4877742 w 7175104"/>
              <a:gd name="connsiteY1424" fmla="*/ 1007700 h 7019132"/>
              <a:gd name="connsiteX1425" fmla="*/ 4971749 w 7175104"/>
              <a:gd name="connsiteY1425" fmla="*/ 1108438 h 7019132"/>
              <a:gd name="connsiteX1426" fmla="*/ 4964774 w 7175104"/>
              <a:gd name="connsiteY1426" fmla="*/ 1088290 h 7019132"/>
              <a:gd name="connsiteX1427" fmla="*/ 5018587 w 7175104"/>
              <a:gd name="connsiteY1427" fmla="*/ 1061319 h 7019132"/>
              <a:gd name="connsiteX1428" fmla="*/ 5025230 w 7175104"/>
              <a:gd name="connsiteY1428" fmla="*/ 1068143 h 7019132"/>
              <a:gd name="connsiteX1429" fmla="*/ 5038850 w 7175104"/>
              <a:gd name="connsiteY1429" fmla="*/ 1121436 h 7019132"/>
              <a:gd name="connsiteX1430" fmla="*/ 5005300 w 7175104"/>
              <a:gd name="connsiteY1430" fmla="*/ 1148408 h 7019132"/>
              <a:gd name="connsiteX1431" fmla="*/ 5018587 w 7175104"/>
              <a:gd name="connsiteY1431" fmla="*/ 1162056 h 7019132"/>
              <a:gd name="connsiteX1432" fmla="*/ 5031874 w 7175104"/>
              <a:gd name="connsiteY1432" fmla="*/ 1135085 h 7019132"/>
              <a:gd name="connsiteX1433" fmla="*/ 5099307 w 7175104"/>
              <a:gd name="connsiteY1433" fmla="*/ 1228998 h 7019132"/>
              <a:gd name="connsiteX1434" fmla="*/ 5146144 w 7175104"/>
              <a:gd name="connsiteY1434" fmla="*/ 1336560 h 7019132"/>
              <a:gd name="connsiteX1435" fmla="*/ 5159764 w 7175104"/>
              <a:gd name="connsiteY1435" fmla="*/ 1316412 h 7019132"/>
              <a:gd name="connsiteX1436" fmla="*/ 5173383 w 7175104"/>
              <a:gd name="connsiteY1436" fmla="*/ 1343384 h 7019132"/>
              <a:gd name="connsiteX1437" fmla="*/ 5267390 w 7175104"/>
              <a:gd name="connsiteY1437" fmla="*/ 1390178 h 7019132"/>
              <a:gd name="connsiteX1438" fmla="*/ 5253771 w 7175104"/>
              <a:gd name="connsiteY1438" fmla="*/ 1477592 h 7019132"/>
              <a:gd name="connsiteX1439" fmla="*/ 5300608 w 7175104"/>
              <a:gd name="connsiteY1439" fmla="*/ 1450946 h 7019132"/>
              <a:gd name="connsiteX1440" fmla="*/ 5361397 w 7175104"/>
              <a:gd name="connsiteY1440" fmla="*/ 1497740 h 7019132"/>
              <a:gd name="connsiteX1441" fmla="*/ 5408235 w 7175104"/>
              <a:gd name="connsiteY1441" fmla="*/ 1464594 h 7019132"/>
              <a:gd name="connsiteX1442" fmla="*/ 5381660 w 7175104"/>
              <a:gd name="connsiteY1442" fmla="*/ 1497740 h 7019132"/>
              <a:gd name="connsiteX1443" fmla="*/ 5441785 w 7175104"/>
              <a:gd name="connsiteY1443" fmla="*/ 1504564 h 7019132"/>
              <a:gd name="connsiteX1444" fmla="*/ 5408235 w 7175104"/>
              <a:gd name="connsiteY1444" fmla="*/ 1531536 h 7019132"/>
              <a:gd name="connsiteX1445" fmla="*/ 5475668 w 7175104"/>
              <a:gd name="connsiteY1445" fmla="*/ 1504564 h 7019132"/>
              <a:gd name="connsiteX1446" fmla="*/ 5515861 w 7175104"/>
              <a:gd name="connsiteY1446" fmla="*/ 1490916 h 7019132"/>
              <a:gd name="connsiteX1447" fmla="*/ 5481979 w 7175104"/>
              <a:gd name="connsiteY1447" fmla="*/ 1517887 h 7019132"/>
              <a:gd name="connsiteX1448" fmla="*/ 5575986 w 7175104"/>
              <a:gd name="connsiteY1448" fmla="*/ 1585154 h 7019132"/>
              <a:gd name="connsiteX1449" fmla="*/ 5549412 w 7175104"/>
              <a:gd name="connsiteY1449" fmla="*/ 1612126 h 7019132"/>
              <a:gd name="connsiteX1450" fmla="*/ 5616512 w 7175104"/>
              <a:gd name="connsiteY1450" fmla="*/ 1571506 h 7019132"/>
              <a:gd name="connsiteX1451" fmla="*/ 5650395 w 7175104"/>
              <a:gd name="connsiteY1451" fmla="*/ 1591978 h 7019132"/>
              <a:gd name="connsiteX1452" fmla="*/ 5717495 w 7175104"/>
              <a:gd name="connsiteY1452" fmla="*/ 1545184 h 7019132"/>
              <a:gd name="connsiteX1453" fmla="*/ 5616512 w 7175104"/>
              <a:gd name="connsiteY1453" fmla="*/ 1551683 h 7019132"/>
              <a:gd name="connsiteX1454" fmla="*/ 5643419 w 7175104"/>
              <a:gd name="connsiteY1454" fmla="*/ 1517887 h 7019132"/>
              <a:gd name="connsiteX1455" fmla="*/ 5522505 w 7175104"/>
              <a:gd name="connsiteY1455" fmla="*/ 1504564 h 7019132"/>
              <a:gd name="connsiteX1456" fmla="*/ 5569675 w 7175104"/>
              <a:gd name="connsiteY1456" fmla="*/ 1497740 h 7019132"/>
              <a:gd name="connsiteX1457" fmla="*/ 5488623 w 7175104"/>
              <a:gd name="connsiteY1457" fmla="*/ 1484416 h 7019132"/>
              <a:gd name="connsiteX1458" fmla="*/ 5522505 w 7175104"/>
              <a:gd name="connsiteY1458" fmla="*/ 1437622 h 7019132"/>
              <a:gd name="connsiteX1459" fmla="*/ 5435142 w 7175104"/>
              <a:gd name="connsiteY1459" fmla="*/ 1417150 h 7019132"/>
              <a:gd name="connsiteX1460" fmla="*/ 5441785 w 7175104"/>
              <a:gd name="connsiteY1460" fmla="*/ 1383354 h 7019132"/>
              <a:gd name="connsiteX1461" fmla="*/ 5428498 w 7175104"/>
              <a:gd name="connsiteY1461" fmla="*/ 1410651 h 7019132"/>
              <a:gd name="connsiteX1462" fmla="*/ 5394615 w 7175104"/>
              <a:gd name="connsiteY1462" fmla="*/ 1330061 h 7019132"/>
              <a:gd name="connsiteX1463" fmla="*/ 5435142 w 7175104"/>
              <a:gd name="connsiteY1463" fmla="*/ 1296265 h 7019132"/>
              <a:gd name="connsiteX1464" fmla="*/ 5381660 w 7175104"/>
              <a:gd name="connsiteY1464" fmla="*/ 1269618 h 7019132"/>
              <a:gd name="connsiteX1465" fmla="*/ 5381660 w 7175104"/>
              <a:gd name="connsiteY1465" fmla="*/ 1336560 h 7019132"/>
              <a:gd name="connsiteX1466" fmla="*/ 5320871 w 7175104"/>
              <a:gd name="connsiteY1466" fmla="*/ 1289766 h 7019132"/>
              <a:gd name="connsiteX1467" fmla="*/ 5347778 w 7175104"/>
              <a:gd name="connsiteY1467" fmla="*/ 1282941 h 7019132"/>
              <a:gd name="connsiteX1468" fmla="*/ 5368041 w 7175104"/>
              <a:gd name="connsiteY1468" fmla="*/ 1222499 h 7019132"/>
              <a:gd name="connsiteX1469" fmla="*/ 5327515 w 7175104"/>
              <a:gd name="connsiteY1469" fmla="*/ 1222499 h 7019132"/>
              <a:gd name="connsiteX1470" fmla="*/ 5347778 w 7175104"/>
              <a:gd name="connsiteY1470" fmla="*/ 1242646 h 7019132"/>
              <a:gd name="connsiteX1471" fmla="*/ 5287653 w 7175104"/>
              <a:gd name="connsiteY1471" fmla="*/ 1269618 h 7019132"/>
              <a:gd name="connsiteX1472" fmla="*/ 5314228 w 7175104"/>
              <a:gd name="connsiteY1472" fmla="*/ 1182204 h 7019132"/>
              <a:gd name="connsiteX1473" fmla="*/ 5274034 w 7175104"/>
              <a:gd name="connsiteY1473" fmla="*/ 1215675 h 7019132"/>
              <a:gd name="connsiteX1474" fmla="*/ 5293965 w 7175104"/>
              <a:gd name="connsiteY1474" fmla="*/ 1182204 h 7019132"/>
              <a:gd name="connsiteX1475" fmla="*/ 5119238 w 7175104"/>
              <a:gd name="connsiteY1475" fmla="*/ 1054495 h 7019132"/>
              <a:gd name="connsiteX1476" fmla="*/ 5005300 w 7175104"/>
              <a:gd name="connsiteY1476" fmla="*/ 973905 h 7019132"/>
              <a:gd name="connsiteX1477" fmla="*/ 4931223 w 7175104"/>
              <a:gd name="connsiteY1477" fmla="*/ 906963 h 7019132"/>
              <a:gd name="connsiteX1478" fmla="*/ 4850503 w 7175104"/>
              <a:gd name="connsiteY1478" fmla="*/ 819549 h 7019132"/>
              <a:gd name="connsiteX1479" fmla="*/ 4763140 w 7175104"/>
              <a:gd name="connsiteY1479" fmla="*/ 752607 h 7019132"/>
              <a:gd name="connsiteX1480" fmla="*/ 4803666 w 7175104"/>
              <a:gd name="connsiteY1480" fmla="*/ 725635 h 7019132"/>
              <a:gd name="connsiteX1481" fmla="*/ 4790379 w 7175104"/>
              <a:gd name="connsiteY1481" fmla="*/ 705163 h 7019132"/>
              <a:gd name="connsiteX1482" fmla="*/ 4763140 w 7175104"/>
              <a:gd name="connsiteY1482" fmla="*/ 745783 h 7019132"/>
              <a:gd name="connsiteX1483" fmla="*/ 4642226 w 7175104"/>
              <a:gd name="connsiteY1483" fmla="*/ 658369 h 7019132"/>
              <a:gd name="connsiteX1484" fmla="*/ 4682752 w 7175104"/>
              <a:gd name="connsiteY1484" fmla="*/ 638221 h 7019132"/>
              <a:gd name="connsiteX1485" fmla="*/ 4629271 w 7175104"/>
              <a:gd name="connsiteY1485" fmla="*/ 645045 h 7019132"/>
              <a:gd name="connsiteX1486" fmla="*/ 4655846 w 7175104"/>
              <a:gd name="connsiteY1486" fmla="*/ 638221 h 7019132"/>
              <a:gd name="connsiteX1487" fmla="*/ 4615652 w 7175104"/>
              <a:gd name="connsiteY1487" fmla="*/ 597601 h 7019132"/>
              <a:gd name="connsiteX1488" fmla="*/ 4602032 w 7175104"/>
              <a:gd name="connsiteY1488" fmla="*/ 624573 h 7019132"/>
              <a:gd name="connsiteX1489" fmla="*/ 4561838 w 7175104"/>
              <a:gd name="connsiteY1489" fmla="*/ 570954 h 7019132"/>
              <a:gd name="connsiteX1490" fmla="*/ 4501381 w 7175104"/>
              <a:gd name="connsiteY1490" fmla="*/ 570954 h 7019132"/>
              <a:gd name="connsiteX1491" fmla="*/ 4501381 w 7175104"/>
              <a:gd name="connsiteY1491" fmla="*/ 537483 h 7019132"/>
              <a:gd name="connsiteX1492" fmla="*/ 4460855 w 7175104"/>
              <a:gd name="connsiteY1492" fmla="*/ 569979 h 7019132"/>
              <a:gd name="connsiteX1493" fmla="*/ 4393755 w 7175104"/>
              <a:gd name="connsiteY1493" fmla="*/ 490689 h 7019132"/>
              <a:gd name="connsiteX1494" fmla="*/ 4494738 w 7175104"/>
              <a:gd name="connsiteY1494" fmla="*/ 463393 h 7019132"/>
              <a:gd name="connsiteX1495" fmla="*/ 4360205 w 7175104"/>
              <a:gd name="connsiteY1495" fmla="*/ 443245 h 7019132"/>
              <a:gd name="connsiteX1496" fmla="*/ 4265865 w 7175104"/>
              <a:gd name="connsiteY1496" fmla="*/ 335683 h 7019132"/>
              <a:gd name="connsiteX1497" fmla="*/ 4199097 w 7175104"/>
              <a:gd name="connsiteY1497" fmla="*/ 302538 h 7019132"/>
              <a:gd name="connsiteX1498" fmla="*/ 4165547 w 7175104"/>
              <a:gd name="connsiteY1498" fmla="*/ 241770 h 7019132"/>
              <a:gd name="connsiteX1499" fmla="*/ 4104758 w 7175104"/>
              <a:gd name="connsiteY1499" fmla="*/ 234946 h 7019132"/>
              <a:gd name="connsiteX1500" fmla="*/ 4131996 w 7175104"/>
              <a:gd name="connsiteY1500" fmla="*/ 208299 h 7019132"/>
              <a:gd name="connsiteX1501" fmla="*/ 4064896 w 7175104"/>
              <a:gd name="connsiteY1501" fmla="*/ 188152 h 7019132"/>
              <a:gd name="connsiteX1502" fmla="*/ 4031013 w 7175104"/>
              <a:gd name="connsiteY1502" fmla="*/ 134208 h 7019132"/>
              <a:gd name="connsiteX1503" fmla="*/ 4057920 w 7175104"/>
              <a:gd name="connsiteY1503" fmla="*/ 168004 h 7019132"/>
              <a:gd name="connsiteX1504" fmla="*/ 4044633 w 7175104"/>
              <a:gd name="connsiteY1504" fmla="*/ 60443 h 7019132"/>
              <a:gd name="connsiteX1505" fmla="*/ 4125021 w 7175104"/>
              <a:gd name="connsiteY1505" fmla="*/ 0 h 701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Lst>
            <a:rect l="l" t="t" r="r" b="b"/>
            <a:pathLst>
              <a:path w="7175104" h="7019132">
                <a:moveTo>
                  <a:pt x="449108" y="6878100"/>
                </a:moveTo>
                <a:lnTo>
                  <a:pt x="456749" y="6898572"/>
                </a:lnTo>
                <a:cubicBezTo>
                  <a:pt x="456749" y="6898572"/>
                  <a:pt x="456749" y="6898572"/>
                  <a:pt x="450105" y="6898572"/>
                </a:cubicBezTo>
                <a:cubicBezTo>
                  <a:pt x="436486" y="6891748"/>
                  <a:pt x="429842" y="6891748"/>
                  <a:pt x="429842" y="6884924"/>
                </a:cubicBezTo>
                <a:close/>
                <a:moveTo>
                  <a:pt x="411572" y="6781912"/>
                </a:moveTo>
                <a:cubicBezTo>
                  <a:pt x="411240" y="6780287"/>
                  <a:pt x="411240" y="6779962"/>
                  <a:pt x="412236" y="6782237"/>
                </a:cubicBezTo>
                <a:lnTo>
                  <a:pt x="417883" y="6795560"/>
                </a:lnTo>
                <a:lnTo>
                  <a:pt x="416555" y="6791010"/>
                </a:lnTo>
                <a:cubicBezTo>
                  <a:pt x="423530" y="6791010"/>
                  <a:pt x="423198" y="6791010"/>
                  <a:pt x="429842" y="6791010"/>
                </a:cubicBezTo>
                <a:cubicBezTo>
                  <a:pt x="436486" y="6791010"/>
                  <a:pt x="443461" y="6791010"/>
                  <a:pt x="450105" y="6791010"/>
                </a:cubicBezTo>
                <a:cubicBezTo>
                  <a:pt x="483655" y="6797510"/>
                  <a:pt x="524181" y="6791010"/>
                  <a:pt x="564375" y="6791010"/>
                </a:cubicBezTo>
                <a:cubicBezTo>
                  <a:pt x="587960" y="6791010"/>
                  <a:pt x="609552" y="6789386"/>
                  <a:pt x="629815" y="6788411"/>
                </a:cubicBezTo>
                <a:lnTo>
                  <a:pt x="670009" y="6790036"/>
                </a:lnTo>
                <a:lnTo>
                  <a:pt x="671669" y="6794585"/>
                </a:lnTo>
                <a:cubicBezTo>
                  <a:pt x="676984" y="6809533"/>
                  <a:pt x="680306" y="6817982"/>
                  <a:pt x="678645" y="6811158"/>
                </a:cubicBezTo>
                <a:cubicBezTo>
                  <a:pt x="672002" y="6811158"/>
                  <a:pt x="672002" y="6811158"/>
                  <a:pt x="672002" y="6811158"/>
                </a:cubicBezTo>
                <a:cubicBezTo>
                  <a:pt x="651739" y="6817982"/>
                  <a:pt x="651739" y="6817982"/>
                  <a:pt x="651739" y="6817982"/>
                </a:cubicBezTo>
                <a:cubicBezTo>
                  <a:pt x="638119" y="6817982"/>
                  <a:pt x="624500" y="6817982"/>
                  <a:pt x="617856" y="6824806"/>
                </a:cubicBezTo>
                <a:cubicBezTo>
                  <a:pt x="590949" y="6824806"/>
                  <a:pt x="564375" y="6824156"/>
                  <a:pt x="537468" y="6830981"/>
                </a:cubicBezTo>
                <a:cubicBezTo>
                  <a:pt x="512223" y="6846254"/>
                  <a:pt x="502257" y="6857627"/>
                  <a:pt x="470368" y="6870626"/>
                </a:cubicBezTo>
                <a:lnTo>
                  <a:pt x="449108" y="6878100"/>
                </a:lnTo>
                <a:lnTo>
                  <a:pt x="432499" y="6833905"/>
                </a:lnTo>
                <a:cubicBezTo>
                  <a:pt x="426188" y="6817332"/>
                  <a:pt x="421537" y="6805959"/>
                  <a:pt x="418215" y="6797835"/>
                </a:cubicBezTo>
                <a:lnTo>
                  <a:pt x="418548" y="6800109"/>
                </a:lnTo>
                <a:cubicBezTo>
                  <a:pt x="418548" y="6802059"/>
                  <a:pt x="412901" y="6786136"/>
                  <a:pt x="411572" y="6781912"/>
                </a:cubicBezTo>
                <a:close/>
                <a:moveTo>
                  <a:pt x="386658" y="6752990"/>
                </a:moveTo>
                <a:lnTo>
                  <a:pt x="376361" y="6757215"/>
                </a:lnTo>
                <a:cubicBezTo>
                  <a:pt x="373039" y="6757215"/>
                  <a:pt x="374368" y="6755590"/>
                  <a:pt x="379350" y="6753965"/>
                </a:cubicBezTo>
                <a:close/>
                <a:moveTo>
                  <a:pt x="398949" y="6747791"/>
                </a:moveTo>
                <a:lnTo>
                  <a:pt x="403267" y="6750390"/>
                </a:lnTo>
                <a:lnTo>
                  <a:pt x="386658" y="6752990"/>
                </a:lnTo>
                <a:lnTo>
                  <a:pt x="396624" y="6748766"/>
                </a:lnTo>
                <a:close/>
                <a:moveTo>
                  <a:pt x="867988" y="6676625"/>
                </a:moveTo>
                <a:cubicBezTo>
                  <a:pt x="872639" y="6675325"/>
                  <a:pt x="875296" y="6675000"/>
                  <a:pt x="873635" y="6676625"/>
                </a:cubicBezTo>
                <a:lnTo>
                  <a:pt x="864334" y="6685074"/>
                </a:lnTo>
                <a:lnTo>
                  <a:pt x="861677" y="6679874"/>
                </a:lnTo>
                <a:lnTo>
                  <a:pt x="863670" y="6678249"/>
                </a:lnTo>
                <a:close/>
                <a:moveTo>
                  <a:pt x="703559" y="6670775"/>
                </a:moveTo>
                <a:lnTo>
                  <a:pt x="672002" y="6690273"/>
                </a:lnTo>
                <a:cubicBezTo>
                  <a:pt x="631476" y="6710420"/>
                  <a:pt x="659379" y="6688973"/>
                  <a:pt x="684292" y="6676950"/>
                </a:cubicBezTo>
                <a:close/>
                <a:moveTo>
                  <a:pt x="866327" y="6669800"/>
                </a:moveTo>
                <a:lnTo>
                  <a:pt x="873635" y="6669800"/>
                </a:lnTo>
                <a:lnTo>
                  <a:pt x="863670" y="6678249"/>
                </a:lnTo>
                <a:lnTo>
                  <a:pt x="851047" y="6682474"/>
                </a:lnTo>
                <a:cubicBezTo>
                  <a:pt x="838424" y="6686698"/>
                  <a:pt x="826466" y="6689948"/>
                  <a:pt x="833109" y="6683449"/>
                </a:cubicBezTo>
                <a:close/>
                <a:moveTo>
                  <a:pt x="705220" y="6669475"/>
                </a:moveTo>
                <a:lnTo>
                  <a:pt x="705220" y="6669800"/>
                </a:lnTo>
                <a:lnTo>
                  <a:pt x="703559" y="6670775"/>
                </a:lnTo>
                <a:close/>
                <a:moveTo>
                  <a:pt x="886590" y="6629830"/>
                </a:moveTo>
                <a:lnTo>
                  <a:pt x="886923" y="6629830"/>
                </a:lnTo>
                <a:cubicBezTo>
                  <a:pt x="886923" y="6636655"/>
                  <a:pt x="893234" y="6636655"/>
                  <a:pt x="893234" y="6636655"/>
                </a:cubicBezTo>
                <a:cubicBezTo>
                  <a:pt x="903532" y="6639904"/>
                  <a:pt x="906853" y="6644779"/>
                  <a:pt x="898549" y="6652578"/>
                </a:cubicBezTo>
                <a:lnTo>
                  <a:pt x="895227" y="6654527"/>
                </a:lnTo>
                <a:lnTo>
                  <a:pt x="888583" y="6635355"/>
                </a:lnTo>
                <a:close/>
                <a:moveTo>
                  <a:pt x="880279" y="6629830"/>
                </a:moveTo>
                <a:lnTo>
                  <a:pt x="884265" y="6629830"/>
                </a:lnTo>
                <a:lnTo>
                  <a:pt x="885594" y="6635030"/>
                </a:lnTo>
                <a:cubicBezTo>
                  <a:pt x="885926" y="6638929"/>
                  <a:pt x="885262" y="6639904"/>
                  <a:pt x="880279" y="6629830"/>
                </a:cubicBezTo>
                <a:close/>
                <a:moveTo>
                  <a:pt x="806203" y="6629830"/>
                </a:moveTo>
                <a:cubicBezTo>
                  <a:pt x="790922" y="6649978"/>
                  <a:pt x="821483" y="6658427"/>
                  <a:pt x="876957" y="6656152"/>
                </a:cubicBezTo>
                <a:lnTo>
                  <a:pt x="895227" y="6654527"/>
                </a:lnTo>
                <a:lnTo>
                  <a:pt x="876625" y="6665576"/>
                </a:lnTo>
                <a:lnTo>
                  <a:pt x="866327" y="6669800"/>
                </a:lnTo>
                <a:lnTo>
                  <a:pt x="829123" y="6669475"/>
                </a:lnTo>
                <a:cubicBezTo>
                  <a:pt x="787601" y="6667526"/>
                  <a:pt x="760694" y="6660052"/>
                  <a:pt x="806203" y="6629830"/>
                </a:cubicBezTo>
                <a:close/>
                <a:moveTo>
                  <a:pt x="882604" y="6621381"/>
                </a:moveTo>
                <a:cubicBezTo>
                  <a:pt x="882604" y="6620082"/>
                  <a:pt x="882604" y="6619757"/>
                  <a:pt x="883601" y="6621706"/>
                </a:cubicBezTo>
                <a:lnTo>
                  <a:pt x="886590" y="6629830"/>
                </a:lnTo>
                <a:lnTo>
                  <a:pt x="884265" y="6629830"/>
                </a:lnTo>
                <a:close/>
                <a:moveTo>
                  <a:pt x="266741" y="6380261"/>
                </a:moveTo>
                <a:lnTo>
                  <a:pt x="267738" y="6380911"/>
                </a:lnTo>
                <a:lnTo>
                  <a:pt x="264084" y="6382211"/>
                </a:lnTo>
                <a:close/>
                <a:moveTo>
                  <a:pt x="276374" y="6377337"/>
                </a:moveTo>
                <a:cubicBezTo>
                  <a:pt x="277039" y="6377012"/>
                  <a:pt x="275378" y="6377662"/>
                  <a:pt x="268734" y="6380911"/>
                </a:cubicBezTo>
                <a:lnTo>
                  <a:pt x="267738" y="6380911"/>
                </a:lnTo>
                <a:lnTo>
                  <a:pt x="269399" y="6380261"/>
                </a:lnTo>
                <a:cubicBezTo>
                  <a:pt x="272388" y="6378961"/>
                  <a:pt x="275378" y="6377662"/>
                  <a:pt x="276374" y="6377337"/>
                </a:cubicBezTo>
                <a:close/>
                <a:moveTo>
                  <a:pt x="262091" y="6307145"/>
                </a:moveTo>
                <a:cubicBezTo>
                  <a:pt x="228208" y="6327293"/>
                  <a:pt x="228540" y="6334117"/>
                  <a:pt x="181371" y="6354264"/>
                </a:cubicBezTo>
                <a:cubicBezTo>
                  <a:pt x="194658" y="6340941"/>
                  <a:pt x="235184" y="6320469"/>
                  <a:pt x="262091" y="6307145"/>
                </a:cubicBezTo>
                <a:close/>
                <a:moveTo>
                  <a:pt x="228540" y="6307145"/>
                </a:moveTo>
                <a:cubicBezTo>
                  <a:pt x="194990" y="6327293"/>
                  <a:pt x="241828" y="6307145"/>
                  <a:pt x="234852" y="6313969"/>
                </a:cubicBezTo>
                <a:cubicBezTo>
                  <a:pt x="181038" y="6340616"/>
                  <a:pt x="188014" y="6320794"/>
                  <a:pt x="161108" y="6327293"/>
                </a:cubicBezTo>
                <a:cubicBezTo>
                  <a:pt x="188014" y="6313969"/>
                  <a:pt x="215253" y="6307145"/>
                  <a:pt x="228540" y="6307145"/>
                </a:cubicBezTo>
                <a:close/>
                <a:moveTo>
                  <a:pt x="90021" y="6186585"/>
                </a:moveTo>
                <a:lnTo>
                  <a:pt x="67100" y="6193084"/>
                </a:lnTo>
                <a:cubicBezTo>
                  <a:pt x="73744" y="6186585"/>
                  <a:pt x="77066" y="6186585"/>
                  <a:pt x="80720" y="6187235"/>
                </a:cubicBezTo>
                <a:close/>
                <a:moveTo>
                  <a:pt x="94339" y="6185935"/>
                </a:moveTo>
                <a:lnTo>
                  <a:pt x="94007" y="6186585"/>
                </a:lnTo>
                <a:lnTo>
                  <a:pt x="90353" y="6186585"/>
                </a:lnTo>
                <a:close/>
                <a:moveTo>
                  <a:pt x="3191261" y="5863900"/>
                </a:moveTo>
                <a:lnTo>
                  <a:pt x="3197904" y="5877223"/>
                </a:lnTo>
                <a:lnTo>
                  <a:pt x="3197904" y="5881448"/>
                </a:lnTo>
                <a:lnTo>
                  <a:pt x="3197240" y="5881773"/>
                </a:lnTo>
                <a:lnTo>
                  <a:pt x="3191261" y="5864550"/>
                </a:lnTo>
                <a:close/>
                <a:moveTo>
                  <a:pt x="3191261" y="5857076"/>
                </a:moveTo>
                <a:lnTo>
                  <a:pt x="3191261" y="5863900"/>
                </a:lnTo>
                <a:lnTo>
                  <a:pt x="3190596" y="5862600"/>
                </a:lnTo>
                <a:lnTo>
                  <a:pt x="3189267" y="5858701"/>
                </a:lnTo>
                <a:cubicBezTo>
                  <a:pt x="3190264" y="5860326"/>
                  <a:pt x="3191261" y="5860326"/>
                  <a:pt x="3191261" y="5857076"/>
                </a:cubicBezTo>
                <a:close/>
                <a:moveTo>
                  <a:pt x="3473614" y="5783310"/>
                </a:moveTo>
                <a:lnTo>
                  <a:pt x="3474943" y="5790459"/>
                </a:lnTo>
                <a:cubicBezTo>
                  <a:pt x="3475275" y="5792734"/>
                  <a:pt x="3475275" y="5793384"/>
                  <a:pt x="3473614" y="5790134"/>
                </a:cubicBezTo>
                <a:cubicBezTo>
                  <a:pt x="3473614" y="5790134"/>
                  <a:pt x="3473614" y="5790134"/>
                  <a:pt x="3473614" y="5783310"/>
                </a:cubicBezTo>
                <a:close/>
                <a:moveTo>
                  <a:pt x="3466638" y="5763163"/>
                </a:moveTo>
                <a:cubicBezTo>
                  <a:pt x="3466638" y="5761213"/>
                  <a:pt x="3467635" y="5763488"/>
                  <a:pt x="3468631" y="5766737"/>
                </a:cubicBezTo>
                <a:lnTo>
                  <a:pt x="3469628" y="5769012"/>
                </a:lnTo>
                <a:lnTo>
                  <a:pt x="3466638" y="5769662"/>
                </a:lnTo>
                <a:cubicBezTo>
                  <a:pt x="3466638" y="5769662"/>
                  <a:pt x="3466638" y="5763163"/>
                  <a:pt x="3466638" y="5763163"/>
                </a:cubicBezTo>
                <a:close/>
                <a:moveTo>
                  <a:pt x="3506500" y="5756988"/>
                </a:moveTo>
                <a:lnTo>
                  <a:pt x="3486901" y="5776486"/>
                </a:lnTo>
                <a:cubicBezTo>
                  <a:pt x="3480257" y="5776486"/>
                  <a:pt x="3480257" y="5783310"/>
                  <a:pt x="3480257" y="5783310"/>
                </a:cubicBezTo>
                <a:lnTo>
                  <a:pt x="3473614" y="5783310"/>
                </a:lnTo>
                <a:lnTo>
                  <a:pt x="3472617" y="5779411"/>
                </a:lnTo>
                <a:lnTo>
                  <a:pt x="3469628" y="5769012"/>
                </a:lnTo>
                <a:close/>
                <a:moveTo>
                  <a:pt x="550756" y="5729692"/>
                </a:moveTo>
                <a:cubicBezTo>
                  <a:pt x="537468" y="5736516"/>
                  <a:pt x="537468" y="5743340"/>
                  <a:pt x="530493" y="5743340"/>
                </a:cubicBezTo>
                <a:cubicBezTo>
                  <a:pt x="530493" y="5749839"/>
                  <a:pt x="530493" y="5749839"/>
                  <a:pt x="530493" y="5749839"/>
                </a:cubicBezTo>
                <a:cubicBezTo>
                  <a:pt x="530493" y="5749839"/>
                  <a:pt x="530493" y="5749839"/>
                  <a:pt x="537468" y="5749839"/>
                </a:cubicBezTo>
                <a:cubicBezTo>
                  <a:pt x="503918" y="5769987"/>
                  <a:pt x="490631" y="5776486"/>
                  <a:pt x="497275" y="5769662"/>
                </a:cubicBezTo>
                <a:cubicBezTo>
                  <a:pt x="503918" y="5756338"/>
                  <a:pt x="517205" y="5749839"/>
                  <a:pt x="550756" y="5729692"/>
                </a:cubicBezTo>
                <a:close/>
                <a:moveTo>
                  <a:pt x="988490" y="5708196"/>
                </a:moveTo>
                <a:lnTo>
                  <a:pt x="988720" y="5708374"/>
                </a:lnTo>
                <a:lnTo>
                  <a:pt x="987573" y="5709544"/>
                </a:lnTo>
                <a:cubicBezTo>
                  <a:pt x="980597" y="5716043"/>
                  <a:pt x="960667" y="5722868"/>
                  <a:pt x="940736" y="5736516"/>
                </a:cubicBezTo>
                <a:cubicBezTo>
                  <a:pt x="937082" y="5732941"/>
                  <a:pt x="943725" y="5726117"/>
                  <a:pt x="956348" y="5717668"/>
                </a:cubicBezTo>
                <a:lnTo>
                  <a:pt x="973622" y="5708244"/>
                </a:lnTo>
                <a:lnTo>
                  <a:pt x="969636" y="5711494"/>
                </a:lnTo>
                <a:cubicBezTo>
                  <a:pt x="969802" y="5712956"/>
                  <a:pt x="976777" y="5711169"/>
                  <a:pt x="982466" y="5709666"/>
                </a:cubicBezTo>
                <a:close/>
                <a:moveTo>
                  <a:pt x="980930" y="5702720"/>
                </a:moveTo>
                <a:lnTo>
                  <a:pt x="982258" y="5703370"/>
                </a:lnTo>
                <a:lnTo>
                  <a:pt x="973622" y="5708244"/>
                </a:lnTo>
                <a:close/>
                <a:moveTo>
                  <a:pt x="835435" y="5187009"/>
                </a:moveTo>
                <a:lnTo>
                  <a:pt x="836099" y="5187009"/>
                </a:lnTo>
                <a:lnTo>
                  <a:pt x="839753" y="5192208"/>
                </a:lnTo>
                <a:cubicBezTo>
                  <a:pt x="839753" y="5192208"/>
                  <a:pt x="839753" y="5192208"/>
                  <a:pt x="833109" y="5192208"/>
                </a:cubicBezTo>
                <a:cubicBezTo>
                  <a:pt x="833109" y="5192208"/>
                  <a:pt x="826134" y="5192208"/>
                  <a:pt x="819490" y="5199032"/>
                </a:cubicBezTo>
                <a:cubicBezTo>
                  <a:pt x="826134" y="5192208"/>
                  <a:pt x="831116" y="5188959"/>
                  <a:pt x="835435" y="5187009"/>
                </a:cubicBezTo>
                <a:close/>
                <a:moveTo>
                  <a:pt x="846397" y="5180835"/>
                </a:moveTo>
                <a:lnTo>
                  <a:pt x="849054" y="5185709"/>
                </a:lnTo>
                <a:lnTo>
                  <a:pt x="846397" y="5182134"/>
                </a:lnTo>
                <a:close/>
                <a:moveTo>
                  <a:pt x="846397" y="5178885"/>
                </a:moveTo>
                <a:lnTo>
                  <a:pt x="846397" y="5180835"/>
                </a:lnTo>
                <a:lnTo>
                  <a:pt x="846064" y="5180510"/>
                </a:lnTo>
                <a:cubicBezTo>
                  <a:pt x="845068" y="5178560"/>
                  <a:pt x="844736" y="5177260"/>
                  <a:pt x="846397" y="5178885"/>
                </a:cubicBezTo>
                <a:close/>
                <a:moveTo>
                  <a:pt x="859684" y="5169786"/>
                </a:moveTo>
                <a:lnTo>
                  <a:pt x="860016" y="5170111"/>
                </a:lnTo>
                <a:lnTo>
                  <a:pt x="860016" y="5172061"/>
                </a:lnTo>
                <a:cubicBezTo>
                  <a:pt x="858355" y="5168811"/>
                  <a:pt x="858687" y="5168486"/>
                  <a:pt x="859684" y="5169786"/>
                </a:cubicBezTo>
                <a:close/>
                <a:moveTo>
                  <a:pt x="860016" y="5167186"/>
                </a:moveTo>
                <a:lnTo>
                  <a:pt x="862009" y="5170111"/>
                </a:lnTo>
                <a:cubicBezTo>
                  <a:pt x="864334" y="5174010"/>
                  <a:pt x="864002" y="5174660"/>
                  <a:pt x="863338" y="5173685"/>
                </a:cubicBezTo>
                <a:lnTo>
                  <a:pt x="860016" y="5170111"/>
                </a:lnTo>
                <a:close/>
                <a:moveTo>
                  <a:pt x="857359" y="5162637"/>
                </a:moveTo>
                <a:lnTo>
                  <a:pt x="860016" y="5165237"/>
                </a:lnTo>
                <a:lnTo>
                  <a:pt x="860016" y="5167186"/>
                </a:lnTo>
                <a:close/>
                <a:moveTo>
                  <a:pt x="814756" y="5152360"/>
                </a:moveTo>
                <a:cubicBezTo>
                  <a:pt x="815504" y="5153294"/>
                  <a:pt x="816999" y="5155325"/>
                  <a:pt x="819490" y="5158737"/>
                </a:cubicBezTo>
                <a:cubicBezTo>
                  <a:pt x="826134" y="5158737"/>
                  <a:pt x="826134" y="5158737"/>
                  <a:pt x="826134" y="5158737"/>
                </a:cubicBezTo>
                <a:lnTo>
                  <a:pt x="830784" y="5158737"/>
                </a:lnTo>
                <a:lnTo>
                  <a:pt x="845732" y="5180835"/>
                </a:lnTo>
                <a:lnTo>
                  <a:pt x="846397" y="5182134"/>
                </a:lnTo>
                <a:lnTo>
                  <a:pt x="846397" y="5185709"/>
                </a:lnTo>
                <a:lnTo>
                  <a:pt x="836099" y="5187009"/>
                </a:lnTo>
                <a:lnTo>
                  <a:pt x="833774" y="5183109"/>
                </a:lnTo>
                <a:cubicBezTo>
                  <a:pt x="826798" y="5172711"/>
                  <a:pt x="816168" y="5156463"/>
                  <a:pt x="814507" y="5152563"/>
                </a:cubicBezTo>
                <a:cubicBezTo>
                  <a:pt x="814009" y="5151588"/>
                  <a:pt x="814009" y="5151426"/>
                  <a:pt x="814756" y="5152360"/>
                </a:cubicBezTo>
                <a:close/>
                <a:moveTo>
                  <a:pt x="846397" y="5145089"/>
                </a:moveTo>
                <a:lnTo>
                  <a:pt x="857359" y="5162637"/>
                </a:lnTo>
                <a:lnTo>
                  <a:pt x="853372" y="5158737"/>
                </a:lnTo>
                <a:cubicBezTo>
                  <a:pt x="846397" y="5158737"/>
                  <a:pt x="839753" y="5158737"/>
                  <a:pt x="833109" y="5158737"/>
                </a:cubicBezTo>
                <a:lnTo>
                  <a:pt x="830784" y="5158737"/>
                </a:lnTo>
                <a:lnTo>
                  <a:pt x="826134" y="5151913"/>
                </a:lnTo>
                <a:cubicBezTo>
                  <a:pt x="826134" y="5151913"/>
                  <a:pt x="826466" y="5151913"/>
                  <a:pt x="833109" y="5151913"/>
                </a:cubicBezTo>
                <a:cubicBezTo>
                  <a:pt x="833109" y="5151913"/>
                  <a:pt x="839753" y="5151913"/>
                  <a:pt x="846397" y="5145089"/>
                </a:cubicBezTo>
                <a:close/>
                <a:moveTo>
                  <a:pt x="651739" y="4923791"/>
                </a:moveTo>
                <a:lnTo>
                  <a:pt x="637455" y="4941014"/>
                </a:lnTo>
                <a:lnTo>
                  <a:pt x="634465" y="4942314"/>
                </a:lnTo>
                <a:cubicBezTo>
                  <a:pt x="632804" y="4939714"/>
                  <a:pt x="651739" y="4918592"/>
                  <a:pt x="651739" y="4923791"/>
                </a:cubicBezTo>
                <a:close/>
                <a:moveTo>
                  <a:pt x="496231" y="4914606"/>
                </a:moveTo>
                <a:lnTo>
                  <a:pt x="483655" y="4930291"/>
                </a:lnTo>
                <a:cubicBezTo>
                  <a:pt x="487060" y="4925254"/>
                  <a:pt x="490008" y="4921476"/>
                  <a:pt x="492728" y="4918328"/>
                </a:cubicBezTo>
                <a:close/>
                <a:moveTo>
                  <a:pt x="792915" y="4634577"/>
                </a:moveTo>
                <a:cubicBezTo>
                  <a:pt x="796237" y="4634577"/>
                  <a:pt x="792583" y="4638152"/>
                  <a:pt x="790922" y="4638152"/>
                </a:cubicBezTo>
                <a:lnTo>
                  <a:pt x="790922" y="4636852"/>
                </a:lnTo>
                <a:close/>
                <a:moveTo>
                  <a:pt x="1200169" y="2465795"/>
                </a:moveTo>
                <a:lnTo>
                  <a:pt x="1200501" y="2465795"/>
                </a:lnTo>
                <a:cubicBezTo>
                  <a:pt x="1200501" y="2467745"/>
                  <a:pt x="1199172" y="2471644"/>
                  <a:pt x="1195851" y="2478468"/>
                </a:cubicBezTo>
                <a:close/>
                <a:moveTo>
                  <a:pt x="1209138" y="2411527"/>
                </a:moveTo>
                <a:cubicBezTo>
                  <a:pt x="1209138" y="2421601"/>
                  <a:pt x="1209470" y="2431349"/>
                  <a:pt x="1207809" y="2442398"/>
                </a:cubicBezTo>
                <a:lnTo>
                  <a:pt x="1200169" y="2465795"/>
                </a:lnTo>
                <a:lnTo>
                  <a:pt x="1197512" y="2463520"/>
                </a:lnTo>
                <a:cubicBezTo>
                  <a:pt x="1193858" y="2463520"/>
                  <a:pt x="1188875" y="2464820"/>
                  <a:pt x="1188875" y="2458321"/>
                </a:cubicBezTo>
                <a:cubicBezTo>
                  <a:pt x="1209138" y="2431349"/>
                  <a:pt x="1189207" y="2451822"/>
                  <a:pt x="1209138" y="2411527"/>
                </a:cubicBezTo>
                <a:close/>
                <a:moveTo>
                  <a:pt x="4096453" y="818899"/>
                </a:moveTo>
                <a:lnTo>
                  <a:pt x="4098114" y="819549"/>
                </a:lnTo>
                <a:lnTo>
                  <a:pt x="4092135" y="826048"/>
                </a:lnTo>
                <a:close/>
                <a:moveTo>
                  <a:pt x="4152259" y="772429"/>
                </a:moveTo>
                <a:cubicBezTo>
                  <a:pt x="4158903" y="772429"/>
                  <a:pt x="4104758" y="826048"/>
                  <a:pt x="4104758" y="805900"/>
                </a:cubicBezTo>
                <a:lnTo>
                  <a:pt x="4096453" y="818899"/>
                </a:lnTo>
                <a:lnTo>
                  <a:pt x="4089145" y="814674"/>
                </a:lnTo>
                <a:cubicBezTo>
                  <a:pt x="4076522" y="818249"/>
                  <a:pt x="4056259" y="839696"/>
                  <a:pt x="4051276" y="819549"/>
                </a:cubicBezTo>
                <a:cubicBezTo>
                  <a:pt x="4091470" y="786078"/>
                  <a:pt x="4105090" y="812724"/>
                  <a:pt x="4152259" y="772429"/>
                </a:cubicBezTo>
                <a:close/>
                <a:moveTo>
                  <a:pt x="4125021" y="0"/>
                </a:moveTo>
                <a:cubicBezTo>
                  <a:pt x="4118377" y="40295"/>
                  <a:pt x="4125021" y="53618"/>
                  <a:pt x="4138640" y="60443"/>
                </a:cubicBezTo>
                <a:cubicBezTo>
                  <a:pt x="4151927" y="73766"/>
                  <a:pt x="4172190" y="73766"/>
                  <a:pt x="4192121" y="80590"/>
                </a:cubicBezTo>
                <a:cubicBezTo>
                  <a:pt x="4178834" y="100737"/>
                  <a:pt x="4179166" y="80590"/>
                  <a:pt x="4158903" y="107562"/>
                </a:cubicBezTo>
                <a:cubicBezTo>
                  <a:pt x="4205741" y="100737"/>
                  <a:pt x="4205741" y="120885"/>
                  <a:pt x="4252910" y="107562"/>
                </a:cubicBezTo>
                <a:cubicBezTo>
                  <a:pt x="4239623" y="174828"/>
                  <a:pt x="4299748" y="161180"/>
                  <a:pt x="4333630" y="201475"/>
                </a:cubicBezTo>
                <a:cubicBezTo>
                  <a:pt x="4360205" y="194976"/>
                  <a:pt x="4373492" y="147857"/>
                  <a:pt x="4393755" y="161180"/>
                </a:cubicBezTo>
                <a:cubicBezTo>
                  <a:pt x="4339942" y="228447"/>
                  <a:pt x="4360205" y="228122"/>
                  <a:pt x="4387111" y="234946"/>
                </a:cubicBezTo>
                <a:cubicBezTo>
                  <a:pt x="4414018" y="241770"/>
                  <a:pt x="4447568" y="241770"/>
                  <a:pt x="4427637" y="288889"/>
                </a:cubicBezTo>
                <a:cubicBezTo>
                  <a:pt x="4434281" y="288889"/>
                  <a:pt x="4447568" y="282065"/>
                  <a:pt x="4460855" y="261918"/>
                </a:cubicBezTo>
                <a:cubicBezTo>
                  <a:pt x="4481118" y="322360"/>
                  <a:pt x="4521312" y="342508"/>
                  <a:pt x="4561838" y="362655"/>
                </a:cubicBezTo>
                <a:cubicBezTo>
                  <a:pt x="4602032" y="382803"/>
                  <a:pt x="4642226" y="396126"/>
                  <a:pt x="4669133" y="429922"/>
                </a:cubicBezTo>
                <a:cubicBezTo>
                  <a:pt x="4655846" y="443245"/>
                  <a:pt x="4642558" y="456893"/>
                  <a:pt x="4622295" y="463393"/>
                </a:cubicBezTo>
                <a:cubicBezTo>
                  <a:pt x="4655846" y="456893"/>
                  <a:pt x="4696039" y="450069"/>
                  <a:pt x="4729590" y="436421"/>
                </a:cubicBezTo>
                <a:cubicBezTo>
                  <a:pt x="4709327" y="456568"/>
                  <a:pt x="4736565" y="503688"/>
                  <a:pt x="4790379" y="450069"/>
                </a:cubicBezTo>
                <a:cubicBezTo>
                  <a:pt x="4770116" y="503688"/>
                  <a:pt x="4803666" y="557306"/>
                  <a:pt x="4850503" y="523835"/>
                </a:cubicBezTo>
                <a:cubicBezTo>
                  <a:pt x="4803666" y="597601"/>
                  <a:pt x="4877410" y="570954"/>
                  <a:pt x="4870766" y="611249"/>
                </a:cubicBezTo>
                <a:cubicBezTo>
                  <a:pt x="4884386" y="611249"/>
                  <a:pt x="4884386" y="590777"/>
                  <a:pt x="4904649" y="584278"/>
                </a:cubicBezTo>
                <a:cubicBezTo>
                  <a:pt x="4898005" y="610924"/>
                  <a:pt x="4904317" y="624573"/>
                  <a:pt x="4937867" y="597601"/>
                </a:cubicBezTo>
                <a:cubicBezTo>
                  <a:pt x="4910960" y="637896"/>
                  <a:pt x="4971417" y="610924"/>
                  <a:pt x="4917604" y="671367"/>
                </a:cubicBezTo>
                <a:cubicBezTo>
                  <a:pt x="4937867" y="658044"/>
                  <a:pt x="4951154" y="651544"/>
                  <a:pt x="4917604" y="691839"/>
                </a:cubicBezTo>
                <a:cubicBezTo>
                  <a:pt x="4958130" y="664868"/>
                  <a:pt x="4938199" y="718486"/>
                  <a:pt x="4971749" y="685015"/>
                </a:cubicBezTo>
                <a:cubicBezTo>
                  <a:pt x="4924580" y="758781"/>
                  <a:pt x="5025230" y="725310"/>
                  <a:pt x="5018587" y="765605"/>
                </a:cubicBezTo>
                <a:cubicBezTo>
                  <a:pt x="5038518" y="752282"/>
                  <a:pt x="5072400" y="725635"/>
                  <a:pt x="5086020" y="738959"/>
                </a:cubicBezTo>
                <a:cubicBezTo>
                  <a:pt x="5065757" y="806225"/>
                  <a:pt x="5099307" y="785753"/>
                  <a:pt x="5159764" y="792577"/>
                </a:cubicBezTo>
                <a:cubicBezTo>
                  <a:pt x="5159764" y="812724"/>
                  <a:pt x="5139501" y="779254"/>
                  <a:pt x="5119238" y="805900"/>
                </a:cubicBezTo>
                <a:cubicBezTo>
                  <a:pt x="5146144" y="819549"/>
                  <a:pt x="5166739" y="839371"/>
                  <a:pt x="5186670" y="859519"/>
                </a:cubicBezTo>
                <a:cubicBezTo>
                  <a:pt x="5213577" y="879666"/>
                  <a:pt x="5233840" y="900139"/>
                  <a:pt x="5253771" y="913462"/>
                </a:cubicBezTo>
                <a:cubicBezTo>
                  <a:pt x="5307584" y="947258"/>
                  <a:pt x="5368041" y="967080"/>
                  <a:pt x="5469024" y="953757"/>
                </a:cubicBezTo>
                <a:cubicBezTo>
                  <a:pt x="5509218" y="913462"/>
                  <a:pt x="5462048" y="933609"/>
                  <a:pt x="5495598" y="900139"/>
                </a:cubicBezTo>
                <a:cubicBezTo>
                  <a:pt x="5529149" y="900139"/>
                  <a:pt x="5522505" y="913462"/>
                  <a:pt x="5556388" y="906963"/>
                </a:cubicBezTo>
                <a:cubicBezTo>
                  <a:pt x="5536124" y="927110"/>
                  <a:pt x="5535792" y="913787"/>
                  <a:pt x="5522505" y="927110"/>
                </a:cubicBezTo>
                <a:cubicBezTo>
                  <a:pt x="5509218" y="940434"/>
                  <a:pt x="5509218" y="953757"/>
                  <a:pt x="5515861" y="960581"/>
                </a:cubicBezTo>
                <a:cubicBezTo>
                  <a:pt x="5529149" y="960581"/>
                  <a:pt x="5522505" y="940109"/>
                  <a:pt x="5549412" y="940109"/>
                </a:cubicBezTo>
                <a:cubicBezTo>
                  <a:pt x="5536124" y="960256"/>
                  <a:pt x="5556055" y="953757"/>
                  <a:pt x="5575986" y="946933"/>
                </a:cubicBezTo>
                <a:cubicBezTo>
                  <a:pt x="5589606" y="953757"/>
                  <a:pt x="5569675" y="953757"/>
                  <a:pt x="5549412" y="973905"/>
                </a:cubicBezTo>
                <a:cubicBezTo>
                  <a:pt x="5556388" y="987228"/>
                  <a:pt x="5582962" y="967080"/>
                  <a:pt x="5609869" y="940109"/>
                </a:cubicBezTo>
                <a:cubicBezTo>
                  <a:pt x="5616512" y="946933"/>
                  <a:pt x="5596249" y="960581"/>
                  <a:pt x="5582962" y="973905"/>
                </a:cubicBezTo>
                <a:cubicBezTo>
                  <a:pt x="5676969" y="980729"/>
                  <a:pt x="5710519" y="1054820"/>
                  <a:pt x="5764333" y="1095115"/>
                </a:cubicBezTo>
                <a:cubicBezTo>
                  <a:pt x="5770976" y="1101614"/>
                  <a:pt x="5770976" y="1122086"/>
                  <a:pt x="5764333" y="1115262"/>
                </a:cubicBezTo>
                <a:cubicBezTo>
                  <a:pt x="5804527" y="1128585"/>
                  <a:pt x="5845053" y="1168556"/>
                  <a:pt x="5784596" y="1222499"/>
                </a:cubicBezTo>
                <a:cubicBezTo>
                  <a:pt x="5851696" y="1175380"/>
                  <a:pt x="5784596" y="1255970"/>
                  <a:pt x="5838409" y="1249471"/>
                </a:cubicBezTo>
                <a:cubicBezTo>
                  <a:pt x="5764665" y="1303089"/>
                  <a:pt x="5811170" y="1336560"/>
                  <a:pt x="5864983" y="1316412"/>
                </a:cubicBezTo>
                <a:cubicBezTo>
                  <a:pt x="5891890" y="1282941"/>
                  <a:pt x="5871959" y="1255970"/>
                  <a:pt x="5845053" y="1255970"/>
                </a:cubicBezTo>
                <a:cubicBezTo>
                  <a:pt x="5932416" y="1222499"/>
                  <a:pt x="5885246" y="1336885"/>
                  <a:pt x="5992873" y="1282941"/>
                </a:cubicBezTo>
                <a:cubicBezTo>
                  <a:pt x="6033067" y="1316737"/>
                  <a:pt x="5985897" y="1383354"/>
                  <a:pt x="6052998" y="1383354"/>
                </a:cubicBezTo>
                <a:cubicBezTo>
                  <a:pt x="6026423" y="1403501"/>
                  <a:pt x="5999517" y="1417475"/>
                  <a:pt x="5992873" y="1437622"/>
                </a:cubicBezTo>
                <a:cubicBezTo>
                  <a:pt x="6012804" y="1457770"/>
                  <a:pt x="6026423" y="1417150"/>
                  <a:pt x="6066617" y="1403826"/>
                </a:cubicBezTo>
                <a:cubicBezTo>
                  <a:pt x="6073261" y="1430473"/>
                  <a:pt x="6106811" y="1437622"/>
                  <a:pt x="6133718" y="1450946"/>
                </a:cubicBezTo>
                <a:cubicBezTo>
                  <a:pt x="6147005" y="1450946"/>
                  <a:pt x="6153981" y="1457770"/>
                  <a:pt x="6160624" y="1457770"/>
                </a:cubicBezTo>
                <a:cubicBezTo>
                  <a:pt x="6160624" y="1457770"/>
                  <a:pt x="6167600" y="1464594"/>
                  <a:pt x="6167600" y="1464594"/>
                </a:cubicBezTo>
                <a:cubicBezTo>
                  <a:pt x="6170258" y="1464594"/>
                  <a:pt x="6171586" y="1465894"/>
                  <a:pt x="6172583" y="1467194"/>
                </a:cubicBezTo>
                <a:cubicBezTo>
                  <a:pt x="6168597" y="1458095"/>
                  <a:pt x="6207130" y="1510413"/>
                  <a:pt x="6201150" y="1504564"/>
                </a:cubicBezTo>
                <a:cubicBezTo>
                  <a:pt x="6207794" y="1511388"/>
                  <a:pt x="6214770" y="1518212"/>
                  <a:pt x="6201150" y="1538360"/>
                </a:cubicBezTo>
                <a:cubicBezTo>
                  <a:pt x="6221413" y="1538360"/>
                  <a:pt x="6227725" y="1517887"/>
                  <a:pt x="6247988" y="1511388"/>
                </a:cubicBezTo>
                <a:cubicBezTo>
                  <a:pt x="6288182" y="1524712"/>
                  <a:pt x="6261607" y="1551683"/>
                  <a:pt x="6302133" y="1551683"/>
                </a:cubicBezTo>
                <a:cubicBezTo>
                  <a:pt x="6268251" y="1571831"/>
                  <a:pt x="6261607" y="1585154"/>
                  <a:pt x="6274894" y="1585154"/>
                </a:cubicBezTo>
                <a:cubicBezTo>
                  <a:pt x="6268251" y="1591978"/>
                  <a:pt x="6268251" y="1591978"/>
                  <a:pt x="6261607" y="1591978"/>
                </a:cubicBezTo>
                <a:cubicBezTo>
                  <a:pt x="6228057" y="1605302"/>
                  <a:pt x="6241344" y="1605302"/>
                  <a:pt x="6234368" y="1618950"/>
                </a:cubicBezTo>
                <a:cubicBezTo>
                  <a:pt x="6247988" y="1612126"/>
                  <a:pt x="6261607" y="1591978"/>
                  <a:pt x="6261607" y="1612126"/>
                </a:cubicBezTo>
                <a:cubicBezTo>
                  <a:pt x="6247988" y="1625449"/>
                  <a:pt x="6248320" y="1612126"/>
                  <a:pt x="6214770" y="1639097"/>
                </a:cubicBezTo>
                <a:cubicBezTo>
                  <a:pt x="6187863" y="1639097"/>
                  <a:pt x="6221081" y="1605302"/>
                  <a:pt x="6153981" y="1652096"/>
                </a:cubicBezTo>
                <a:cubicBezTo>
                  <a:pt x="6234701" y="1578330"/>
                  <a:pt x="6086880" y="1665744"/>
                  <a:pt x="6113787" y="1618950"/>
                </a:cubicBezTo>
                <a:cubicBezTo>
                  <a:pt x="6033399" y="1672568"/>
                  <a:pt x="6160956" y="1611801"/>
                  <a:pt x="6100500" y="1665744"/>
                </a:cubicBezTo>
                <a:cubicBezTo>
                  <a:pt x="6113787" y="1665744"/>
                  <a:pt x="6147005" y="1645597"/>
                  <a:pt x="6133718" y="1665744"/>
                </a:cubicBezTo>
                <a:cubicBezTo>
                  <a:pt x="6113455" y="1679067"/>
                  <a:pt x="6120430" y="1665744"/>
                  <a:pt x="6107143" y="1672568"/>
                </a:cubicBezTo>
                <a:cubicBezTo>
                  <a:pt x="6080237" y="1692716"/>
                  <a:pt x="6113787" y="1692716"/>
                  <a:pt x="6120763" y="1692716"/>
                </a:cubicBezTo>
                <a:cubicBezTo>
                  <a:pt x="6134050" y="1685892"/>
                  <a:pt x="6127406" y="1685892"/>
                  <a:pt x="6127406" y="1679067"/>
                </a:cubicBezTo>
                <a:cubicBezTo>
                  <a:pt x="6140693" y="1679067"/>
                  <a:pt x="6167600" y="1685892"/>
                  <a:pt x="6127406" y="1706039"/>
                </a:cubicBezTo>
                <a:cubicBezTo>
                  <a:pt x="6140693" y="1699540"/>
                  <a:pt x="6153981" y="1699540"/>
                  <a:pt x="6174244" y="1692716"/>
                </a:cubicBezTo>
                <a:lnTo>
                  <a:pt x="6164278" y="1705389"/>
                </a:lnTo>
                <a:lnTo>
                  <a:pt x="6140361" y="1719687"/>
                </a:lnTo>
                <a:cubicBezTo>
                  <a:pt x="6143683" y="1719687"/>
                  <a:pt x="6152320" y="1716438"/>
                  <a:pt x="6159960" y="1711238"/>
                </a:cubicBezTo>
                <a:lnTo>
                  <a:pt x="6164278" y="1705389"/>
                </a:lnTo>
                <a:lnTo>
                  <a:pt x="6167600" y="1703764"/>
                </a:lnTo>
                <a:cubicBezTo>
                  <a:pt x="6174244" y="1697915"/>
                  <a:pt x="6177565" y="1692716"/>
                  <a:pt x="6174244" y="1692716"/>
                </a:cubicBezTo>
                <a:cubicBezTo>
                  <a:pt x="6207794" y="1685892"/>
                  <a:pt x="6167600" y="1719687"/>
                  <a:pt x="6167600" y="1733011"/>
                </a:cubicBezTo>
                <a:cubicBezTo>
                  <a:pt x="6214438" y="1672568"/>
                  <a:pt x="6153981" y="1759657"/>
                  <a:pt x="6180887" y="1746334"/>
                </a:cubicBezTo>
                <a:cubicBezTo>
                  <a:pt x="6194507" y="1739510"/>
                  <a:pt x="6201150" y="1733011"/>
                  <a:pt x="6214770" y="1726511"/>
                </a:cubicBezTo>
                <a:cubicBezTo>
                  <a:pt x="6214770" y="1733011"/>
                  <a:pt x="6174244" y="1753158"/>
                  <a:pt x="6187531" y="1753158"/>
                </a:cubicBezTo>
                <a:cubicBezTo>
                  <a:pt x="6214438" y="1746334"/>
                  <a:pt x="6221081" y="1753158"/>
                  <a:pt x="6227725" y="1766482"/>
                </a:cubicBezTo>
                <a:cubicBezTo>
                  <a:pt x="6234368" y="1766482"/>
                  <a:pt x="6241344" y="1773306"/>
                  <a:pt x="6247988" y="1773306"/>
                </a:cubicBezTo>
                <a:cubicBezTo>
                  <a:pt x="6247988" y="1779805"/>
                  <a:pt x="6247988" y="1780130"/>
                  <a:pt x="6254631" y="1780130"/>
                </a:cubicBezTo>
                <a:cubicBezTo>
                  <a:pt x="6254631" y="1780130"/>
                  <a:pt x="6261607" y="1780130"/>
                  <a:pt x="6268251" y="1780130"/>
                </a:cubicBezTo>
                <a:cubicBezTo>
                  <a:pt x="6274894" y="1780130"/>
                  <a:pt x="6281870" y="1780130"/>
                  <a:pt x="6295157" y="1780130"/>
                </a:cubicBezTo>
                <a:cubicBezTo>
                  <a:pt x="6281870" y="1786629"/>
                  <a:pt x="6268251" y="1800277"/>
                  <a:pt x="6261607" y="1800277"/>
                </a:cubicBezTo>
                <a:cubicBezTo>
                  <a:pt x="6261607" y="1820425"/>
                  <a:pt x="6281870" y="1813601"/>
                  <a:pt x="6288514" y="1820425"/>
                </a:cubicBezTo>
                <a:cubicBezTo>
                  <a:pt x="6301801" y="1807102"/>
                  <a:pt x="6308777" y="1793453"/>
                  <a:pt x="6308777" y="1786629"/>
                </a:cubicBezTo>
                <a:cubicBezTo>
                  <a:pt x="6329040" y="1780130"/>
                  <a:pt x="6315088" y="1807102"/>
                  <a:pt x="6341995" y="1800277"/>
                </a:cubicBezTo>
                <a:cubicBezTo>
                  <a:pt x="6315088" y="1813601"/>
                  <a:pt x="6308445" y="1806777"/>
                  <a:pt x="6281870" y="1833423"/>
                </a:cubicBezTo>
                <a:cubicBezTo>
                  <a:pt x="6301801" y="1840247"/>
                  <a:pt x="6308777" y="1847072"/>
                  <a:pt x="6295157" y="1874043"/>
                </a:cubicBezTo>
                <a:cubicBezTo>
                  <a:pt x="6301801" y="1880867"/>
                  <a:pt x="6308445" y="1860395"/>
                  <a:pt x="6335351" y="1847072"/>
                </a:cubicBezTo>
                <a:cubicBezTo>
                  <a:pt x="6321732" y="1880543"/>
                  <a:pt x="6301801" y="1921162"/>
                  <a:pt x="6382521" y="1867219"/>
                </a:cubicBezTo>
                <a:cubicBezTo>
                  <a:pt x="6375877" y="1907514"/>
                  <a:pt x="6516722" y="1840572"/>
                  <a:pt x="6523366" y="1901015"/>
                </a:cubicBezTo>
                <a:cubicBezTo>
                  <a:pt x="6483172" y="1901015"/>
                  <a:pt x="6510411" y="1900690"/>
                  <a:pt x="6490148" y="1920838"/>
                </a:cubicBezTo>
                <a:cubicBezTo>
                  <a:pt x="6510411" y="1920838"/>
                  <a:pt x="6530341" y="1914663"/>
                  <a:pt x="6550272" y="1914663"/>
                </a:cubicBezTo>
                <a:cubicBezTo>
                  <a:pt x="6536985" y="1934811"/>
                  <a:pt x="6530341" y="1940985"/>
                  <a:pt x="6557248" y="1947809"/>
                </a:cubicBezTo>
                <a:cubicBezTo>
                  <a:pt x="6523698" y="1967957"/>
                  <a:pt x="6530009" y="1954633"/>
                  <a:pt x="6510078" y="1974781"/>
                </a:cubicBezTo>
                <a:cubicBezTo>
                  <a:pt x="6556916" y="1961458"/>
                  <a:pt x="6550604" y="1974781"/>
                  <a:pt x="6590798" y="1974781"/>
                </a:cubicBezTo>
                <a:cubicBezTo>
                  <a:pt x="6557248" y="1988429"/>
                  <a:pt x="6530341" y="2014751"/>
                  <a:pt x="6584155" y="2008252"/>
                </a:cubicBezTo>
                <a:cubicBezTo>
                  <a:pt x="6550604" y="2034898"/>
                  <a:pt x="6583823" y="2042048"/>
                  <a:pt x="6543629" y="2069019"/>
                </a:cubicBezTo>
                <a:cubicBezTo>
                  <a:pt x="6543629" y="2082343"/>
                  <a:pt x="6590798" y="2042048"/>
                  <a:pt x="6584155" y="2062195"/>
                </a:cubicBezTo>
                <a:cubicBezTo>
                  <a:pt x="6543961" y="2089167"/>
                  <a:pt x="6550272" y="2095666"/>
                  <a:pt x="6516722" y="2102165"/>
                </a:cubicBezTo>
                <a:cubicBezTo>
                  <a:pt x="6523366" y="2108989"/>
                  <a:pt x="6530009" y="2122637"/>
                  <a:pt x="6516722" y="2135961"/>
                </a:cubicBezTo>
                <a:cubicBezTo>
                  <a:pt x="6556916" y="2115813"/>
                  <a:pt x="6536985" y="2109314"/>
                  <a:pt x="6584155" y="2082343"/>
                </a:cubicBezTo>
                <a:cubicBezTo>
                  <a:pt x="6590798" y="2095991"/>
                  <a:pt x="6597774" y="2115813"/>
                  <a:pt x="6597774" y="2135961"/>
                </a:cubicBezTo>
                <a:cubicBezTo>
                  <a:pt x="6597774" y="2156108"/>
                  <a:pt x="6584155" y="2176256"/>
                  <a:pt x="6557248" y="2189579"/>
                </a:cubicBezTo>
                <a:cubicBezTo>
                  <a:pt x="6563892" y="2189579"/>
                  <a:pt x="6590466" y="2176581"/>
                  <a:pt x="6604086" y="2169757"/>
                </a:cubicBezTo>
                <a:cubicBezTo>
                  <a:pt x="6617373" y="2176581"/>
                  <a:pt x="6570535" y="2203227"/>
                  <a:pt x="6543629" y="2223375"/>
                </a:cubicBezTo>
                <a:cubicBezTo>
                  <a:pt x="6550272" y="2203227"/>
                  <a:pt x="6503435" y="2229874"/>
                  <a:pt x="6503435" y="2209727"/>
                </a:cubicBezTo>
                <a:cubicBezTo>
                  <a:pt x="6463241" y="2263670"/>
                  <a:pt x="6523366" y="2243197"/>
                  <a:pt x="6516722" y="2283492"/>
                </a:cubicBezTo>
                <a:cubicBezTo>
                  <a:pt x="6556916" y="2256846"/>
                  <a:pt x="6577511" y="2236699"/>
                  <a:pt x="6563892" y="2223375"/>
                </a:cubicBezTo>
                <a:cubicBezTo>
                  <a:pt x="6584155" y="2216551"/>
                  <a:pt x="6590798" y="2223375"/>
                  <a:pt x="6597774" y="2230199"/>
                </a:cubicBezTo>
                <a:cubicBezTo>
                  <a:pt x="6577511" y="2243523"/>
                  <a:pt x="6577179" y="2250347"/>
                  <a:pt x="6557248" y="2263670"/>
                </a:cubicBezTo>
                <a:cubicBezTo>
                  <a:pt x="6550604" y="2283817"/>
                  <a:pt x="6590798" y="2263345"/>
                  <a:pt x="6597774" y="2276993"/>
                </a:cubicBezTo>
                <a:cubicBezTo>
                  <a:pt x="6577511" y="2283492"/>
                  <a:pt x="6570535" y="2283817"/>
                  <a:pt x="6543629" y="2297141"/>
                </a:cubicBezTo>
                <a:cubicBezTo>
                  <a:pt x="6630992" y="2276993"/>
                  <a:pt x="6637636" y="2297141"/>
                  <a:pt x="6644612" y="2324113"/>
                </a:cubicBezTo>
                <a:cubicBezTo>
                  <a:pt x="6644612" y="2351084"/>
                  <a:pt x="6644279" y="2377731"/>
                  <a:pt x="6711712" y="2370907"/>
                </a:cubicBezTo>
                <a:cubicBezTo>
                  <a:pt x="6671186" y="2377731"/>
                  <a:pt x="6650923" y="2397878"/>
                  <a:pt x="6610729" y="2397878"/>
                </a:cubicBezTo>
                <a:cubicBezTo>
                  <a:pt x="6597442" y="2411202"/>
                  <a:pt x="6604086" y="2411527"/>
                  <a:pt x="6617373" y="2404703"/>
                </a:cubicBezTo>
                <a:cubicBezTo>
                  <a:pt x="6510078" y="2465145"/>
                  <a:pt x="6590466" y="2471644"/>
                  <a:pt x="6617373" y="2485293"/>
                </a:cubicBezTo>
                <a:cubicBezTo>
                  <a:pt x="6577179" y="2505440"/>
                  <a:pt x="6563892" y="2485293"/>
                  <a:pt x="6543629" y="2485293"/>
                </a:cubicBezTo>
                <a:cubicBezTo>
                  <a:pt x="6516722" y="2505440"/>
                  <a:pt x="6523698" y="2532412"/>
                  <a:pt x="6577511" y="2498616"/>
                </a:cubicBezTo>
                <a:cubicBezTo>
                  <a:pt x="6570535" y="2518764"/>
                  <a:pt x="6584155" y="2512264"/>
                  <a:pt x="6597774" y="2525588"/>
                </a:cubicBezTo>
                <a:cubicBezTo>
                  <a:pt x="6584155" y="2545735"/>
                  <a:pt x="6577179" y="2512264"/>
                  <a:pt x="6550272" y="2525588"/>
                </a:cubicBezTo>
                <a:cubicBezTo>
                  <a:pt x="6530341" y="2545735"/>
                  <a:pt x="6530341" y="2559058"/>
                  <a:pt x="6536985" y="2572382"/>
                </a:cubicBezTo>
                <a:cubicBezTo>
                  <a:pt x="6543629" y="2579206"/>
                  <a:pt x="6557248" y="2586030"/>
                  <a:pt x="6557248" y="2592854"/>
                </a:cubicBezTo>
                <a:cubicBezTo>
                  <a:pt x="6563892" y="2599353"/>
                  <a:pt x="6570535" y="2606178"/>
                  <a:pt x="6563892" y="2606178"/>
                </a:cubicBezTo>
                <a:cubicBezTo>
                  <a:pt x="6597442" y="2613002"/>
                  <a:pt x="6550604" y="2653297"/>
                  <a:pt x="6557248" y="2659796"/>
                </a:cubicBezTo>
                <a:cubicBezTo>
                  <a:pt x="6557248" y="2666620"/>
                  <a:pt x="6597774" y="2646473"/>
                  <a:pt x="6597774" y="2659796"/>
                </a:cubicBezTo>
                <a:cubicBezTo>
                  <a:pt x="6604418" y="2686768"/>
                  <a:pt x="6610729" y="2754034"/>
                  <a:pt x="6704736" y="2754034"/>
                </a:cubicBezTo>
                <a:cubicBezTo>
                  <a:pt x="6698093" y="2760534"/>
                  <a:pt x="6671518" y="2774182"/>
                  <a:pt x="6671518" y="2781006"/>
                </a:cubicBezTo>
                <a:cubicBezTo>
                  <a:pt x="6631324" y="2794330"/>
                  <a:pt x="6691781" y="2760534"/>
                  <a:pt x="6671518" y="2754034"/>
                </a:cubicBezTo>
                <a:cubicBezTo>
                  <a:pt x="6611061" y="2794330"/>
                  <a:pt x="6637636" y="2814152"/>
                  <a:pt x="6651255" y="2820976"/>
                </a:cubicBezTo>
                <a:cubicBezTo>
                  <a:pt x="6664542" y="2814152"/>
                  <a:pt x="6658231" y="2807978"/>
                  <a:pt x="6684805" y="2794330"/>
                </a:cubicBezTo>
                <a:cubicBezTo>
                  <a:pt x="6678162" y="2821301"/>
                  <a:pt x="6617373" y="2888243"/>
                  <a:pt x="6704736" y="2861596"/>
                </a:cubicBezTo>
                <a:cubicBezTo>
                  <a:pt x="6711380" y="2861596"/>
                  <a:pt x="6691781" y="2874919"/>
                  <a:pt x="6671518" y="2881744"/>
                </a:cubicBezTo>
                <a:cubicBezTo>
                  <a:pt x="6684805" y="2895067"/>
                  <a:pt x="6684473" y="2901566"/>
                  <a:pt x="6698093" y="2901566"/>
                </a:cubicBezTo>
                <a:cubicBezTo>
                  <a:pt x="6718356" y="2894742"/>
                  <a:pt x="6718356" y="2888568"/>
                  <a:pt x="6718356" y="2881744"/>
                </a:cubicBezTo>
                <a:cubicBezTo>
                  <a:pt x="6778813" y="2868420"/>
                  <a:pt x="6711712" y="2921714"/>
                  <a:pt x="6765525" y="2914890"/>
                </a:cubicBezTo>
                <a:cubicBezTo>
                  <a:pt x="6718356" y="2935037"/>
                  <a:pt x="6745262" y="2942186"/>
                  <a:pt x="6718356" y="2962334"/>
                </a:cubicBezTo>
                <a:cubicBezTo>
                  <a:pt x="6792100" y="2982481"/>
                  <a:pt x="6846245" y="3056247"/>
                  <a:pt x="6846245" y="3130013"/>
                </a:cubicBezTo>
                <a:cubicBezTo>
                  <a:pt x="6933277" y="3116690"/>
                  <a:pt x="6866176" y="3183631"/>
                  <a:pt x="6919989" y="3190456"/>
                </a:cubicBezTo>
                <a:cubicBezTo>
                  <a:pt x="6913346" y="3203779"/>
                  <a:pt x="6913346" y="3217427"/>
                  <a:pt x="6873152" y="3237575"/>
                </a:cubicBezTo>
                <a:cubicBezTo>
                  <a:pt x="6900059" y="3237575"/>
                  <a:pt x="6906370" y="3237900"/>
                  <a:pt x="6893083" y="3251223"/>
                </a:cubicBezTo>
                <a:cubicBezTo>
                  <a:pt x="6899726" y="3258047"/>
                  <a:pt x="6913346" y="3237575"/>
                  <a:pt x="6946896" y="3231076"/>
                </a:cubicBezTo>
                <a:cubicBezTo>
                  <a:pt x="6940252" y="3264546"/>
                  <a:pt x="7040903" y="3231076"/>
                  <a:pt x="7061166" y="3251223"/>
                </a:cubicBezTo>
                <a:cubicBezTo>
                  <a:pt x="6980446" y="3284694"/>
                  <a:pt x="7013997" y="3244074"/>
                  <a:pt x="6960515" y="3257398"/>
                </a:cubicBezTo>
                <a:cubicBezTo>
                  <a:pt x="6946896" y="3284369"/>
                  <a:pt x="6933609" y="3311666"/>
                  <a:pt x="6960515" y="3318165"/>
                </a:cubicBezTo>
                <a:cubicBezTo>
                  <a:pt x="6946896" y="3318165"/>
                  <a:pt x="6939920" y="3324989"/>
                  <a:pt x="6919989" y="3331813"/>
                </a:cubicBezTo>
                <a:cubicBezTo>
                  <a:pt x="6980446" y="3318490"/>
                  <a:pt x="6967159" y="3345136"/>
                  <a:pt x="6960515" y="3371783"/>
                </a:cubicBezTo>
                <a:cubicBezTo>
                  <a:pt x="6967159" y="3378607"/>
                  <a:pt x="6973471" y="3364959"/>
                  <a:pt x="6993734" y="3358460"/>
                </a:cubicBezTo>
                <a:cubicBezTo>
                  <a:pt x="6987090" y="3418903"/>
                  <a:pt x="7067810" y="3445549"/>
                  <a:pt x="7054523" y="3526139"/>
                </a:cubicBezTo>
                <a:cubicBezTo>
                  <a:pt x="7061166" y="3526139"/>
                  <a:pt x="7087741" y="3513141"/>
                  <a:pt x="7101360" y="3506317"/>
                </a:cubicBezTo>
                <a:cubicBezTo>
                  <a:pt x="7114647" y="3526464"/>
                  <a:pt x="7114647" y="3532963"/>
                  <a:pt x="7114647" y="3553111"/>
                </a:cubicBezTo>
                <a:cubicBezTo>
                  <a:pt x="7155173" y="3512816"/>
                  <a:pt x="7121291" y="3573583"/>
                  <a:pt x="7101360" y="3586907"/>
                </a:cubicBezTo>
                <a:cubicBezTo>
                  <a:pt x="7108004" y="3593731"/>
                  <a:pt x="7141886" y="3566759"/>
                  <a:pt x="7148530" y="3573583"/>
                </a:cubicBezTo>
                <a:cubicBezTo>
                  <a:pt x="7148530" y="3586907"/>
                  <a:pt x="7094384" y="3593406"/>
                  <a:pt x="7081097" y="3613553"/>
                </a:cubicBezTo>
                <a:cubicBezTo>
                  <a:pt x="7141554" y="3600230"/>
                  <a:pt x="7121623" y="3627202"/>
                  <a:pt x="7155173" y="3633701"/>
                </a:cubicBezTo>
                <a:cubicBezTo>
                  <a:pt x="7141886" y="3647349"/>
                  <a:pt x="7128267" y="3627202"/>
                  <a:pt x="7121623" y="3627202"/>
                </a:cubicBezTo>
                <a:cubicBezTo>
                  <a:pt x="7061166" y="3653848"/>
                  <a:pt x="7094384" y="3660997"/>
                  <a:pt x="7094384" y="3674321"/>
                </a:cubicBezTo>
                <a:cubicBezTo>
                  <a:pt x="7101360" y="3681145"/>
                  <a:pt x="7141554" y="3654173"/>
                  <a:pt x="7161485" y="3654173"/>
                </a:cubicBezTo>
                <a:cubicBezTo>
                  <a:pt x="7161485" y="3667497"/>
                  <a:pt x="7101360" y="3687969"/>
                  <a:pt x="7128267" y="3701292"/>
                </a:cubicBezTo>
                <a:cubicBezTo>
                  <a:pt x="7141554" y="3708117"/>
                  <a:pt x="7154841" y="3681145"/>
                  <a:pt x="7175104" y="3687644"/>
                </a:cubicBezTo>
                <a:cubicBezTo>
                  <a:pt x="7127935" y="3721440"/>
                  <a:pt x="7168793" y="3741587"/>
                  <a:pt x="7148530" y="3775058"/>
                </a:cubicBezTo>
                <a:cubicBezTo>
                  <a:pt x="7128267" y="3781882"/>
                  <a:pt x="7128267" y="3768234"/>
                  <a:pt x="7128267" y="3768234"/>
                </a:cubicBezTo>
                <a:cubicBezTo>
                  <a:pt x="7094717" y="3788382"/>
                  <a:pt x="7141886" y="3775058"/>
                  <a:pt x="7134910" y="3788707"/>
                </a:cubicBezTo>
                <a:cubicBezTo>
                  <a:pt x="7148530" y="3781882"/>
                  <a:pt x="7155173" y="3775058"/>
                  <a:pt x="7155173" y="3768234"/>
                </a:cubicBezTo>
                <a:cubicBezTo>
                  <a:pt x="7161817" y="3775058"/>
                  <a:pt x="7168793" y="3794881"/>
                  <a:pt x="7148530" y="3815028"/>
                </a:cubicBezTo>
                <a:cubicBezTo>
                  <a:pt x="7128267" y="3835176"/>
                  <a:pt x="7108004" y="3822177"/>
                  <a:pt x="7074453" y="3848824"/>
                </a:cubicBezTo>
                <a:cubicBezTo>
                  <a:pt x="7094384" y="3842325"/>
                  <a:pt x="7148530" y="3822177"/>
                  <a:pt x="7121623" y="3848824"/>
                </a:cubicBezTo>
                <a:cubicBezTo>
                  <a:pt x="7094717" y="3855648"/>
                  <a:pt x="7088073" y="3849149"/>
                  <a:pt x="7034260" y="3875796"/>
                </a:cubicBezTo>
                <a:cubicBezTo>
                  <a:pt x="7034260" y="3875796"/>
                  <a:pt x="7034260" y="3882295"/>
                  <a:pt x="7020640" y="3889119"/>
                </a:cubicBezTo>
                <a:cubicBezTo>
                  <a:pt x="7034260" y="3902443"/>
                  <a:pt x="7081097" y="3855648"/>
                  <a:pt x="7074453" y="3875796"/>
                </a:cubicBezTo>
                <a:cubicBezTo>
                  <a:pt x="6993734" y="3902768"/>
                  <a:pt x="7027284" y="3916091"/>
                  <a:pt x="7013997" y="3936238"/>
                </a:cubicBezTo>
                <a:cubicBezTo>
                  <a:pt x="6987090" y="3943063"/>
                  <a:pt x="7000377" y="3922590"/>
                  <a:pt x="6993734" y="3922590"/>
                </a:cubicBezTo>
                <a:cubicBezTo>
                  <a:pt x="6953540" y="3936238"/>
                  <a:pt x="6960515" y="3943063"/>
                  <a:pt x="6967159" y="3956386"/>
                </a:cubicBezTo>
                <a:cubicBezTo>
                  <a:pt x="6946896" y="3976533"/>
                  <a:pt x="6953540" y="3936238"/>
                  <a:pt x="6933277" y="3943063"/>
                </a:cubicBezTo>
                <a:cubicBezTo>
                  <a:pt x="6919989" y="3969709"/>
                  <a:pt x="6940252" y="4023328"/>
                  <a:pt x="7034260" y="3996681"/>
                </a:cubicBezTo>
                <a:cubicBezTo>
                  <a:pt x="7027616" y="4010004"/>
                  <a:pt x="7013997" y="4030152"/>
                  <a:pt x="7054523" y="4016828"/>
                </a:cubicBezTo>
                <a:cubicBezTo>
                  <a:pt x="6987422" y="4070447"/>
                  <a:pt x="7081429" y="4070447"/>
                  <a:pt x="7061166" y="4097418"/>
                </a:cubicBezTo>
                <a:cubicBezTo>
                  <a:pt x="7040903" y="4097418"/>
                  <a:pt x="7034260" y="4090594"/>
                  <a:pt x="7013997" y="4097418"/>
                </a:cubicBezTo>
                <a:cubicBezTo>
                  <a:pt x="6993734" y="4103918"/>
                  <a:pt x="6987422" y="4110742"/>
                  <a:pt x="6960515" y="4124390"/>
                </a:cubicBezTo>
                <a:cubicBezTo>
                  <a:pt x="6987422" y="4164685"/>
                  <a:pt x="6939920" y="4244950"/>
                  <a:pt x="7007353" y="4265098"/>
                </a:cubicBezTo>
                <a:cubicBezTo>
                  <a:pt x="6960183" y="4312217"/>
                  <a:pt x="6994066" y="4312217"/>
                  <a:pt x="6973803" y="4366160"/>
                </a:cubicBezTo>
                <a:cubicBezTo>
                  <a:pt x="6946896" y="4319041"/>
                  <a:pt x="6960183" y="4231627"/>
                  <a:pt x="6946896" y="4171184"/>
                </a:cubicBezTo>
                <a:cubicBezTo>
                  <a:pt x="6946896" y="4157861"/>
                  <a:pt x="6873152" y="4157861"/>
                  <a:pt x="6967159" y="4117566"/>
                </a:cubicBezTo>
                <a:cubicBezTo>
                  <a:pt x="6960515" y="4104243"/>
                  <a:pt x="6966827" y="4083770"/>
                  <a:pt x="6926633" y="4097418"/>
                </a:cubicBezTo>
                <a:cubicBezTo>
                  <a:pt x="6933277" y="4083770"/>
                  <a:pt x="6973803" y="4070772"/>
                  <a:pt x="6953540" y="4057123"/>
                </a:cubicBezTo>
                <a:cubicBezTo>
                  <a:pt x="6953540" y="4057123"/>
                  <a:pt x="6940252" y="4063948"/>
                  <a:pt x="6940252" y="4057123"/>
                </a:cubicBezTo>
                <a:cubicBezTo>
                  <a:pt x="6933277" y="4050624"/>
                  <a:pt x="6893083" y="4083770"/>
                  <a:pt x="6873152" y="4076946"/>
                </a:cubicBezTo>
                <a:cubicBezTo>
                  <a:pt x="6866508" y="4076946"/>
                  <a:pt x="6960183" y="4030477"/>
                  <a:pt x="6893083" y="4057123"/>
                </a:cubicBezTo>
                <a:cubicBezTo>
                  <a:pt x="6946564" y="3990182"/>
                  <a:pt x="6906702" y="3949562"/>
                  <a:pt x="6873152" y="3889119"/>
                </a:cubicBezTo>
                <a:cubicBezTo>
                  <a:pt x="6933609" y="3848824"/>
                  <a:pt x="6893415" y="3821853"/>
                  <a:pt x="6879796" y="3815028"/>
                </a:cubicBezTo>
                <a:cubicBezTo>
                  <a:pt x="6846245" y="3828677"/>
                  <a:pt x="6906702" y="3828677"/>
                  <a:pt x="6852889" y="3842000"/>
                </a:cubicBezTo>
                <a:cubicBezTo>
                  <a:pt x="6852889" y="3828677"/>
                  <a:pt x="6839270" y="3828677"/>
                  <a:pt x="6825982" y="3821853"/>
                </a:cubicBezTo>
                <a:cubicBezTo>
                  <a:pt x="6919989" y="3794881"/>
                  <a:pt x="6852889" y="3768234"/>
                  <a:pt x="6852889" y="3754911"/>
                </a:cubicBezTo>
                <a:cubicBezTo>
                  <a:pt x="6819339" y="3768234"/>
                  <a:pt x="6839270" y="3781882"/>
                  <a:pt x="6839270" y="3788707"/>
                </a:cubicBezTo>
                <a:cubicBezTo>
                  <a:pt x="6785456" y="3795206"/>
                  <a:pt x="6785456" y="3768234"/>
                  <a:pt x="6792100" y="3741262"/>
                </a:cubicBezTo>
                <a:cubicBezTo>
                  <a:pt x="6798743" y="3714616"/>
                  <a:pt x="6806051" y="3680820"/>
                  <a:pt x="6779145" y="3667497"/>
                </a:cubicBezTo>
                <a:cubicBezTo>
                  <a:pt x="6806051" y="3654173"/>
                  <a:pt x="6785456" y="3653848"/>
                  <a:pt x="6812363" y="3640525"/>
                </a:cubicBezTo>
                <a:cubicBezTo>
                  <a:pt x="6731643" y="3640525"/>
                  <a:pt x="6792432" y="3573258"/>
                  <a:pt x="6738619" y="3559935"/>
                </a:cubicBezTo>
                <a:cubicBezTo>
                  <a:pt x="6758550" y="3486169"/>
                  <a:pt x="6731975" y="3479670"/>
                  <a:pt x="6671518" y="3432551"/>
                </a:cubicBezTo>
                <a:cubicBezTo>
                  <a:pt x="6664875" y="3439375"/>
                  <a:pt x="6644279" y="3452373"/>
                  <a:pt x="6624349" y="3459197"/>
                </a:cubicBezTo>
                <a:cubicBezTo>
                  <a:pt x="6677830" y="3445874"/>
                  <a:pt x="6624349" y="3479345"/>
                  <a:pt x="6610729" y="3492993"/>
                </a:cubicBezTo>
                <a:cubicBezTo>
                  <a:pt x="6617373" y="3492993"/>
                  <a:pt x="6624349" y="3492993"/>
                  <a:pt x="6630992" y="3499492"/>
                </a:cubicBezTo>
                <a:cubicBezTo>
                  <a:pt x="6651255" y="3479345"/>
                  <a:pt x="6644612" y="3465697"/>
                  <a:pt x="6678162" y="3445549"/>
                </a:cubicBezTo>
                <a:cubicBezTo>
                  <a:pt x="6678162" y="3459197"/>
                  <a:pt x="6651255" y="3479345"/>
                  <a:pt x="6671518" y="3486169"/>
                </a:cubicBezTo>
                <a:cubicBezTo>
                  <a:pt x="6624349" y="3513141"/>
                  <a:pt x="6597442" y="3512816"/>
                  <a:pt x="6610729" y="3526139"/>
                </a:cubicBezTo>
                <a:cubicBezTo>
                  <a:pt x="6604086" y="3526139"/>
                  <a:pt x="6570535" y="3539787"/>
                  <a:pt x="6570535" y="3526139"/>
                </a:cubicBezTo>
                <a:cubicBezTo>
                  <a:pt x="6483172" y="3566434"/>
                  <a:pt x="6577511" y="3613878"/>
                  <a:pt x="6563892" y="3573583"/>
                </a:cubicBezTo>
                <a:cubicBezTo>
                  <a:pt x="6604086" y="3573583"/>
                  <a:pt x="6563892" y="3627202"/>
                  <a:pt x="6617373" y="3593731"/>
                </a:cubicBezTo>
                <a:cubicBezTo>
                  <a:pt x="6650923" y="3607054"/>
                  <a:pt x="6590466" y="3640525"/>
                  <a:pt x="6604086" y="3654173"/>
                </a:cubicBezTo>
                <a:cubicBezTo>
                  <a:pt x="6617373" y="3667497"/>
                  <a:pt x="6677830" y="3647349"/>
                  <a:pt x="6698093" y="3654173"/>
                </a:cubicBezTo>
                <a:cubicBezTo>
                  <a:pt x="6698093" y="3654173"/>
                  <a:pt x="6698425" y="3654173"/>
                  <a:pt x="6671518" y="3667497"/>
                </a:cubicBezTo>
                <a:cubicBezTo>
                  <a:pt x="6684805" y="3674321"/>
                  <a:pt x="6758882" y="3660997"/>
                  <a:pt x="6678162" y="3701292"/>
                </a:cubicBezTo>
                <a:cubicBezTo>
                  <a:pt x="6698425" y="3681145"/>
                  <a:pt x="6671186" y="3674321"/>
                  <a:pt x="6624349" y="3694468"/>
                </a:cubicBezTo>
                <a:cubicBezTo>
                  <a:pt x="6684805" y="3687644"/>
                  <a:pt x="6631324" y="3781557"/>
                  <a:pt x="6691781" y="3794881"/>
                </a:cubicBezTo>
                <a:cubicBezTo>
                  <a:pt x="6691781" y="3801705"/>
                  <a:pt x="6671518" y="3808529"/>
                  <a:pt x="6657899" y="3815028"/>
                </a:cubicBezTo>
                <a:cubicBezTo>
                  <a:pt x="6718356" y="3835176"/>
                  <a:pt x="6657899" y="3922590"/>
                  <a:pt x="6711712" y="3929414"/>
                </a:cubicBezTo>
                <a:cubicBezTo>
                  <a:pt x="6704736" y="3936238"/>
                  <a:pt x="6691781" y="3943063"/>
                  <a:pt x="6678162" y="3949562"/>
                </a:cubicBezTo>
                <a:cubicBezTo>
                  <a:pt x="6725332" y="3936238"/>
                  <a:pt x="6711380" y="3956061"/>
                  <a:pt x="6704736" y="3976208"/>
                </a:cubicBezTo>
                <a:cubicBezTo>
                  <a:pt x="6684805" y="3962885"/>
                  <a:pt x="6657899" y="3990182"/>
                  <a:pt x="6657899" y="3963210"/>
                </a:cubicBezTo>
                <a:cubicBezTo>
                  <a:pt x="6651255" y="3990182"/>
                  <a:pt x="6678162" y="4003505"/>
                  <a:pt x="6630992" y="4036976"/>
                </a:cubicBezTo>
                <a:cubicBezTo>
                  <a:pt x="6651255" y="4030152"/>
                  <a:pt x="6664875" y="4023653"/>
                  <a:pt x="6664875" y="4016828"/>
                </a:cubicBezTo>
                <a:cubicBezTo>
                  <a:pt x="6684805" y="4016828"/>
                  <a:pt x="6657899" y="4050299"/>
                  <a:pt x="6644612" y="4063623"/>
                </a:cubicBezTo>
                <a:cubicBezTo>
                  <a:pt x="6657899" y="4063623"/>
                  <a:pt x="6677830" y="4077271"/>
                  <a:pt x="6698093" y="4057123"/>
                </a:cubicBezTo>
                <a:cubicBezTo>
                  <a:pt x="6704736" y="4084095"/>
                  <a:pt x="6724999" y="4111067"/>
                  <a:pt x="6738619" y="4131214"/>
                </a:cubicBezTo>
                <a:cubicBezTo>
                  <a:pt x="6691449" y="4151362"/>
                  <a:pt x="6691449" y="4130889"/>
                  <a:pt x="6644612" y="4164360"/>
                </a:cubicBezTo>
                <a:cubicBezTo>
                  <a:pt x="6644612" y="4130889"/>
                  <a:pt x="6678162" y="4090594"/>
                  <a:pt x="6590798" y="4110742"/>
                </a:cubicBezTo>
                <a:cubicBezTo>
                  <a:pt x="6590798" y="4104243"/>
                  <a:pt x="6610729" y="4090594"/>
                  <a:pt x="6624349" y="4090594"/>
                </a:cubicBezTo>
                <a:cubicBezTo>
                  <a:pt x="6617373" y="4083770"/>
                  <a:pt x="6597774" y="4097418"/>
                  <a:pt x="6597774" y="4090594"/>
                </a:cubicBezTo>
                <a:cubicBezTo>
                  <a:pt x="6577511" y="4110742"/>
                  <a:pt x="6550272" y="4164685"/>
                  <a:pt x="6624349" y="4137713"/>
                </a:cubicBezTo>
                <a:cubicBezTo>
                  <a:pt x="6610729" y="4157861"/>
                  <a:pt x="6611061" y="4171184"/>
                  <a:pt x="6597774" y="4184508"/>
                </a:cubicBezTo>
                <a:cubicBezTo>
                  <a:pt x="6537317" y="4211479"/>
                  <a:pt x="6503435" y="4225128"/>
                  <a:pt x="6490148" y="4204980"/>
                </a:cubicBezTo>
                <a:cubicBezTo>
                  <a:pt x="6510411" y="4191332"/>
                  <a:pt x="6503435" y="4211479"/>
                  <a:pt x="6530341" y="4198156"/>
                </a:cubicBezTo>
                <a:cubicBezTo>
                  <a:pt x="6563892" y="4184833"/>
                  <a:pt x="6550604" y="4184508"/>
                  <a:pt x="6577511" y="4171184"/>
                </a:cubicBezTo>
                <a:cubicBezTo>
                  <a:pt x="6563892" y="4171184"/>
                  <a:pt x="6543629" y="4144213"/>
                  <a:pt x="6516722" y="4171184"/>
                </a:cubicBezTo>
                <a:cubicBezTo>
                  <a:pt x="6489815" y="4171184"/>
                  <a:pt x="6536985" y="4151362"/>
                  <a:pt x="6557248" y="4137713"/>
                </a:cubicBezTo>
                <a:cubicBezTo>
                  <a:pt x="6523698" y="4144538"/>
                  <a:pt x="6510078" y="4151362"/>
                  <a:pt x="6536985" y="4131214"/>
                </a:cubicBezTo>
                <a:cubicBezTo>
                  <a:pt x="6523366" y="4131214"/>
                  <a:pt x="6503435" y="4131214"/>
                  <a:pt x="6483504" y="4137713"/>
                </a:cubicBezTo>
                <a:cubicBezTo>
                  <a:pt x="6490148" y="4111067"/>
                  <a:pt x="6462909" y="4084095"/>
                  <a:pt x="6442978" y="4050624"/>
                </a:cubicBezTo>
                <a:cubicBezTo>
                  <a:pt x="6449622" y="4043800"/>
                  <a:pt x="6456265" y="4043800"/>
                  <a:pt x="6469885" y="4043800"/>
                </a:cubicBezTo>
                <a:cubicBezTo>
                  <a:pt x="6436334" y="4036976"/>
                  <a:pt x="6429358" y="4030152"/>
                  <a:pt x="6422715" y="4003180"/>
                </a:cubicBezTo>
                <a:cubicBezTo>
                  <a:pt x="6402452" y="4016828"/>
                  <a:pt x="6382521" y="4023653"/>
                  <a:pt x="6382521" y="4023653"/>
                </a:cubicBezTo>
                <a:cubicBezTo>
                  <a:pt x="6382521" y="4003505"/>
                  <a:pt x="6328708" y="3976533"/>
                  <a:pt x="6295157" y="3970034"/>
                </a:cubicBezTo>
                <a:cubicBezTo>
                  <a:pt x="6328708" y="3956386"/>
                  <a:pt x="6328376" y="3949562"/>
                  <a:pt x="6321732" y="3943063"/>
                </a:cubicBezTo>
                <a:cubicBezTo>
                  <a:pt x="6315088" y="3936238"/>
                  <a:pt x="6308445" y="3929414"/>
                  <a:pt x="6341995" y="3909267"/>
                </a:cubicBezTo>
                <a:cubicBezTo>
                  <a:pt x="6315088" y="3916091"/>
                  <a:pt x="6315420" y="3895943"/>
                  <a:pt x="6268251" y="3916091"/>
                </a:cubicBezTo>
                <a:cubicBezTo>
                  <a:pt x="6268251" y="3902443"/>
                  <a:pt x="6301801" y="3908942"/>
                  <a:pt x="6328708" y="3882295"/>
                </a:cubicBezTo>
                <a:cubicBezTo>
                  <a:pt x="6321732" y="3875471"/>
                  <a:pt x="6247988" y="3889444"/>
                  <a:pt x="6261607" y="3869297"/>
                </a:cubicBezTo>
                <a:cubicBezTo>
                  <a:pt x="6261607" y="3869297"/>
                  <a:pt x="6295157" y="3848824"/>
                  <a:pt x="6295157" y="3848824"/>
                </a:cubicBezTo>
                <a:cubicBezTo>
                  <a:pt x="6288514" y="3842325"/>
                  <a:pt x="6254631" y="3848824"/>
                  <a:pt x="6247988" y="3842000"/>
                </a:cubicBezTo>
                <a:cubicBezTo>
                  <a:pt x="6247988" y="3842000"/>
                  <a:pt x="6274894" y="3835501"/>
                  <a:pt x="6274894" y="3835501"/>
                </a:cubicBezTo>
                <a:cubicBezTo>
                  <a:pt x="6268251" y="3828677"/>
                  <a:pt x="6241344" y="3828677"/>
                  <a:pt x="6241344" y="3828677"/>
                </a:cubicBezTo>
                <a:cubicBezTo>
                  <a:pt x="6234701" y="3815353"/>
                  <a:pt x="6281870" y="3788382"/>
                  <a:pt x="6274894" y="3775058"/>
                </a:cubicBezTo>
                <a:cubicBezTo>
                  <a:pt x="6268251" y="3768234"/>
                  <a:pt x="6214770" y="3788382"/>
                  <a:pt x="6201150" y="3775058"/>
                </a:cubicBezTo>
                <a:cubicBezTo>
                  <a:pt x="6180887" y="3768234"/>
                  <a:pt x="6241344" y="3721115"/>
                  <a:pt x="6187531" y="3727939"/>
                </a:cubicBezTo>
                <a:cubicBezTo>
                  <a:pt x="6180887" y="3714291"/>
                  <a:pt x="6214770" y="3701292"/>
                  <a:pt x="6214770" y="3687644"/>
                </a:cubicBezTo>
                <a:cubicBezTo>
                  <a:pt x="6167600" y="3674321"/>
                  <a:pt x="6153981" y="3647349"/>
                  <a:pt x="6100500" y="3627202"/>
                </a:cubicBezTo>
                <a:cubicBezTo>
                  <a:pt x="6073593" y="3633701"/>
                  <a:pt x="5979254" y="3660997"/>
                  <a:pt x="5992873" y="3674321"/>
                </a:cubicBezTo>
                <a:cubicBezTo>
                  <a:pt x="5979254" y="3654173"/>
                  <a:pt x="5932416" y="3627202"/>
                  <a:pt x="5885246" y="3681145"/>
                </a:cubicBezTo>
                <a:cubicBezTo>
                  <a:pt x="5871959" y="3694468"/>
                  <a:pt x="5905509" y="3687644"/>
                  <a:pt x="5905509" y="3687644"/>
                </a:cubicBezTo>
                <a:cubicBezTo>
                  <a:pt x="5898866" y="3701292"/>
                  <a:pt x="5898866" y="3721115"/>
                  <a:pt x="5905509" y="3727939"/>
                </a:cubicBezTo>
                <a:cubicBezTo>
                  <a:pt x="5918797" y="3748087"/>
                  <a:pt x="5932416" y="3748087"/>
                  <a:pt x="5972610" y="3748087"/>
                </a:cubicBezTo>
                <a:cubicBezTo>
                  <a:pt x="5972610" y="3835501"/>
                  <a:pt x="6059974" y="3882295"/>
                  <a:pt x="6026423" y="3976208"/>
                </a:cubicBezTo>
                <a:cubicBezTo>
                  <a:pt x="5905509" y="4030152"/>
                  <a:pt x="5965966" y="4063623"/>
                  <a:pt x="6019780" y="4070447"/>
                </a:cubicBezTo>
                <a:cubicBezTo>
                  <a:pt x="6013136" y="4130889"/>
                  <a:pt x="6080237" y="4171509"/>
                  <a:pt x="6113787" y="4231952"/>
                </a:cubicBezTo>
                <a:cubicBezTo>
                  <a:pt x="6093856" y="4238451"/>
                  <a:pt x="6093524" y="4238126"/>
                  <a:pt x="6073261" y="4244950"/>
                </a:cubicBezTo>
                <a:cubicBezTo>
                  <a:pt x="6073261" y="4251774"/>
                  <a:pt x="6086880" y="4251774"/>
                  <a:pt x="6113787" y="4238126"/>
                </a:cubicBezTo>
                <a:cubicBezTo>
                  <a:pt x="6080237" y="4265098"/>
                  <a:pt x="6147337" y="4285570"/>
                  <a:pt x="6066617" y="4319041"/>
                </a:cubicBezTo>
                <a:cubicBezTo>
                  <a:pt x="6079904" y="4319041"/>
                  <a:pt x="6120430" y="4305718"/>
                  <a:pt x="6113787" y="4325865"/>
                </a:cubicBezTo>
                <a:cubicBezTo>
                  <a:pt x="6073593" y="4339514"/>
                  <a:pt x="6086548" y="4332365"/>
                  <a:pt x="6039710" y="4352512"/>
                </a:cubicBezTo>
                <a:cubicBezTo>
                  <a:pt x="6046354" y="4339189"/>
                  <a:pt x="6066617" y="4325540"/>
                  <a:pt x="5999517" y="4345688"/>
                </a:cubicBezTo>
                <a:cubicBezTo>
                  <a:pt x="5999517" y="4365835"/>
                  <a:pt x="5965966" y="4399306"/>
                  <a:pt x="5979254" y="4419454"/>
                </a:cubicBezTo>
                <a:cubicBezTo>
                  <a:pt x="5999517" y="4406130"/>
                  <a:pt x="6052998" y="4406455"/>
                  <a:pt x="6039710" y="4393132"/>
                </a:cubicBezTo>
                <a:cubicBezTo>
                  <a:pt x="6079904" y="4386308"/>
                  <a:pt x="6012804" y="4419779"/>
                  <a:pt x="5986229" y="4433102"/>
                </a:cubicBezTo>
                <a:cubicBezTo>
                  <a:pt x="5992873" y="4446425"/>
                  <a:pt x="5979254" y="4466898"/>
                  <a:pt x="5972610" y="4480221"/>
                </a:cubicBezTo>
                <a:cubicBezTo>
                  <a:pt x="5972610" y="4493870"/>
                  <a:pt x="5979586" y="4500694"/>
                  <a:pt x="6013136" y="4493870"/>
                </a:cubicBezTo>
                <a:cubicBezTo>
                  <a:pt x="5952679" y="4527340"/>
                  <a:pt x="5979254" y="4547488"/>
                  <a:pt x="5905509" y="4574460"/>
                </a:cubicBezTo>
                <a:cubicBezTo>
                  <a:pt x="5912153" y="4580959"/>
                  <a:pt x="5925440" y="4567635"/>
                  <a:pt x="5952347" y="4553987"/>
                </a:cubicBezTo>
                <a:cubicBezTo>
                  <a:pt x="5972610" y="4580959"/>
                  <a:pt x="5898866" y="4574460"/>
                  <a:pt x="5898866" y="4594607"/>
                </a:cubicBezTo>
                <a:cubicBezTo>
                  <a:pt x="5845053" y="4581284"/>
                  <a:pt x="5992873" y="4506868"/>
                  <a:pt x="5905509" y="4513692"/>
                </a:cubicBezTo>
                <a:cubicBezTo>
                  <a:pt x="5925772" y="4506868"/>
                  <a:pt x="5925440" y="4507193"/>
                  <a:pt x="5945703" y="4500694"/>
                </a:cubicBezTo>
                <a:cubicBezTo>
                  <a:pt x="5898534" y="4500694"/>
                  <a:pt x="5999517" y="4433102"/>
                  <a:pt x="5912153" y="4466898"/>
                </a:cubicBezTo>
                <a:cubicBezTo>
                  <a:pt x="5945703" y="4433102"/>
                  <a:pt x="5972610" y="4386308"/>
                  <a:pt x="5925772" y="4372660"/>
                </a:cubicBezTo>
                <a:cubicBezTo>
                  <a:pt x="5965966" y="4366160"/>
                  <a:pt x="5959323" y="4359336"/>
                  <a:pt x="5986229" y="4345688"/>
                </a:cubicBezTo>
                <a:cubicBezTo>
                  <a:pt x="5952347" y="4319041"/>
                  <a:pt x="6013136" y="4265098"/>
                  <a:pt x="6013136" y="4238126"/>
                </a:cubicBezTo>
                <a:cubicBezTo>
                  <a:pt x="5959323" y="4224803"/>
                  <a:pt x="5965966" y="4184508"/>
                  <a:pt x="5972610" y="4151037"/>
                </a:cubicBezTo>
                <a:cubicBezTo>
                  <a:pt x="5972610" y="4130889"/>
                  <a:pt x="5979254" y="4110742"/>
                  <a:pt x="5972610" y="4090594"/>
                </a:cubicBezTo>
                <a:cubicBezTo>
                  <a:pt x="5965966" y="4077271"/>
                  <a:pt x="5959323" y="4063948"/>
                  <a:pt x="5932416" y="4057123"/>
                </a:cubicBezTo>
                <a:cubicBezTo>
                  <a:pt x="5831765" y="4104243"/>
                  <a:pt x="5784596" y="4130889"/>
                  <a:pt x="5710519" y="4151037"/>
                </a:cubicBezTo>
                <a:cubicBezTo>
                  <a:pt x="5697232" y="4151037"/>
                  <a:pt x="5697232" y="4157536"/>
                  <a:pt x="5690256" y="4164360"/>
                </a:cubicBezTo>
                <a:cubicBezTo>
                  <a:pt x="5703876" y="4164360"/>
                  <a:pt x="5744070" y="4171184"/>
                  <a:pt x="5690256" y="4198156"/>
                </a:cubicBezTo>
                <a:cubicBezTo>
                  <a:pt x="5710519" y="4171184"/>
                  <a:pt x="5657038" y="4177684"/>
                  <a:pt x="5643419" y="4164360"/>
                </a:cubicBezTo>
                <a:cubicBezTo>
                  <a:pt x="5603225" y="4184508"/>
                  <a:pt x="5576318" y="4184508"/>
                  <a:pt x="5549412" y="4184508"/>
                </a:cubicBezTo>
                <a:cubicBezTo>
                  <a:pt x="5515861" y="4204655"/>
                  <a:pt x="5508886" y="4211804"/>
                  <a:pt x="5495598" y="4231952"/>
                </a:cubicBezTo>
                <a:cubicBezTo>
                  <a:pt x="5468692" y="4225128"/>
                  <a:pt x="5482311" y="4211804"/>
                  <a:pt x="5441785" y="4218304"/>
                </a:cubicBezTo>
                <a:cubicBezTo>
                  <a:pt x="5441785" y="4238451"/>
                  <a:pt x="5448761" y="4258599"/>
                  <a:pt x="5455405" y="4278746"/>
                </a:cubicBezTo>
                <a:cubicBezTo>
                  <a:pt x="5455405" y="4298894"/>
                  <a:pt x="5448761" y="4319041"/>
                  <a:pt x="5435142" y="4352512"/>
                </a:cubicBezTo>
                <a:cubicBezTo>
                  <a:pt x="5462048" y="4339189"/>
                  <a:pt x="5475668" y="4332689"/>
                  <a:pt x="5469024" y="4325865"/>
                </a:cubicBezTo>
                <a:cubicBezTo>
                  <a:pt x="5502574" y="4325865"/>
                  <a:pt x="5482311" y="4352512"/>
                  <a:pt x="5462048" y="4366160"/>
                </a:cubicBezTo>
                <a:cubicBezTo>
                  <a:pt x="5549412" y="4346013"/>
                  <a:pt x="5482311" y="4399631"/>
                  <a:pt x="5563031" y="4393132"/>
                </a:cubicBezTo>
                <a:cubicBezTo>
                  <a:pt x="5603225" y="4366160"/>
                  <a:pt x="5616512" y="4352512"/>
                  <a:pt x="5609869" y="4339189"/>
                </a:cubicBezTo>
                <a:cubicBezTo>
                  <a:pt x="5630132" y="4325540"/>
                  <a:pt x="5656706" y="4312542"/>
                  <a:pt x="5669993" y="4305718"/>
                </a:cubicBezTo>
                <a:cubicBezTo>
                  <a:pt x="5710519" y="4285570"/>
                  <a:pt x="5643419" y="4325865"/>
                  <a:pt x="5683613" y="4305718"/>
                </a:cubicBezTo>
                <a:cubicBezTo>
                  <a:pt x="5650062" y="4319041"/>
                  <a:pt x="5616512" y="4352512"/>
                  <a:pt x="5609869" y="4366160"/>
                </a:cubicBezTo>
                <a:cubicBezTo>
                  <a:pt x="5616512" y="4372660"/>
                  <a:pt x="5636775" y="4359336"/>
                  <a:pt x="5636775" y="4366160"/>
                </a:cubicBezTo>
                <a:cubicBezTo>
                  <a:pt x="5683945" y="4339189"/>
                  <a:pt x="5657038" y="4346013"/>
                  <a:pt x="5663682" y="4325865"/>
                </a:cubicBezTo>
                <a:cubicBezTo>
                  <a:pt x="5717495" y="4305718"/>
                  <a:pt x="5636775" y="4352512"/>
                  <a:pt x="5697232" y="4332365"/>
                </a:cubicBezTo>
                <a:cubicBezTo>
                  <a:pt x="5764333" y="4305393"/>
                  <a:pt x="5730782" y="4292069"/>
                  <a:pt x="5744402" y="4271922"/>
                </a:cubicBezTo>
                <a:cubicBezTo>
                  <a:pt x="5798215" y="4278746"/>
                  <a:pt x="5744070" y="4346013"/>
                  <a:pt x="5770976" y="4366160"/>
                </a:cubicBezTo>
                <a:cubicBezTo>
                  <a:pt x="5723807" y="4406455"/>
                  <a:pt x="5791239" y="4426603"/>
                  <a:pt x="5623488" y="4480221"/>
                </a:cubicBezTo>
                <a:cubicBezTo>
                  <a:pt x="5589606" y="4480221"/>
                  <a:pt x="5515861" y="4500369"/>
                  <a:pt x="5522505" y="4466898"/>
                </a:cubicBezTo>
                <a:cubicBezTo>
                  <a:pt x="5421854" y="4527340"/>
                  <a:pt x="5589606" y="4500369"/>
                  <a:pt x="5575986" y="4513692"/>
                </a:cubicBezTo>
                <a:cubicBezTo>
                  <a:pt x="5535792" y="4533840"/>
                  <a:pt x="5562699" y="4507193"/>
                  <a:pt x="5508886" y="4533840"/>
                </a:cubicBezTo>
                <a:cubicBezTo>
                  <a:pt x="5522505" y="4513692"/>
                  <a:pt x="5515861" y="4513692"/>
                  <a:pt x="5475668" y="4520516"/>
                </a:cubicBezTo>
                <a:cubicBezTo>
                  <a:pt x="5475668" y="4533840"/>
                  <a:pt x="5462048" y="4560811"/>
                  <a:pt x="5522505" y="4533840"/>
                </a:cubicBezTo>
                <a:cubicBezTo>
                  <a:pt x="5502242" y="4553987"/>
                  <a:pt x="5502242" y="4574460"/>
                  <a:pt x="5522505" y="4581284"/>
                </a:cubicBezTo>
                <a:cubicBezTo>
                  <a:pt x="5482311" y="4594607"/>
                  <a:pt x="5482311" y="4581284"/>
                  <a:pt x="5448761" y="4594607"/>
                </a:cubicBezTo>
                <a:cubicBezTo>
                  <a:pt x="5435142" y="4601431"/>
                  <a:pt x="5428498" y="4607605"/>
                  <a:pt x="5428498" y="4614430"/>
                </a:cubicBezTo>
                <a:cubicBezTo>
                  <a:pt x="5414879" y="4607605"/>
                  <a:pt x="5347778" y="4634577"/>
                  <a:pt x="5320871" y="4634577"/>
                </a:cubicBezTo>
                <a:cubicBezTo>
                  <a:pt x="5307584" y="4648225"/>
                  <a:pt x="5287321" y="4668373"/>
                  <a:pt x="5240484" y="4682021"/>
                </a:cubicBezTo>
                <a:cubicBezTo>
                  <a:pt x="5240484" y="4668373"/>
                  <a:pt x="5274034" y="4668373"/>
                  <a:pt x="5247127" y="4661549"/>
                </a:cubicBezTo>
                <a:cubicBezTo>
                  <a:pt x="5180027" y="4688520"/>
                  <a:pt x="5220221" y="4695020"/>
                  <a:pt x="5233508" y="4695020"/>
                </a:cubicBezTo>
                <a:cubicBezTo>
                  <a:pt x="5213577" y="4701844"/>
                  <a:pt x="5213577" y="4701844"/>
                  <a:pt x="5193646" y="4715167"/>
                </a:cubicBezTo>
                <a:cubicBezTo>
                  <a:pt x="5220221" y="4735315"/>
                  <a:pt x="5166407" y="4775935"/>
                  <a:pt x="5260414" y="4762611"/>
                </a:cubicBezTo>
                <a:cubicBezTo>
                  <a:pt x="5300941" y="4742464"/>
                  <a:pt x="5293965" y="4735315"/>
                  <a:pt x="5334491" y="4721991"/>
                </a:cubicBezTo>
                <a:cubicBezTo>
                  <a:pt x="5368041" y="4701844"/>
                  <a:pt x="5354422" y="4721991"/>
                  <a:pt x="5387972" y="4708668"/>
                </a:cubicBezTo>
                <a:cubicBezTo>
                  <a:pt x="5408235" y="4721991"/>
                  <a:pt x="5307584" y="4789258"/>
                  <a:pt x="5421854" y="4748963"/>
                </a:cubicBezTo>
                <a:cubicBezTo>
                  <a:pt x="5435142" y="4762286"/>
                  <a:pt x="5394615" y="4788933"/>
                  <a:pt x="5408235" y="4788933"/>
                </a:cubicBezTo>
                <a:cubicBezTo>
                  <a:pt x="5307584" y="4822729"/>
                  <a:pt x="5515861" y="4789258"/>
                  <a:pt x="5502242" y="4829553"/>
                </a:cubicBezTo>
                <a:cubicBezTo>
                  <a:pt x="5522505" y="4822729"/>
                  <a:pt x="5522505" y="4815905"/>
                  <a:pt x="5536124" y="4809406"/>
                </a:cubicBezTo>
                <a:cubicBezTo>
                  <a:pt x="5515861" y="4762286"/>
                  <a:pt x="5522505" y="4708668"/>
                  <a:pt x="5508886" y="4648225"/>
                </a:cubicBezTo>
                <a:cubicBezTo>
                  <a:pt x="5556055" y="4648225"/>
                  <a:pt x="5529149" y="4701844"/>
                  <a:pt x="5603225" y="4688195"/>
                </a:cubicBezTo>
                <a:cubicBezTo>
                  <a:pt x="5609869" y="4701844"/>
                  <a:pt x="5582962" y="4695020"/>
                  <a:pt x="5556388" y="4715167"/>
                </a:cubicBezTo>
                <a:cubicBezTo>
                  <a:pt x="5582962" y="4769110"/>
                  <a:pt x="5643751" y="4796082"/>
                  <a:pt x="5657038" y="4836377"/>
                </a:cubicBezTo>
                <a:cubicBezTo>
                  <a:pt x="5737758" y="4816230"/>
                  <a:pt x="5757689" y="4842876"/>
                  <a:pt x="5751045" y="4863024"/>
                </a:cubicBezTo>
                <a:cubicBezTo>
                  <a:pt x="5751045" y="4883171"/>
                  <a:pt x="5777952" y="4896820"/>
                  <a:pt x="5804859" y="4910143"/>
                </a:cubicBezTo>
                <a:cubicBezTo>
                  <a:pt x="5811502" y="4916967"/>
                  <a:pt x="5818146" y="4916967"/>
                  <a:pt x="5824790" y="4923791"/>
                </a:cubicBezTo>
                <a:cubicBezTo>
                  <a:pt x="5831765" y="4943939"/>
                  <a:pt x="5811502" y="4883171"/>
                  <a:pt x="5838409" y="4963761"/>
                </a:cubicBezTo>
                <a:cubicBezTo>
                  <a:pt x="5838409" y="4963761"/>
                  <a:pt x="5838409" y="4963761"/>
                  <a:pt x="5845053" y="4963761"/>
                </a:cubicBezTo>
                <a:cubicBezTo>
                  <a:pt x="5845053" y="4970586"/>
                  <a:pt x="5845053" y="4970586"/>
                  <a:pt x="5845053" y="4970586"/>
                </a:cubicBezTo>
                <a:cubicBezTo>
                  <a:pt x="5845053" y="4977085"/>
                  <a:pt x="5845053" y="4990733"/>
                  <a:pt x="5824790" y="4997557"/>
                </a:cubicBezTo>
                <a:cubicBezTo>
                  <a:pt x="5871959" y="4997557"/>
                  <a:pt x="5871627" y="5017705"/>
                  <a:pt x="5864983" y="5037852"/>
                </a:cubicBezTo>
                <a:cubicBezTo>
                  <a:pt x="5864983" y="5051501"/>
                  <a:pt x="5858340" y="5064499"/>
                  <a:pt x="5851364" y="5071323"/>
                </a:cubicBezTo>
                <a:cubicBezTo>
                  <a:pt x="5851364" y="5078147"/>
                  <a:pt x="5851364" y="5078147"/>
                  <a:pt x="5851364" y="5078147"/>
                </a:cubicBezTo>
                <a:cubicBezTo>
                  <a:pt x="5851364" y="5084646"/>
                  <a:pt x="5851364" y="5084646"/>
                  <a:pt x="5851364" y="5084646"/>
                </a:cubicBezTo>
                <a:cubicBezTo>
                  <a:pt x="5851364" y="5084646"/>
                  <a:pt x="5851364" y="5084646"/>
                  <a:pt x="5851364" y="5091471"/>
                </a:cubicBezTo>
                <a:cubicBezTo>
                  <a:pt x="5851364" y="5091471"/>
                  <a:pt x="5851364" y="5098295"/>
                  <a:pt x="5851364" y="5105119"/>
                </a:cubicBezTo>
                <a:cubicBezTo>
                  <a:pt x="5790907" y="5125266"/>
                  <a:pt x="5764333" y="5124941"/>
                  <a:pt x="5724139" y="5131441"/>
                </a:cubicBezTo>
                <a:cubicBezTo>
                  <a:pt x="5717495" y="5131441"/>
                  <a:pt x="5710519" y="5125266"/>
                  <a:pt x="5710519" y="5125266"/>
                </a:cubicBezTo>
                <a:cubicBezTo>
                  <a:pt x="5710519" y="5118442"/>
                  <a:pt x="5703876" y="5118442"/>
                  <a:pt x="5703876" y="5111618"/>
                </a:cubicBezTo>
                <a:cubicBezTo>
                  <a:pt x="5703876" y="5111618"/>
                  <a:pt x="5697232" y="5105119"/>
                  <a:pt x="5697232" y="5098295"/>
                </a:cubicBezTo>
                <a:cubicBezTo>
                  <a:pt x="5690589" y="5084971"/>
                  <a:pt x="5683945" y="5078147"/>
                  <a:pt x="5643419" y="5091471"/>
                </a:cubicBezTo>
                <a:cubicBezTo>
                  <a:pt x="5643419" y="5111618"/>
                  <a:pt x="5609536" y="5138590"/>
                  <a:pt x="5575986" y="5165237"/>
                </a:cubicBezTo>
                <a:cubicBezTo>
                  <a:pt x="5569343" y="5172061"/>
                  <a:pt x="5563031" y="5178885"/>
                  <a:pt x="5549412" y="5185709"/>
                </a:cubicBezTo>
                <a:cubicBezTo>
                  <a:pt x="5542768" y="5192208"/>
                  <a:pt x="5536124" y="5199032"/>
                  <a:pt x="5529149" y="5205856"/>
                </a:cubicBezTo>
                <a:cubicBezTo>
                  <a:pt x="5515861" y="5219180"/>
                  <a:pt x="5508886" y="5232503"/>
                  <a:pt x="5502242" y="5245827"/>
                </a:cubicBezTo>
                <a:cubicBezTo>
                  <a:pt x="5495598" y="5252651"/>
                  <a:pt x="5455405" y="5259475"/>
                  <a:pt x="5469024" y="5265974"/>
                </a:cubicBezTo>
                <a:cubicBezTo>
                  <a:pt x="5415211" y="5286447"/>
                  <a:pt x="5381660" y="5286447"/>
                  <a:pt x="5361397" y="5279622"/>
                </a:cubicBezTo>
                <a:cubicBezTo>
                  <a:pt x="5368041" y="5292946"/>
                  <a:pt x="5341134" y="5313093"/>
                  <a:pt x="5327515" y="5346564"/>
                </a:cubicBezTo>
                <a:cubicBezTo>
                  <a:pt x="5307584" y="5340065"/>
                  <a:pt x="5274034" y="5380360"/>
                  <a:pt x="5274034" y="5360212"/>
                </a:cubicBezTo>
                <a:cubicBezTo>
                  <a:pt x="5247127" y="5373536"/>
                  <a:pt x="5273702" y="5380360"/>
                  <a:pt x="5293965" y="5373536"/>
                </a:cubicBezTo>
                <a:cubicBezTo>
                  <a:pt x="5280345" y="5393683"/>
                  <a:pt x="5260747" y="5400182"/>
                  <a:pt x="5267390" y="5413831"/>
                </a:cubicBezTo>
                <a:cubicBezTo>
                  <a:pt x="5226864" y="5427154"/>
                  <a:pt x="5220221" y="5440802"/>
                  <a:pt x="5193646" y="5440802"/>
                </a:cubicBezTo>
                <a:cubicBezTo>
                  <a:pt x="5193646" y="5447627"/>
                  <a:pt x="5213245" y="5447627"/>
                  <a:pt x="5213245" y="5454126"/>
                </a:cubicBezTo>
                <a:cubicBezTo>
                  <a:pt x="5179695" y="5460950"/>
                  <a:pt x="5180027" y="5454451"/>
                  <a:pt x="5146144" y="5467774"/>
                </a:cubicBezTo>
                <a:cubicBezTo>
                  <a:pt x="5146144" y="5460950"/>
                  <a:pt x="5159764" y="5454126"/>
                  <a:pt x="5173383" y="5447627"/>
                </a:cubicBezTo>
                <a:cubicBezTo>
                  <a:pt x="5180027" y="5440802"/>
                  <a:pt x="5193314" y="5433978"/>
                  <a:pt x="5213245" y="5427154"/>
                </a:cubicBezTo>
                <a:cubicBezTo>
                  <a:pt x="5233508" y="5407007"/>
                  <a:pt x="5267390" y="5394008"/>
                  <a:pt x="5267390" y="5380360"/>
                </a:cubicBezTo>
                <a:cubicBezTo>
                  <a:pt x="5220221" y="5394008"/>
                  <a:pt x="5253439" y="5407007"/>
                  <a:pt x="5199958" y="5420655"/>
                </a:cubicBezTo>
                <a:cubicBezTo>
                  <a:pt x="5199958" y="5413831"/>
                  <a:pt x="5173383" y="5420655"/>
                  <a:pt x="5166407" y="5420655"/>
                </a:cubicBezTo>
                <a:cubicBezTo>
                  <a:pt x="5119570" y="5440802"/>
                  <a:pt x="5079044" y="5467449"/>
                  <a:pt x="5059113" y="5487597"/>
                </a:cubicBezTo>
                <a:cubicBezTo>
                  <a:pt x="5045494" y="5507744"/>
                  <a:pt x="5045494" y="5521392"/>
                  <a:pt x="5065757" y="5528217"/>
                </a:cubicBezTo>
                <a:cubicBezTo>
                  <a:pt x="5025563" y="5554863"/>
                  <a:pt x="5018587" y="5541540"/>
                  <a:pt x="4937867" y="5568512"/>
                </a:cubicBezTo>
                <a:cubicBezTo>
                  <a:pt x="4937867" y="5568512"/>
                  <a:pt x="4937867" y="5568512"/>
                  <a:pt x="4931223" y="5561687"/>
                </a:cubicBezTo>
                <a:cubicBezTo>
                  <a:pt x="4924580" y="5568512"/>
                  <a:pt x="4897673" y="5575336"/>
                  <a:pt x="4891029" y="5568512"/>
                </a:cubicBezTo>
                <a:cubicBezTo>
                  <a:pt x="4823929" y="5595483"/>
                  <a:pt x="4796690" y="5615631"/>
                  <a:pt x="4749853" y="5642278"/>
                </a:cubicBezTo>
                <a:cubicBezTo>
                  <a:pt x="4669133" y="5655926"/>
                  <a:pt x="4440925" y="5776811"/>
                  <a:pt x="4427637" y="5736516"/>
                </a:cubicBezTo>
                <a:cubicBezTo>
                  <a:pt x="4387111" y="5743015"/>
                  <a:pt x="4353561" y="5729692"/>
                  <a:pt x="4340274" y="5736516"/>
                </a:cubicBezTo>
                <a:cubicBezTo>
                  <a:pt x="4300080" y="5722868"/>
                  <a:pt x="4239291" y="5722868"/>
                  <a:pt x="4152259" y="5736516"/>
                </a:cubicBezTo>
                <a:cubicBezTo>
                  <a:pt x="4165547" y="5702720"/>
                  <a:pt x="3956937" y="5769987"/>
                  <a:pt x="3990487" y="5729692"/>
                </a:cubicBezTo>
                <a:cubicBezTo>
                  <a:pt x="4004107" y="5722868"/>
                  <a:pt x="4024370" y="5716043"/>
                  <a:pt x="4037657" y="5709544"/>
                </a:cubicBezTo>
                <a:cubicBezTo>
                  <a:pt x="4017726" y="5702720"/>
                  <a:pt x="4044633" y="5676073"/>
                  <a:pt x="4071539" y="5649102"/>
                </a:cubicBezTo>
                <a:cubicBezTo>
                  <a:pt x="4098446" y="5622130"/>
                  <a:pt x="4125021" y="5595158"/>
                  <a:pt x="4077851" y="5588334"/>
                </a:cubicBezTo>
                <a:cubicBezTo>
                  <a:pt x="3990487" y="5628629"/>
                  <a:pt x="4011082" y="5662425"/>
                  <a:pt x="3876549" y="5709544"/>
                </a:cubicBezTo>
                <a:cubicBezTo>
                  <a:pt x="3876549" y="5702720"/>
                  <a:pt x="3876549" y="5695896"/>
                  <a:pt x="3863262" y="5702720"/>
                </a:cubicBezTo>
                <a:cubicBezTo>
                  <a:pt x="3816092" y="5709544"/>
                  <a:pt x="3849642" y="5716368"/>
                  <a:pt x="3829379" y="5722868"/>
                </a:cubicBezTo>
                <a:cubicBezTo>
                  <a:pt x="3795829" y="5729692"/>
                  <a:pt x="3795829" y="5729692"/>
                  <a:pt x="3809116" y="5716043"/>
                </a:cubicBezTo>
                <a:cubicBezTo>
                  <a:pt x="3715109" y="5763163"/>
                  <a:pt x="3695178" y="5736191"/>
                  <a:pt x="3574265" y="5783310"/>
                </a:cubicBezTo>
                <a:cubicBezTo>
                  <a:pt x="3580909" y="5769987"/>
                  <a:pt x="3594195" y="5756338"/>
                  <a:pt x="3527095" y="5776486"/>
                </a:cubicBezTo>
                <a:cubicBezTo>
                  <a:pt x="3542043" y="5761538"/>
                  <a:pt x="3538389" y="5750164"/>
                  <a:pt x="3507164" y="5756663"/>
                </a:cubicBezTo>
                <a:lnTo>
                  <a:pt x="3507164" y="5756338"/>
                </a:lnTo>
                <a:cubicBezTo>
                  <a:pt x="3527427" y="5749514"/>
                  <a:pt x="3547358" y="5729692"/>
                  <a:pt x="3574265" y="5716043"/>
                </a:cubicBezTo>
                <a:cubicBezTo>
                  <a:pt x="3621434" y="5689397"/>
                  <a:pt x="3661628" y="5669249"/>
                  <a:pt x="3648009" y="5655926"/>
                </a:cubicBezTo>
                <a:cubicBezTo>
                  <a:pt x="3668272" y="5649102"/>
                  <a:pt x="3701822" y="5635453"/>
                  <a:pt x="3708466" y="5622130"/>
                </a:cubicBezTo>
                <a:cubicBezTo>
                  <a:pt x="3721753" y="5622130"/>
                  <a:pt x="3728729" y="5622130"/>
                  <a:pt x="3735372" y="5622130"/>
                </a:cubicBezTo>
                <a:cubicBezTo>
                  <a:pt x="3816092" y="5581835"/>
                  <a:pt x="3775898" y="5561687"/>
                  <a:pt x="3856286" y="5528217"/>
                </a:cubicBezTo>
                <a:cubicBezTo>
                  <a:pt x="3822736" y="5514568"/>
                  <a:pt x="3795829" y="5514893"/>
                  <a:pt x="3816092" y="5481097"/>
                </a:cubicBezTo>
                <a:cubicBezTo>
                  <a:pt x="3755635" y="5501245"/>
                  <a:pt x="3809449" y="5507744"/>
                  <a:pt x="3762279" y="5514568"/>
                </a:cubicBezTo>
                <a:cubicBezTo>
                  <a:pt x="3769255" y="5514568"/>
                  <a:pt x="3775898" y="5514568"/>
                  <a:pt x="3775898" y="5521392"/>
                </a:cubicBezTo>
                <a:cubicBezTo>
                  <a:pt x="3762279" y="5527892"/>
                  <a:pt x="3715109" y="5548364"/>
                  <a:pt x="3721753" y="5555188"/>
                </a:cubicBezTo>
                <a:cubicBezTo>
                  <a:pt x="3688203" y="5561687"/>
                  <a:pt x="3708466" y="5541540"/>
                  <a:pt x="3715109" y="5541540"/>
                </a:cubicBezTo>
                <a:cubicBezTo>
                  <a:pt x="3674915" y="5554863"/>
                  <a:pt x="3654652" y="5568512"/>
                  <a:pt x="3627746" y="5575336"/>
                </a:cubicBezTo>
                <a:cubicBezTo>
                  <a:pt x="3614459" y="5595483"/>
                  <a:pt x="3688203" y="5562012"/>
                  <a:pt x="3701490" y="5575336"/>
                </a:cubicBezTo>
                <a:cubicBezTo>
                  <a:pt x="3667940" y="5588659"/>
                  <a:pt x="3594195" y="5601982"/>
                  <a:pt x="3614459" y="5615306"/>
                </a:cubicBezTo>
                <a:cubicBezTo>
                  <a:pt x="3587552" y="5628954"/>
                  <a:pt x="3587884" y="5622130"/>
                  <a:pt x="3587884" y="5615306"/>
                </a:cubicBezTo>
                <a:cubicBezTo>
                  <a:pt x="3574265" y="5622130"/>
                  <a:pt x="3567289" y="5628954"/>
                  <a:pt x="3547358" y="5635778"/>
                </a:cubicBezTo>
                <a:cubicBezTo>
                  <a:pt x="3574265" y="5628954"/>
                  <a:pt x="3574265" y="5628954"/>
                  <a:pt x="3567621" y="5635778"/>
                </a:cubicBezTo>
                <a:cubicBezTo>
                  <a:pt x="3540715" y="5649102"/>
                  <a:pt x="3533739" y="5655926"/>
                  <a:pt x="3513476" y="5662750"/>
                </a:cubicBezTo>
                <a:cubicBezTo>
                  <a:pt x="3473282" y="5669249"/>
                  <a:pt x="3399206" y="5709544"/>
                  <a:pt x="3426112" y="5716043"/>
                </a:cubicBezTo>
                <a:cubicBezTo>
                  <a:pt x="3365655" y="5729692"/>
                  <a:pt x="3332437" y="5756338"/>
                  <a:pt x="3319150" y="5769662"/>
                </a:cubicBezTo>
                <a:cubicBezTo>
                  <a:pt x="3292243" y="5776486"/>
                  <a:pt x="3285268" y="5776486"/>
                  <a:pt x="3298887" y="5769662"/>
                </a:cubicBezTo>
                <a:cubicBezTo>
                  <a:pt x="3204880" y="5803458"/>
                  <a:pt x="3184617" y="5830104"/>
                  <a:pt x="3184617" y="5850252"/>
                </a:cubicBezTo>
                <a:lnTo>
                  <a:pt x="3190596" y="5862600"/>
                </a:lnTo>
                <a:lnTo>
                  <a:pt x="3191261" y="5864550"/>
                </a:lnTo>
                <a:lnTo>
                  <a:pt x="3191261" y="5884048"/>
                </a:lnTo>
                <a:lnTo>
                  <a:pt x="3197240" y="5881773"/>
                </a:lnTo>
                <a:lnTo>
                  <a:pt x="3197904" y="5884048"/>
                </a:lnTo>
                <a:lnTo>
                  <a:pt x="3197904" y="5881448"/>
                </a:lnTo>
                <a:lnTo>
                  <a:pt x="3212188" y="5874949"/>
                </a:lnTo>
                <a:cubicBezTo>
                  <a:pt x="3216506" y="5872349"/>
                  <a:pt x="3218167" y="5870724"/>
                  <a:pt x="3218167" y="5870724"/>
                </a:cubicBezTo>
                <a:cubicBezTo>
                  <a:pt x="3218167" y="5877223"/>
                  <a:pt x="3224811" y="5890872"/>
                  <a:pt x="3204880" y="5911019"/>
                </a:cubicBezTo>
                <a:cubicBezTo>
                  <a:pt x="3211523" y="5911019"/>
                  <a:pt x="3231454" y="5904195"/>
                  <a:pt x="3244741" y="5904195"/>
                </a:cubicBezTo>
                <a:cubicBezTo>
                  <a:pt x="3258361" y="5911019"/>
                  <a:pt x="3271980" y="5917843"/>
                  <a:pt x="3285268" y="5931167"/>
                </a:cubicBezTo>
                <a:cubicBezTo>
                  <a:pt x="3291911" y="5931167"/>
                  <a:pt x="3298887" y="5937666"/>
                  <a:pt x="3305530" y="5937666"/>
                </a:cubicBezTo>
                <a:cubicBezTo>
                  <a:pt x="3312174" y="5944490"/>
                  <a:pt x="3318818" y="5944490"/>
                  <a:pt x="3325461" y="5950989"/>
                </a:cubicBezTo>
                <a:cubicBezTo>
                  <a:pt x="3352368" y="5957813"/>
                  <a:pt x="3372631" y="5978286"/>
                  <a:pt x="3372631" y="5998433"/>
                </a:cubicBezTo>
                <a:cubicBezTo>
                  <a:pt x="3379275" y="5998433"/>
                  <a:pt x="3399538" y="5991609"/>
                  <a:pt x="3413157" y="5991609"/>
                </a:cubicBezTo>
                <a:cubicBezTo>
                  <a:pt x="3413157" y="5991609"/>
                  <a:pt x="3419468" y="5991609"/>
                  <a:pt x="3419468" y="5998433"/>
                </a:cubicBezTo>
                <a:cubicBezTo>
                  <a:pt x="3419468" y="5998433"/>
                  <a:pt x="3426112" y="5998433"/>
                  <a:pt x="3426112" y="5998433"/>
                </a:cubicBezTo>
                <a:cubicBezTo>
                  <a:pt x="3433088" y="6004933"/>
                  <a:pt x="3439731" y="6005258"/>
                  <a:pt x="3446375" y="6005258"/>
                </a:cubicBezTo>
                <a:cubicBezTo>
                  <a:pt x="3459994" y="6011757"/>
                  <a:pt x="3473614" y="6018256"/>
                  <a:pt x="3486901" y="6025080"/>
                </a:cubicBezTo>
                <a:cubicBezTo>
                  <a:pt x="3513808" y="6031579"/>
                  <a:pt x="3540715" y="6038728"/>
                  <a:pt x="3547358" y="6065375"/>
                </a:cubicBezTo>
                <a:cubicBezTo>
                  <a:pt x="3574265" y="6052052"/>
                  <a:pt x="3580909" y="6045228"/>
                  <a:pt x="3594528" y="6038404"/>
                </a:cubicBezTo>
                <a:cubicBezTo>
                  <a:pt x="3621434" y="6031579"/>
                  <a:pt x="3601171" y="6058551"/>
                  <a:pt x="3648009" y="6038404"/>
                </a:cubicBezTo>
                <a:cubicBezTo>
                  <a:pt x="3641365" y="6051727"/>
                  <a:pt x="3621102" y="6065375"/>
                  <a:pt x="3634722" y="6072199"/>
                </a:cubicBezTo>
                <a:cubicBezTo>
                  <a:pt x="3654652" y="6065375"/>
                  <a:pt x="3668272" y="6058551"/>
                  <a:pt x="3668272" y="6058551"/>
                </a:cubicBezTo>
                <a:cubicBezTo>
                  <a:pt x="3654985" y="6078699"/>
                  <a:pt x="3661628" y="6105670"/>
                  <a:pt x="3648009" y="6132642"/>
                </a:cubicBezTo>
                <a:cubicBezTo>
                  <a:pt x="3641365" y="6152789"/>
                  <a:pt x="3627746" y="6172937"/>
                  <a:pt x="3607483" y="6193084"/>
                </a:cubicBezTo>
                <a:cubicBezTo>
                  <a:pt x="3587552" y="6213232"/>
                  <a:pt x="3547358" y="6226555"/>
                  <a:pt x="3500521" y="6253527"/>
                </a:cubicBezTo>
                <a:cubicBezTo>
                  <a:pt x="3574265" y="6266850"/>
                  <a:pt x="3721753" y="6219731"/>
                  <a:pt x="3795829" y="6226555"/>
                </a:cubicBezTo>
                <a:cubicBezTo>
                  <a:pt x="3782210" y="6239879"/>
                  <a:pt x="3748660" y="6260351"/>
                  <a:pt x="3715109" y="6273674"/>
                </a:cubicBezTo>
                <a:cubicBezTo>
                  <a:pt x="3681559" y="6287323"/>
                  <a:pt x="3648009" y="6307145"/>
                  <a:pt x="3627746" y="6320794"/>
                </a:cubicBezTo>
                <a:cubicBezTo>
                  <a:pt x="3594195" y="6320794"/>
                  <a:pt x="3507164" y="6354264"/>
                  <a:pt x="3507164" y="6367913"/>
                </a:cubicBezTo>
                <a:cubicBezTo>
                  <a:pt x="3486901" y="6367913"/>
                  <a:pt x="3473282" y="6367913"/>
                  <a:pt x="3459994" y="6361089"/>
                </a:cubicBezTo>
                <a:cubicBezTo>
                  <a:pt x="3453351" y="6361089"/>
                  <a:pt x="3446375" y="6354264"/>
                  <a:pt x="3439731" y="6347765"/>
                </a:cubicBezTo>
                <a:cubicBezTo>
                  <a:pt x="3426444" y="6334117"/>
                  <a:pt x="3413157" y="6313969"/>
                  <a:pt x="3392894" y="6307145"/>
                </a:cubicBezTo>
                <a:cubicBezTo>
                  <a:pt x="3265337" y="6347440"/>
                  <a:pt x="3318818" y="6374412"/>
                  <a:pt x="3150734" y="6421531"/>
                </a:cubicBezTo>
                <a:cubicBezTo>
                  <a:pt x="3130471" y="6421531"/>
                  <a:pt x="3110540" y="6421531"/>
                  <a:pt x="3076990" y="6428030"/>
                </a:cubicBezTo>
                <a:cubicBezTo>
                  <a:pt x="3063371" y="6434855"/>
                  <a:pt x="3057059" y="6441679"/>
                  <a:pt x="3030153" y="6455327"/>
                </a:cubicBezTo>
                <a:cubicBezTo>
                  <a:pt x="2982983" y="6461826"/>
                  <a:pt x="2969696" y="6455002"/>
                  <a:pt x="2909239" y="6475150"/>
                </a:cubicBezTo>
                <a:cubicBezTo>
                  <a:pt x="2909239" y="6455002"/>
                  <a:pt x="2868713" y="6455327"/>
                  <a:pt x="2835163" y="6455327"/>
                </a:cubicBezTo>
                <a:cubicBezTo>
                  <a:pt x="2815232" y="6455327"/>
                  <a:pt x="2794637" y="6455327"/>
                  <a:pt x="2781349" y="6455327"/>
                </a:cubicBezTo>
                <a:cubicBezTo>
                  <a:pt x="2767730" y="6455327"/>
                  <a:pt x="2761419" y="6448503"/>
                  <a:pt x="2761419" y="6448503"/>
                </a:cubicBezTo>
                <a:cubicBezTo>
                  <a:pt x="2754775" y="6441679"/>
                  <a:pt x="2754775" y="6441679"/>
                  <a:pt x="2747799" y="6434855"/>
                </a:cubicBezTo>
                <a:cubicBezTo>
                  <a:pt x="2674055" y="6461826"/>
                  <a:pt x="2606955" y="6481974"/>
                  <a:pt x="2553141" y="6508620"/>
                </a:cubicBezTo>
                <a:cubicBezTo>
                  <a:pt x="2492684" y="6535592"/>
                  <a:pt x="2438871" y="6562564"/>
                  <a:pt x="2378414" y="6589210"/>
                </a:cubicBezTo>
                <a:cubicBezTo>
                  <a:pt x="2365127" y="6602859"/>
                  <a:pt x="2418608" y="6575887"/>
                  <a:pt x="2404989" y="6596035"/>
                </a:cubicBezTo>
                <a:cubicBezTo>
                  <a:pt x="2331245" y="6636330"/>
                  <a:pt x="2304670" y="6663301"/>
                  <a:pt x="2183756" y="6696772"/>
                </a:cubicBezTo>
                <a:cubicBezTo>
                  <a:pt x="2143230" y="6737067"/>
                  <a:pt x="2143230" y="6770863"/>
                  <a:pt x="2062510" y="6817982"/>
                </a:cubicBezTo>
                <a:cubicBezTo>
                  <a:pt x="2049223" y="6770863"/>
                  <a:pt x="2076130" y="6723744"/>
                  <a:pt x="2096393" y="6683449"/>
                </a:cubicBezTo>
                <a:cubicBezTo>
                  <a:pt x="2103036" y="6669800"/>
                  <a:pt x="2069154" y="6683449"/>
                  <a:pt x="2069154" y="6676625"/>
                </a:cubicBezTo>
                <a:cubicBezTo>
                  <a:pt x="2015673" y="6696772"/>
                  <a:pt x="2009029" y="6703596"/>
                  <a:pt x="1988766" y="6696772"/>
                </a:cubicBezTo>
                <a:cubicBezTo>
                  <a:pt x="1941596" y="6710420"/>
                  <a:pt x="1955216" y="6737067"/>
                  <a:pt x="1887783" y="6737067"/>
                </a:cubicBezTo>
                <a:cubicBezTo>
                  <a:pt x="1901402" y="6750390"/>
                  <a:pt x="1881139" y="6764039"/>
                  <a:pt x="1860876" y="6777362"/>
                </a:cubicBezTo>
                <a:cubicBezTo>
                  <a:pt x="1867520" y="6791010"/>
                  <a:pt x="1901402" y="6784186"/>
                  <a:pt x="1908046" y="6797835"/>
                </a:cubicBezTo>
                <a:cubicBezTo>
                  <a:pt x="1881139" y="6804334"/>
                  <a:pt x="1874496" y="6804334"/>
                  <a:pt x="1854233" y="6804334"/>
                </a:cubicBezTo>
                <a:cubicBezTo>
                  <a:pt x="1820683" y="6838130"/>
                  <a:pt x="1786800" y="6864776"/>
                  <a:pt x="1746606" y="6891748"/>
                </a:cubicBezTo>
                <a:cubicBezTo>
                  <a:pt x="1726343" y="6905071"/>
                  <a:pt x="1706412" y="6925219"/>
                  <a:pt x="1686482" y="6938542"/>
                </a:cubicBezTo>
                <a:cubicBezTo>
                  <a:pt x="1666219" y="6951866"/>
                  <a:pt x="1646288" y="6965514"/>
                  <a:pt x="1619381" y="6985661"/>
                </a:cubicBezTo>
                <a:cubicBezTo>
                  <a:pt x="1626025" y="6992486"/>
                  <a:pt x="1632668" y="7005809"/>
                  <a:pt x="1619381" y="7019132"/>
                </a:cubicBezTo>
                <a:cubicBezTo>
                  <a:pt x="1585499" y="7019132"/>
                  <a:pt x="1572211" y="7012633"/>
                  <a:pt x="1578855" y="6999310"/>
                </a:cubicBezTo>
                <a:cubicBezTo>
                  <a:pt x="1578855" y="6992486"/>
                  <a:pt x="1578855" y="6985661"/>
                  <a:pt x="1585499" y="6979162"/>
                </a:cubicBezTo>
                <a:cubicBezTo>
                  <a:pt x="1592142" y="6979162"/>
                  <a:pt x="1592142" y="6972338"/>
                  <a:pt x="1599118" y="6965514"/>
                </a:cubicBezTo>
                <a:cubicBezTo>
                  <a:pt x="1599118" y="6965514"/>
                  <a:pt x="1605762" y="6965514"/>
                  <a:pt x="1605762" y="6958690"/>
                </a:cubicBezTo>
                <a:cubicBezTo>
                  <a:pt x="1605762" y="6958690"/>
                  <a:pt x="1612405" y="6958690"/>
                  <a:pt x="1612405" y="6958690"/>
                </a:cubicBezTo>
                <a:cubicBezTo>
                  <a:pt x="1652931" y="6925219"/>
                  <a:pt x="1706412" y="6884924"/>
                  <a:pt x="1693125" y="6864776"/>
                </a:cubicBezTo>
                <a:cubicBezTo>
                  <a:pt x="1645956" y="6871600"/>
                  <a:pt x="1619049" y="6891748"/>
                  <a:pt x="1585499" y="6891748"/>
                </a:cubicBezTo>
                <a:cubicBezTo>
                  <a:pt x="1585499" y="6884924"/>
                  <a:pt x="1666219" y="6844629"/>
                  <a:pt x="1578855" y="6871600"/>
                </a:cubicBezTo>
                <a:cubicBezTo>
                  <a:pt x="1578855" y="6857952"/>
                  <a:pt x="1626025" y="6844304"/>
                  <a:pt x="1619381" y="6830981"/>
                </a:cubicBezTo>
                <a:cubicBezTo>
                  <a:pt x="1659575" y="6824156"/>
                  <a:pt x="1619381" y="6844629"/>
                  <a:pt x="1626025" y="6851128"/>
                </a:cubicBezTo>
                <a:cubicBezTo>
                  <a:pt x="1686482" y="6824481"/>
                  <a:pt x="1665886" y="6817982"/>
                  <a:pt x="1652599" y="6804334"/>
                </a:cubicBezTo>
                <a:cubicBezTo>
                  <a:pt x="1692793" y="6791010"/>
                  <a:pt x="1726675" y="6777362"/>
                  <a:pt x="1760226" y="6764039"/>
                </a:cubicBezTo>
                <a:cubicBezTo>
                  <a:pt x="1793776" y="6750390"/>
                  <a:pt x="1827326" y="6730568"/>
                  <a:pt x="1860876" y="6717245"/>
                </a:cubicBezTo>
                <a:cubicBezTo>
                  <a:pt x="1874496" y="6717245"/>
                  <a:pt x="1881139" y="6717245"/>
                  <a:pt x="1894759" y="6717245"/>
                </a:cubicBezTo>
                <a:cubicBezTo>
                  <a:pt x="1901402" y="6717245"/>
                  <a:pt x="1907714" y="6716920"/>
                  <a:pt x="1921333" y="6710420"/>
                </a:cubicBezTo>
                <a:cubicBezTo>
                  <a:pt x="1927977" y="6710420"/>
                  <a:pt x="1934621" y="6703596"/>
                  <a:pt x="1934621" y="6696772"/>
                </a:cubicBezTo>
                <a:cubicBezTo>
                  <a:pt x="1934621" y="6696772"/>
                  <a:pt x="1927977" y="6690273"/>
                  <a:pt x="1921333" y="6690273"/>
                </a:cubicBezTo>
                <a:cubicBezTo>
                  <a:pt x="1907714" y="6690273"/>
                  <a:pt x="1881139" y="6690273"/>
                  <a:pt x="1860876" y="6696772"/>
                </a:cubicBezTo>
                <a:cubicBezTo>
                  <a:pt x="1901402" y="6670125"/>
                  <a:pt x="1887783" y="6649978"/>
                  <a:pt x="1954884" y="6616182"/>
                </a:cubicBezTo>
                <a:cubicBezTo>
                  <a:pt x="2049223" y="6589535"/>
                  <a:pt x="2089417" y="6589210"/>
                  <a:pt x="2156517" y="6569063"/>
                </a:cubicBezTo>
                <a:cubicBezTo>
                  <a:pt x="2203687" y="6548915"/>
                  <a:pt x="2210331" y="6529093"/>
                  <a:pt x="2216974" y="6515445"/>
                </a:cubicBezTo>
                <a:cubicBezTo>
                  <a:pt x="2257168" y="6502121"/>
                  <a:pt x="2284075" y="6488473"/>
                  <a:pt x="2297362" y="6475150"/>
                </a:cubicBezTo>
                <a:cubicBezTo>
                  <a:pt x="2317625" y="6461501"/>
                  <a:pt x="2331245" y="6448503"/>
                  <a:pt x="2337888" y="6434855"/>
                </a:cubicBezTo>
                <a:cubicBezTo>
                  <a:pt x="2364795" y="6414707"/>
                  <a:pt x="2391701" y="6388060"/>
                  <a:pt x="2459134" y="6361089"/>
                </a:cubicBezTo>
                <a:cubicBezTo>
                  <a:pt x="2479065" y="6340941"/>
                  <a:pt x="2492352" y="6320469"/>
                  <a:pt x="2492352" y="6300321"/>
                </a:cubicBezTo>
                <a:cubicBezTo>
                  <a:pt x="2492352" y="6293822"/>
                  <a:pt x="2492352" y="6287323"/>
                  <a:pt x="2492352" y="6287323"/>
                </a:cubicBezTo>
                <a:cubicBezTo>
                  <a:pt x="2492352" y="6287323"/>
                  <a:pt x="2492352" y="6287323"/>
                  <a:pt x="2492352" y="6280499"/>
                </a:cubicBezTo>
                <a:cubicBezTo>
                  <a:pt x="2492352" y="6273674"/>
                  <a:pt x="2486041" y="6267175"/>
                  <a:pt x="2479397" y="6267175"/>
                </a:cubicBezTo>
                <a:cubicBezTo>
                  <a:pt x="2512947" y="6253527"/>
                  <a:pt x="2512615" y="6260351"/>
                  <a:pt x="2532878" y="6253527"/>
                </a:cubicBezTo>
                <a:cubicBezTo>
                  <a:pt x="2566429" y="6226555"/>
                  <a:pt x="2519591" y="6220056"/>
                  <a:pt x="2633529" y="6179761"/>
                </a:cubicBezTo>
                <a:cubicBezTo>
                  <a:pt x="2633529" y="6172937"/>
                  <a:pt x="2640505" y="6172937"/>
                  <a:pt x="2640505" y="6166113"/>
                </a:cubicBezTo>
                <a:cubicBezTo>
                  <a:pt x="2647148" y="6159614"/>
                  <a:pt x="2647148" y="6159614"/>
                  <a:pt x="2647148" y="6152789"/>
                </a:cubicBezTo>
                <a:cubicBezTo>
                  <a:pt x="2653792" y="6152789"/>
                  <a:pt x="2653792" y="6145965"/>
                  <a:pt x="2660768" y="6139141"/>
                </a:cubicBezTo>
                <a:cubicBezTo>
                  <a:pt x="2674055" y="6125818"/>
                  <a:pt x="2693986" y="6105995"/>
                  <a:pt x="2714249" y="6092347"/>
                </a:cubicBezTo>
                <a:cubicBezTo>
                  <a:pt x="2754443" y="6079024"/>
                  <a:pt x="2761086" y="6079024"/>
                  <a:pt x="2767730" y="6092347"/>
                </a:cubicBezTo>
                <a:cubicBezTo>
                  <a:pt x="2841806" y="6058876"/>
                  <a:pt x="2841806" y="6045228"/>
                  <a:pt x="2875357" y="6025080"/>
                </a:cubicBezTo>
                <a:cubicBezTo>
                  <a:pt x="2855094" y="6025080"/>
                  <a:pt x="2850111" y="6018256"/>
                  <a:pt x="2852768" y="6009157"/>
                </a:cubicBezTo>
                <a:lnTo>
                  <a:pt x="2868381" y="5988360"/>
                </a:lnTo>
                <a:lnTo>
                  <a:pt x="2903592" y="5973737"/>
                </a:lnTo>
                <a:lnTo>
                  <a:pt x="2907578" y="5984785"/>
                </a:lnTo>
                <a:lnTo>
                  <a:pt x="2909571" y="5991284"/>
                </a:lnTo>
                <a:lnTo>
                  <a:pt x="2909239" y="5991609"/>
                </a:lnTo>
                <a:cubicBezTo>
                  <a:pt x="2912561" y="6001683"/>
                  <a:pt x="2913225" y="6003958"/>
                  <a:pt x="2912561" y="6001683"/>
                </a:cubicBezTo>
                <a:lnTo>
                  <a:pt x="2909571" y="5991284"/>
                </a:lnTo>
                <a:lnTo>
                  <a:pt x="2915882" y="5984785"/>
                </a:lnTo>
                <a:cubicBezTo>
                  <a:pt x="2922526" y="5978286"/>
                  <a:pt x="2922526" y="5971462"/>
                  <a:pt x="2909239" y="5971462"/>
                </a:cubicBezTo>
                <a:lnTo>
                  <a:pt x="2903592" y="5973737"/>
                </a:lnTo>
                <a:lnTo>
                  <a:pt x="2899606" y="5963013"/>
                </a:lnTo>
                <a:cubicBezTo>
                  <a:pt x="2897281" y="5957489"/>
                  <a:pt x="2895620" y="5954564"/>
                  <a:pt x="2895620" y="5957813"/>
                </a:cubicBezTo>
                <a:cubicBezTo>
                  <a:pt x="2888976" y="5957813"/>
                  <a:pt x="2888976" y="5957813"/>
                  <a:pt x="2888976" y="5957813"/>
                </a:cubicBezTo>
                <a:cubicBezTo>
                  <a:pt x="2888976" y="5964638"/>
                  <a:pt x="2882000" y="5971462"/>
                  <a:pt x="2875357" y="5978286"/>
                </a:cubicBezTo>
                <a:lnTo>
                  <a:pt x="2868381" y="5988360"/>
                </a:lnTo>
                <a:lnTo>
                  <a:pt x="2827855" y="6005258"/>
                </a:lnTo>
                <a:cubicBezTo>
                  <a:pt x="2803273" y="6016956"/>
                  <a:pt x="2781682" y="6028330"/>
                  <a:pt x="2761419" y="6038404"/>
                </a:cubicBezTo>
                <a:cubicBezTo>
                  <a:pt x="2748131" y="6045228"/>
                  <a:pt x="2741156" y="6052052"/>
                  <a:pt x="2727868" y="6058551"/>
                </a:cubicBezTo>
                <a:cubicBezTo>
                  <a:pt x="2720893" y="6058551"/>
                  <a:pt x="2720893" y="6058876"/>
                  <a:pt x="2714249" y="6065375"/>
                </a:cubicBezTo>
                <a:cubicBezTo>
                  <a:pt x="2707605" y="6065375"/>
                  <a:pt x="2707605" y="6065375"/>
                  <a:pt x="2700630" y="6072199"/>
                </a:cubicBezTo>
                <a:cubicBezTo>
                  <a:pt x="2707605" y="6079024"/>
                  <a:pt x="2673723" y="5984785"/>
                  <a:pt x="2687342" y="6025080"/>
                </a:cubicBezTo>
                <a:cubicBezTo>
                  <a:pt x="2687342" y="6025080"/>
                  <a:pt x="2687342" y="6025080"/>
                  <a:pt x="2680367" y="6025080"/>
                </a:cubicBezTo>
                <a:cubicBezTo>
                  <a:pt x="2660436" y="6038404"/>
                  <a:pt x="2633529" y="6052052"/>
                  <a:pt x="2613266" y="6058551"/>
                </a:cubicBezTo>
                <a:cubicBezTo>
                  <a:pt x="2606622" y="6058551"/>
                  <a:pt x="2532878" y="6079024"/>
                  <a:pt x="2553141" y="6085523"/>
                </a:cubicBezTo>
                <a:cubicBezTo>
                  <a:pt x="2526235" y="6092347"/>
                  <a:pt x="2519259" y="6092347"/>
                  <a:pt x="2519259" y="6085523"/>
                </a:cubicBezTo>
                <a:cubicBezTo>
                  <a:pt x="2499328" y="6092347"/>
                  <a:pt x="2492352" y="6099171"/>
                  <a:pt x="2498996" y="6105995"/>
                </a:cubicBezTo>
                <a:cubicBezTo>
                  <a:pt x="2438539" y="6112494"/>
                  <a:pt x="2391701" y="6152789"/>
                  <a:pt x="2337888" y="6166113"/>
                </a:cubicBezTo>
                <a:cubicBezTo>
                  <a:pt x="2284407" y="6206408"/>
                  <a:pt x="2169805" y="6260026"/>
                  <a:pt x="2115991" y="6300321"/>
                </a:cubicBezTo>
                <a:cubicBezTo>
                  <a:pt x="1975147" y="6360764"/>
                  <a:pt x="1860876" y="6408208"/>
                  <a:pt x="1760226" y="6455327"/>
                </a:cubicBezTo>
                <a:cubicBezTo>
                  <a:pt x="1706412" y="6481974"/>
                  <a:pt x="1652599" y="6495297"/>
                  <a:pt x="1592142" y="6515445"/>
                </a:cubicBezTo>
                <a:cubicBezTo>
                  <a:pt x="1538661" y="6535592"/>
                  <a:pt x="1478204" y="6562564"/>
                  <a:pt x="1404128" y="6582711"/>
                </a:cubicBezTo>
                <a:cubicBezTo>
                  <a:pt x="1383865" y="6596035"/>
                  <a:pt x="1397484" y="6589210"/>
                  <a:pt x="1383865" y="6596035"/>
                </a:cubicBezTo>
                <a:cubicBezTo>
                  <a:pt x="1356958" y="6602859"/>
                  <a:pt x="1303477" y="6623006"/>
                  <a:pt x="1303477" y="6616182"/>
                </a:cubicBezTo>
                <a:cubicBezTo>
                  <a:pt x="1283214" y="6623006"/>
                  <a:pt x="1303145" y="6623006"/>
                  <a:pt x="1276238" y="6629830"/>
                </a:cubicBezTo>
                <a:cubicBezTo>
                  <a:pt x="1209138" y="6649978"/>
                  <a:pt x="1135394" y="6676625"/>
                  <a:pt x="1034743" y="6710420"/>
                </a:cubicBezTo>
                <a:cubicBezTo>
                  <a:pt x="1021124" y="6710420"/>
                  <a:pt x="1021124" y="6710420"/>
                  <a:pt x="1021124" y="6710420"/>
                </a:cubicBezTo>
                <a:cubicBezTo>
                  <a:pt x="913829" y="6750715"/>
                  <a:pt x="860016" y="6764039"/>
                  <a:pt x="739102" y="6804334"/>
                </a:cubicBezTo>
                <a:cubicBezTo>
                  <a:pt x="739102" y="6804334"/>
                  <a:pt x="739102" y="6804334"/>
                  <a:pt x="732126" y="6804334"/>
                </a:cubicBezTo>
                <a:cubicBezTo>
                  <a:pt x="732126" y="6797835"/>
                  <a:pt x="725483" y="6797510"/>
                  <a:pt x="725483" y="6791010"/>
                </a:cubicBezTo>
                <a:cubicBezTo>
                  <a:pt x="712196" y="6791010"/>
                  <a:pt x="698908" y="6791010"/>
                  <a:pt x="685289" y="6791010"/>
                </a:cubicBezTo>
                <a:lnTo>
                  <a:pt x="670009" y="6790036"/>
                </a:lnTo>
                <a:lnTo>
                  <a:pt x="651739" y="6738042"/>
                </a:lnTo>
                <a:cubicBezTo>
                  <a:pt x="638119" y="6698722"/>
                  <a:pt x="628154" y="6666551"/>
                  <a:pt x="644763" y="6710420"/>
                </a:cubicBezTo>
                <a:cubicBezTo>
                  <a:pt x="644763" y="6710420"/>
                  <a:pt x="645095" y="6710420"/>
                  <a:pt x="651739" y="6710420"/>
                </a:cubicBezTo>
                <a:cubicBezTo>
                  <a:pt x="698576" y="6710420"/>
                  <a:pt x="752389" y="6710420"/>
                  <a:pt x="812846" y="6710420"/>
                </a:cubicBezTo>
                <a:cubicBezTo>
                  <a:pt x="833109" y="6703596"/>
                  <a:pt x="846397" y="6698397"/>
                  <a:pt x="855698" y="6693198"/>
                </a:cubicBezTo>
                <a:lnTo>
                  <a:pt x="864334" y="6685074"/>
                </a:lnTo>
                <a:lnTo>
                  <a:pt x="865995" y="6687673"/>
                </a:lnTo>
                <a:lnTo>
                  <a:pt x="908514" y="6689623"/>
                </a:lnTo>
                <a:lnTo>
                  <a:pt x="909179" y="6692548"/>
                </a:lnTo>
                <a:lnTo>
                  <a:pt x="890244" y="6703596"/>
                </a:lnTo>
                <a:cubicBezTo>
                  <a:pt x="880279" y="6708796"/>
                  <a:pt x="869981" y="6713670"/>
                  <a:pt x="866659" y="6717245"/>
                </a:cubicBezTo>
                <a:cubicBezTo>
                  <a:pt x="873635" y="6723744"/>
                  <a:pt x="879947" y="6723744"/>
                  <a:pt x="893234" y="6723744"/>
                </a:cubicBezTo>
                <a:cubicBezTo>
                  <a:pt x="900210" y="6723744"/>
                  <a:pt x="906853" y="6723744"/>
                  <a:pt x="913497" y="6723744"/>
                </a:cubicBezTo>
                <a:cubicBezTo>
                  <a:pt x="920473" y="6723744"/>
                  <a:pt x="920473" y="6723744"/>
                  <a:pt x="920473" y="6723744"/>
                </a:cubicBezTo>
                <a:lnTo>
                  <a:pt x="909179" y="6692548"/>
                </a:lnTo>
                <a:lnTo>
                  <a:pt x="913497" y="6690273"/>
                </a:lnTo>
                <a:lnTo>
                  <a:pt x="908514" y="6689623"/>
                </a:lnTo>
                <a:lnTo>
                  <a:pt x="900210" y="6667526"/>
                </a:lnTo>
                <a:lnTo>
                  <a:pt x="895227" y="6654527"/>
                </a:lnTo>
                <a:lnTo>
                  <a:pt x="940736" y="6649653"/>
                </a:lnTo>
                <a:cubicBezTo>
                  <a:pt x="1001193" y="6616182"/>
                  <a:pt x="920473" y="6636655"/>
                  <a:pt x="913497" y="6629830"/>
                </a:cubicBezTo>
                <a:cubicBezTo>
                  <a:pt x="954023" y="6616507"/>
                  <a:pt x="980930" y="6616182"/>
                  <a:pt x="980930" y="6616182"/>
                </a:cubicBezTo>
                <a:cubicBezTo>
                  <a:pt x="1068293" y="6575887"/>
                  <a:pt x="954023" y="6609683"/>
                  <a:pt x="933760" y="6609683"/>
                </a:cubicBezTo>
                <a:cubicBezTo>
                  <a:pt x="1014480" y="6569388"/>
                  <a:pt x="967310" y="6562239"/>
                  <a:pt x="927116" y="6569063"/>
                </a:cubicBezTo>
                <a:cubicBezTo>
                  <a:pt x="906853" y="6582386"/>
                  <a:pt x="893566" y="6589535"/>
                  <a:pt x="866659" y="6602859"/>
                </a:cubicBezTo>
                <a:cubicBezTo>
                  <a:pt x="853372" y="6602859"/>
                  <a:pt x="833109" y="6609683"/>
                  <a:pt x="812846" y="6616182"/>
                </a:cubicBezTo>
                <a:cubicBezTo>
                  <a:pt x="785940" y="6623006"/>
                  <a:pt x="772652" y="6636655"/>
                  <a:pt x="786272" y="6636655"/>
                </a:cubicBezTo>
                <a:cubicBezTo>
                  <a:pt x="749400" y="6646728"/>
                  <a:pt x="727144" y="6656802"/>
                  <a:pt x="711199" y="6665901"/>
                </a:cubicBezTo>
                <a:lnTo>
                  <a:pt x="705220" y="6669475"/>
                </a:lnTo>
                <a:lnTo>
                  <a:pt x="703559" y="6667526"/>
                </a:lnTo>
                <a:cubicBezTo>
                  <a:pt x="700237" y="6668501"/>
                  <a:pt x="695586" y="6669800"/>
                  <a:pt x="692265" y="6669800"/>
                </a:cubicBezTo>
                <a:cubicBezTo>
                  <a:pt x="678645" y="6676625"/>
                  <a:pt x="672002" y="6669800"/>
                  <a:pt x="692265" y="6662976"/>
                </a:cubicBezTo>
                <a:cubicBezTo>
                  <a:pt x="665358" y="6676625"/>
                  <a:pt x="618188" y="6690273"/>
                  <a:pt x="550756" y="6717245"/>
                </a:cubicBezTo>
                <a:cubicBezTo>
                  <a:pt x="577662" y="6697097"/>
                  <a:pt x="450105" y="6743891"/>
                  <a:pt x="436486" y="6730568"/>
                </a:cubicBezTo>
                <a:lnTo>
                  <a:pt x="398949" y="6747791"/>
                </a:lnTo>
                <a:lnTo>
                  <a:pt x="385330" y="6738042"/>
                </a:lnTo>
                <a:cubicBezTo>
                  <a:pt x="381011" y="6733818"/>
                  <a:pt x="376029" y="6730568"/>
                  <a:pt x="362741" y="6730568"/>
                </a:cubicBezTo>
                <a:cubicBezTo>
                  <a:pt x="342478" y="6737392"/>
                  <a:pt x="308928" y="6750390"/>
                  <a:pt x="288997" y="6750390"/>
                </a:cubicBezTo>
                <a:cubicBezTo>
                  <a:pt x="268734" y="6757215"/>
                  <a:pt x="248471" y="6764039"/>
                  <a:pt x="248471" y="6750390"/>
                </a:cubicBezTo>
                <a:cubicBezTo>
                  <a:pt x="181371" y="6784186"/>
                  <a:pt x="174727" y="6791010"/>
                  <a:pt x="100651" y="6817982"/>
                </a:cubicBezTo>
                <a:cubicBezTo>
                  <a:pt x="47170" y="6824481"/>
                  <a:pt x="87363" y="6797510"/>
                  <a:pt x="107627" y="6777362"/>
                </a:cubicBezTo>
                <a:cubicBezTo>
                  <a:pt x="127557" y="6757215"/>
                  <a:pt x="127557" y="6743891"/>
                  <a:pt x="6644" y="6791010"/>
                </a:cubicBezTo>
                <a:cubicBezTo>
                  <a:pt x="40194" y="6770863"/>
                  <a:pt x="80720" y="6750390"/>
                  <a:pt x="120914" y="6737067"/>
                </a:cubicBezTo>
                <a:cubicBezTo>
                  <a:pt x="208277" y="6683124"/>
                  <a:pt x="235184" y="6629830"/>
                  <a:pt x="215253" y="6616182"/>
                </a:cubicBezTo>
                <a:cubicBezTo>
                  <a:pt x="188346" y="6629830"/>
                  <a:pt x="141177" y="6649653"/>
                  <a:pt x="134533" y="6656477"/>
                </a:cubicBezTo>
                <a:cubicBezTo>
                  <a:pt x="87363" y="6669800"/>
                  <a:pt x="60457" y="6690273"/>
                  <a:pt x="0" y="6717245"/>
                </a:cubicBezTo>
                <a:cubicBezTo>
                  <a:pt x="20263" y="6703596"/>
                  <a:pt x="33882" y="6689948"/>
                  <a:pt x="40526" y="6683449"/>
                </a:cubicBezTo>
                <a:cubicBezTo>
                  <a:pt x="53813" y="6676625"/>
                  <a:pt x="87363" y="6662976"/>
                  <a:pt x="80720" y="6662976"/>
                </a:cubicBezTo>
                <a:cubicBezTo>
                  <a:pt x="100651" y="6656477"/>
                  <a:pt x="107627" y="6649653"/>
                  <a:pt x="114270" y="6649653"/>
                </a:cubicBezTo>
                <a:cubicBezTo>
                  <a:pt x="127890" y="6642829"/>
                  <a:pt x="121246" y="6649978"/>
                  <a:pt x="134533" y="6636655"/>
                </a:cubicBezTo>
                <a:cubicBezTo>
                  <a:pt x="134533" y="6629830"/>
                  <a:pt x="94007" y="6649653"/>
                  <a:pt x="87363" y="6649653"/>
                </a:cubicBezTo>
                <a:cubicBezTo>
                  <a:pt x="87363" y="6642829"/>
                  <a:pt x="113938" y="6636330"/>
                  <a:pt x="154464" y="6616182"/>
                </a:cubicBezTo>
                <a:cubicBezTo>
                  <a:pt x="144166" y="6616182"/>
                  <a:pt x="146159" y="6614557"/>
                  <a:pt x="152803" y="6610983"/>
                </a:cubicBezTo>
                <a:lnTo>
                  <a:pt x="165094" y="6604808"/>
                </a:lnTo>
                <a:lnTo>
                  <a:pt x="175059" y="6600584"/>
                </a:lnTo>
                <a:cubicBezTo>
                  <a:pt x="180374" y="6597984"/>
                  <a:pt x="183032" y="6596035"/>
                  <a:pt x="181371" y="6596035"/>
                </a:cubicBezTo>
                <a:lnTo>
                  <a:pt x="165094" y="6604808"/>
                </a:lnTo>
                <a:lnTo>
                  <a:pt x="154464" y="6609683"/>
                </a:lnTo>
                <a:cubicBezTo>
                  <a:pt x="139184" y="6616182"/>
                  <a:pt x="124568" y="6623006"/>
                  <a:pt x="127890" y="6623006"/>
                </a:cubicBezTo>
                <a:cubicBezTo>
                  <a:pt x="147820" y="6609683"/>
                  <a:pt x="120914" y="6602859"/>
                  <a:pt x="94007" y="6609683"/>
                </a:cubicBezTo>
                <a:cubicBezTo>
                  <a:pt x="127557" y="6602859"/>
                  <a:pt x="113938" y="6589210"/>
                  <a:pt x="140845" y="6589210"/>
                </a:cubicBezTo>
                <a:cubicBezTo>
                  <a:pt x="161108" y="6555740"/>
                  <a:pt x="147820" y="6548915"/>
                  <a:pt x="201634" y="6508620"/>
                </a:cubicBezTo>
                <a:cubicBezTo>
                  <a:pt x="194990" y="6508620"/>
                  <a:pt x="181371" y="6515445"/>
                  <a:pt x="161108" y="6522269"/>
                </a:cubicBezTo>
                <a:cubicBezTo>
                  <a:pt x="201301" y="6502121"/>
                  <a:pt x="188014" y="6488798"/>
                  <a:pt x="275378" y="6448503"/>
                </a:cubicBezTo>
                <a:cubicBezTo>
                  <a:pt x="268734" y="6441679"/>
                  <a:pt x="268734" y="6434855"/>
                  <a:pt x="248471" y="6434855"/>
                </a:cubicBezTo>
                <a:cubicBezTo>
                  <a:pt x="228208" y="6441679"/>
                  <a:pt x="228540" y="6448503"/>
                  <a:pt x="228540" y="6448503"/>
                </a:cubicBezTo>
                <a:cubicBezTo>
                  <a:pt x="181703" y="6468650"/>
                  <a:pt x="255115" y="6428030"/>
                  <a:pt x="275378" y="6421531"/>
                </a:cubicBezTo>
                <a:cubicBezTo>
                  <a:pt x="248471" y="6421531"/>
                  <a:pt x="282021" y="6394559"/>
                  <a:pt x="234852" y="6401059"/>
                </a:cubicBezTo>
                <a:cubicBezTo>
                  <a:pt x="282021" y="6380911"/>
                  <a:pt x="275710" y="6381236"/>
                  <a:pt x="302284" y="6367913"/>
                </a:cubicBezTo>
                <a:cubicBezTo>
                  <a:pt x="288997" y="6367913"/>
                  <a:pt x="295641" y="6367913"/>
                  <a:pt x="275378" y="6374737"/>
                </a:cubicBezTo>
                <a:lnTo>
                  <a:pt x="266741" y="6380261"/>
                </a:lnTo>
                <a:lnTo>
                  <a:pt x="247807" y="6371162"/>
                </a:lnTo>
                <a:cubicBezTo>
                  <a:pt x="238506" y="6367588"/>
                  <a:pt x="221565" y="6367588"/>
                  <a:pt x="181371" y="6380911"/>
                </a:cubicBezTo>
                <a:cubicBezTo>
                  <a:pt x="194658" y="6374087"/>
                  <a:pt x="201634" y="6367913"/>
                  <a:pt x="228540" y="6354264"/>
                </a:cubicBezTo>
                <a:cubicBezTo>
                  <a:pt x="221897" y="6347765"/>
                  <a:pt x="167751" y="6374412"/>
                  <a:pt x="174727" y="6361089"/>
                </a:cubicBezTo>
                <a:cubicBezTo>
                  <a:pt x="201634" y="6354264"/>
                  <a:pt x="214921" y="6354264"/>
                  <a:pt x="248471" y="6340941"/>
                </a:cubicBezTo>
                <a:cubicBezTo>
                  <a:pt x="248471" y="6327293"/>
                  <a:pt x="302284" y="6307145"/>
                  <a:pt x="288997" y="6300321"/>
                </a:cubicBezTo>
                <a:cubicBezTo>
                  <a:pt x="282354" y="6300321"/>
                  <a:pt x="255115" y="6320469"/>
                  <a:pt x="262091" y="6307145"/>
                </a:cubicBezTo>
                <a:cubicBezTo>
                  <a:pt x="255115" y="6307145"/>
                  <a:pt x="262091" y="6307145"/>
                  <a:pt x="282021" y="6293497"/>
                </a:cubicBezTo>
                <a:cubicBezTo>
                  <a:pt x="262091" y="6300321"/>
                  <a:pt x="242160" y="6307145"/>
                  <a:pt x="228540" y="6307145"/>
                </a:cubicBezTo>
                <a:cubicBezTo>
                  <a:pt x="248803" y="6286998"/>
                  <a:pt x="248471" y="6287323"/>
                  <a:pt x="234852" y="6287323"/>
                </a:cubicBezTo>
                <a:cubicBezTo>
                  <a:pt x="248471" y="6287323"/>
                  <a:pt x="255115" y="6280499"/>
                  <a:pt x="268734" y="6273674"/>
                </a:cubicBezTo>
                <a:cubicBezTo>
                  <a:pt x="255115" y="6267175"/>
                  <a:pt x="255115" y="6267175"/>
                  <a:pt x="234852" y="6267175"/>
                </a:cubicBezTo>
                <a:cubicBezTo>
                  <a:pt x="248471" y="6260351"/>
                  <a:pt x="255115" y="6246703"/>
                  <a:pt x="268734" y="6246703"/>
                </a:cubicBezTo>
                <a:cubicBezTo>
                  <a:pt x="248471" y="6246703"/>
                  <a:pt x="235184" y="6253527"/>
                  <a:pt x="262091" y="6233379"/>
                </a:cubicBezTo>
                <a:cubicBezTo>
                  <a:pt x="255115" y="6239879"/>
                  <a:pt x="248471" y="6240204"/>
                  <a:pt x="234852" y="6246703"/>
                </a:cubicBezTo>
                <a:cubicBezTo>
                  <a:pt x="214921" y="6260351"/>
                  <a:pt x="235184" y="6253527"/>
                  <a:pt x="215253" y="6267175"/>
                </a:cubicBezTo>
                <a:cubicBezTo>
                  <a:pt x="194990" y="6273674"/>
                  <a:pt x="215253" y="6253527"/>
                  <a:pt x="221897" y="6246703"/>
                </a:cubicBezTo>
                <a:cubicBezTo>
                  <a:pt x="188346" y="6266850"/>
                  <a:pt x="221565" y="6240204"/>
                  <a:pt x="167751" y="6267175"/>
                </a:cubicBezTo>
                <a:cubicBezTo>
                  <a:pt x="181371" y="6260351"/>
                  <a:pt x="181371" y="6260351"/>
                  <a:pt x="181371" y="6260351"/>
                </a:cubicBezTo>
                <a:cubicBezTo>
                  <a:pt x="194658" y="6240204"/>
                  <a:pt x="167751" y="6246703"/>
                  <a:pt x="140845" y="6246703"/>
                </a:cubicBezTo>
                <a:cubicBezTo>
                  <a:pt x="113938" y="6246703"/>
                  <a:pt x="94007" y="6246703"/>
                  <a:pt x="120914" y="6219731"/>
                </a:cubicBezTo>
                <a:cubicBezTo>
                  <a:pt x="107627" y="6226555"/>
                  <a:pt x="94007" y="6226555"/>
                  <a:pt x="94007" y="6226555"/>
                </a:cubicBezTo>
                <a:cubicBezTo>
                  <a:pt x="100651" y="6219731"/>
                  <a:pt x="114270" y="6213557"/>
                  <a:pt x="134533" y="6199909"/>
                </a:cubicBezTo>
                <a:cubicBezTo>
                  <a:pt x="134533" y="6199909"/>
                  <a:pt x="127557" y="6199909"/>
                  <a:pt x="147488" y="6186585"/>
                </a:cubicBezTo>
                <a:cubicBezTo>
                  <a:pt x="140845" y="6193084"/>
                  <a:pt x="107627" y="6206408"/>
                  <a:pt x="100651" y="6213232"/>
                </a:cubicBezTo>
                <a:cubicBezTo>
                  <a:pt x="67100" y="6226555"/>
                  <a:pt x="107627" y="6199909"/>
                  <a:pt x="134533" y="6193084"/>
                </a:cubicBezTo>
                <a:cubicBezTo>
                  <a:pt x="168083" y="6172937"/>
                  <a:pt x="147488" y="6172937"/>
                  <a:pt x="147488" y="6166113"/>
                </a:cubicBezTo>
                <a:cubicBezTo>
                  <a:pt x="107294" y="6186260"/>
                  <a:pt x="134533" y="6179761"/>
                  <a:pt x="114270" y="6193084"/>
                </a:cubicBezTo>
                <a:cubicBezTo>
                  <a:pt x="110948" y="6189835"/>
                  <a:pt x="108955" y="6186585"/>
                  <a:pt x="103308" y="6185610"/>
                </a:cubicBezTo>
                <a:lnTo>
                  <a:pt x="94339" y="6185935"/>
                </a:lnTo>
                <a:lnTo>
                  <a:pt x="156457" y="6144340"/>
                </a:lnTo>
                <a:cubicBezTo>
                  <a:pt x="171405" y="6132642"/>
                  <a:pt x="181371" y="6122243"/>
                  <a:pt x="188014" y="6112169"/>
                </a:cubicBezTo>
                <a:cubicBezTo>
                  <a:pt x="221565" y="6098846"/>
                  <a:pt x="140845" y="6152789"/>
                  <a:pt x="140845" y="6159614"/>
                </a:cubicBezTo>
                <a:cubicBezTo>
                  <a:pt x="201301" y="6125818"/>
                  <a:pt x="174727" y="6159614"/>
                  <a:pt x="167751" y="6172937"/>
                </a:cubicBezTo>
                <a:cubicBezTo>
                  <a:pt x="174727" y="6172937"/>
                  <a:pt x="181371" y="6166438"/>
                  <a:pt x="181371" y="6172937"/>
                </a:cubicBezTo>
                <a:cubicBezTo>
                  <a:pt x="201634" y="6159614"/>
                  <a:pt x="201634" y="6152789"/>
                  <a:pt x="201634" y="6152789"/>
                </a:cubicBezTo>
                <a:cubicBezTo>
                  <a:pt x="235184" y="6145965"/>
                  <a:pt x="140845" y="6206408"/>
                  <a:pt x="241828" y="6159614"/>
                </a:cubicBezTo>
                <a:cubicBezTo>
                  <a:pt x="268734" y="6139466"/>
                  <a:pt x="194658" y="6172937"/>
                  <a:pt x="268734" y="6132642"/>
                </a:cubicBezTo>
                <a:cubicBezTo>
                  <a:pt x="268734" y="6132642"/>
                  <a:pt x="228208" y="6145965"/>
                  <a:pt x="255115" y="6132642"/>
                </a:cubicBezTo>
                <a:cubicBezTo>
                  <a:pt x="302284" y="6112494"/>
                  <a:pt x="309260" y="6125818"/>
                  <a:pt x="309260" y="6139141"/>
                </a:cubicBezTo>
                <a:cubicBezTo>
                  <a:pt x="309260" y="6152789"/>
                  <a:pt x="308928" y="6166113"/>
                  <a:pt x="335835" y="6152789"/>
                </a:cubicBezTo>
                <a:cubicBezTo>
                  <a:pt x="349122" y="6145965"/>
                  <a:pt x="362741" y="6126143"/>
                  <a:pt x="383004" y="6105995"/>
                </a:cubicBezTo>
                <a:cubicBezTo>
                  <a:pt x="409911" y="6092347"/>
                  <a:pt x="382672" y="6119319"/>
                  <a:pt x="423198" y="6092347"/>
                </a:cubicBezTo>
                <a:cubicBezTo>
                  <a:pt x="443129" y="6079024"/>
                  <a:pt x="402935" y="6092347"/>
                  <a:pt x="450105" y="6065375"/>
                </a:cubicBezTo>
                <a:cubicBezTo>
                  <a:pt x="436486" y="6065375"/>
                  <a:pt x="436818" y="6079024"/>
                  <a:pt x="403267" y="6092347"/>
                </a:cubicBezTo>
                <a:cubicBezTo>
                  <a:pt x="430174" y="6072199"/>
                  <a:pt x="403267" y="6079024"/>
                  <a:pt x="389648" y="6092347"/>
                </a:cubicBezTo>
                <a:cubicBezTo>
                  <a:pt x="396292" y="6079024"/>
                  <a:pt x="463724" y="6011432"/>
                  <a:pt x="396624" y="6038404"/>
                </a:cubicBezTo>
                <a:cubicBezTo>
                  <a:pt x="416555" y="6018256"/>
                  <a:pt x="436486" y="6018581"/>
                  <a:pt x="456749" y="6005258"/>
                </a:cubicBezTo>
                <a:cubicBezTo>
                  <a:pt x="429842" y="6018581"/>
                  <a:pt x="416555" y="6011757"/>
                  <a:pt x="396624" y="6011757"/>
                </a:cubicBezTo>
                <a:cubicBezTo>
                  <a:pt x="403267" y="6005258"/>
                  <a:pt x="416222" y="6004933"/>
                  <a:pt x="429842" y="5991609"/>
                </a:cubicBezTo>
                <a:cubicBezTo>
                  <a:pt x="429842" y="5984785"/>
                  <a:pt x="423198" y="5991609"/>
                  <a:pt x="396624" y="6005258"/>
                </a:cubicBezTo>
                <a:cubicBezTo>
                  <a:pt x="423198" y="5991609"/>
                  <a:pt x="429842" y="5977961"/>
                  <a:pt x="463392" y="5964638"/>
                </a:cubicBezTo>
                <a:cubicBezTo>
                  <a:pt x="443461" y="5971462"/>
                  <a:pt x="416555" y="5978286"/>
                  <a:pt x="403267" y="5978286"/>
                </a:cubicBezTo>
                <a:cubicBezTo>
                  <a:pt x="423530" y="5964638"/>
                  <a:pt x="423198" y="5964638"/>
                  <a:pt x="443461" y="5957813"/>
                </a:cubicBezTo>
                <a:cubicBezTo>
                  <a:pt x="383004" y="5977961"/>
                  <a:pt x="423198" y="5944490"/>
                  <a:pt x="383004" y="5950989"/>
                </a:cubicBezTo>
                <a:cubicBezTo>
                  <a:pt x="396292" y="5950989"/>
                  <a:pt x="403267" y="5950989"/>
                  <a:pt x="409911" y="5937666"/>
                </a:cubicBezTo>
                <a:cubicBezTo>
                  <a:pt x="383004" y="5924343"/>
                  <a:pt x="409911" y="5890872"/>
                  <a:pt x="369385" y="5884048"/>
                </a:cubicBezTo>
                <a:cubicBezTo>
                  <a:pt x="396292" y="5877223"/>
                  <a:pt x="409911" y="5863900"/>
                  <a:pt x="409911" y="5877223"/>
                </a:cubicBezTo>
                <a:cubicBezTo>
                  <a:pt x="477011" y="5830429"/>
                  <a:pt x="409911" y="5850577"/>
                  <a:pt x="416555" y="5837253"/>
                </a:cubicBezTo>
                <a:cubicBezTo>
                  <a:pt x="416555" y="5830429"/>
                  <a:pt x="443461" y="5817106"/>
                  <a:pt x="443461" y="5810282"/>
                </a:cubicBezTo>
                <a:cubicBezTo>
                  <a:pt x="443461" y="5810282"/>
                  <a:pt x="436486" y="5817106"/>
                  <a:pt x="429842" y="5817106"/>
                </a:cubicBezTo>
                <a:cubicBezTo>
                  <a:pt x="416222" y="5823605"/>
                  <a:pt x="409911" y="5830429"/>
                  <a:pt x="409911" y="5830429"/>
                </a:cubicBezTo>
                <a:cubicBezTo>
                  <a:pt x="409911" y="5830429"/>
                  <a:pt x="409911" y="5823605"/>
                  <a:pt x="403267" y="5823605"/>
                </a:cubicBezTo>
                <a:cubicBezTo>
                  <a:pt x="403267" y="5823605"/>
                  <a:pt x="409911" y="5823605"/>
                  <a:pt x="409911" y="5823605"/>
                </a:cubicBezTo>
                <a:cubicBezTo>
                  <a:pt x="409911" y="5817106"/>
                  <a:pt x="416555" y="5810282"/>
                  <a:pt x="436486" y="5796633"/>
                </a:cubicBezTo>
                <a:cubicBezTo>
                  <a:pt x="436486" y="5796633"/>
                  <a:pt x="436486" y="5803458"/>
                  <a:pt x="436486" y="5803458"/>
                </a:cubicBezTo>
                <a:cubicBezTo>
                  <a:pt x="436486" y="5803458"/>
                  <a:pt x="443461" y="5803458"/>
                  <a:pt x="456749" y="5796633"/>
                </a:cubicBezTo>
                <a:cubicBezTo>
                  <a:pt x="463392" y="5790134"/>
                  <a:pt x="470368" y="5783310"/>
                  <a:pt x="477011" y="5776486"/>
                </a:cubicBezTo>
                <a:cubicBezTo>
                  <a:pt x="483655" y="5776486"/>
                  <a:pt x="490631" y="5769662"/>
                  <a:pt x="497275" y="5769662"/>
                </a:cubicBezTo>
                <a:cubicBezTo>
                  <a:pt x="483987" y="5776486"/>
                  <a:pt x="490631" y="5776486"/>
                  <a:pt x="477011" y="5783310"/>
                </a:cubicBezTo>
                <a:cubicBezTo>
                  <a:pt x="544112" y="5749839"/>
                  <a:pt x="524181" y="5783310"/>
                  <a:pt x="503918" y="5803458"/>
                </a:cubicBezTo>
                <a:cubicBezTo>
                  <a:pt x="490631" y="5830429"/>
                  <a:pt x="477011" y="5850577"/>
                  <a:pt x="577994" y="5803458"/>
                </a:cubicBezTo>
                <a:cubicBezTo>
                  <a:pt x="517538" y="5843753"/>
                  <a:pt x="577994" y="5836928"/>
                  <a:pt x="577994" y="5850252"/>
                </a:cubicBezTo>
                <a:cubicBezTo>
                  <a:pt x="551088" y="5863900"/>
                  <a:pt x="550756" y="5863900"/>
                  <a:pt x="530493" y="5870724"/>
                </a:cubicBezTo>
                <a:cubicBezTo>
                  <a:pt x="523849" y="5884048"/>
                  <a:pt x="551088" y="5863900"/>
                  <a:pt x="577994" y="5850252"/>
                </a:cubicBezTo>
                <a:cubicBezTo>
                  <a:pt x="557731" y="5870399"/>
                  <a:pt x="571019" y="5863900"/>
                  <a:pt x="577994" y="5870724"/>
                </a:cubicBezTo>
                <a:cubicBezTo>
                  <a:pt x="510562" y="5904195"/>
                  <a:pt x="577662" y="5884373"/>
                  <a:pt x="523849" y="5917843"/>
                </a:cubicBezTo>
                <a:cubicBezTo>
                  <a:pt x="530493" y="5917843"/>
                  <a:pt x="537468" y="5911019"/>
                  <a:pt x="537468" y="5911019"/>
                </a:cubicBezTo>
                <a:cubicBezTo>
                  <a:pt x="577662" y="5890872"/>
                  <a:pt x="571019" y="5890872"/>
                  <a:pt x="584638" y="5884048"/>
                </a:cubicBezTo>
                <a:cubicBezTo>
                  <a:pt x="577994" y="5904195"/>
                  <a:pt x="597925" y="5917518"/>
                  <a:pt x="530493" y="5964638"/>
                </a:cubicBezTo>
                <a:cubicBezTo>
                  <a:pt x="537468" y="5964638"/>
                  <a:pt x="571019" y="5950989"/>
                  <a:pt x="577994" y="5944490"/>
                </a:cubicBezTo>
                <a:cubicBezTo>
                  <a:pt x="517538" y="5984785"/>
                  <a:pt x="597925" y="5951314"/>
                  <a:pt x="550756" y="5971462"/>
                </a:cubicBezTo>
                <a:cubicBezTo>
                  <a:pt x="577662" y="5964638"/>
                  <a:pt x="577662" y="5971137"/>
                  <a:pt x="631476" y="5950989"/>
                </a:cubicBezTo>
                <a:cubicBezTo>
                  <a:pt x="644763" y="5950989"/>
                  <a:pt x="584638" y="5964638"/>
                  <a:pt x="597925" y="5971462"/>
                </a:cubicBezTo>
                <a:cubicBezTo>
                  <a:pt x="571351" y="5984785"/>
                  <a:pt x="591282" y="5971462"/>
                  <a:pt x="577994" y="5971462"/>
                </a:cubicBezTo>
                <a:cubicBezTo>
                  <a:pt x="537468" y="6004933"/>
                  <a:pt x="530825" y="6011757"/>
                  <a:pt x="571019" y="6005258"/>
                </a:cubicBezTo>
                <a:cubicBezTo>
                  <a:pt x="604569" y="5985110"/>
                  <a:pt x="597593" y="5984785"/>
                  <a:pt x="611213" y="5971462"/>
                </a:cubicBezTo>
                <a:cubicBezTo>
                  <a:pt x="651406" y="5951314"/>
                  <a:pt x="645095" y="5957813"/>
                  <a:pt x="685289" y="5937666"/>
                </a:cubicBezTo>
                <a:cubicBezTo>
                  <a:pt x="672002" y="5957813"/>
                  <a:pt x="745746" y="5910694"/>
                  <a:pt x="718839" y="5937666"/>
                </a:cubicBezTo>
                <a:cubicBezTo>
                  <a:pt x="732126" y="5924343"/>
                  <a:pt x="739102" y="5917843"/>
                  <a:pt x="739102" y="5917843"/>
                </a:cubicBezTo>
                <a:cubicBezTo>
                  <a:pt x="772652" y="5904520"/>
                  <a:pt x="772652" y="5917843"/>
                  <a:pt x="779628" y="5924668"/>
                </a:cubicBezTo>
                <a:cubicBezTo>
                  <a:pt x="846729" y="5884373"/>
                  <a:pt x="759365" y="5924343"/>
                  <a:pt x="779628" y="5904195"/>
                </a:cubicBezTo>
                <a:cubicBezTo>
                  <a:pt x="792915" y="5897696"/>
                  <a:pt x="799227" y="5897371"/>
                  <a:pt x="819490" y="5884048"/>
                </a:cubicBezTo>
                <a:cubicBezTo>
                  <a:pt x="846397" y="5850577"/>
                  <a:pt x="893566" y="5816781"/>
                  <a:pt x="906853" y="5783310"/>
                </a:cubicBezTo>
                <a:cubicBezTo>
                  <a:pt x="819490" y="5830429"/>
                  <a:pt x="947379" y="5749839"/>
                  <a:pt x="940736" y="5743340"/>
                </a:cubicBezTo>
                <a:cubicBezTo>
                  <a:pt x="950701" y="5743340"/>
                  <a:pt x="953026" y="5746590"/>
                  <a:pt x="976279" y="5734566"/>
                </a:cubicBezTo>
                <a:lnTo>
                  <a:pt x="988238" y="5727742"/>
                </a:lnTo>
                <a:lnTo>
                  <a:pt x="997871" y="5725467"/>
                </a:lnTo>
                <a:lnTo>
                  <a:pt x="1005843" y="5722218"/>
                </a:lnTo>
                <a:lnTo>
                  <a:pt x="999200" y="5726767"/>
                </a:lnTo>
                <a:cubicBezTo>
                  <a:pt x="990895" y="5732941"/>
                  <a:pt x="980930" y="5739765"/>
                  <a:pt x="980930" y="5743340"/>
                </a:cubicBezTo>
                <a:cubicBezTo>
                  <a:pt x="1014812" y="5722868"/>
                  <a:pt x="1014480" y="5722868"/>
                  <a:pt x="1021124" y="5716043"/>
                </a:cubicBezTo>
                <a:lnTo>
                  <a:pt x="1005843" y="5722218"/>
                </a:lnTo>
                <a:lnTo>
                  <a:pt x="1009165" y="5719293"/>
                </a:lnTo>
                <a:cubicBezTo>
                  <a:pt x="1011158" y="5717343"/>
                  <a:pt x="1011158" y="5716043"/>
                  <a:pt x="1007504" y="5716043"/>
                </a:cubicBezTo>
                <a:lnTo>
                  <a:pt x="988238" y="5727742"/>
                </a:lnTo>
                <a:lnTo>
                  <a:pt x="985580" y="5728067"/>
                </a:lnTo>
                <a:cubicBezTo>
                  <a:pt x="975615" y="5728717"/>
                  <a:pt x="988238" y="5717343"/>
                  <a:pt x="990231" y="5709544"/>
                </a:cubicBezTo>
                <a:lnTo>
                  <a:pt x="988720" y="5708374"/>
                </a:lnTo>
                <a:lnTo>
                  <a:pt x="989021" y="5708067"/>
                </a:lnTo>
                <a:lnTo>
                  <a:pt x="988490" y="5708196"/>
                </a:lnTo>
                <a:lnTo>
                  <a:pt x="982258" y="5703370"/>
                </a:lnTo>
                <a:lnTo>
                  <a:pt x="1007504" y="5689072"/>
                </a:lnTo>
                <a:cubicBezTo>
                  <a:pt x="967310" y="5695896"/>
                  <a:pt x="974286" y="5689072"/>
                  <a:pt x="974286" y="5668924"/>
                </a:cubicBezTo>
                <a:cubicBezTo>
                  <a:pt x="967643" y="5668924"/>
                  <a:pt x="954023" y="5682573"/>
                  <a:pt x="927116" y="5695896"/>
                </a:cubicBezTo>
                <a:cubicBezTo>
                  <a:pt x="940404" y="5682573"/>
                  <a:pt x="934092" y="5682573"/>
                  <a:pt x="980930" y="5655926"/>
                </a:cubicBezTo>
                <a:cubicBezTo>
                  <a:pt x="987906" y="5649102"/>
                  <a:pt x="960999" y="5662425"/>
                  <a:pt x="960999" y="5649102"/>
                </a:cubicBezTo>
                <a:cubicBezTo>
                  <a:pt x="947379" y="5662425"/>
                  <a:pt x="933760" y="5668924"/>
                  <a:pt x="933760" y="5675748"/>
                </a:cubicBezTo>
                <a:cubicBezTo>
                  <a:pt x="900210" y="5689072"/>
                  <a:pt x="1007836" y="5615631"/>
                  <a:pt x="920473" y="5655926"/>
                </a:cubicBezTo>
                <a:cubicBezTo>
                  <a:pt x="960667" y="5622130"/>
                  <a:pt x="960667" y="5595158"/>
                  <a:pt x="900210" y="5615306"/>
                </a:cubicBezTo>
                <a:cubicBezTo>
                  <a:pt x="927116" y="5601982"/>
                  <a:pt x="934092" y="5595158"/>
                  <a:pt x="960999" y="5581510"/>
                </a:cubicBezTo>
                <a:cubicBezTo>
                  <a:pt x="927116" y="5588334"/>
                  <a:pt x="920473" y="5581835"/>
                  <a:pt x="980930" y="5541540"/>
                </a:cubicBezTo>
                <a:cubicBezTo>
                  <a:pt x="954355" y="5548364"/>
                  <a:pt x="940404" y="5548364"/>
                  <a:pt x="920473" y="5555188"/>
                </a:cubicBezTo>
                <a:cubicBezTo>
                  <a:pt x="893566" y="5568512"/>
                  <a:pt x="927449" y="5554863"/>
                  <a:pt x="880279" y="5588334"/>
                </a:cubicBezTo>
                <a:cubicBezTo>
                  <a:pt x="900542" y="5568187"/>
                  <a:pt x="907186" y="5555188"/>
                  <a:pt x="873635" y="5575336"/>
                </a:cubicBezTo>
                <a:cubicBezTo>
                  <a:pt x="893566" y="5555188"/>
                  <a:pt x="900210" y="5548364"/>
                  <a:pt x="940736" y="5528217"/>
                </a:cubicBezTo>
                <a:cubicBezTo>
                  <a:pt x="927116" y="5534716"/>
                  <a:pt x="913497" y="5534716"/>
                  <a:pt x="906853" y="5528217"/>
                </a:cubicBezTo>
                <a:cubicBezTo>
                  <a:pt x="866659" y="5561687"/>
                  <a:pt x="907186" y="5541865"/>
                  <a:pt x="853372" y="5575336"/>
                </a:cubicBezTo>
                <a:cubicBezTo>
                  <a:pt x="880279" y="5575336"/>
                  <a:pt x="786272" y="5649102"/>
                  <a:pt x="866659" y="5615306"/>
                </a:cubicBezTo>
                <a:cubicBezTo>
                  <a:pt x="839753" y="5635453"/>
                  <a:pt x="846729" y="5649102"/>
                  <a:pt x="880279" y="5628954"/>
                </a:cubicBezTo>
                <a:cubicBezTo>
                  <a:pt x="806203" y="5675748"/>
                  <a:pt x="826466" y="5668924"/>
                  <a:pt x="853372" y="5668924"/>
                </a:cubicBezTo>
                <a:cubicBezTo>
                  <a:pt x="772652" y="5716043"/>
                  <a:pt x="752389" y="5722868"/>
                  <a:pt x="644763" y="5783310"/>
                </a:cubicBezTo>
                <a:cubicBezTo>
                  <a:pt x="631476" y="5790134"/>
                  <a:pt x="604569" y="5803458"/>
                  <a:pt x="577994" y="5810282"/>
                </a:cubicBezTo>
                <a:cubicBezTo>
                  <a:pt x="638451" y="5769987"/>
                  <a:pt x="598258" y="5789809"/>
                  <a:pt x="604901" y="5776486"/>
                </a:cubicBezTo>
                <a:cubicBezTo>
                  <a:pt x="685621" y="5729367"/>
                  <a:pt x="645095" y="5722543"/>
                  <a:pt x="604901" y="5756338"/>
                </a:cubicBezTo>
                <a:cubicBezTo>
                  <a:pt x="624832" y="5736191"/>
                  <a:pt x="665358" y="5709219"/>
                  <a:pt x="692265" y="5689072"/>
                </a:cubicBezTo>
                <a:cubicBezTo>
                  <a:pt x="692265" y="5682573"/>
                  <a:pt x="644763" y="5709544"/>
                  <a:pt x="638119" y="5709544"/>
                </a:cubicBezTo>
                <a:cubicBezTo>
                  <a:pt x="685289" y="5682573"/>
                  <a:pt x="672002" y="5682573"/>
                  <a:pt x="665026" y="5682573"/>
                </a:cubicBezTo>
                <a:cubicBezTo>
                  <a:pt x="645095" y="5689072"/>
                  <a:pt x="644763" y="5689397"/>
                  <a:pt x="644763" y="5695896"/>
                </a:cubicBezTo>
                <a:cubicBezTo>
                  <a:pt x="638119" y="5695896"/>
                  <a:pt x="638119" y="5689072"/>
                  <a:pt x="631476" y="5689072"/>
                </a:cubicBezTo>
                <a:cubicBezTo>
                  <a:pt x="624832" y="5689072"/>
                  <a:pt x="624832" y="5689072"/>
                  <a:pt x="624832" y="5689072"/>
                </a:cubicBezTo>
                <a:cubicBezTo>
                  <a:pt x="624832" y="5682573"/>
                  <a:pt x="624832" y="5676073"/>
                  <a:pt x="644763" y="5662750"/>
                </a:cubicBezTo>
                <a:cubicBezTo>
                  <a:pt x="644763" y="5662750"/>
                  <a:pt x="624500" y="5675748"/>
                  <a:pt x="611213" y="5682573"/>
                </a:cubicBezTo>
                <a:cubicBezTo>
                  <a:pt x="678313" y="5628629"/>
                  <a:pt x="665026" y="5628954"/>
                  <a:pt x="658382" y="5615306"/>
                </a:cubicBezTo>
                <a:cubicBezTo>
                  <a:pt x="672002" y="5615306"/>
                  <a:pt x="678645" y="5608482"/>
                  <a:pt x="692265" y="5595158"/>
                </a:cubicBezTo>
                <a:cubicBezTo>
                  <a:pt x="698908" y="5588334"/>
                  <a:pt x="671669" y="5602307"/>
                  <a:pt x="711863" y="5575336"/>
                </a:cubicBezTo>
                <a:cubicBezTo>
                  <a:pt x="718839" y="5575336"/>
                  <a:pt x="772652" y="5548364"/>
                  <a:pt x="766009" y="5561687"/>
                </a:cubicBezTo>
                <a:cubicBezTo>
                  <a:pt x="792915" y="5541540"/>
                  <a:pt x="792915" y="5538290"/>
                  <a:pt x="793912" y="5534716"/>
                </a:cubicBezTo>
                <a:lnTo>
                  <a:pt x="797566" y="5529191"/>
                </a:lnTo>
                <a:lnTo>
                  <a:pt x="826134" y="5507744"/>
                </a:lnTo>
                <a:cubicBezTo>
                  <a:pt x="811517" y="5517818"/>
                  <a:pt x="803545" y="5523342"/>
                  <a:pt x="799227" y="5527242"/>
                </a:cubicBezTo>
                <a:cubicBezTo>
                  <a:pt x="791587" y="5531466"/>
                  <a:pt x="803877" y="5519118"/>
                  <a:pt x="826134" y="5501245"/>
                </a:cubicBezTo>
                <a:cubicBezTo>
                  <a:pt x="785940" y="5521392"/>
                  <a:pt x="813178" y="5501245"/>
                  <a:pt x="786272" y="5514568"/>
                </a:cubicBezTo>
                <a:cubicBezTo>
                  <a:pt x="806203" y="5501245"/>
                  <a:pt x="826134" y="5487597"/>
                  <a:pt x="826134" y="5487597"/>
                </a:cubicBezTo>
                <a:cubicBezTo>
                  <a:pt x="860016" y="5467449"/>
                  <a:pt x="812846" y="5514893"/>
                  <a:pt x="893234" y="5460950"/>
                </a:cubicBezTo>
                <a:cubicBezTo>
                  <a:pt x="900210" y="5460950"/>
                  <a:pt x="880279" y="5474273"/>
                  <a:pt x="846397" y="5494421"/>
                </a:cubicBezTo>
                <a:cubicBezTo>
                  <a:pt x="853372" y="5494421"/>
                  <a:pt x="900210" y="5460950"/>
                  <a:pt x="920473" y="5454126"/>
                </a:cubicBezTo>
                <a:cubicBezTo>
                  <a:pt x="886923" y="5467774"/>
                  <a:pt x="940736" y="5420655"/>
                  <a:pt x="886923" y="5454126"/>
                </a:cubicBezTo>
                <a:cubicBezTo>
                  <a:pt x="900542" y="5440802"/>
                  <a:pt x="913497" y="5420655"/>
                  <a:pt x="906853" y="5420655"/>
                </a:cubicBezTo>
                <a:cubicBezTo>
                  <a:pt x="906853" y="5413831"/>
                  <a:pt x="906853" y="5413831"/>
                  <a:pt x="900210" y="5413831"/>
                </a:cubicBezTo>
                <a:cubicBezTo>
                  <a:pt x="893234" y="5413831"/>
                  <a:pt x="893898" y="5413831"/>
                  <a:pt x="886923" y="5413831"/>
                </a:cubicBezTo>
                <a:cubicBezTo>
                  <a:pt x="880279" y="5413831"/>
                  <a:pt x="866659" y="5413831"/>
                  <a:pt x="846397" y="5420655"/>
                </a:cubicBezTo>
                <a:cubicBezTo>
                  <a:pt x="880279" y="5400507"/>
                  <a:pt x="866992" y="5400507"/>
                  <a:pt x="880279" y="5387184"/>
                </a:cubicBezTo>
                <a:cubicBezTo>
                  <a:pt x="833109" y="5394008"/>
                  <a:pt x="873303" y="5319917"/>
                  <a:pt x="766009" y="5387184"/>
                </a:cubicBezTo>
                <a:cubicBezTo>
                  <a:pt x="759365" y="5380360"/>
                  <a:pt x="806203" y="5360212"/>
                  <a:pt x="819490" y="5346564"/>
                </a:cubicBezTo>
                <a:cubicBezTo>
                  <a:pt x="900210" y="5326417"/>
                  <a:pt x="846397" y="5400507"/>
                  <a:pt x="940736" y="5367037"/>
                </a:cubicBezTo>
                <a:cubicBezTo>
                  <a:pt x="967310" y="5346889"/>
                  <a:pt x="934092" y="5346564"/>
                  <a:pt x="974286" y="5326417"/>
                </a:cubicBezTo>
                <a:cubicBezTo>
                  <a:pt x="920473" y="5319592"/>
                  <a:pt x="927116" y="5245827"/>
                  <a:pt x="873635" y="5245827"/>
                </a:cubicBezTo>
                <a:cubicBezTo>
                  <a:pt x="920473" y="5212356"/>
                  <a:pt x="886923" y="5252651"/>
                  <a:pt x="920473" y="5232503"/>
                </a:cubicBezTo>
                <a:cubicBezTo>
                  <a:pt x="886923" y="5225679"/>
                  <a:pt x="886923" y="5199032"/>
                  <a:pt x="873635" y="5178885"/>
                </a:cubicBezTo>
                <a:lnTo>
                  <a:pt x="860016" y="5165237"/>
                </a:lnTo>
                <a:lnTo>
                  <a:pt x="880279" y="5145089"/>
                </a:lnTo>
                <a:cubicBezTo>
                  <a:pt x="893566" y="5131766"/>
                  <a:pt x="900210" y="5118117"/>
                  <a:pt x="860016" y="5145089"/>
                </a:cubicBezTo>
                <a:cubicBezTo>
                  <a:pt x="866659" y="5138265"/>
                  <a:pt x="886590" y="5125266"/>
                  <a:pt x="900210" y="5111618"/>
                </a:cubicBezTo>
                <a:cubicBezTo>
                  <a:pt x="886590" y="5111618"/>
                  <a:pt x="853372" y="5131766"/>
                  <a:pt x="866659" y="5111618"/>
                </a:cubicBezTo>
                <a:cubicBezTo>
                  <a:pt x="880279" y="5105119"/>
                  <a:pt x="880279" y="5111618"/>
                  <a:pt x="880279" y="5111618"/>
                </a:cubicBezTo>
                <a:cubicBezTo>
                  <a:pt x="886923" y="5105119"/>
                  <a:pt x="886923" y="5105119"/>
                  <a:pt x="886923" y="5098295"/>
                </a:cubicBezTo>
                <a:cubicBezTo>
                  <a:pt x="960999" y="5058000"/>
                  <a:pt x="954023" y="5044351"/>
                  <a:pt x="927116" y="5051176"/>
                </a:cubicBezTo>
                <a:cubicBezTo>
                  <a:pt x="906853" y="5051176"/>
                  <a:pt x="866659" y="5071323"/>
                  <a:pt x="860016" y="5071323"/>
                </a:cubicBezTo>
                <a:cubicBezTo>
                  <a:pt x="860016" y="5064499"/>
                  <a:pt x="866992" y="5064499"/>
                  <a:pt x="880279" y="5051176"/>
                </a:cubicBezTo>
                <a:cubicBezTo>
                  <a:pt x="866992" y="5037527"/>
                  <a:pt x="833109" y="5044676"/>
                  <a:pt x="839753" y="5017705"/>
                </a:cubicBezTo>
                <a:cubicBezTo>
                  <a:pt x="833109" y="5017705"/>
                  <a:pt x="819490" y="5031028"/>
                  <a:pt x="819490" y="5031028"/>
                </a:cubicBezTo>
                <a:cubicBezTo>
                  <a:pt x="819490" y="5031028"/>
                  <a:pt x="893566" y="4950438"/>
                  <a:pt x="812846" y="5010881"/>
                </a:cubicBezTo>
                <a:cubicBezTo>
                  <a:pt x="826134" y="4997557"/>
                  <a:pt x="826466" y="4997232"/>
                  <a:pt x="846397" y="4983909"/>
                </a:cubicBezTo>
                <a:cubicBezTo>
                  <a:pt x="833109" y="4990733"/>
                  <a:pt x="792915" y="5024529"/>
                  <a:pt x="786272" y="5024529"/>
                </a:cubicBezTo>
                <a:cubicBezTo>
                  <a:pt x="806203" y="5004381"/>
                  <a:pt x="812846" y="4997557"/>
                  <a:pt x="826134" y="4990733"/>
                </a:cubicBezTo>
                <a:cubicBezTo>
                  <a:pt x="860016" y="4950438"/>
                  <a:pt x="785940" y="5004056"/>
                  <a:pt x="826134" y="4970586"/>
                </a:cubicBezTo>
                <a:cubicBezTo>
                  <a:pt x="819490" y="4970586"/>
                  <a:pt x="799227" y="4983909"/>
                  <a:pt x="799227" y="4983909"/>
                </a:cubicBezTo>
                <a:cubicBezTo>
                  <a:pt x="759033" y="5017380"/>
                  <a:pt x="779296" y="4997557"/>
                  <a:pt x="745746" y="5024529"/>
                </a:cubicBezTo>
                <a:lnTo>
                  <a:pt x="752389" y="5017705"/>
                </a:lnTo>
                <a:lnTo>
                  <a:pt x="774313" y="5001782"/>
                </a:lnTo>
                <a:cubicBezTo>
                  <a:pt x="780957" y="4995932"/>
                  <a:pt x="786272" y="4990733"/>
                  <a:pt x="786272" y="4990733"/>
                </a:cubicBezTo>
                <a:cubicBezTo>
                  <a:pt x="796237" y="4980659"/>
                  <a:pt x="791255" y="4982284"/>
                  <a:pt x="788597" y="4983259"/>
                </a:cubicBezTo>
                <a:lnTo>
                  <a:pt x="788929" y="4982284"/>
                </a:lnTo>
                <a:lnTo>
                  <a:pt x="784943" y="4984884"/>
                </a:lnTo>
                <a:cubicBezTo>
                  <a:pt x="779296" y="4989108"/>
                  <a:pt x="772652" y="4993983"/>
                  <a:pt x="759365" y="5004056"/>
                </a:cubicBezTo>
                <a:cubicBezTo>
                  <a:pt x="759365" y="4997557"/>
                  <a:pt x="785940" y="4977085"/>
                  <a:pt x="799227" y="4963761"/>
                </a:cubicBezTo>
                <a:cubicBezTo>
                  <a:pt x="812846" y="4936790"/>
                  <a:pt x="772652" y="4956937"/>
                  <a:pt x="739102" y="4970586"/>
                </a:cubicBezTo>
                <a:cubicBezTo>
                  <a:pt x="792583" y="4916642"/>
                  <a:pt x="792915" y="4903319"/>
                  <a:pt x="772652" y="4910143"/>
                </a:cubicBezTo>
                <a:cubicBezTo>
                  <a:pt x="813178" y="4876672"/>
                  <a:pt x="785940" y="4883171"/>
                  <a:pt x="812846" y="4863024"/>
                </a:cubicBezTo>
                <a:cubicBezTo>
                  <a:pt x="812846" y="4863024"/>
                  <a:pt x="805870" y="4869523"/>
                  <a:pt x="799227" y="4869523"/>
                </a:cubicBezTo>
                <a:cubicBezTo>
                  <a:pt x="765677" y="4903319"/>
                  <a:pt x="785940" y="4883171"/>
                  <a:pt x="752389" y="4916967"/>
                </a:cubicBezTo>
                <a:cubicBezTo>
                  <a:pt x="766009" y="4903319"/>
                  <a:pt x="785940" y="4876672"/>
                  <a:pt x="812846" y="4843201"/>
                </a:cubicBezTo>
                <a:cubicBezTo>
                  <a:pt x="785940" y="4883496"/>
                  <a:pt x="826134" y="4843201"/>
                  <a:pt x="819490" y="4849701"/>
                </a:cubicBezTo>
                <a:cubicBezTo>
                  <a:pt x="846397" y="4823054"/>
                  <a:pt x="812846" y="4843201"/>
                  <a:pt x="812846" y="4843201"/>
                </a:cubicBezTo>
                <a:cubicBezTo>
                  <a:pt x="785940" y="4863349"/>
                  <a:pt x="786272" y="4869523"/>
                  <a:pt x="786272" y="4869523"/>
                </a:cubicBezTo>
                <a:cubicBezTo>
                  <a:pt x="792915" y="4856200"/>
                  <a:pt x="746078" y="4883171"/>
                  <a:pt x="792915" y="4829553"/>
                </a:cubicBezTo>
                <a:cubicBezTo>
                  <a:pt x="766009" y="4849701"/>
                  <a:pt x="765677" y="4863024"/>
                  <a:pt x="725483" y="4896495"/>
                </a:cubicBezTo>
                <a:cubicBezTo>
                  <a:pt x="738770" y="4889996"/>
                  <a:pt x="765677" y="4876672"/>
                  <a:pt x="705220" y="4943939"/>
                </a:cubicBezTo>
                <a:cubicBezTo>
                  <a:pt x="711863" y="4930291"/>
                  <a:pt x="685289" y="4950438"/>
                  <a:pt x="658382" y="4977085"/>
                </a:cubicBezTo>
                <a:cubicBezTo>
                  <a:pt x="658382" y="4970586"/>
                  <a:pt x="645095" y="4977410"/>
                  <a:pt x="672002" y="4950763"/>
                </a:cubicBezTo>
                <a:cubicBezTo>
                  <a:pt x="658382" y="4957262"/>
                  <a:pt x="651739" y="4963761"/>
                  <a:pt x="631476" y="4977085"/>
                </a:cubicBezTo>
                <a:cubicBezTo>
                  <a:pt x="646424" y="4952063"/>
                  <a:pt x="612541" y="4976110"/>
                  <a:pt x="623171" y="4958562"/>
                </a:cubicBezTo>
                <a:lnTo>
                  <a:pt x="637455" y="4941014"/>
                </a:lnTo>
                <a:lnTo>
                  <a:pt x="644763" y="4937115"/>
                </a:lnTo>
                <a:cubicBezTo>
                  <a:pt x="665026" y="4910143"/>
                  <a:pt x="651739" y="4916967"/>
                  <a:pt x="644763" y="4923791"/>
                </a:cubicBezTo>
                <a:cubicBezTo>
                  <a:pt x="631476" y="4930291"/>
                  <a:pt x="631476" y="4937115"/>
                  <a:pt x="624832" y="4937115"/>
                </a:cubicBezTo>
                <a:cubicBezTo>
                  <a:pt x="631476" y="4937115"/>
                  <a:pt x="611545" y="4943939"/>
                  <a:pt x="597925" y="4950763"/>
                </a:cubicBezTo>
                <a:cubicBezTo>
                  <a:pt x="584638" y="4957262"/>
                  <a:pt x="577994" y="4957262"/>
                  <a:pt x="604901" y="4923791"/>
                </a:cubicBezTo>
                <a:cubicBezTo>
                  <a:pt x="557731" y="4970586"/>
                  <a:pt x="618188" y="4890321"/>
                  <a:pt x="550756" y="4950763"/>
                </a:cubicBezTo>
                <a:cubicBezTo>
                  <a:pt x="571019" y="4930616"/>
                  <a:pt x="591282" y="4910143"/>
                  <a:pt x="597925" y="4889996"/>
                </a:cubicBezTo>
                <a:cubicBezTo>
                  <a:pt x="564375" y="4910143"/>
                  <a:pt x="564375" y="4896495"/>
                  <a:pt x="557731" y="4883171"/>
                </a:cubicBezTo>
                <a:cubicBezTo>
                  <a:pt x="557731" y="4876347"/>
                  <a:pt x="544444" y="4876672"/>
                  <a:pt x="497275" y="4923791"/>
                </a:cubicBezTo>
                <a:cubicBezTo>
                  <a:pt x="497275" y="4916967"/>
                  <a:pt x="517205" y="4896495"/>
                  <a:pt x="517205" y="4889996"/>
                </a:cubicBezTo>
                <a:cubicBezTo>
                  <a:pt x="510396" y="4900070"/>
                  <a:pt x="505413" y="4905106"/>
                  <a:pt x="500430" y="4910143"/>
                </a:cubicBezTo>
                <a:lnTo>
                  <a:pt x="496231" y="4914606"/>
                </a:lnTo>
                <a:lnTo>
                  <a:pt x="499247" y="4910844"/>
                </a:lnTo>
                <a:cubicBezTo>
                  <a:pt x="506596" y="4900394"/>
                  <a:pt x="493953" y="4911605"/>
                  <a:pt x="503918" y="4896495"/>
                </a:cubicBezTo>
                <a:cubicBezTo>
                  <a:pt x="503918" y="4896495"/>
                  <a:pt x="537468" y="4863349"/>
                  <a:pt x="537468" y="4856525"/>
                </a:cubicBezTo>
                <a:cubicBezTo>
                  <a:pt x="557399" y="4843201"/>
                  <a:pt x="510562" y="4896495"/>
                  <a:pt x="530493" y="4883171"/>
                </a:cubicBezTo>
                <a:cubicBezTo>
                  <a:pt x="544112" y="4863024"/>
                  <a:pt x="537468" y="4869848"/>
                  <a:pt x="544112" y="4856525"/>
                </a:cubicBezTo>
                <a:cubicBezTo>
                  <a:pt x="571019" y="4829553"/>
                  <a:pt x="544112" y="4863024"/>
                  <a:pt x="550756" y="4863024"/>
                </a:cubicBezTo>
                <a:cubicBezTo>
                  <a:pt x="577662" y="4822729"/>
                  <a:pt x="564375" y="4822729"/>
                  <a:pt x="571019" y="4809406"/>
                </a:cubicBezTo>
                <a:cubicBezTo>
                  <a:pt x="577662" y="4809406"/>
                  <a:pt x="584638" y="4816230"/>
                  <a:pt x="584638" y="4822729"/>
                </a:cubicBezTo>
                <a:cubicBezTo>
                  <a:pt x="591282" y="4829553"/>
                  <a:pt x="591282" y="4836377"/>
                  <a:pt x="591282" y="4843201"/>
                </a:cubicBezTo>
                <a:cubicBezTo>
                  <a:pt x="591282" y="4856525"/>
                  <a:pt x="591282" y="4863024"/>
                  <a:pt x="597925" y="4863024"/>
                </a:cubicBezTo>
                <a:cubicBezTo>
                  <a:pt x="611545" y="4863024"/>
                  <a:pt x="624832" y="4856525"/>
                  <a:pt x="644763" y="4843201"/>
                </a:cubicBezTo>
                <a:cubicBezTo>
                  <a:pt x="644763" y="4849701"/>
                  <a:pt x="617856" y="4876347"/>
                  <a:pt x="617856" y="4883171"/>
                </a:cubicBezTo>
                <a:cubicBezTo>
                  <a:pt x="617856" y="4883171"/>
                  <a:pt x="651739" y="4843201"/>
                  <a:pt x="644763" y="4856525"/>
                </a:cubicBezTo>
                <a:cubicBezTo>
                  <a:pt x="591282" y="4923791"/>
                  <a:pt x="691932" y="4822729"/>
                  <a:pt x="624832" y="4889996"/>
                </a:cubicBezTo>
                <a:cubicBezTo>
                  <a:pt x="651406" y="4863024"/>
                  <a:pt x="672002" y="4849701"/>
                  <a:pt x="685289" y="4836377"/>
                </a:cubicBezTo>
                <a:cubicBezTo>
                  <a:pt x="692265" y="4836377"/>
                  <a:pt x="672002" y="4849376"/>
                  <a:pt x="658382" y="4869523"/>
                </a:cubicBezTo>
                <a:cubicBezTo>
                  <a:pt x="691932" y="4836052"/>
                  <a:pt x="692265" y="4843201"/>
                  <a:pt x="698908" y="4843201"/>
                </a:cubicBezTo>
                <a:cubicBezTo>
                  <a:pt x="698908" y="4849701"/>
                  <a:pt x="698576" y="4856525"/>
                  <a:pt x="718839" y="4843201"/>
                </a:cubicBezTo>
                <a:cubicBezTo>
                  <a:pt x="698576" y="4863349"/>
                  <a:pt x="718839" y="4856525"/>
                  <a:pt x="732126" y="4849701"/>
                </a:cubicBezTo>
                <a:cubicBezTo>
                  <a:pt x="792583" y="4789258"/>
                  <a:pt x="759033" y="4802581"/>
                  <a:pt x="739102" y="4822729"/>
                </a:cubicBezTo>
                <a:cubicBezTo>
                  <a:pt x="752389" y="4796082"/>
                  <a:pt x="759033" y="4788933"/>
                  <a:pt x="752389" y="4788933"/>
                </a:cubicBezTo>
                <a:cubicBezTo>
                  <a:pt x="752389" y="4782434"/>
                  <a:pt x="745746" y="4782434"/>
                  <a:pt x="745746" y="4782434"/>
                </a:cubicBezTo>
                <a:cubicBezTo>
                  <a:pt x="772652" y="4748638"/>
                  <a:pt x="766009" y="4769110"/>
                  <a:pt x="786272" y="4742139"/>
                </a:cubicBezTo>
                <a:cubicBezTo>
                  <a:pt x="792915" y="4735640"/>
                  <a:pt x="799227" y="4728815"/>
                  <a:pt x="812846" y="4715167"/>
                </a:cubicBezTo>
                <a:cubicBezTo>
                  <a:pt x="806203" y="4715167"/>
                  <a:pt x="806203" y="4701844"/>
                  <a:pt x="772652" y="4735640"/>
                </a:cubicBezTo>
                <a:cubicBezTo>
                  <a:pt x="786272" y="4708668"/>
                  <a:pt x="752389" y="4728815"/>
                  <a:pt x="812846" y="4648225"/>
                </a:cubicBezTo>
                <a:cubicBezTo>
                  <a:pt x="799227" y="4655050"/>
                  <a:pt x="779628" y="4675197"/>
                  <a:pt x="786272" y="4661549"/>
                </a:cubicBezTo>
                <a:cubicBezTo>
                  <a:pt x="792915" y="4648225"/>
                  <a:pt x="799227" y="4655050"/>
                  <a:pt x="799227" y="4655050"/>
                </a:cubicBezTo>
                <a:cubicBezTo>
                  <a:pt x="812846" y="4628078"/>
                  <a:pt x="819490" y="4614430"/>
                  <a:pt x="799227" y="4621254"/>
                </a:cubicBezTo>
                <a:cubicBezTo>
                  <a:pt x="794244" y="4628078"/>
                  <a:pt x="791919" y="4632302"/>
                  <a:pt x="790922" y="4634577"/>
                </a:cubicBezTo>
                <a:lnTo>
                  <a:pt x="790922" y="4636852"/>
                </a:lnTo>
                <a:lnTo>
                  <a:pt x="768666" y="4661224"/>
                </a:lnTo>
                <a:cubicBezTo>
                  <a:pt x="758369" y="4671948"/>
                  <a:pt x="780957" y="4643026"/>
                  <a:pt x="766009" y="4648225"/>
                </a:cubicBezTo>
                <a:cubicBezTo>
                  <a:pt x="779296" y="4634902"/>
                  <a:pt x="786272" y="4634577"/>
                  <a:pt x="786272" y="4634577"/>
                </a:cubicBezTo>
                <a:cubicBezTo>
                  <a:pt x="806203" y="4594282"/>
                  <a:pt x="813178" y="4574460"/>
                  <a:pt x="792915" y="4587783"/>
                </a:cubicBezTo>
                <a:cubicBezTo>
                  <a:pt x="759365" y="4621579"/>
                  <a:pt x="785940" y="4594282"/>
                  <a:pt x="759365" y="4628078"/>
                </a:cubicBezTo>
                <a:cubicBezTo>
                  <a:pt x="759365" y="4621254"/>
                  <a:pt x="792915" y="4580959"/>
                  <a:pt x="752389" y="4628078"/>
                </a:cubicBezTo>
                <a:cubicBezTo>
                  <a:pt x="772652" y="4594282"/>
                  <a:pt x="772652" y="4587783"/>
                  <a:pt x="739102" y="4621254"/>
                </a:cubicBezTo>
                <a:cubicBezTo>
                  <a:pt x="752389" y="4594282"/>
                  <a:pt x="752389" y="4594607"/>
                  <a:pt x="745746" y="4594607"/>
                </a:cubicBezTo>
                <a:cubicBezTo>
                  <a:pt x="772652" y="4574460"/>
                  <a:pt x="766009" y="4594607"/>
                  <a:pt x="792915" y="4574460"/>
                </a:cubicBezTo>
                <a:cubicBezTo>
                  <a:pt x="826466" y="4534165"/>
                  <a:pt x="826134" y="4520516"/>
                  <a:pt x="799227" y="4547488"/>
                </a:cubicBezTo>
                <a:cubicBezTo>
                  <a:pt x="819490" y="4520516"/>
                  <a:pt x="812846" y="4520516"/>
                  <a:pt x="806203" y="4520516"/>
                </a:cubicBezTo>
                <a:cubicBezTo>
                  <a:pt x="799227" y="4520516"/>
                  <a:pt x="792583" y="4513692"/>
                  <a:pt x="833109" y="4460074"/>
                </a:cubicBezTo>
                <a:cubicBezTo>
                  <a:pt x="799559" y="4480221"/>
                  <a:pt x="853040" y="4399631"/>
                  <a:pt x="806203" y="4426278"/>
                </a:cubicBezTo>
                <a:cubicBezTo>
                  <a:pt x="846397" y="4385983"/>
                  <a:pt x="819490" y="4386308"/>
                  <a:pt x="812846" y="4386308"/>
                </a:cubicBezTo>
                <a:cubicBezTo>
                  <a:pt x="779296" y="4426603"/>
                  <a:pt x="792915" y="4412955"/>
                  <a:pt x="786272" y="4426278"/>
                </a:cubicBezTo>
                <a:cubicBezTo>
                  <a:pt x="799559" y="4412955"/>
                  <a:pt x="806203" y="4406455"/>
                  <a:pt x="806203" y="4413279"/>
                </a:cubicBezTo>
                <a:cubicBezTo>
                  <a:pt x="765677" y="4466898"/>
                  <a:pt x="752722" y="4453575"/>
                  <a:pt x="792915" y="4399631"/>
                </a:cubicBezTo>
                <a:cubicBezTo>
                  <a:pt x="786272" y="4399631"/>
                  <a:pt x="772652" y="4399631"/>
                  <a:pt x="772652" y="4386308"/>
                </a:cubicBezTo>
                <a:cubicBezTo>
                  <a:pt x="766009" y="4372984"/>
                  <a:pt x="779628" y="4352837"/>
                  <a:pt x="792915" y="4312542"/>
                </a:cubicBezTo>
                <a:cubicBezTo>
                  <a:pt x="786272" y="4319041"/>
                  <a:pt x="779296" y="4339189"/>
                  <a:pt x="772652" y="4345688"/>
                </a:cubicBezTo>
                <a:cubicBezTo>
                  <a:pt x="772652" y="4345688"/>
                  <a:pt x="766009" y="4339189"/>
                  <a:pt x="752389" y="4339189"/>
                </a:cubicBezTo>
                <a:cubicBezTo>
                  <a:pt x="752389" y="4332365"/>
                  <a:pt x="745746" y="4332689"/>
                  <a:pt x="745746" y="4325865"/>
                </a:cubicBezTo>
                <a:cubicBezTo>
                  <a:pt x="739102" y="4325865"/>
                  <a:pt x="739102" y="4319041"/>
                  <a:pt x="732126" y="4312542"/>
                </a:cubicBezTo>
                <a:cubicBezTo>
                  <a:pt x="705220" y="4325865"/>
                  <a:pt x="718839" y="4292069"/>
                  <a:pt x="711863" y="4265098"/>
                </a:cubicBezTo>
                <a:cubicBezTo>
                  <a:pt x="698576" y="4278746"/>
                  <a:pt x="705220" y="4271922"/>
                  <a:pt x="705220" y="4278746"/>
                </a:cubicBezTo>
                <a:cubicBezTo>
                  <a:pt x="678313" y="4271922"/>
                  <a:pt x="658382" y="4251774"/>
                  <a:pt x="644763" y="4238126"/>
                </a:cubicBezTo>
                <a:cubicBezTo>
                  <a:pt x="638119" y="4238126"/>
                  <a:pt x="631476" y="4231952"/>
                  <a:pt x="631476" y="4225128"/>
                </a:cubicBezTo>
                <a:cubicBezTo>
                  <a:pt x="624832" y="4225128"/>
                  <a:pt x="617856" y="4225128"/>
                  <a:pt x="611213" y="4218304"/>
                </a:cubicBezTo>
                <a:cubicBezTo>
                  <a:pt x="604569" y="4218304"/>
                  <a:pt x="591282" y="4211479"/>
                  <a:pt x="577994" y="4211479"/>
                </a:cubicBezTo>
                <a:cubicBezTo>
                  <a:pt x="591282" y="4191332"/>
                  <a:pt x="590949" y="4198156"/>
                  <a:pt x="611213" y="4171184"/>
                </a:cubicBezTo>
                <a:cubicBezTo>
                  <a:pt x="631476" y="4130889"/>
                  <a:pt x="591282" y="4171184"/>
                  <a:pt x="577994" y="4198156"/>
                </a:cubicBezTo>
                <a:cubicBezTo>
                  <a:pt x="591282" y="4157861"/>
                  <a:pt x="564375" y="4164360"/>
                  <a:pt x="537468" y="4164360"/>
                </a:cubicBezTo>
                <a:cubicBezTo>
                  <a:pt x="523849" y="4164360"/>
                  <a:pt x="510894" y="4171184"/>
                  <a:pt x="503918" y="4164360"/>
                </a:cubicBezTo>
                <a:cubicBezTo>
                  <a:pt x="497275" y="4164360"/>
                  <a:pt x="490631" y="4157536"/>
                  <a:pt x="490631" y="4157536"/>
                </a:cubicBezTo>
                <a:cubicBezTo>
                  <a:pt x="483655" y="4151037"/>
                  <a:pt x="483655" y="4144538"/>
                  <a:pt x="483655" y="4137713"/>
                </a:cubicBezTo>
                <a:cubicBezTo>
                  <a:pt x="483655" y="4137713"/>
                  <a:pt x="483987" y="4137713"/>
                  <a:pt x="497275" y="4110742"/>
                </a:cubicBezTo>
                <a:cubicBezTo>
                  <a:pt x="497275" y="4110742"/>
                  <a:pt x="470368" y="4137713"/>
                  <a:pt x="497275" y="4097418"/>
                </a:cubicBezTo>
                <a:cubicBezTo>
                  <a:pt x="457081" y="4137713"/>
                  <a:pt x="456749" y="4097418"/>
                  <a:pt x="429842" y="4110742"/>
                </a:cubicBezTo>
                <a:cubicBezTo>
                  <a:pt x="423198" y="4104243"/>
                  <a:pt x="443461" y="4076946"/>
                  <a:pt x="456749" y="4063623"/>
                </a:cubicBezTo>
                <a:cubicBezTo>
                  <a:pt x="456749" y="4063623"/>
                  <a:pt x="456749" y="4063948"/>
                  <a:pt x="443461" y="4057123"/>
                </a:cubicBezTo>
                <a:cubicBezTo>
                  <a:pt x="436486" y="4057123"/>
                  <a:pt x="430174" y="4077271"/>
                  <a:pt x="416555" y="4104243"/>
                </a:cubicBezTo>
                <a:cubicBezTo>
                  <a:pt x="409911" y="4070447"/>
                  <a:pt x="430174" y="4016828"/>
                  <a:pt x="396624" y="4036976"/>
                </a:cubicBezTo>
                <a:cubicBezTo>
                  <a:pt x="409911" y="4010004"/>
                  <a:pt x="409579" y="4003180"/>
                  <a:pt x="423198" y="3983033"/>
                </a:cubicBezTo>
                <a:cubicBezTo>
                  <a:pt x="402935" y="3996356"/>
                  <a:pt x="403267" y="3970034"/>
                  <a:pt x="389648" y="3970034"/>
                </a:cubicBezTo>
                <a:cubicBezTo>
                  <a:pt x="409911" y="3936238"/>
                  <a:pt x="409579" y="3956386"/>
                  <a:pt x="429842" y="3929414"/>
                </a:cubicBezTo>
                <a:cubicBezTo>
                  <a:pt x="423198" y="3929414"/>
                  <a:pt x="423530" y="3922590"/>
                  <a:pt x="416555" y="3909267"/>
                </a:cubicBezTo>
                <a:cubicBezTo>
                  <a:pt x="416555" y="3895943"/>
                  <a:pt x="416555" y="3882620"/>
                  <a:pt x="416555" y="3869297"/>
                </a:cubicBezTo>
                <a:cubicBezTo>
                  <a:pt x="409911" y="3848824"/>
                  <a:pt x="403267" y="3828677"/>
                  <a:pt x="376361" y="3842000"/>
                </a:cubicBezTo>
                <a:cubicBezTo>
                  <a:pt x="403267" y="3781557"/>
                  <a:pt x="389980" y="3848824"/>
                  <a:pt x="416555" y="3801705"/>
                </a:cubicBezTo>
                <a:cubicBezTo>
                  <a:pt x="409911" y="3761410"/>
                  <a:pt x="329191" y="3848824"/>
                  <a:pt x="349122" y="3768234"/>
                </a:cubicBezTo>
                <a:cubicBezTo>
                  <a:pt x="342478" y="3768234"/>
                  <a:pt x="322548" y="3801705"/>
                  <a:pt x="322548" y="3801705"/>
                </a:cubicBezTo>
                <a:cubicBezTo>
                  <a:pt x="329523" y="3741262"/>
                  <a:pt x="308928" y="3734763"/>
                  <a:pt x="275378" y="3748087"/>
                </a:cubicBezTo>
                <a:cubicBezTo>
                  <a:pt x="362741" y="3593731"/>
                  <a:pt x="241828" y="3694468"/>
                  <a:pt x="275378" y="3586907"/>
                </a:cubicBezTo>
                <a:cubicBezTo>
                  <a:pt x="255115" y="3600230"/>
                  <a:pt x="248471" y="3593731"/>
                  <a:pt x="234852" y="3586907"/>
                </a:cubicBezTo>
                <a:cubicBezTo>
                  <a:pt x="234852" y="3580082"/>
                  <a:pt x="235184" y="3573583"/>
                  <a:pt x="228540" y="3566759"/>
                </a:cubicBezTo>
                <a:cubicBezTo>
                  <a:pt x="228540" y="3553436"/>
                  <a:pt x="228540" y="3546287"/>
                  <a:pt x="228540" y="3532963"/>
                </a:cubicBezTo>
                <a:cubicBezTo>
                  <a:pt x="221897" y="3532963"/>
                  <a:pt x="208277" y="3553436"/>
                  <a:pt x="194990" y="3566759"/>
                </a:cubicBezTo>
                <a:cubicBezTo>
                  <a:pt x="188014" y="3559935"/>
                  <a:pt x="201634" y="3553111"/>
                  <a:pt x="215253" y="3526139"/>
                </a:cubicBezTo>
                <a:cubicBezTo>
                  <a:pt x="208277" y="3519640"/>
                  <a:pt x="194990" y="3553111"/>
                  <a:pt x="188014" y="3539787"/>
                </a:cubicBezTo>
                <a:cubicBezTo>
                  <a:pt x="181371" y="3553111"/>
                  <a:pt x="188014" y="3553111"/>
                  <a:pt x="188014" y="3559935"/>
                </a:cubicBezTo>
                <a:cubicBezTo>
                  <a:pt x="154464" y="3580082"/>
                  <a:pt x="147820" y="3539787"/>
                  <a:pt x="127890" y="3526139"/>
                </a:cubicBezTo>
                <a:cubicBezTo>
                  <a:pt x="154796" y="3505992"/>
                  <a:pt x="188014" y="3512816"/>
                  <a:pt x="174727" y="3553111"/>
                </a:cubicBezTo>
                <a:cubicBezTo>
                  <a:pt x="174727" y="3553111"/>
                  <a:pt x="188014" y="3532963"/>
                  <a:pt x="194990" y="3532963"/>
                </a:cubicBezTo>
                <a:cubicBezTo>
                  <a:pt x="214921" y="3485844"/>
                  <a:pt x="208277" y="3459197"/>
                  <a:pt x="181371" y="3499492"/>
                </a:cubicBezTo>
                <a:cubicBezTo>
                  <a:pt x="181371" y="3479345"/>
                  <a:pt x="188014" y="3445874"/>
                  <a:pt x="188014" y="3425727"/>
                </a:cubicBezTo>
                <a:cubicBezTo>
                  <a:pt x="181371" y="3412403"/>
                  <a:pt x="147488" y="3486169"/>
                  <a:pt x="140845" y="3479345"/>
                </a:cubicBezTo>
                <a:cubicBezTo>
                  <a:pt x="207945" y="3345136"/>
                  <a:pt x="100651" y="3432551"/>
                  <a:pt x="140845" y="3338637"/>
                </a:cubicBezTo>
                <a:cubicBezTo>
                  <a:pt x="127557" y="3345136"/>
                  <a:pt x="114270" y="3338313"/>
                  <a:pt x="100651" y="3324989"/>
                </a:cubicBezTo>
                <a:cubicBezTo>
                  <a:pt x="100651" y="3318165"/>
                  <a:pt x="94007" y="3311341"/>
                  <a:pt x="87363" y="3304841"/>
                </a:cubicBezTo>
                <a:cubicBezTo>
                  <a:pt x="87363" y="3298017"/>
                  <a:pt x="80720" y="3284369"/>
                  <a:pt x="80720" y="3277870"/>
                </a:cubicBezTo>
                <a:cubicBezTo>
                  <a:pt x="100651" y="3250898"/>
                  <a:pt x="114270" y="3230751"/>
                  <a:pt x="107627" y="3217427"/>
                </a:cubicBezTo>
                <a:cubicBezTo>
                  <a:pt x="134533" y="3210603"/>
                  <a:pt x="87031" y="3284694"/>
                  <a:pt x="140845" y="3237575"/>
                </a:cubicBezTo>
                <a:cubicBezTo>
                  <a:pt x="147488" y="3210928"/>
                  <a:pt x="161108" y="3183631"/>
                  <a:pt x="147488" y="3183631"/>
                </a:cubicBezTo>
                <a:cubicBezTo>
                  <a:pt x="154464" y="3210603"/>
                  <a:pt x="134533" y="3204104"/>
                  <a:pt x="127890" y="3197280"/>
                </a:cubicBezTo>
                <a:cubicBezTo>
                  <a:pt x="134533" y="3190456"/>
                  <a:pt x="154464" y="3163809"/>
                  <a:pt x="167751" y="3143662"/>
                </a:cubicBezTo>
                <a:cubicBezTo>
                  <a:pt x="188014" y="3163809"/>
                  <a:pt x="228540" y="3190456"/>
                  <a:pt x="288997" y="3130013"/>
                </a:cubicBezTo>
                <a:cubicBezTo>
                  <a:pt x="282354" y="3116690"/>
                  <a:pt x="268734" y="3103041"/>
                  <a:pt x="262091" y="3103041"/>
                </a:cubicBezTo>
                <a:cubicBezTo>
                  <a:pt x="248471" y="3130013"/>
                  <a:pt x="241828" y="3136837"/>
                  <a:pt x="248471" y="3143662"/>
                </a:cubicBezTo>
                <a:cubicBezTo>
                  <a:pt x="234852" y="3170633"/>
                  <a:pt x="241828" y="3143662"/>
                  <a:pt x="234852" y="3143662"/>
                </a:cubicBezTo>
                <a:cubicBezTo>
                  <a:pt x="261758" y="3110191"/>
                  <a:pt x="248471" y="3110191"/>
                  <a:pt x="268734" y="3076720"/>
                </a:cubicBezTo>
                <a:cubicBezTo>
                  <a:pt x="268734" y="3076720"/>
                  <a:pt x="268734" y="3076069"/>
                  <a:pt x="282021" y="3082894"/>
                </a:cubicBezTo>
                <a:cubicBezTo>
                  <a:pt x="315904" y="3015627"/>
                  <a:pt x="262091" y="3056247"/>
                  <a:pt x="275378" y="3015952"/>
                </a:cubicBezTo>
                <a:cubicBezTo>
                  <a:pt x="302284" y="2975657"/>
                  <a:pt x="268734" y="3042599"/>
                  <a:pt x="302284" y="3015952"/>
                </a:cubicBezTo>
                <a:cubicBezTo>
                  <a:pt x="336167" y="2948685"/>
                  <a:pt x="295641" y="2988980"/>
                  <a:pt x="302284" y="2955509"/>
                </a:cubicBezTo>
                <a:cubicBezTo>
                  <a:pt x="349454" y="2895067"/>
                  <a:pt x="342478" y="2948685"/>
                  <a:pt x="362741" y="2942186"/>
                </a:cubicBezTo>
                <a:cubicBezTo>
                  <a:pt x="376029" y="2935362"/>
                  <a:pt x="396292" y="2901566"/>
                  <a:pt x="389648" y="2935362"/>
                </a:cubicBezTo>
                <a:cubicBezTo>
                  <a:pt x="403267" y="2921714"/>
                  <a:pt x="436486" y="2895067"/>
                  <a:pt x="456749" y="2895067"/>
                </a:cubicBezTo>
                <a:cubicBezTo>
                  <a:pt x="443461" y="2915214"/>
                  <a:pt x="443129" y="2915214"/>
                  <a:pt x="429842" y="2928538"/>
                </a:cubicBezTo>
                <a:cubicBezTo>
                  <a:pt x="443129" y="2941861"/>
                  <a:pt x="483655" y="2888243"/>
                  <a:pt x="517205" y="2841124"/>
                </a:cubicBezTo>
                <a:cubicBezTo>
                  <a:pt x="530493" y="2814477"/>
                  <a:pt x="503918" y="2847948"/>
                  <a:pt x="510894" y="2820976"/>
                </a:cubicBezTo>
                <a:cubicBezTo>
                  <a:pt x="537801" y="2814152"/>
                  <a:pt x="544444" y="2780681"/>
                  <a:pt x="584638" y="2733562"/>
                </a:cubicBezTo>
                <a:cubicBezTo>
                  <a:pt x="604901" y="2740386"/>
                  <a:pt x="618188" y="2774182"/>
                  <a:pt x="651739" y="2707240"/>
                </a:cubicBezTo>
                <a:cubicBezTo>
                  <a:pt x="685289" y="2700416"/>
                  <a:pt x="691932" y="2733887"/>
                  <a:pt x="732126" y="2686768"/>
                </a:cubicBezTo>
                <a:cubicBezTo>
                  <a:pt x="705220" y="2767358"/>
                  <a:pt x="765677" y="2706915"/>
                  <a:pt x="799227" y="2673444"/>
                </a:cubicBezTo>
                <a:cubicBezTo>
                  <a:pt x="799227" y="2653297"/>
                  <a:pt x="806203" y="2626000"/>
                  <a:pt x="779628" y="2632825"/>
                </a:cubicBezTo>
                <a:cubicBezTo>
                  <a:pt x="799559" y="2599353"/>
                  <a:pt x="826134" y="2586030"/>
                  <a:pt x="819490" y="2613002"/>
                </a:cubicBezTo>
                <a:cubicBezTo>
                  <a:pt x="826134" y="2606178"/>
                  <a:pt x="839753" y="2579206"/>
                  <a:pt x="860016" y="2552235"/>
                </a:cubicBezTo>
                <a:cubicBezTo>
                  <a:pt x="860016" y="2511939"/>
                  <a:pt x="806203" y="2586030"/>
                  <a:pt x="826134" y="2525588"/>
                </a:cubicBezTo>
                <a:cubicBezTo>
                  <a:pt x="846397" y="2512264"/>
                  <a:pt x="893566" y="2485293"/>
                  <a:pt x="920473" y="2492117"/>
                </a:cubicBezTo>
                <a:cubicBezTo>
                  <a:pt x="927116" y="2498616"/>
                  <a:pt x="934092" y="2559058"/>
                  <a:pt x="954023" y="2498616"/>
                </a:cubicBezTo>
                <a:cubicBezTo>
                  <a:pt x="980930" y="2478468"/>
                  <a:pt x="954023" y="2579206"/>
                  <a:pt x="1014480" y="2465145"/>
                </a:cubicBezTo>
                <a:cubicBezTo>
                  <a:pt x="1068293" y="2485293"/>
                  <a:pt x="1128750" y="2471644"/>
                  <a:pt x="1195851" y="2478468"/>
                </a:cubicBezTo>
                <a:cubicBezTo>
                  <a:pt x="1256307" y="2431349"/>
                  <a:pt x="1236044" y="2545410"/>
                  <a:pt x="1303477" y="2458321"/>
                </a:cubicBezTo>
                <a:cubicBezTo>
                  <a:pt x="1303477" y="2478468"/>
                  <a:pt x="1303477" y="2478793"/>
                  <a:pt x="1330384" y="2438498"/>
                </a:cubicBezTo>
                <a:cubicBezTo>
                  <a:pt x="1323740" y="2492117"/>
                  <a:pt x="1383865" y="2418351"/>
                  <a:pt x="1383865" y="2451822"/>
                </a:cubicBezTo>
                <a:cubicBezTo>
                  <a:pt x="1444322" y="2337761"/>
                  <a:pt x="1363602" y="2398204"/>
                  <a:pt x="1377221" y="2357908"/>
                </a:cubicBezTo>
                <a:cubicBezTo>
                  <a:pt x="1417415" y="2324113"/>
                  <a:pt x="1431035" y="2384555"/>
                  <a:pt x="1477872" y="2351084"/>
                </a:cubicBezTo>
                <a:cubicBezTo>
                  <a:pt x="1484516" y="2378056"/>
                  <a:pt x="1518398" y="2404703"/>
                  <a:pt x="1532018" y="2411527"/>
                </a:cubicBezTo>
                <a:cubicBezTo>
                  <a:pt x="1558924" y="2364407"/>
                  <a:pt x="1565236" y="2344260"/>
                  <a:pt x="1551616" y="2344260"/>
                </a:cubicBezTo>
                <a:cubicBezTo>
                  <a:pt x="1565236" y="2317614"/>
                  <a:pt x="1565236" y="2344260"/>
                  <a:pt x="1571879" y="2337436"/>
                </a:cubicBezTo>
                <a:cubicBezTo>
                  <a:pt x="1551948" y="2378056"/>
                  <a:pt x="1551616" y="2391379"/>
                  <a:pt x="1551616" y="2404703"/>
                </a:cubicBezTo>
                <a:cubicBezTo>
                  <a:pt x="1578523" y="2377731"/>
                  <a:pt x="1585499" y="2391054"/>
                  <a:pt x="1592142" y="2397878"/>
                </a:cubicBezTo>
                <a:cubicBezTo>
                  <a:pt x="1599118" y="2411202"/>
                  <a:pt x="1605762" y="2424850"/>
                  <a:pt x="1632668" y="2404703"/>
                </a:cubicBezTo>
                <a:cubicBezTo>
                  <a:pt x="1632668" y="2411527"/>
                  <a:pt x="1626025" y="2418351"/>
                  <a:pt x="1619381" y="2424850"/>
                </a:cubicBezTo>
                <a:cubicBezTo>
                  <a:pt x="1646288" y="2451822"/>
                  <a:pt x="1666219" y="2478468"/>
                  <a:pt x="1686482" y="2505440"/>
                </a:cubicBezTo>
                <a:cubicBezTo>
                  <a:pt x="1706412" y="2532412"/>
                  <a:pt x="1726675" y="2552235"/>
                  <a:pt x="1753250" y="2572382"/>
                </a:cubicBezTo>
                <a:cubicBezTo>
                  <a:pt x="1766869" y="2586030"/>
                  <a:pt x="1794108" y="2592854"/>
                  <a:pt x="1821015" y="2606178"/>
                </a:cubicBezTo>
                <a:cubicBezTo>
                  <a:pt x="1840946" y="2613002"/>
                  <a:pt x="1860876" y="2633149"/>
                  <a:pt x="1867852" y="2666620"/>
                </a:cubicBezTo>
                <a:cubicBezTo>
                  <a:pt x="1887783" y="2653297"/>
                  <a:pt x="1901402" y="2613002"/>
                  <a:pt x="1894759" y="2613002"/>
                </a:cubicBezTo>
                <a:cubicBezTo>
                  <a:pt x="1908046" y="2606178"/>
                  <a:pt x="1934953" y="2613002"/>
                  <a:pt x="1941596" y="2626650"/>
                </a:cubicBezTo>
                <a:cubicBezTo>
                  <a:pt x="1908046" y="2673444"/>
                  <a:pt x="1941264" y="2612677"/>
                  <a:pt x="1921333" y="2639649"/>
                </a:cubicBezTo>
                <a:cubicBezTo>
                  <a:pt x="1901070" y="2666620"/>
                  <a:pt x="1927977" y="2653297"/>
                  <a:pt x="1921333" y="2659796"/>
                </a:cubicBezTo>
                <a:cubicBezTo>
                  <a:pt x="1934621" y="2659796"/>
                  <a:pt x="1934953" y="2646798"/>
                  <a:pt x="1948240" y="2626650"/>
                </a:cubicBezTo>
                <a:cubicBezTo>
                  <a:pt x="1961860" y="2633149"/>
                  <a:pt x="1968503" y="2646473"/>
                  <a:pt x="1982122" y="2652972"/>
                </a:cubicBezTo>
                <a:cubicBezTo>
                  <a:pt x="1995410" y="2666620"/>
                  <a:pt x="2002386" y="2673444"/>
                  <a:pt x="2009029" y="2686768"/>
                </a:cubicBezTo>
                <a:cubicBezTo>
                  <a:pt x="2029292" y="2700416"/>
                  <a:pt x="2049223" y="2720239"/>
                  <a:pt x="2082773" y="2727063"/>
                </a:cubicBezTo>
                <a:cubicBezTo>
                  <a:pt x="2109680" y="2686768"/>
                  <a:pt x="2089417" y="2679943"/>
                  <a:pt x="2076130" y="2679943"/>
                </a:cubicBezTo>
                <a:cubicBezTo>
                  <a:pt x="2062510" y="2673444"/>
                  <a:pt x="2049223" y="2673119"/>
                  <a:pt x="2076130" y="2632825"/>
                </a:cubicBezTo>
                <a:cubicBezTo>
                  <a:pt x="2055867" y="2679943"/>
                  <a:pt x="2109348" y="2632825"/>
                  <a:pt x="2109348" y="2652972"/>
                </a:cubicBezTo>
                <a:cubicBezTo>
                  <a:pt x="2149542" y="2599353"/>
                  <a:pt x="2096393" y="2626000"/>
                  <a:pt x="2082773" y="2632825"/>
                </a:cubicBezTo>
                <a:cubicBezTo>
                  <a:pt x="2089417" y="2619501"/>
                  <a:pt x="2102704" y="2613002"/>
                  <a:pt x="2109348" y="2599679"/>
                </a:cubicBezTo>
                <a:cubicBezTo>
                  <a:pt x="2082441" y="2626325"/>
                  <a:pt x="2089417" y="2613002"/>
                  <a:pt x="2089417" y="2606178"/>
                </a:cubicBezTo>
                <a:cubicBezTo>
                  <a:pt x="2069486" y="2626325"/>
                  <a:pt x="2069154" y="2626325"/>
                  <a:pt x="2035604" y="2666620"/>
                </a:cubicBezTo>
                <a:cubicBezTo>
                  <a:pt x="2048891" y="2633149"/>
                  <a:pt x="2008697" y="2660121"/>
                  <a:pt x="2049223" y="2613002"/>
                </a:cubicBezTo>
                <a:cubicBezTo>
                  <a:pt x="2049223" y="2586030"/>
                  <a:pt x="2015341" y="2639973"/>
                  <a:pt x="2015341" y="2619826"/>
                </a:cubicBezTo>
                <a:cubicBezTo>
                  <a:pt x="2035604" y="2592854"/>
                  <a:pt x="2035604" y="2599353"/>
                  <a:pt x="2049223" y="2579206"/>
                </a:cubicBezTo>
                <a:cubicBezTo>
                  <a:pt x="2049223" y="2565883"/>
                  <a:pt x="2035604" y="2592854"/>
                  <a:pt x="2028960" y="2586030"/>
                </a:cubicBezTo>
                <a:cubicBezTo>
                  <a:pt x="2021984" y="2599353"/>
                  <a:pt x="2028960" y="2592529"/>
                  <a:pt x="2002386" y="2632825"/>
                </a:cubicBezTo>
                <a:cubicBezTo>
                  <a:pt x="1995410" y="2612677"/>
                  <a:pt x="2002053" y="2579206"/>
                  <a:pt x="1975147" y="2592854"/>
                </a:cubicBezTo>
                <a:cubicBezTo>
                  <a:pt x="1995410" y="2572707"/>
                  <a:pt x="1982122" y="2579206"/>
                  <a:pt x="2009029" y="2552235"/>
                </a:cubicBezTo>
                <a:cubicBezTo>
                  <a:pt x="2002386" y="2538911"/>
                  <a:pt x="1982122" y="2579206"/>
                  <a:pt x="1975147" y="2565883"/>
                </a:cubicBezTo>
                <a:cubicBezTo>
                  <a:pt x="1988766" y="2552235"/>
                  <a:pt x="1988766" y="2559058"/>
                  <a:pt x="1988766" y="2559058"/>
                </a:cubicBezTo>
                <a:cubicBezTo>
                  <a:pt x="1982122" y="2538911"/>
                  <a:pt x="1968503" y="2519089"/>
                  <a:pt x="1954884" y="2512264"/>
                </a:cubicBezTo>
                <a:cubicBezTo>
                  <a:pt x="1948240" y="2498941"/>
                  <a:pt x="1928309" y="2485293"/>
                  <a:pt x="1915022" y="2478468"/>
                </a:cubicBezTo>
                <a:cubicBezTo>
                  <a:pt x="1888115" y="2458321"/>
                  <a:pt x="1860876" y="2438174"/>
                  <a:pt x="1833970" y="2404703"/>
                </a:cubicBezTo>
                <a:cubicBezTo>
                  <a:pt x="1827326" y="2411527"/>
                  <a:pt x="1827658" y="2424850"/>
                  <a:pt x="1814039" y="2438498"/>
                </a:cubicBezTo>
                <a:cubicBezTo>
                  <a:pt x="1800752" y="2431674"/>
                  <a:pt x="1760226" y="2458321"/>
                  <a:pt x="1807395" y="2384555"/>
                </a:cubicBezTo>
                <a:cubicBezTo>
                  <a:pt x="1787132" y="2397878"/>
                  <a:pt x="1793776" y="2357584"/>
                  <a:pt x="1753250" y="2404703"/>
                </a:cubicBezTo>
                <a:cubicBezTo>
                  <a:pt x="1773513" y="2364407"/>
                  <a:pt x="1733319" y="2404378"/>
                  <a:pt x="1753250" y="2364083"/>
                </a:cubicBezTo>
                <a:cubicBezTo>
                  <a:pt x="1746606" y="2364083"/>
                  <a:pt x="1733651" y="2391054"/>
                  <a:pt x="1720032" y="2397878"/>
                </a:cubicBezTo>
                <a:cubicBezTo>
                  <a:pt x="1720032" y="2391054"/>
                  <a:pt x="1726675" y="2323788"/>
                  <a:pt x="1686482" y="2370907"/>
                </a:cubicBezTo>
                <a:cubicBezTo>
                  <a:pt x="1713056" y="2303640"/>
                  <a:pt x="1666219" y="2344260"/>
                  <a:pt x="1686482" y="2297141"/>
                </a:cubicBezTo>
                <a:cubicBezTo>
                  <a:pt x="1679506" y="2303965"/>
                  <a:pt x="1665886" y="2303965"/>
                  <a:pt x="1645956" y="2344260"/>
                </a:cubicBezTo>
                <a:cubicBezTo>
                  <a:pt x="1638980" y="2344260"/>
                  <a:pt x="1652599" y="2324113"/>
                  <a:pt x="1666219" y="2310464"/>
                </a:cubicBezTo>
                <a:cubicBezTo>
                  <a:pt x="1625692" y="2324113"/>
                  <a:pt x="1598786" y="2303640"/>
                  <a:pt x="1578855" y="2276993"/>
                </a:cubicBezTo>
                <a:cubicBezTo>
                  <a:pt x="1572211" y="2263345"/>
                  <a:pt x="1558592" y="2250347"/>
                  <a:pt x="1551616" y="2243523"/>
                </a:cubicBezTo>
                <a:cubicBezTo>
                  <a:pt x="1538329" y="2230199"/>
                  <a:pt x="1525042" y="2223375"/>
                  <a:pt x="1505111" y="2230199"/>
                </a:cubicBezTo>
                <a:cubicBezTo>
                  <a:pt x="1538661" y="2183080"/>
                  <a:pt x="1498135" y="2223050"/>
                  <a:pt x="1518398" y="2189579"/>
                </a:cubicBezTo>
                <a:cubicBezTo>
                  <a:pt x="1404128" y="2182755"/>
                  <a:pt x="1330384" y="2115813"/>
                  <a:pt x="1249664" y="2055371"/>
                </a:cubicBezTo>
                <a:cubicBezTo>
                  <a:pt x="1370578" y="2082343"/>
                  <a:pt x="1518398" y="2135961"/>
                  <a:pt x="1578855" y="2236699"/>
                </a:cubicBezTo>
                <a:cubicBezTo>
                  <a:pt x="1592142" y="2223375"/>
                  <a:pt x="1612405" y="2176581"/>
                  <a:pt x="1626025" y="2169757"/>
                </a:cubicBezTo>
                <a:cubicBezTo>
                  <a:pt x="1605762" y="2210052"/>
                  <a:pt x="1612405" y="2223375"/>
                  <a:pt x="1626025" y="2216551"/>
                </a:cubicBezTo>
                <a:cubicBezTo>
                  <a:pt x="1599118" y="2250022"/>
                  <a:pt x="1612738" y="2250347"/>
                  <a:pt x="1632668" y="2250347"/>
                </a:cubicBezTo>
                <a:cubicBezTo>
                  <a:pt x="1646288" y="2236699"/>
                  <a:pt x="1652599" y="2216551"/>
                  <a:pt x="1652599" y="2216551"/>
                </a:cubicBezTo>
                <a:cubicBezTo>
                  <a:pt x="1645956" y="2256846"/>
                  <a:pt x="1672862" y="2250022"/>
                  <a:pt x="1720032" y="2216551"/>
                </a:cubicBezTo>
                <a:cubicBezTo>
                  <a:pt x="1706745" y="2229874"/>
                  <a:pt x="1706412" y="2243523"/>
                  <a:pt x="1693125" y="2250347"/>
                </a:cubicBezTo>
                <a:cubicBezTo>
                  <a:pt x="1733319" y="2236699"/>
                  <a:pt x="1760226" y="2250022"/>
                  <a:pt x="1746606" y="2310464"/>
                </a:cubicBezTo>
                <a:cubicBezTo>
                  <a:pt x="1780157" y="2256846"/>
                  <a:pt x="1766869" y="2276993"/>
                  <a:pt x="1793776" y="2230199"/>
                </a:cubicBezTo>
                <a:cubicBezTo>
                  <a:pt x="1787132" y="2250347"/>
                  <a:pt x="1766869" y="2283817"/>
                  <a:pt x="1766869" y="2303965"/>
                </a:cubicBezTo>
                <a:cubicBezTo>
                  <a:pt x="1787132" y="2310464"/>
                  <a:pt x="1807063" y="2317288"/>
                  <a:pt x="1833970" y="2330937"/>
                </a:cubicBezTo>
                <a:cubicBezTo>
                  <a:pt x="1854233" y="2344260"/>
                  <a:pt x="1867852" y="2364407"/>
                  <a:pt x="1867852" y="2404703"/>
                </a:cubicBezTo>
                <a:cubicBezTo>
                  <a:pt x="1887783" y="2384555"/>
                  <a:pt x="1881139" y="2384555"/>
                  <a:pt x="1874496" y="2377731"/>
                </a:cubicBezTo>
                <a:cubicBezTo>
                  <a:pt x="1894759" y="2404703"/>
                  <a:pt x="1921333" y="2418351"/>
                  <a:pt x="1948240" y="2431674"/>
                </a:cubicBezTo>
                <a:cubicBezTo>
                  <a:pt x="1961860" y="2438498"/>
                  <a:pt x="1982122" y="2438498"/>
                  <a:pt x="1995410" y="2444998"/>
                </a:cubicBezTo>
                <a:cubicBezTo>
                  <a:pt x="2015673" y="2451822"/>
                  <a:pt x="2028960" y="2451497"/>
                  <a:pt x="2049223" y="2458321"/>
                </a:cubicBezTo>
                <a:cubicBezTo>
                  <a:pt x="2116324" y="2471644"/>
                  <a:pt x="2183424" y="2485293"/>
                  <a:pt x="2223618" y="2532412"/>
                </a:cubicBezTo>
                <a:cubicBezTo>
                  <a:pt x="2230262" y="2539236"/>
                  <a:pt x="2243881" y="2532412"/>
                  <a:pt x="2257500" y="2505440"/>
                </a:cubicBezTo>
                <a:cubicBezTo>
                  <a:pt x="2257500" y="2545735"/>
                  <a:pt x="2277431" y="2565883"/>
                  <a:pt x="2310982" y="2572382"/>
                </a:cubicBezTo>
                <a:cubicBezTo>
                  <a:pt x="2324601" y="2572382"/>
                  <a:pt x="2344864" y="2572382"/>
                  <a:pt x="2358151" y="2572382"/>
                </a:cubicBezTo>
                <a:cubicBezTo>
                  <a:pt x="2378414" y="2572382"/>
                  <a:pt x="2398345" y="2565883"/>
                  <a:pt x="2418608" y="2565883"/>
                </a:cubicBezTo>
                <a:cubicBezTo>
                  <a:pt x="2404989" y="2579206"/>
                  <a:pt x="2392034" y="2592854"/>
                  <a:pt x="2378414" y="2606178"/>
                </a:cubicBezTo>
                <a:cubicBezTo>
                  <a:pt x="2459134" y="2572707"/>
                  <a:pt x="2505972" y="2612677"/>
                  <a:pt x="2519259" y="2659796"/>
                </a:cubicBezTo>
                <a:cubicBezTo>
                  <a:pt x="2526235" y="2646473"/>
                  <a:pt x="2526235" y="2646473"/>
                  <a:pt x="2526235" y="2646473"/>
                </a:cubicBezTo>
                <a:cubicBezTo>
                  <a:pt x="2559785" y="2632825"/>
                  <a:pt x="2532878" y="2706915"/>
                  <a:pt x="2613266" y="2646473"/>
                </a:cubicBezTo>
                <a:cubicBezTo>
                  <a:pt x="2606622" y="2659796"/>
                  <a:pt x="2599979" y="2666620"/>
                  <a:pt x="2586359" y="2679943"/>
                </a:cubicBezTo>
                <a:cubicBezTo>
                  <a:pt x="2599979" y="2673444"/>
                  <a:pt x="2613598" y="2673444"/>
                  <a:pt x="2626885" y="2673444"/>
                </a:cubicBezTo>
                <a:cubicBezTo>
                  <a:pt x="2640505" y="2673444"/>
                  <a:pt x="2653792" y="2679943"/>
                  <a:pt x="2660768" y="2679943"/>
                </a:cubicBezTo>
                <a:cubicBezTo>
                  <a:pt x="2680699" y="2686768"/>
                  <a:pt x="2693986" y="2700091"/>
                  <a:pt x="2687342" y="2727063"/>
                </a:cubicBezTo>
                <a:cubicBezTo>
                  <a:pt x="2700630" y="2727063"/>
                  <a:pt x="2714249" y="2686768"/>
                  <a:pt x="2720893" y="2693592"/>
                </a:cubicBezTo>
                <a:cubicBezTo>
                  <a:pt x="2720893" y="2733887"/>
                  <a:pt x="2761419" y="2740386"/>
                  <a:pt x="2821876" y="2727063"/>
                </a:cubicBezTo>
                <a:cubicBezTo>
                  <a:pt x="2808256" y="2727063"/>
                  <a:pt x="2808256" y="2713740"/>
                  <a:pt x="2808256" y="2700416"/>
                </a:cubicBezTo>
                <a:cubicBezTo>
                  <a:pt x="2801612" y="2686768"/>
                  <a:pt x="2801612" y="2666620"/>
                  <a:pt x="2801612" y="2652972"/>
                </a:cubicBezTo>
                <a:cubicBezTo>
                  <a:pt x="2801612" y="2619501"/>
                  <a:pt x="2788325" y="2599679"/>
                  <a:pt x="2741156" y="2613002"/>
                </a:cubicBezTo>
                <a:cubicBezTo>
                  <a:pt x="2768062" y="2572707"/>
                  <a:pt x="2781349" y="2586030"/>
                  <a:pt x="2814900" y="2552235"/>
                </a:cubicBezTo>
                <a:cubicBezTo>
                  <a:pt x="2794969" y="2545735"/>
                  <a:pt x="2754443" y="2565883"/>
                  <a:pt x="2720893" y="2572382"/>
                </a:cubicBezTo>
                <a:cubicBezTo>
                  <a:pt x="2687342" y="2586030"/>
                  <a:pt x="2660436" y="2592854"/>
                  <a:pt x="2673723" y="2539236"/>
                </a:cubicBezTo>
                <a:cubicBezTo>
                  <a:pt x="2673723" y="2566208"/>
                  <a:pt x="2707605" y="2572707"/>
                  <a:pt x="2761419" y="2519089"/>
                </a:cubicBezTo>
                <a:cubicBezTo>
                  <a:pt x="2741156" y="2552559"/>
                  <a:pt x="2781349" y="2532087"/>
                  <a:pt x="2787993" y="2545410"/>
                </a:cubicBezTo>
                <a:cubicBezTo>
                  <a:pt x="2814900" y="2505115"/>
                  <a:pt x="2801612" y="2505440"/>
                  <a:pt x="2787993" y="2505440"/>
                </a:cubicBezTo>
                <a:cubicBezTo>
                  <a:pt x="2781349" y="2505440"/>
                  <a:pt x="2761086" y="2511939"/>
                  <a:pt x="2767730" y="2478468"/>
                </a:cubicBezTo>
                <a:cubicBezTo>
                  <a:pt x="2774374" y="2471644"/>
                  <a:pt x="2781349" y="2464820"/>
                  <a:pt x="2787993" y="2458321"/>
                </a:cubicBezTo>
                <a:cubicBezTo>
                  <a:pt x="2808256" y="2438174"/>
                  <a:pt x="2781349" y="2465145"/>
                  <a:pt x="2774706" y="2478468"/>
                </a:cubicBezTo>
                <a:cubicBezTo>
                  <a:pt x="2801280" y="2478468"/>
                  <a:pt x="2821543" y="2485293"/>
                  <a:pt x="2861737" y="2485293"/>
                </a:cubicBezTo>
                <a:cubicBezTo>
                  <a:pt x="2895620" y="2438174"/>
                  <a:pt x="2862069" y="2431674"/>
                  <a:pt x="2835163" y="2444998"/>
                </a:cubicBezTo>
                <a:cubicBezTo>
                  <a:pt x="2848782" y="2431674"/>
                  <a:pt x="2855094" y="2431674"/>
                  <a:pt x="2868713" y="2418026"/>
                </a:cubicBezTo>
                <a:cubicBezTo>
                  <a:pt x="2861737" y="2397878"/>
                  <a:pt x="2821876" y="2444998"/>
                  <a:pt x="2821876" y="2431674"/>
                </a:cubicBezTo>
                <a:cubicBezTo>
                  <a:pt x="2855426" y="2404703"/>
                  <a:pt x="2875357" y="2397878"/>
                  <a:pt x="2888976" y="2397878"/>
                </a:cubicBezTo>
                <a:cubicBezTo>
                  <a:pt x="2908907" y="2350759"/>
                  <a:pt x="2828519" y="2418026"/>
                  <a:pt x="2821876" y="2384555"/>
                </a:cubicBezTo>
                <a:cubicBezTo>
                  <a:pt x="2855426" y="2337436"/>
                  <a:pt x="2841806" y="2330937"/>
                  <a:pt x="2821876" y="2330937"/>
                </a:cubicBezTo>
                <a:cubicBezTo>
                  <a:pt x="2895620" y="2256846"/>
                  <a:pt x="2855426" y="2330937"/>
                  <a:pt x="2848782" y="2351084"/>
                </a:cubicBezTo>
                <a:cubicBezTo>
                  <a:pt x="2875689" y="2344260"/>
                  <a:pt x="2868713" y="2364083"/>
                  <a:pt x="2895620" y="2370907"/>
                </a:cubicBezTo>
                <a:cubicBezTo>
                  <a:pt x="2895620" y="2370907"/>
                  <a:pt x="2902263" y="2364083"/>
                  <a:pt x="2902263" y="2364083"/>
                </a:cubicBezTo>
                <a:cubicBezTo>
                  <a:pt x="2929170" y="2377731"/>
                  <a:pt x="2855426" y="2438498"/>
                  <a:pt x="2922526" y="2431674"/>
                </a:cubicBezTo>
                <a:cubicBezTo>
                  <a:pt x="2963052" y="2378056"/>
                  <a:pt x="2915882" y="2397878"/>
                  <a:pt x="2929170" y="2364083"/>
                </a:cubicBezTo>
                <a:cubicBezTo>
                  <a:pt x="2936145" y="2350759"/>
                  <a:pt x="2956076" y="2324113"/>
                  <a:pt x="2969364" y="2310464"/>
                </a:cubicBezTo>
                <a:cubicBezTo>
                  <a:pt x="2969364" y="2290317"/>
                  <a:pt x="2909239" y="2323788"/>
                  <a:pt x="2929170" y="2283492"/>
                </a:cubicBezTo>
                <a:cubicBezTo>
                  <a:pt x="2956076" y="2276993"/>
                  <a:pt x="2989627" y="2283817"/>
                  <a:pt x="3003246" y="2303965"/>
                </a:cubicBezTo>
                <a:cubicBezTo>
                  <a:pt x="2969696" y="2337436"/>
                  <a:pt x="2996270" y="2303965"/>
                  <a:pt x="2982983" y="2303965"/>
                </a:cubicBezTo>
                <a:cubicBezTo>
                  <a:pt x="2915882" y="2370907"/>
                  <a:pt x="2989959" y="2323788"/>
                  <a:pt x="2942789" y="2377731"/>
                </a:cubicBezTo>
                <a:cubicBezTo>
                  <a:pt x="2963052" y="2384555"/>
                  <a:pt x="3009890" y="2283817"/>
                  <a:pt x="3016533" y="2317288"/>
                </a:cubicBezTo>
                <a:cubicBezTo>
                  <a:pt x="3009890" y="2324113"/>
                  <a:pt x="3009890" y="2324113"/>
                  <a:pt x="3003246" y="2324113"/>
                </a:cubicBezTo>
                <a:cubicBezTo>
                  <a:pt x="2996270" y="2330937"/>
                  <a:pt x="2989627" y="2337761"/>
                  <a:pt x="2989627" y="2344260"/>
                </a:cubicBezTo>
                <a:cubicBezTo>
                  <a:pt x="3043440" y="2297466"/>
                  <a:pt x="3043440" y="2324113"/>
                  <a:pt x="3070346" y="2344260"/>
                </a:cubicBezTo>
                <a:cubicBezTo>
                  <a:pt x="3083634" y="2324113"/>
                  <a:pt x="3076990" y="2297141"/>
                  <a:pt x="3090609" y="2310464"/>
                </a:cubicBezTo>
                <a:cubicBezTo>
                  <a:pt x="3076990" y="2303965"/>
                  <a:pt x="3043440" y="2270169"/>
                  <a:pt x="3009890" y="2290317"/>
                </a:cubicBezTo>
                <a:cubicBezTo>
                  <a:pt x="3023177" y="2250022"/>
                  <a:pt x="2969696" y="2250022"/>
                  <a:pt x="2915882" y="2283492"/>
                </a:cubicBezTo>
                <a:cubicBezTo>
                  <a:pt x="2895620" y="2283492"/>
                  <a:pt x="2875689" y="2270494"/>
                  <a:pt x="2855426" y="2263670"/>
                </a:cubicBezTo>
                <a:cubicBezTo>
                  <a:pt x="2835495" y="2257171"/>
                  <a:pt x="2808256" y="2250347"/>
                  <a:pt x="2781349" y="2250347"/>
                </a:cubicBezTo>
                <a:cubicBezTo>
                  <a:pt x="2761086" y="2210052"/>
                  <a:pt x="2734180" y="2183080"/>
                  <a:pt x="2700630" y="2162932"/>
                </a:cubicBezTo>
                <a:cubicBezTo>
                  <a:pt x="2667079" y="2135961"/>
                  <a:pt x="2626885" y="2122312"/>
                  <a:pt x="2586359" y="2102165"/>
                </a:cubicBezTo>
                <a:cubicBezTo>
                  <a:pt x="2512615" y="2061870"/>
                  <a:pt x="2445515" y="2015401"/>
                  <a:pt x="2425252" y="1907839"/>
                </a:cubicBezTo>
                <a:cubicBezTo>
                  <a:pt x="2398345" y="1914338"/>
                  <a:pt x="2378414" y="1887367"/>
                  <a:pt x="2337888" y="1920838"/>
                </a:cubicBezTo>
                <a:cubicBezTo>
                  <a:pt x="2351508" y="1893866"/>
                  <a:pt x="2392034" y="1880867"/>
                  <a:pt x="2378414" y="1867219"/>
                </a:cubicBezTo>
                <a:cubicBezTo>
                  <a:pt x="2398677" y="1840572"/>
                  <a:pt x="2405321" y="1847397"/>
                  <a:pt x="2438871" y="1807102"/>
                </a:cubicBezTo>
                <a:cubicBezTo>
                  <a:pt x="2445515" y="1753158"/>
                  <a:pt x="2378082" y="1786954"/>
                  <a:pt x="2391701" y="1719687"/>
                </a:cubicBezTo>
                <a:cubicBezTo>
                  <a:pt x="2411632" y="1699540"/>
                  <a:pt x="2438871" y="1652421"/>
                  <a:pt x="2438871" y="1639097"/>
                </a:cubicBezTo>
                <a:cubicBezTo>
                  <a:pt x="2378414" y="1719687"/>
                  <a:pt x="2351175" y="1699215"/>
                  <a:pt x="2297362" y="1753158"/>
                </a:cubicBezTo>
                <a:cubicBezTo>
                  <a:pt x="2284075" y="1759657"/>
                  <a:pt x="2304338" y="1733011"/>
                  <a:pt x="2297362" y="1726511"/>
                </a:cubicBezTo>
                <a:cubicBezTo>
                  <a:pt x="2317625" y="1726511"/>
                  <a:pt x="2358483" y="1679392"/>
                  <a:pt x="2378414" y="1692716"/>
                </a:cubicBezTo>
                <a:cubicBezTo>
                  <a:pt x="2411964" y="1652421"/>
                  <a:pt x="2391701" y="1659245"/>
                  <a:pt x="2398345" y="1639097"/>
                </a:cubicBezTo>
                <a:cubicBezTo>
                  <a:pt x="2411632" y="1625774"/>
                  <a:pt x="2418608" y="1632273"/>
                  <a:pt x="2431895" y="1632273"/>
                </a:cubicBezTo>
                <a:cubicBezTo>
                  <a:pt x="2452158" y="1598802"/>
                  <a:pt x="2438871" y="1605302"/>
                  <a:pt x="2459134" y="1585154"/>
                </a:cubicBezTo>
                <a:cubicBezTo>
                  <a:pt x="2452158" y="1571831"/>
                  <a:pt x="2438871" y="1578655"/>
                  <a:pt x="2418608" y="1612126"/>
                </a:cubicBezTo>
                <a:cubicBezTo>
                  <a:pt x="2404989" y="1591978"/>
                  <a:pt x="2398677" y="1571506"/>
                  <a:pt x="2371770" y="1578330"/>
                </a:cubicBezTo>
                <a:cubicBezTo>
                  <a:pt x="2405321" y="1484416"/>
                  <a:pt x="2317957" y="1517887"/>
                  <a:pt x="2291051" y="1517887"/>
                </a:cubicBezTo>
                <a:cubicBezTo>
                  <a:pt x="2277763" y="1524712"/>
                  <a:pt x="2298026" y="1490916"/>
                  <a:pt x="2291051" y="1490916"/>
                </a:cubicBezTo>
                <a:cubicBezTo>
                  <a:pt x="2277763" y="1464269"/>
                  <a:pt x="2236905" y="1464594"/>
                  <a:pt x="2203355" y="1464594"/>
                </a:cubicBezTo>
                <a:cubicBezTo>
                  <a:pt x="2163161" y="1457770"/>
                  <a:pt x="2136254" y="1450621"/>
                  <a:pt x="2143230" y="1390178"/>
                </a:cubicBezTo>
                <a:cubicBezTo>
                  <a:pt x="2116324" y="1410326"/>
                  <a:pt x="2122967" y="1383679"/>
                  <a:pt x="2149874" y="1336560"/>
                </a:cubicBezTo>
                <a:cubicBezTo>
                  <a:pt x="2183424" y="1303089"/>
                  <a:pt x="2203687" y="1323236"/>
                  <a:pt x="2243881" y="1276442"/>
                </a:cubicBezTo>
                <a:cubicBezTo>
                  <a:pt x="2264144" y="1242646"/>
                  <a:pt x="2277763" y="1209176"/>
                  <a:pt x="2270788" y="1202676"/>
                </a:cubicBezTo>
                <a:cubicBezTo>
                  <a:pt x="2237237" y="1242971"/>
                  <a:pt x="2257168" y="1168880"/>
                  <a:pt x="2216974" y="1249471"/>
                </a:cubicBezTo>
                <a:cubicBezTo>
                  <a:pt x="2183424" y="1282941"/>
                  <a:pt x="2243881" y="1189028"/>
                  <a:pt x="2250525" y="1189028"/>
                </a:cubicBezTo>
                <a:cubicBezTo>
                  <a:pt x="2216974" y="1182204"/>
                  <a:pt x="2257500" y="1088290"/>
                  <a:pt x="2237237" y="1081466"/>
                </a:cubicBezTo>
                <a:cubicBezTo>
                  <a:pt x="2284075" y="1034347"/>
                  <a:pt x="2250525" y="1141909"/>
                  <a:pt x="2297362" y="1141909"/>
                </a:cubicBezTo>
                <a:cubicBezTo>
                  <a:pt x="2304338" y="1141909"/>
                  <a:pt x="2324601" y="1088290"/>
                  <a:pt x="2337888" y="1074642"/>
                </a:cubicBezTo>
                <a:cubicBezTo>
                  <a:pt x="2371438" y="1021024"/>
                  <a:pt x="2331245" y="1041171"/>
                  <a:pt x="2337888" y="1014525"/>
                </a:cubicBezTo>
                <a:cubicBezTo>
                  <a:pt x="2378414" y="960581"/>
                  <a:pt x="2351175" y="1041171"/>
                  <a:pt x="2398345" y="980729"/>
                </a:cubicBezTo>
                <a:cubicBezTo>
                  <a:pt x="2391701" y="1014200"/>
                  <a:pt x="2411964" y="1081466"/>
                  <a:pt x="2472421" y="973905"/>
                </a:cubicBezTo>
                <a:cubicBezTo>
                  <a:pt x="2505972" y="1007375"/>
                  <a:pt x="2552809" y="1027523"/>
                  <a:pt x="2599979" y="1034347"/>
                </a:cubicBezTo>
                <a:cubicBezTo>
                  <a:pt x="2646816" y="1040846"/>
                  <a:pt x="2700962" y="1040846"/>
                  <a:pt x="2761419" y="1040846"/>
                </a:cubicBezTo>
                <a:cubicBezTo>
                  <a:pt x="2869045" y="1047670"/>
                  <a:pt x="2969696" y="1054495"/>
                  <a:pt x="3023509" y="1141909"/>
                </a:cubicBezTo>
                <a:cubicBezTo>
                  <a:pt x="3036796" y="1141909"/>
                  <a:pt x="3029821" y="1121761"/>
                  <a:pt x="3050083" y="1108438"/>
                </a:cubicBezTo>
                <a:cubicBezTo>
                  <a:pt x="3036464" y="1148733"/>
                  <a:pt x="3076990" y="1114937"/>
                  <a:pt x="3070346" y="1141909"/>
                </a:cubicBezTo>
                <a:cubicBezTo>
                  <a:pt x="3103897" y="1081466"/>
                  <a:pt x="3063371" y="1088290"/>
                  <a:pt x="3043108" y="1088290"/>
                </a:cubicBezTo>
                <a:cubicBezTo>
                  <a:pt x="3023177" y="1088290"/>
                  <a:pt x="3016533" y="1040846"/>
                  <a:pt x="2996270" y="1040846"/>
                </a:cubicBezTo>
                <a:cubicBezTo>
                  <a:pt x="2956076" y="1047670"/>
                  <a:pt x="2922526" y="994052"/>
                  <a:pt x="2875357" y="973905"/>
                </a:cubicBezTo>
                <a:cubicBezTo>
                  <a:pt x="2915550" y="893314"/>
                  <a:pt x="2855426" y="933609"/>
                  <a:pt x="2848782" y="913462"/>
                </a:cubicBezTo>
                <a:cubicBezTo>
                  <a:pt x="2869045" y="886815"/>
                  <a:pt x="2882000" y="893314"/>
                  <a:pt x="2895620" y="900139"/>
                </a:cubicBezTo>
                <a:cubicBezTo>
                  <a:pt x="2902263" y="906963"/>
                  <a:pt x="2909239" y="920286"/>
                  <a:pt x="2909239" y="933934"/>
                </a:cubicBezTo>
                <a:cubicBezTo>
                  <a:pt x="2942789" y="900139"/>
                  <a:pt x="2969696" y="886490"/>
                  <a:pt x="3003246" y="873167"/>
                </a:cubicBezTo>
                <a:cubicBezTo>
                  <a:pt x="2996270" y="886490"/>
                  <a:pt x="2989627" y="900139"/>
                  <a:pt x="2976007" y="906963"/>
                </a:cubicBezTo>
                <a:cubicBezTo>
                  <a:pt x="2989627" y="900139"/>
                  <a:pt x="2996602" y="900139"/>
                  <a:pt x="3003246" y="906963"/>
                </a:cubicBezTo>
                <a:cubicBezTo>
                  <a:pt x="3016533" y="886815"/>
                  <a:pt x="3016865" y="879666"/>
                  <a:pt x="3030153" y="859519"/>
                </a:cubicBezTo>
                <a:cubicBezTo>
                  <a:pt x="3003246" y="919961"/>
                  <a:pt x="3056727" y="886490"/>
                  <a:pt x="3090609" y="866343"/>
                </a:cubicBezTo>
                <a:cubicBezTo>
                  <a:pt x="3090609" y="879666"/>
                  <a:pt x="3070014" y="893314"/>
                  <a:pt x="3056727" y="906963"/>
                </a:cubicBezTo>
                <a:cubicBezTo>
                  <a:pt x="3070014" y="913462"/>
                  <a:pt x="3083634" y="900139"/>
                  <a:pt x="3076990" y="920286"/>
                </a:cubicBezTo>
                <a:cubicBezTo>
                  <a:pt x="3090277" y="927110"/>
                  <a:pt x="3103897" y="886490"/>
                  <a:pt x="3097253" y="886490"/>
                </a:cubicBezTo>
                <a:cubicBezTo>
                  <a:pt x="3117516" y="886490"/>
                  <a:pt x="3103565" y="920286"/>
                  <a:pt x="3137447" y="900139"/>
                </a:cubicBezTo>
                <a:cubicBezTo>
                  <a:pt x="3170997" y="859844"/>
                  <a:pt x="3130803" y="879991"/>
                  <a:pt x="3164354" y="846520"/>
                </a:cubicBezTo>
                <a:cubicBezTo>
                  <a:pt x="3157710" y="839696"/>
                  <a:pt x="3150734" y="819549"/>
                  <a:pt x="3150734" y="805900"/>
                </a:cubicBezTo>
                <a:cubicBezTo>
                  <a:pt x="3144091" y="785753"/>
                  <a:pt x="3144091" y="772754"/>
                  <a:pt x="3144091" y="752607"/>
                </a:cubicBezTo>
                <a:cubicBezTo>
                  <a:pt x="3150734" y="745783"/>
                  <a:pt x="3157710" y="758781"/>
                  <a:pt x="3170997" y="765605"/>
                </a:cubicBezTo>
                <a:cubicBezTo>
                  <a:pt x="3177641" y="778929"/>
                  <a:pt x="3191261" y="785753"/>
                  <a:pt x="3211523" y="765605"/>
                </a:cubicBezTo>
                <a:cubicBezTo>
                  <a:pt x="3218167" y="711987"/>
                  <a:pt x="3177641" y="705163"/>
                  <a:pt x="3150734" y="698339"/>
                </a:cubicBezTo>
                <a:cubicBezTo>
                  <a:pt x="3177641" y="671692"/>
                  <a:pt x="3191261" y="664868"/>
                  <a:pt x="3204880" y="685015"/>
                </a:cubicBezTo>
                <a:cubicBezTo>
                  <a:pt x="3211523" y="671692"/>
                  <a:pt x="3204880" y="672017"/>
                  <a:pt x="3204880" y="665193"/>
                </a:cubicBezTo>
                <a:cubicBezTo>
                  <a:pt x="3211523" y="651869"/>
                  <a:pt x="3218167" y="658369"/>
                  <a:pt x="3225143" y="665193"/>
                </a:cubicBezTo>
                <a:cubicBezTo>
                  <a:pt x="3191261" y="645045"/>
                  <a:pt x="3204547" y="604750"/>
                  <a:pt x="3177641" y="570954"/>
                </a:cubicBezTo>
                <a:cubicBezTo>
                  <a:pt x="3238098" y="497189"/>
                  <a:pt x="3151067" y="544308"/>
                  <a:pt x="3191261" y="483865"/>
                </a:cubicBezTo>
                <a:cubicBezTo>
                  <a:pt x="3224811" y="557631"/>
                  <a:pt x="3318818" y="470217"/>
                  <a:pt x="3338749" y="550807"/>
                </a:cubicBezTo>
                <a:cubicBezTo>
                  <a:pt x="3352368" y="544308"/>
                  <a:pt x="3365987" y="530659"/>
                  <a:pt x="3359012" y="530659"/>
                </a:cubicBezTo>
                <a:cubicBezTo>
                  <a:pt x="3399538" y="497189"/>
                  <a:pt x="3399538" y="564130"/>
                  <a:pt x="3439731" y="530659"/>
                </a:cubicBezTo>
                <a:cubicBezTo>
                  <a:pt x="3399538" y="624573"/>
                  <a:pt x="3486901" y="577454"/>
                  <a:pt x="3507164" y="591102"/>
                </a:cubicBezTo>
                <a:cubicBezTo>
                  <a:pt x="3507164" y="685015"/>
                  <a:pt x="3648009" y="718811"/>
                  <a:pt x="3654985" y="805900"/>
                </a:cubicBezTo>
                <a:cubicBezTo>
                  <a:pt x="3701822" y="765605"/>
                  <a:pt x="3668272" y="826048"/>
                  <a:pt x="3728729" y="792577"/>
                </a:cubicBezTo>
                <a:cubicBezTo>
                  <a:pt x="3715109" y="805900"/>
                  <a:pt x="3708466" y="806225"/>
                  <a:pt x="3701490" y="819549"/>
                </a:cubicBezTo>
                <a:cubicBezTo>
                  <a:pt x="3735372" y="806225"/>
                  <a:pt x="3762611" y="812724"/>
                  <a:pt x="3789518" y="819549"/>
                </a:cubicBezTo>
                <a:cubicBezTo>
                  <a:pt x="3816092" y="819549"/>
                  <a:pt x="3849310" y="819549"/>
                  <a:pt x="3889836" y="805900"/>
                </a:cubicBezTo>
                <a:cubicBezTo>
                  <a:pt x="3909767" y="779254"/>
                  <a:pt x="3849310" y="805900"/>
                  <a:pt x="3889836" y="765605"/>
                </a:cubicBezTo>
                <a:cubicBezTo>
                  <a:pt x="3936674" y="785753"/>
                  <a:pt x="3930030" y="832872"/>
                  <a:pt x="4004107" y="799401"/>
                </a:cubicBezTo>
                <a:cubicBezTo>
                  <a:pt x="3990487" y="826048"/>
                  <a:pt x="3990487" y="839371"/>
                  <a:pt x="3990487" y="853019"/>
                </a:cubicBezTo>
                <a:cubicBezTo>
                  <a:pt x="4004107" y="853019"/>
                  <a:pt x="4037657" y="799401"/>
                  <a:pt x="4037657" y="819549"/>
                </a:cubicBezTo>
                <a:cubicBezTo>
                  <a:pt x="4017726" y="853019"/>
                  <a:pt x="4010750" y="839371"/>
                  <a:pt x="3997463" y="859519"/>
                </a:cubicBezTo>
                <a:cubicBezTo>
                  <a:pt x="4024037" y="859519"/>
                  <a:pt x="4031013" y="859844"/>
                  <a:pt x="4051276" y="879991"/>
                </a:cubicBezTo>
                <a:cubicBezTo>
                  <a:pt x="4054598" y="866343"/>
                  <a:pt x="4059581" y="859519"/>
                  <a:pt x="4067221" y="852045"/>
                </a:cubicBezTo>
                <a:lnTo>
                  <a:pt x="4092135" y="826048"/>
                </a:lnTo>
                <a:lnTo>
                  <a:pt x="4076854" y="849770"/>
                </a:lnTo>
                <a:cubicBezTo>
                  <a:pt x="4059913" y="886165"/>
                  <a:pt x="4076190" y="900139"/>
                  <a:pt x="4111733" y="879991"/>
                </a:cubicBezTo>
                <a:cubicBezTo>
                  <a:pt x="4118377" y="866343"/>
                  <a:pt x="4111733" y="866343"/>
                  <a:pt x="4104758" y="859519"/>
                </a:cubicBezTo>
                <a:cubicBezTo>
                  <a:pt x="4125021" y="853019"/>
                  <a:pt x="4158571" y="826373"/>
                  <a:pt x="4171858" y="826373"/>
                </a:cubicBezTo>
                <a:cubicBezTo>
                  <a:pt x="4138308" y="859844"/>
                  <a:pt x="4125021" y="879991"/>
                  <a:pt x="4111733" y="920286"/>
                </a:cubicBezTo>
                <a:cubicBezTo>
                  <a:pt x="4138640" y="900139"/>
                  <a:pt x="4144951" y="954082"/>
                  <a:pt x="4178834" y="933934"/>
                </a:cubicBezTo>
                <a:cubicBezTo>
                  <a:pt x="4198765" y="900139"/>
                  <a:pt x="4131664" y="920286"/>
                  <a:pt x="4185477" y="873167"/>
                </a:cubicBezTo>
                <a:cubicBezTo>
                  <a:pt x="4171858" y="920286"/>
                  <a:pt x="4205741" y="893314"/>
                  <a:pt x="4239291" y="879991"/>
                </a:cubicBezTo>
                <a:cubicBezTo>
                  <a:pt x="4212384" y="906638"/>
                  <a:pt x="4212384" y="927110"/>
                  <a:pt x="4232647" y="933934"/>
                </a:cubicBezTo>
                <a:cubicBezTo>
                  <a:pt x="4246267" y="947258"/>
                  <a:pt x="4279485" y="940434"/>
                  <a:pt x="4313367" y="906963"/>
                </a:cubicBezTo>
                <a:cubicBezTo>
                  <a:pt x="4333298" y="913462"/>
                  <a:pt x="4279817" y="980404"/>
                  <a:pt x="4326654" y="940109"/>
                </a:cubicBezTo>
                <a:cubicBezTo>
                  <a:pt x="4299748" y="973905"/>
                  <a:pt x="4313367" y="994377"/>
                  <a:pt x="4326654" y="1007700"/>
                </a:cubicBezTo>
                <a:cubicBezTo>
                  <a:pt x="4346917" y="994377"/>
                  <a:pt x="4340274" y="987553"/>
                  <a:pt x="4340274" y="987553"/>
                </a:cubicBezTo>
                <a:cubicBezTo>
                  <a:pt x="4380468" y="953757"/>
                  <a:pt x="4306391" y="1081141"/>
                  <a:pt x="4387111" y="1027523"/>
                </a:cubicBezTo>
                <a:cubicBezTo>
                  <a:pt x="4373492" y="1034347"/>
                  <a:pt x="4373492" y="1041171"/>
                  <a:pt x="4373492" y="1047670"/>
                </a:cubicBezTo>
                <a:cubicBezTo>
                  <a:pt x="4387111" y="1041171"/>
                  <a:pt x="4387111" y="1027848"/>
                  <a:pt x="4407374" y="1021024"/>
                </a:cubicBezTo>
                <a:cubicBezTo>
                  <a:pt x="4407374" y="1041171"/>
                  <a:pt x="4393755" y="1041171"/>
                  <a:pt x="4373492" y="1068143"/>
                </a:cubicBezTo>
                <a:cubicBezTo>
                  <a:pt x="4407042" y="1041171"/>
                  <a:pt x="4433949" y="1034672"/>
                  <a:pt x="4467499" y="1021024"/>
                </a:cubicBezTo>
                <a:cubicBezTo>
                  <a:pt x="4454212" y="1041171"/>
                  <a:pt x="4433949" y="1068143"/>
                  <a:pt x="4447236" y="1074642"/>
                </a:cubicBezTo>
                <a:cubicBezTo>
                  <a:pt x="4467499" y="1021024"/>
                  <a:pt x="4514669" y="1041171"/>
                  <a:pt x="4467499" y="1081466"/>
                </a:cubicBezTo>
                <a:cubicBezTo>
                  <a:pt x="4481118" y="1081466"/>
                  <a:pt x="4515001" y="1067818"/>
                  <a:pt x="4515001" y="1054495"/>
                </a:cubicBezTo>
                <a:cubicBezTo>
                  <a:pt x="4521644" y="1054495"/>
                  <a:pt x="4487762" y="1128585"/>
                  <a:pt x="4548219" y="1081466"/>
                </a:cubicBezTo>
                <a:cubicBezTo>
                  <a:pt x="4521312" y="1148733"/>
                  <a:pt x="4595389" y="1148733"/>
                  <a:pt x="4648870" y="1101614"/>
                </a:cubicBezTo>
                <a:cubicBezTo>
                  <a:pt x="4669133" y="1081466"/>
                  <a:pt x="4662489" y="1114937"/>
                  <a:pt x="4655846" y="1128261"/>
                </a:cubicBezTo>
                <a:cubicBezTo>
                  <a:pt x="4662489" y="1141909"/>
                  <a:pt x="4696372" y="1095115"/>
                  <a:pt x="4703015" y="1115262"/>
                </a:cubicBezTo>
                <a:cubicBezTo>
                  <a:pt x="4703015" y="1074967"/>
                  <a:pt x="4675776" y="1054495"/>
                  <a:pt x="4642226" y="1040846"/>
                </a:cubicBezTo>
                <a:cubicBezTo>
                  <a:pt x="4608676" y="1074642"/>
                  <a:pt x="4649202" y="1068143"/>
                  <a:pt x="4615652" y="1101614"/>
                </a:cubicBezTo>
                <a:cubicBezTo>
                  <a:pt x="4609008" y="1074967"/>
                  <a:pt x="4561506" y="1135410"/>
                  <a:pt x="4554863" y="1108438"/>
                </a:cubicBezTo>
                <a:cubicBezTo>
                  <a:pt x="4568482" y="1095115"/>
                  <a:pt x="4568482" y="1101614"/>
                  <a:pt x="4575126" y="1108438"/>
                </a:cubicBezTo>
                <a:cubicBezTo>
                  <a:pt x="4622295" y="1041171"/>
                  <a:pt x="4622295" y="1000876"/>
                  <a:pt x="4609008" y="973905"/>
                </a:cubicBezTo>
                <a:cubicBezTo>
                  <a:pt x="4649202" y="953757"/>
                  <a:pt x="4642226" y="1000551"/>
                  <a:pt x="4635582" y="1027523"/>
                </a:cubicBezTo>
                <a:cubicBezTo>
                  <a:pt x="4689396" y="1000551"/>
                  <a:pt x="4696039" y="1081466"/>
                  <a:pt x="4783403" y="987553"/>
                </a:cubicBezTo>
                <a:cubicBezTo>
                  <a:pt x="4763472" y="1047995"/>
                  <a:pt x="4837216" y="994052"/>
                  <a:pt x="4877742" y="987553"/>
                </a:cubicBezTo>
                <a:cubicBezTo>
                  <a:pt x="4850836" y="1041171"/>
                  <a:pt x="4830573" y="1000876"/>
                  <a:pt x="4803666" y="1021024"/>
                </a:cubicBezTo>
                <a:cubicBezTo>
                  <a:pt x="4756828" y="1074967"/>
                  <a:pt x="4857147" y="1007375"/>
                  <a:pt x="4830240" y="1054495"/>
                </a:cubicBezTo>
                <a:cubicBezTo>
                  <a:pt x="4857147" y="1047670"/>
                  <a:pt x="4850836" y="1014525"/>
                  <a:pt x="4877742" y="1007700"/>
                </a:cubicBezTo>
                <a:cubicBezTo>
                  <a:pt x="4904317" y="1041171"/>
                  <a:pt x="4897673" y="1121761"/>
                  <a:pt x="4971749" y="1108438"/>
                </a:cubicBezTo>
                <a:cubicBezTo>
                  <a:pt x="4985037" y="1095115"/>
                  <a:pt x="4971749" y="1094790"/>
                  <a:pt x="4964774" y="1088290"/>
                </a:cubicBezTo>
                <a:cubicBezTo>
                  <a:pt x="4991680" y="1081466"/>
                  <a:pt x="4985037" y="1087966"/>
                  <a:pt x="5018587" y="1061319"/>
                </a:cubicBezTo>
                <a:cubicBezTo>
                  <a:pt x="5004967" y="1074642"/>
                  <a:pt x="5018587" y="1088290"/>
                  <a:pt x="5025230" y="1068143"/>
                </a:cubicBezTo>
                <a:cubicBezTo>
                  <a:pt x="5045494" y="1061319"/>
                  <a:pt x="5005300" y="1135085"/>
                  <a:pt x="5038850" y="1121436"/>
                </a:cubicBezTo>
                <a:cubicBezTo>
                  <a:pt x="5025230" y="1128261"/>
                  <a:pt x="5018919" y="1135085"/>
                  <a:pt x="5005300" y="1148408"/>
                </a:cubicBezTo>
                <a:cubicBezTo>
                  <a:pt x="5011943" y="1148408"/>
                  <a:pt x="5011611" y="1155232"/>
                  <a:pt x="5018587" y="1162056"/>
                </a:cubicBezTo>
                <a:cubicBezTo>
                  <a:pt x="5025230" y="1148733"/>
                  <a:pt x="5031874" y="1141909"/>
                  <a:pt x="5031874" y="1135085"/>
                </a:cubicBezTo>
                <a:cubicBezTo>
                  <a:pt x="5045494" y="1168556"/>
                  <a:pt x="5072732" y="1202351"/>
                  <a:pt x="5099307" y="1228998"/>
                </a:cubicBezTo>
                <a:cubicBezTo>
                  <a:pt x="5126213" y="1262794"/>
                  <a:pt x="5153120" y="1296265"/>
                  <a:pt x="5146144" y="1336560"/>
                </a:cubicBezTo>
                <a:cubicBezTo>
                  <a:pt x="5159764" y="1343384"/>
                  <a:pt x="5173051" y="1316412"/>
                  <a:pt x="5159764" y="1316412"/>
                </a:cubicBezTo>
                <a:cubicBezTo>
                  <a:pt x="5193314" y="1296265"/>
                  <a:pt x="5193314" y="1330061"/>
                  <a:pt x="5173383" y="1343384"/>
                </a:cubicBezTo>
                <a:cubicBezTo>
                  <a:pt x="5247127" y="1336560"/>
                  <a:pt x="5206933" y="1390178"/>
                  <a:pt x="5267390" y="1390178"/>
                </a:cubicBezTo>
                <a:cubicBezTo>
                  <a:pt x="5200290" y="1457445"/>
                  <a:pt x="5300941" y="1437297"/>
                  <a:pt x="5253771" y="1477592"/>
                </a:cubicBezTo>
                <a:cubicBezTo>
                  <a:pt x="5260414" y="1497740"/>
                  <a:pt x="5300608" y="1437622"/>
                  <a:pt x="5300608" y="1450946"/>
                </a:cubicBezTo>
                <a:cubicBezTo>
                  <a:pt x="5314228" y="1457770"/>
                  <a:pt x="5348110" y="1491241"/>
                  <a:pt x="5361397" y="1497740"/>
                </a:cubicBezTo>
                <a:cubicBezTo>
                  <a:pt x="5374685" y="1484416"/>
                  <a:pt x="5387972" y="1477917"/>
                  <a:pt x="5408235" y="1464594"/>
                </a:cubicBezTo>
                <a:cubicBezTo>
                  <a:pt x="5414879" y="1477917"/>
                  <a:pt x="5388304" y="1477592"/>
                  <a:pt x="5381660" y="1497740"/>
                </a:cubicBezTo>
                <a:cubicBezTo>
                  <a:pt x="5428498" y="1477592"/>
                  <a:pt x="5368041" y="1551683"/>
                  <a:pt x="5441785" y="1504564"/>
                </a:cubicBezTo>
                <a:cubicBezTo>
                  <a:pt x="5441785" y="1517887"/>
                  <a:pt x="5428498" y="1524712"/>
                  <a:pt x="5408235" y="1531536"/>
                </a:cubicBezTo>
                <a:cubicBezTo>
                  <a:pt x="5421522" y="1531536"/>
                  <a:pt x="5462380" y="1531536"/>
                  <a:pt x="5475668" y="1504564"/>
                </a:cubicBezTo>
                <a:cubicBezTo>
                  <a:pt x="5502574" y="1484416"/>
                  <a:pt x="5482311" y="1524712"/>
                  <a:pt x="5515861" y="1490916"/>
                </a:cubicBezTo>
                <a:cubicBezTo>
                  <a:pt x="5515861" y="1504564"/>
                  <a:pt x="5495598" y="1511388"/>
                  <a:pt x="5481979" y="1517887"/>
                </a:cubicBezTo>
                <a:cubicBezTo>
                  <a:pt x="5529149" y="1524712"/>
                  <a:pt x="5529149" y="1578330"/>
                  <a:pt x="5575986" y="1585154"/>
                </a:cubicBezTo>
                <a:cubicBezTo>
                  <a:pt x="5556055" y="1591978"/>
                  <a:pt x="5549412" y="1598802"/>
                  <a:pt x="5549412" y="1612126"/>
                </a:cubicBezTo>
                <a:cubicBezTo>
                  <a:pt x="5576318" y="1591978"/>
                  <a:pt x="5609869" y="1598477"/>
                  <a:pt x="5616512" y="1571506"/>
                </a:cubicBezTo>
                <a:cubicBezTo>
                  <a:pt x="5636775" y="1571506"/>
                  <a:pt x="5657038" y="1571831"/>
                  <a:pt x="5650395" y="1591978"/>
                </a:cubicBezTo>
                <a:cubicBezTo>
                  <a:pt x="5657038" y="1585154"/>
                  <a:pt x="5676969" y="1571831"/>
                  <a:pt x="5717495" y="1545184"/>
                </a:cubicBezTo>
                <a:cubicBezTo>
                  <a:pt x="5697232" y="1531536"/>
                  <a:pt x="5663682" y="1511388"/>
                  <a:pt x="5616512" y="1551683"/>
                </a:cubicBezTo>
                <a:cubicBezTo>
                  <a:pt x="5616512" y="1545184"/>
                  <a:pt x="5657038" y="1524712"/>
                  <a:pt x="5643419" y="1517887"/>
                </a:cubicBezTo>
                <a:cubicBezTo>
                  <a:pt x="5609869" y="1517887"/>
                  <a:pt x="5562699" y="1531536"/>
                  <a:pt x="5522505" y="1504564"/>
                </a:cubicBezTo>
                <a:cubicBezTo>
                  <a:pt x="5549412" y="1484416"/>
                  <a:pt x="5542768" y="1524712"/>
                  <a:pt x="5569675" y="1497740"/>
                </a:cubicBezTo>
                <a:cubicBezTo>
                  <a:pt x="5569675" y="1484416"/>
                  <a:pt x="5529149" y="1464269"/>
                  <a:pt x="5488623" y="1484416"/>
                </a:cubicBezTo>
                <a:cubicBezTo>
                  <a:pt x="5502242" y="1470768"/>
                  <a:pt x="5515861" y="1457770"/>
                  <a:pt x="5522505" y="1437622"/>
                </a:cubicBezTo>
                <a:cubicBezTo>
                  <a:pt x="5475335" y="1450946"/>
                  <a:pt x="5522505" y="1376855"/>
                  <a:pt x="5435142" y="1417150"/>
                </a:cubicBezTo>
                <a:cubicBezTo>
                  <a:pt x="5435142" y="1403826"/>
                  <a:pt x="5448761" y="1390178"/>
                  <a:pt x="5441785" y="1383354"/>
                </a:cubicBezTo>
                <a:cubicBezTo>
                  <a:pt x="5428498" y="1376855"/>
                  <a:pt x="5414879" y="1410651"/>
                  <a:pt x="5428498" y="1410651"/>
                </a:cubicBezTo>
                <a:cubicBezTo>
                  <a:pt x="5361397" y="1430798"/>
                  <a:pt x="5448429" y="1309913"/>
                  <a:pt x="5394615" y="1330061"/>
                </a:cubicBezTo>
                <a:cubicBezTo>
                  <a:pt x="5387972" y="1309913"/>
                  <a:pt x="5415211" y="1309588"/>
                  <a:pt x="5435142" y="1296265"/>
                </a:cubicBezTo>
                <a:cubicBezTo>
                  <a:pt x="5401591" y="1296265"/>
                  <a:pt x="5401923" y="1282941"/>
                  <a:pt x="5381660" y="1269618"/>
                </a:cubicBezTo>
                <a:cubicBezTo>
                  <a:pt x="5368041" y="1303089"/>
                  <a:pt x="5381660" y="1303089"/>
                  <a:pt x="5381660" y="1336560"/>
                </a:cubicBezTo>
                <a:cubicBezTo>
                  <a:pt x="5334491" y="1350208"/>
                  <a:pt x="5368041" y="1276442"/>
                  <a:pt x="5320871" y="1289766"/>
                </a:cubicBezTo>
                <a:cubicBezTo>
                  <a:pt x="5334491" y="1283266"/>
                  <a:pt x="5347778" y="1276442"/>
                  <a:pt x="5347778" y="1282941"/>
                </a:cubicBezTo>
                <a:cubicBezTo>
                  <a:pt x="5347778" y="1242646"/>
                  <a:pt x="5314228" y="1289440"/>
                  <a:pt x="5368041" y="1222499"/>
                </a:cubicBezTo>
                <a:cubicBezTo>
                  <a:pt x="5368041" y="1202351"/>
                  <a:pt x="5341134" y="1222499"/>
                  <a:pt x="5327515" y="1222499"/>
                </a:cubicBezTo>
                <a:cubicBezTo>
                  <a:pt x="5307584" y="1249146"/>
                  <a:pt x="5347778" y="1229323"/>
                  <a:pt x="5347778" y="1242646"/>
                </a:cubicBezTo>
                <a:cubicBezTo>
                  <a:pt x="5327847" y="1249471"/>
                  <a:pt x="5307584" y="1256295"/>
                  <a:pt x="5287653" y="1269618"/>
                </a:cubicBezTo>
                <a:cubicBezTo>
                  <a:pt x="5314560" y="1236147"/>
                  <a:pt x="5327515" y="1209176"/>
                  <a:pt x="5314228" y="1182204"/>
                </a:cubicBezTo>
                <a:cubicBezTo>
                  <a:pt x="5307584" y="1182204"/>
                  <a:pt x="5287653" y="1202351"/>
                  <a:pt x="5274034" y="1215675"/>
                </a:cubicBezTo>
                <a:cubicBezTo>
                  <a:pt x="5260747" y="1208851"/>
                  <a:pt x="5280345" y="1195852"/>
                  <a:pt x="5293965" y="1182204"/>
                </a:cubicBezTo>
                <a:cubicBezTo>
                  <a:pt x="5199958" y="1182204"/>
                  <a:pt x="5186338" y="1094790"/>
                  <a:pt x="5119238" y="1054495"/>
                </a:cubicBezTo>
                <a:cubicBezTo>
                  <a:pt x="5079044" y="1027523"/>
                  <a:pt x="5011943" y="1007375"/>
                  <a:pt x="5005300" y="973905"/>
                </a:cubicBezTo>
                <a:cubicBezTo>
                  <a:pt x="4992012" y="946933"/>
                  <a:pt x="4897673" y="960581"/>
                  <a:pt x="4931223" y="906963"/>
                </a:cubicBezTo>
                <a:cubicBezTo>
                  <a:pt x="4910960" y="873167"/>
                  <a:pt x="4877410" y="846520"/>
                  <a:pt x="4850503" y="819549"/>
                </a:cubicBezTo>
                <a:cubicBezTo>
                  <a:pt x="4816953" y="799401"/>
                  <a:pt x="4790047" y="779254"/>
                  <a:pt x="4763140" y="752607"/>
                </a:cubicBezTo>
                <a:cubicBezTo>
                  <a:pt x="4776759" y="738959"/>
                  <a:pt x="4790379" y="738959"/>
                  <a:pt x="4803666" y="725635"/>
                </a:cubicBezTo>
                <a:cubicBezTo>
                  <a:pt x="4823929" y="705488"/>
                  <a:pt x="4790379" y="711987"/>
                  <a:pt x="4790379" y="705163"/>
                </a:cubicBezTo>
                <a:cubicBezTo>
                  <a:pt x="4756828" y="725310"/>
                  <a:pt x="4797022" y="718811"/>
                  <a:pt x="4763140" y="745783"/>
                </a:cubicBezTo>
                <a:cubicBezTo>
                  <a:pt x="4716302" y="745783"/>
                  <a:pt x="4689396" y="671692"/>
                  <a:pt x="4642226" y="658369"/>
                </a:cubicBezTo>
                <a:cubicBezTo>
                  <a:pt x="4662489" y="645045"/>
                  <a:pt x="4662489" y="665193"/>
                  <a:pt x="4682752" y="638221"/>
                </a:cubicBezTo>
                <a:cubicBezTo>
                  <a:pt x="4676109" y="618073"/>
                  <a:pt x="4609008" y="691839"/>
                  <a:pt x="4629271" y="645045"/>
                </a:cubicBezTo>
                <a:cubicBezTo>
                  <a:pt x="4642558" y="631397"/>
                  <a:pt x="4655846" y="631397"/>
                  <a:pt x="4655846" y="638221"/>
                </a:cubicBezTo>
                <a:cubicBezTo>
                  <a:pt x="4682752" y="591102"/>
                  <a:pt x="4602364" y="624573"/>
                  <a:pt x="4615652" y="597601"/>
                </a:cubicBezTo>
                <a:cubicBezTo>
                  <a:pt x="4602364" y="611249"/>
                  <a:pt x="4602032" y="618073"/>
                  <a:pt x="4602032" y="624573"/>
                </a:cubicBezTo>
                <a:cubicBezTo>
                  <a:pt x="4595389" y="611249"/>
                  <a:pt x="4581769" y="584603"/>
                  <a:pt x="4561838" y="570954"/>
                </a:cubicBezTo>
                <a:cubicBezTo>
                  <a:pt x="4548219" y="550807"/>
                  <a:pt x="4528288" y="544308"/>
                  <a:pt x="4501381" y="570954"/>
                </a:cubicBezTo>
                <a:cubicBezTo>
                  <a:pt x="4487762" y="564455"/>
                  <a:pt x="4521644" y="537483"/>
                  <a:pt x="4501381" y="537483"/>
                </a:cubicBezTo>
                <a:cubicBezTo>
                  <a:pt x="4491748" y="532609"/>
                  <a:pt x="4477464" y="551132"/>
                  <a:pt x="4460855" y="569979"/>
                </a:cubicBezTo>
                <a:cubicBezTo>
                  <a:pt x="4490752" y="524160"/>
                  <a:pt x="4411360" y="502388"/>
                  <a:pt x="4393755" y="490689"/>
                </a:cubicBezTo>
                <a:cubicBezTo>
                  <a:pt x="4447568" y="443570"/>
                  <a:pt x="4447568" y="510512"/>
                  <a:pt x="4494738" y="463393"/>
                </a:cubicBezTo>
                <a:cubicBezTo>
                  <a:pt x="4454212" y="450069"/>
                  <a:pt x="4420662" y="409774"/>
                  <a:pt x="4360205" y="443245"/>
                </a:cubicBezTo>
                <a:cubicBezTo>
                  <a:pt x="4360205" y="375978"/>
                  <a:pt x="4313035" y="355831"/>
                  <a:pt x="4265865" y="335683"/>
                </a:cubicBezTo>
                <a:cubicBezTo>
                  <a:pt x="4245934" y="329184"/>
                  <a:pt x="4219028" y="322685"/>
                  <a:pt x="4199097" y="302538"/>
                </a:cubicBezTo>
                <a:cubicBezTo>
                  <a:pt x="4185477" y="295713"/>
                  <a:pt x="4172190" y="275241"/>
                  <a:pt x="4165547" y="241770"/>
                </a:cubicBezTo>
                <a:cubicBezTo>
                  <a:pt x="4138640" y="248269"/>
                  <a:pt x="4104758" y="261918"/>
                  <a:pt x="4104758" y="234946"/>
                </a:cubicBezTo>
                <a:cubicBezTo>
                  <a:pt x="4111733" y="228122"/>
                  <a:pt x="4125021" y="221948"/>
                  <a:pt x="4131996" y="208299"/>
                </a:cubicBezTo>
                <a:cubicBezTo>
                  <a:pt x="4118377" y="188152"/>
                  <a:pt x="4084827" y="188152"/>
                  <a:pt x="4064896" y="188152"/>
                </a:cubicBezTo>
                <a:cubicBezTo>
                  <a:pt x="4037989" y="188152"/>
                  <a:pt x="4024370" y="181003"/>
                  <a:pt x="4031013" y="134208"/>
                </a:cubicBezTo>
                <a:cubicBezTo>
                  <a:pt x="4064564" y="107237"/>
                  <a:pt x="4024370" y="174503"/>
                  <a:pt x="4057920" y="168004"/>
                </a:cubicBezTo>
                <a:cubicBezTo>
                  <a:pt x="4091802" y="100737"/>
                  <a:pt x="4064564" y="80590"/>
                  <a:pt x="4044633" y="60443"/>
                </a:cubicBezTo>
                <a:cubicBezTo>
                  <a:pt x="4078183" y="26647"/>
                  <a:pt x="4091470" y="53618"/>
                  <a:pt x="4125021"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627821226"/>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16523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rush Stroke 06">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6757542" y="0"/>
            <a:ext cx="7175104" cy="7019132"/>
          </a:xfrm>
          <a:custGeom>
            <a:avLst/>
            <a:gdLst>
              <a:gd name="connsiteX0" fmla="*/ 449108 w 7175104"/>
              <a:gd name="connsiteY0" fmla="*/ 6878100 h 7019132"/>
              <a:gd name="connsiteX1" fmla="*/ 456749 w 7175104"/>
              <a:gd name="connsiteY1" fmla="*/ 6898572 h 7019132"/>
              <a:gd name="connsiteX2" fmla="*/ 450105 w 7175104"/>
              <a:gd name="connsiteY2" fmla="*/ 6898572 h 7019132"/>
              <a:gd name="connsiteX3" fmla="*/ 429842 w 7175104"/>
              <a:gd name="connsiteY3" fmla="*/ 6884924 h 7019132"/>
              <a:gd name="connsiteX4" fmla="*/ 411572 w 7175104"/>
              <a:gd name="connsiteY4" fmla="*/ 6781912 h 7019132"/>
              <a:gd name="connsiteX5" fmla="*/ 412236 w 7175104"/>
              <a:gd name="connsiteY5" fmla="*/ 6782237 h 7019132"/>
              <a:gd name="connsiteX6" fmla="*/ 417883 w 7175104"/>
              <a:gd name="connsiteY6" fmla="*/ 6795560 h 7019132"/>
              <a:gd name="connsiteX7" fmla="*/ 416555 w 7175104"/>
              <a:gd name="connsiteY7" fmla="*/ 6791010 h 7019132"/>
              <a:gd name="connsiteX8" fmla="*/ 429842 w 7175104"/>
              <a:gd name="connsiteY8" fmla="*/ 6791010 h 7019132"/>
              <a:gd name="connsiteX9" fmla="*/ 450105 w 7175104"/>
              <a:gd name="connsiteY9" fmla="*/ 6791010 h 7019132"/>
              <a:gd name="connsiteX10" fmla="*/ 564375 w 7175104"/>
              <a:gd name="connsiteY10" fmla="*/ 6791010 h 7019132"/>
              <a:gd name="connsiteX11" fmla="*/ 629815 w 7175104"/>
              <a:gd name="connsiteY11" fmla="*/ 6788411 h 7019132"/>
              <a:gd name="connsiteX12" fmla="*/ 670009 w 7175104"/>
              <a:gd name="connsiteY12" fmla="*/ 6790036 h 7019132"/>
              <a:gd name="connsiteX13" fmla="*/ 671669 w 7175104"/>
              <a:gd name="connsiteY13" fmla="*/ 6794585 h 7019132"/>
              <a:gd name="connsiteX14" fmla="*/ 678645 w 7175104"/>
              <a:gd name="connsiteY14" fmla="*/ 6811158 h 7019132"/>
              <a:gd name="connsiteX15" fmla="*/ 672002 w 7175104"/>
              <a:gd name="connsiteY15" fmla="*/ 6811158 h 7019132"/>
              <a:gd name="connsiteX16" fmla="*/ 651739 w 7175104"/>
              <a:gd name="connsiteY16" fmla="*/ 6817982 h 7019132"/>
              <a:gd name="connsiteX17" fmla="*/ 617856 w 7175104"/>
              <a:gd name="connsiteY17" fmla="*/ 6824806 h 7019132"/>
              <a:gd name="connsiteX18" fmla="*/ 537468 w 7175104"/>
              <a:gd name="connsiteY18" fmla="*/ 6830981 h 7019132"/>
              <a:gd name="connsiteX19" fmla="*/ 470368 w 7175104"/>
              <a:gd name="connsiteY19" fmla="*/ 6870626 h 7019132"/>
              <a:gd name="connsiteX20" fmla="*/ 449108 w 7175104"/>
              <a:gd name="connsiteY20" fmla="*/ 6878100 h 7019132"/>
              <a:gd name="connsiteX21" fmla="*/ 432499 w 7175104"/>
              <a:gd name="connsiteY21" fmla="*/ 6833905 h 7019132"/>
              <a:gd name="connsiteX22" fmla="*/ 418215 w 7175104"/>
              <a:gd name="connsiteY22" fmla="*/ 6797835 h 7019132"/>
              <a:gd name="connsiteX23" fmla="*/ 418548 w 7175104"/>
              <a:gd name="connsiteY23" fmla="*/ 6800109 h 7019132"/>
              <a:gd name="connsiteX24" fmla="*/ 411572 w 7175104"/>
              <a:gd name="connsiteY24" fmla="*/ 6781912 h 7019132"/>
              <a:gd name="connsiteX25" fmla="*/ 386658 w 7175104"/>
              <a:gd name="connsiteY25" fmla="*/ 6752990 h 7019132"/>
              <a:gd name="connsiteX26" fmla="*/ 376361 w 7175104"/>
              <a:gd name="connsiteY26" fmla="*/ 6757215 h 7019132"/>
              <a:gd name="connsiteX27" fmla="*/ 379350 w 7175104"/>
              <a:gd name="connsiteY27" fmla="*/ 6753965 h 7019132"/>
              <a:gd name="connsiteX28" fmla="*/ 398949 w 7175104"/>
              <a:gd name="connsiteY28" fmla="*/ 6747791 h 7019132"/>
              <a:gd name="connsiteX29" fmla="*/ 403267 w 7175104"/>
              <a:gd name="connsiteY29" fmla="*/ 6750390 h 7019132"/>
              <a:gd name="connsiteX30" fmla="*/ 386658 w 7175104"/>
              <a:gd name="connsiteY30" fmla="*/ 6752990 h 7019132"/>
              <a:gd name="connsiteX31" fmla="*/ 396624 w 7175104"/>
              <a:gd name="connsiteY31" fmla="*/ 6748766 h 7019132"/>
              <a:gd name="connsiteX32" fmla="*/ 867988 w 7175104"/>
              <a:gd name="connsiteY32" fmla="*/ 6676625 h 7019132"/>
              <a:gd name="connsiteX33" fmla="*/ 873635 w 7175104"/>
              <a:gd name="connsiteY33" fmla="*/ 6676625 h 7019132"/>
              <a:gd name="connsiteX34" fmla="*/ 864334 w 7175104"/>
              <a:gd name="connsiteY34" fmla="*/ 6685074 h 7019132"/>
              <a:gd name="connsiteX35" fmla="*/ 861677 w 7175104"/>
              <a:gd name="connsiteY35" fmla="*/ 6679874 h 7019132"/>
              <a:gd name="connsiteX36" fmla="*/ 863670 w 7175104"/>
              <a:gd name="connsiteY36" fmla="*/ 6678249 h 7019132"/>
              <a:gd name="connsiteX37" fmla="*/ 703559 w 7175104"/>
              <a:gd name="connsiteY37" fmla="*/ 6670775 h 7019132"/>
              <a:gd name="connsiteX38" fmla="*/ 672002 w 7175104"/>
              <a:gd name="connsiteY38" fmla="*/ 6690273 h 7019132"/>
              <a:gd name="connsiteX39" fmla="*/ 684292 w 7175104"/>
              <a:gd name="connsiteY39" fmla="*/ 6676950 h 7019132"/>
              <a:gd name="connsiteX40" fmla="*/ 866327 w 7175104"/>
              <a:gd name="connsiteY40" fmla="*/ 6669800 h 7019132"/>
              <a:gd name="connsiteX41" fmla="*/ 873635 w 7175104"/>
              <a:gd name="connsiteY41" fmla="*/ 6669800 h 7019132"/>
              <a:gd name="connsiteX42" fmla="*/ 863670 w 7175104"/>
              <a:gd name="connsiteY42" fmla="*/ 6678249 h 7019132"/>
              <a:gd name="connsiteX43" fmla="*/ 851047 w 7175104"/>
              <a:gd name="connsiteY43" fmla="*/ 6682474 h 7019132"/>
              <a:gd name="connsiteX44" fmla="*/ 833109 w 7175104"/>
              <a:gd name="connsiteY44" fmla="*/ 6683449 h 7019132"/>
              <a:gd name="connsiteX45" fmla="*/ 705220 w 7175104"/>
              <a:gd name="connsiteY45" fmla="*/ 6669475 h 7019132"/>
              <a:gd name="connsiteX46" fmla="*/ 705220 w 7175104"/>
              <a:gd name="connsiteY46" fmla="*/ 6669800 h 7019132"/>
              <a:gd name="connsiteX47" fmla="*/ 703559 w 7175104"/>
              <a:gd name="connsiteY47" fmla="*/ 6670775 h 7019132"/>
              <a:gd name="connsiteX48" fmla="*/ 886590 w 7175104"/>
              <a:gd name="connsiteY48" fmla="*/ 6629830 h 7019132"/>
              <a:gd name="connsiteX49" fmla="*/ 886923 w 7175104"/>
              <a:gd name="connsiteY49" fmla="*/ 6629830 h 7019132"/>
              <a:gd name="connsiteX50" fmla="*/ 893234 w 7175104"/>
              <a:gd name="connsiteY50" fmla="*/ 6636655 h 7019132"/>
              <a:gd name="connsiteX51" fmla="*/ 898549 w 7175104"/>
              <a:gd name="connsiteY51" fmla="*/ 6652578 h 7019132"/>
              <a:gd name="connsiteX52" fmla="*/ 895227 w 7175104"/>
              <a:gd name="connsiteY52" fmla="*/ 6654527 h 7019132"/>
              <a:gd name="connsiteX53" fmla="*/ 888583 w 7175104"/>
              <a:gd name="connsiteY53" fmla="*/ 6635355 h 7019132"/>
              <a:gd name="connsiteX54" fmla="*/ 880279 w 7175104"/>
              <a:gd name="connsiteY54" fmla="*/ 6629830 h 7019132"/>
              <a:gd name="connsiteX55" fmla="*/ 884265 w 7175104"/>
              <a:gd name="connsiteY55" fmla="*/ 6629830 h 7019132"/>
              <a:gd name="connsiteX56" fmla="*/ 885594 w 7175104"/>
              <a:gd name="connsiteY56" fmla="*/ 6635030 h 7019132"/>
              <a:gd name="connsiteX57" fmla="*/ 880279 w 7175104"/>
              <a:gd name="connsiteY57" fmla="*/ 6629830 h 7019132"/>
              <a:gd name="connsiteX58" fmla="*/ 806203 w 7175104"/>
              <a:gd name="connsiteY58" fmla="*/ 6629830 h 7019132"/>
              <a:gd name="connsiteX59" fmla="*/ 876957 w 7175104"/>
              <a:gd name="connsiteY59" fmla="*/ 6656152 h 7019132"/>
              <a:gd name="connsiteX60" fmla="*/ 895227 w 7175104"/>
              <a:gd name="connsiteY60" fmla="*/ 6654527 h 7019132"/>
              <a:gd name="connsiteX61" fmla="*/ 876625 w 7175104"/>
              <a:gd name="connsiteY61" fmla="*/ 6665576 h 7019132"/>
              <a:gd name="connsiteX62" fmla="*/ 866327 w 7175104"/>
              <a:gd name="connsiteY62" fmla="*/ 6669800 h 7019132"/>
              <a:gd name="connsiteX63" fmla="*/ 829123 w 7175104"/>
              <a:gd name="connsiteY63" fmla="*/ 6669475 h 7019132"/>
              <a:gd name="connsiteX64" fmla="*/ 806203 w 7175104"/>
              <a:gd name="connsiteY64" fmla="*/ 6629830 h 7019132"/>
              <a:gd name="connsiteX65" fmla="*/ 882604 w 7175104"/>
              <a:gd name="connsiteY65" fmla="*/ 6621381 h 7019132"/>
              <a:gd name="connsiteX66" fmla="*/ 883601 w 7175104"/>
              <a:gd name="connsiteY66" fmla="*/ 6621706 h 7019132"/>
              <a:gd name="connsiteX67" fmla="*/ 886590 w 7175104"/>
              <a:gd name="connsiteY67" fmla="*/ 6629830 h 7019132"/>
              <a:gd name="connsiteX68" fmla="*/ 884265 w 7175104"/>
              <a:gd name="connsiteY68" fmla="*/ 6629830 h 7019132"/>
              <a:gd name="connsiteX69" fmla="*/ 266741 w 7175104"/>
              <a:gd name="connsiteY69" fmla="*/ 6380261 h 7019132"/>
              <a:gd name="connsiteX70" fmla="*/ 267738 w 7175104"/>
              <a:gd name="connsiteY70" fmla="*/ 6380911 h 7019132"/>
              <a:gd name="connsiteX71" fmla="*/ 264084 w 7175104"/>
              <a:gd name="connsiteY71" fmla="*/ 6382211 h 7019132"/>
              <a:gd name="connsiteX72" fmla="*/ 276374 w 7175104"/>
              <a:gd name="connsiteY72" fmla="*/ 6377337 h 7019132"/>
              <a:gd name="connsiteX73" fmla="*/ 268734 w 7175104"/>
              <a:gd name="connsiteY73" fmla="*/ 6380911 h 7019132"/>
              <a:gd name="connsiteX74" fmla="*/ 267738 w 7175104"/>
              <a:gd name="connsiteY74" fmla="*/ 6380911 h 7019132"/>
              <a:gd name="connsiteX75" fmla="*/ 269399 w 7175104"/>
              <a:gd name="connsiteY75" fmla="*/ 6380261 h 7019132"/>
              <a:gd name="connsiteX76" fmla="*/ 276374 w 7175104"/>
              <a:gd name="connsiteY76" fmla="*/ 6377337 h 7019132"/>
              <a:gd name="connsiteX77" fmla="*/ 262091 w 7175104"/>
              <a:gd name="connsiteY77" fmla="*/ 6307145 h 7019132"/>
              <a:gd name="connsiteX78" fmla="*/ 181371 w 7175104"/>
              <a:gd name="connsiteY78" fmla="*/ 6354264 h 7019132"/>
              <a:gd name="connsiteX79" fmla="*/ 262091 w 7175104"/>
              <a:gd name="connsiteY79" fmla="*/ 6307145 h 7019132"/>
              <a:gd name="connsiteX80" fmla="*/ 228540 w 7175104"/>
              <a:gd name="connsiteY80" fmla="*/ 6307145 h 7019132"/>
              <a:gd name="connsiteX81" fmla="*/ 234852 w 7175104"/>
              <a:gd name="connsiteY81" fmla="*/ 6313969 h 7019132"/>
              <a:gd name="connsiteX82" fmla="*/ 161108 w 7175104"/>
              <a:gd name="connsiteY82" fmla="*/ 6327293 h 7019132"/>
              <a:gd name="connsiteX83" fmla="*/ 228540 w 7175104"/>
              <a:gd name="connsiteY83" fmla="*/ 6307145 h 7019132"/>
              <a:gd name="connsiteX84" fmla="*/ 90021 w 7175104"/>
              <a:gd name="connsiteY84" fmla="*/ 6186585 h 7019132"/>
              <a:gd name="connsiteX85" fmla="*/ 67100 w 7175104"/>
              <a:gd name="connsiteY85" fmla="*/ 6193084 h 7019132"/>
              <a:gd name="connsiteX86" fmla="*/ 80720 w 7175104"/>
              <a:gd name="connsiteY86" fmla="*/ 6187235 h 7019132"/>
              <a:gd name="connsiteX87" fmla="*/ 94339 w 7175104"/>
              <a:gd name="connsiteY87" fmla="*/ 6185935 h 7019132"/>
              <a:gd name="connsiteX88" fmla="*/ 94007 w 7175104"/>
              <a:gd name="connsiteY88" fmla="*/ 6186585 h 7019132"/>
              <a:gd name="connsiteX89" fmla="*/ 90353 w 7175104"/>
              <a:gd name="connsiteY89" fmla="*/ 6186585 h 7019132"/>
              <a:gd name="connsiteX90" fmla="*/ 3191261 w 7175104"/>
              <a:gd name="connsiteY90" fmla="*/ 5863900 h 7019132"/>
              <a:gd name="connsiteX91" fmla="*/ 3197904 w 7175104"/>
              <a:gd name="connsiteY91" fmla="*/ 5877223 h 7019132"/>
              <a:gd name="connsiteX92" fmla="*/ 3197904 w 7175104"/>
              <a:gd name="connsiteY92" fmla="*/ 5881448 h 7019132"/>
              <a:gd name="connsiteX93" fmla="*/ 3197240 w 7175104"/>
              <a:gd name="connsiteY93" fmla="*/ 5881773 h 7019132"/>
              <a:gd name="connsiteX94" fmla="*/ 3191261 w 7175104"/>
              <a:gd name="connsiteY94" fmla="*/ 5864550 h 7019132"/>
              <a:gd name="connsiteX95" fmla="*/ 3191261 w 7175104"/>
              <a:gd name="connsiteY95" fmla="*/ 5857076 h 7019132"/>
              <a:gd name="connsiteX96" fmla="*/ 3191261 w 7175104"/>
              <a:gd name="connsiteY96" fmla="*/ 5863900 h 7019132"/>
              <a:gd name="connsiteX97" fmla="*/ 3190596 w 7175104"/>
              <a:gd name="connsiteY97" fmla="*/ 5862600 h 7019132"/>
              <a:gd name="connsiteX98" fmla="*/ 3189267 w 7175104"/>
              <a:gd name="connsiteY98" fmla="*/ 5858701 h 7019132"/>
              <a:gd name="connsiteX99" fmla="*/ 3191261 w 7175104"/>
              <a:gd name="connsiteY99" fmla="*/ 5857076 h 7019132"/>
              <a:gd name="connsiteX100" fmla="*/ 3473614 w 7175104"/>
              <a:gd name="connsiteY100" fmla="*/ 5783310 h 7019132"/>
              <a:gd name="connsiteX101" fmla="*/ 3474943 w 7175104"/>
              <a:gd name="connsiteY101" fmla="*/ 5790459 h 7019132"/>
              <a:gd name="connsiteX102" fmla="*/ 3473614 w 7175104"/>
              <a:gd name="connsiteY102" fmla="*/ 5790134 h 7019132"/>
              <a:gd name="connsiteX103" fmla="*/ 3473614 w 7175104"/>
              <a:gd name="connsiteY103" fmla="*/ 5783310 h 7019132"/>
              <a:gd name="connsiteX104" fmla="*/ 3466638 w 7175104"/>
              <a:gd name="connsiteY104" fmla="*/ 5763163 h 7019132"/>
              <a:gd name="connsiteX105" fmla="*/ 3468631 w 7175104"/>
              <a:gd name="connsiteY105" fmla="*/ 5766737 h 7019132"/>
              <a:gd name="connsiteX106" fmla="*/ 3469628 w 7175104"/>
              <a:gd name="connsiteY106" fmla="*/ 5769012 h 7019132"/>
              <a:gd name="connsiteX107" fmla="*/ 3466638 w 7175104"/>
              <a:gd name="connsiteY107" fmla="*/ 5769662 h 7019132"/>
              <a:gd name="connsiteX108" fmla="*/ 3466638 w 7175104"/>
              <a:gd name="connsiteY108" fmla="*/ 5763163 h 7019132"/>
              <a:gd name="connsiteX109" fmla="*/ 3506500 w 7175104"/>
              <a:gd name="connsiteY109" fmla="*/ 5756988 h 7019132"/>
              <a:gd name="connsiteX110" fmla="*/ 3486901 w 7175104"/>
              <a:gd name="connsiteY110" fmla="*/ 5776486 h 7019132"/>
              <a:gd name="connsiteX111" fmla="*/ 3480257 w 7175104"/>
              <a:gd name="connsiteY111" fmla="*/ 5783310 h 7019132"/>
              <a:gd name="connsiteX112" fmla="*/ 3473614 w 7175104"/>
              <a:gd name="connsiteY112" fmla="*/ 5783310 h 7019132"/>
              <a:gd name="connsiteX113" fmla="*/ 3472617 w 7175104"/>
              <a:gd name="connsiteY113" fmla="*/ 5779411 h 7019132"/>
              <a:gd name="connsiteX114" fmla="*/ 3469628 w 7175104"/>
              <a:gd name="connsiteY114" fmla="*/ 5769012 h 7019132"/>
              <a:gd name="connsiteX115" fmla="*/ 550756 w 7175104"/>
              <a:gd name="connsiteY115" fmla="*/ 5729692 h 7019132"/>
              <a:gd name="connsiteX116" fmla="*/ 530493 w 7175104"/>
              <a:gd name="connsiteY116" fmla="*/ 5743340 h 7019132"/>
              <a:gd name="connsiteX117" fmla="*/ 530493 w 7175104"/>
              <a:gd name="connsiteY117" fmla="*/ 5749839 h 7019132"/>
              <a:gd name="connsiteX118" fmla="*/ 537468 w 7175104"/>
              <a:gd name="connsiteY118" fmla="*/ 5749839 h 7019132"/>
              <a:gd name="connsiteX119" fmla="*/ 497275 w 7175104"/>
              <a:gd name="connsiteY119" fmla="*/ 5769662 h 7019132"/>
              <a:gd name="connsiteX120" fmla="*/ 550756 w 7175104"/>
              <a:gd name="connsiteY120" fmla="*/ 5729692 h 7019132"/>
              <a:gd name="connsiteX121" fmla="*/ 988490 w 7175104"/>
              <a:gd name="connsiteY121" fmla="*/ 5708196 h 7019132"/>
              <a:gd name="connsiteX122" fmla="*/ 988720 w 7175104"/>
              <a:gd name="connsiteY122" fmla="*/ 5708374 h 7019132"/>
              <a:gd name="connsiteX123" fmla="*/ 987573 w 7175104"/>
              <a:gd name="connsiteY123" fmla="*/ 5709544 h 7019132"/>
              <a:gd name="connsiteX124" fmla="*/ 940736 w 7175104"/>
              <a:gd name="connsiteY124" fmla="*/ 5736516 h 7019132"/>
              <a:gd name="connsiteX125" fmla="*/ 956348 w 7175104"/>
              <a:gd name="connsiteY125" fmla="*/ 5717668 h 7019132"/>
              <a:gd name="connsiteX126" fmla="*/ 973622 w 7175104"/>
              <a:gd name="connsiteY126" fmla="*/ 5708244 h 7019132"/>
              <a:gd name="connsiteX127" fmla="*/ 969636 w 7175104"/>
              <a:gd name="connsiteY127" fmla="*/ 5711494 h 7019132"/>
              <a:gd name="connsiteX128" fmla="*/ 982466 w 7175104"/>
              <a:gd name="connsiteY128" fmla="*/ 5709666 h 7019132"/>
              <a:gd name="connsiteX129" fmla="*/ 980930 w 7175104"/>
              <a:gd name="connsiteY129" fmla="*/ 5702720 h 7019132"/>
              <a:gd name="connsiteX130" fmla="*/ 982258 w 7175104"/>
              <a:gd name="connsiteY130" fmla="*/ 5703370 h 7019132"/>
              <a:gd name="connsiteX131" fmla="*/ 973622 w 7175104"/>
              <a:gd name="connsiteY131" fmla="*/ 5708244 h 7019132"/>
              <a:gd name="connsiteX132" fmla="*/ 835435 w 7175104"/>
              <a:gd name="connsiteY132" fmla="*/ 5187009 h 7019132"/>
              <a:gd name="connsiteX133" fmla="*/ 836099 w 7175104"/>
              <a:gd name="connsiteY133" fmla="*/ 5187009 h 7019132"/>
              <a:gd name="connsiteX134" fmla="*/ 839753 w 7175104"/>
              <a:gd name="connsiteY134" fmla="*/ 5192208 h 7019132"/>
              <a:gd name="connsiteX135" fmla="*/ 833109 w 7175104"/>
              <a:gd name="connsiteY135" fmla="*/ 5192208 h 7019132"/>
              <a:gd name="connsiteX136" fmla="*/ 819490 w 7175104"/>
              <a:gd name="connsiteY136" fmla="*/ 5199032 h 7019132"/>
              <a:gd name="connsiteX137" fmla="*/ 835435 w 7175104"/>
              <a:gd name="connsiteY137" fmla="*/ 5187009 h 7019132"/>
              <a:gd name="connsiteX138" fmla="*/ 846397 w 7175104"/>
              <a:gd name="connsiteY138" fmla="*/ 5180835 h 7019132"/>
              <a:gd name="connsiteX139" fmla="*/ 849054 w 7175104"/>
              <a:gd name="connsiteY139" fmla="*/ 5185709 h 7019132"/>
              <a:gd name="connsiteX140" fmla="*/ 846397 w 7175104"/>
              <a:gd name="connsiteY140" fmla="*/ 5182134 h 7019132"/>
              <a:gd name="connsiteX141" fmla="*/ 846397 w 7175104"/>
              <a:gd name="connsiteY141" fmla="*/ 5178885 h 7019132"/>
              <a:gd name="connsiteX142" fmla="*/ 846397 w 7175104"/>
              <a:gd name="connsiteY142" fmla="*/ 5180835 h 7019132"/>
              <a:gd name="connsiteX143" fmla="*/ 846064 w 7175104"/>
              <a:gd name="connsiteY143" fmla="*/ 5180510 h 7019132"/>
              <a:gd name="connsiteX144" fmla="*/ 846397 w 7175104"/>
              <a:gd name="connsiteY144" fmla="*/ 5178885 h 7019132"/>
              <a:gd name="connsiteX145" fmla="*/ 859684 w 7175104"/>
              <a:gd name="connsiteY145" fmla="*/ 5169786 h 7019132"/>
              <a:gd name="connsiteX146" fmla="*/ 860016 w 7175104"/>
              <a:gd name="connsiteY146" fmla="*/ 5170111 h 7019132"/>
              <a:gd name="connsiteX147" fmla="*/ 860016 w 7175104"/>
              <a:gd name="connsiteY147" fmla="*/ 5172061 h 7019132"/>
              <a:gd name="connsiteX148" fmla="*/ 859684 w 7175104"/>
              <a:gd name="connsiteY148" fmla="*/ 5169786 h 7019132"/>
              <a:gd name="connsiteX149" fmla="*/ 860016 w 7175104"/>
              <a:gd name="connsiteY149" fmla="*/ 5167186 h 7019132"/>
              <a:gd name="connsiteX150" fmla="*/ 862009 w 7175104"/>
              <a:gd name="connsiteY150" fmla="*/ 5170111 h 7019132"/>
              <a:gd name="connsiteX151" fmla="*/ 863338 w 7175104"/>
              <a:gd name="connsiteY151" fmla="*/ 5173685 h 7019132"/>
              <a:gd name="connsiteX152" fmla="*/ 860016 w 7175104"/>
              <a:gd name="connsiteY152" fmla="*/ 5170111 h 7019132"/>
              <a:gd name="connsiteX153" fmla="*/ 857359 w 7175104"/>
              <a:gd name="connsiteY153" fmla="*/ 5162637 h 7019132"/>
              <a:gd name="connsiteX154" fmla="*/ 860016 w 7175104"/>
              <a:gd name="connsiteY154" fmla="*/ 5165237 h 7019132"/>
              <a:gd name="connsiteX155" fmla="*/ 860016 w 7175104"/>
              <a:gd name="connsiteY155" fmla="*/ 5167186 h 7019132"/>
              <a:gd name="connsiteX156" fmla="*/ 814756 w 7175104"/>
              <a:gd name="connsiteY156" fmla="*/ 5152360 h 7019132"/>
              <a:gd name="connsiteX157" fmla="*/ 819490 w 7175104"/>
              <a:gd name="connsiteY157" fmla="*/ 5158737 h 7019132"/>
              <a:gd name="connsiteX158" fmla="*/ 826134 w 7175104"/>
              <a:gd name="connsiteY158" fmla="*/ 5158737 h 7019132"/>
              <a:gd name="connsiteX159" fmla="*/ 830784 w 7175104"/>
              <a:gd name="connsiteY159" fmla="*/ 5158737 h 7019132"/>
              <a:gd name="connsiteX160" fmla="*/ 845732 w 7175104"/>
              <a:gd name="connsiteY160" fmla="*/ 5180835 h 7019132"/>
              <a:gd name="connsiteX161" fmla="*/ 846397 w 7175104"/>
              <a:gd name="connsiteY161" fmla="*/ 5182134 h 7019132"/>
              <a:gd name="connsiteX162" fmla="*/ 846397 w 7175104"/>
              <a:gd name="connsiteY162" fmla="*/ 5185709 h 7019132"/>
              <a:gd name="connsiteX163" fmla="*/ 836099 w 7175104"/>
              <a:gd name="connsiteY163" fmla="*/ 5187009 h 7019132"/>
              <a:gd name="connsiteX164" fmla="*/ 833774 w 7175104"/>
              <a:gd name="connsiteY164" fmla="*/ 5183109 h 7019132"/>
              <a:gd name="connsiteX165" fmla="*/ 814507 w 7175104"/>
              <a:gd name="connsiteY165" fmla="*/ 5152563 h 7019132"/>
              <a:gd name="connsiteX166" fmla="*/ 814756 w 7175104"/>
              <a:gd name="connsiteY166" fmla="*/ 5152360 h 7019132"/>
              <a:gd name="connsiteX167" fmla="*/ 846397 w 7175104"/>
              <a:gd name="connsiteY167" fmla="*/ 5145089 h 7019132"/>
              <a:gd name="connsiteX168" fmla="*/ 857359 w 7175104"/>
              <a:gd name="connsiteY168" fmla="*/ 5162637 h 7019132"/>
              <a:gd name="connsiteX169" fmla="*/ 853372 w 7175104"/>
              <a:gd name="connsiteY169" fmla="*/ 5158737 h 7019132"/>
              <a:gd name="connsiteX170" fmla="*/ 833109 w 7175104"/>
              <a:gd name="connsiteY170" fmla="*/ 5158737 h 7019132"/>
              <a:gd name="connsiteX171" fmla="*/ 830784 w 7175104"/>
              <a:gd name="connsiteY171" fmla="*/ 5158737 h 7019132"/>
              <a:gd name="connsiteX172" fmla="*/ 826134 w 7175104"/>
              <a:gd name="connsiteY172" fmla="*/ 5151913 h 7019132"/>
              <a:gd name="connsiteX173" fmla="*/ 833109 w 7175104"/>
              <a:gd name="connsiteY173" fmla="*/ 5151913 h 7019132"/>
              <a:gd name="connsiteX174" fmla="*/ 846397 w 7175104"/>
              <a:gd name="connsiteY174" fmla="*/ 5145089 h 7019132"/>
              <a:gd name="connsiteX175" fmla="*/ 651739 w 7175104"/>
              <a:gd name="connsiteY175" fmla="*/ 4923791 h 7019132"/>
              <a:gd name="connsiteX176" fmla="*/ 637455 w 7175104"/>
              <a:gd name="connsiteY176" fmla="*/ 4941014 h 7019132"/>
              <a:gd name="connsiteX177" fmla="*/ 634465 w 7175104"/>
              <a:gd name="connsiteY177" fmla="*/ 4942314 h 7019132"/>
              <a:gd name="connsiteX178" fmla="*/ 651739 w 7175104"/>
              <a:gd name="connsiteY178" fmla="*/ 4923791 h 7019132"/>
              <a:gd name="connsiteX179" fmla="*/ 496231 w 7175104"/>
              <a:gd name="connsiteY179" fmla="*/ 4914606 h 7019132"/>
              <a:gd name="connsiteX180" fmla="*/ 483655 w 7175104"/>
              <a:gd name="connsiteY180" fmla="*/ 4930291 h 7019132"/>
              <a:gd name="connsiteX181" fmla="*/ 492728 w 7175104"/>
              <a:gd name="connsiteY181" fmla="*/ 4918328 h 7019132"/>
              <a:gd name="connsiteX182" fmla="*/ 792915 w 7175104"/>
              <a:gd name="connsiteY182" fmla="*/ 4634577 h 7019132"/>
              <a:gd name="connsiteX183" fmla="*/ 790922 w 7175104"/>
              <a:gd name="connsiteY183" fmla="*/ 4638152 h 7019132"/>
              <a:gd name="connsiteX184" fmla="*/ 790922 w 7175104"/>
              <a:gd name="connsiteY184" fmla="*/ 4636852 h 7019132"/>
              <a:gd name="connsiteX185" fmla="*/ 1200169 w 7175104"/>
              <a:gd name="connsiteY185" fmla="*/ 2465795 h 7019132"/>
              <a:gd name="connsiteX186" fmla="*/ 1200501 w 7175104"/>
              <a:gd name="connsiteY186" fmla="*/ 2465795 h 7019132"/>
              <a:gd name="connsiteX187" fmla="*/ 1195851 w 7175104"/>
              <a:gd name="connsiteY187" fmla="*/ 2478468 h 7019132"/>
              <a:gd name="connsiteX188" fmla="*/ 1209138 w 7175104"/>
              <a:gd name="connsiteY188" fmla="*/ 2411527 h 7019132"/>
              <a:gd name="connsiteX189" fmla="*/ 1207809 w 7175104"/>
              <a:gd name="connsiteY189" fmla="*/ 2442398 h 7019132"/>
              <a:gd name="connsiteX190" fmla="*/ 1200169 w 7175104"/>
              <a:gd name="connsiteY190" fmla="*/ 2465795 h 7019132"/>
              <a:gd name="connsiteX191" fmla="*/ 1197512 w 7175104"/>
              <a:gd name="connsiteY191" fmla="*/ 2463520 h 7019132"/>
              <a:gd name="connsiteX192" fmla="*/ 1188875 w 7175104"/>
              <a:gd name="connsiteY192" fmla="*/ 2458321 h 7019132"/>
              <a:gd name="connsiteX193" fmla="*/ 1209138 w 7175104"/>
              <a:gd name="connsiteY193" fmla="*/ 2411527 h 7019132"/>
              <a:gd name="connsiteX194" fmla="*/ 4096453 w 7175104"/>
              <a:gd name="connsiteY194" fmla="*/ 818899 h 7019132"/>
              <a:gd name="connsiteX195" fmla="*/ 4098114 w 7175104"/>
              <a:gd name="connsiteY195" fmla="*/ 819549 h 7019132"/>
              <a:gd name="connsiteX196" fmla="*/ 4092135 w 7175104"/>
              <a:gd name="connsiteY196" fmla="*/ 826048 h 7019132"/>
              <a:gd name="connsiteX197" fmla="*/ 4152259 w 7175104"/>
              <a:gd name="connsiteY197" fmla="*/ 772429 h 7019132"/>
              <a:gd name="connsiteX198" fmla="*/ 4104758 w 7175104"/>
              <a:gd name="connsiteY198" fmla="*/ 805900 h 7019132"/>
              <a:gd name="connsiteX199" fmla="*/ 4096453 w 7175104"/>
              <a:gd name="connsiteY199" fmla="*/ 818899 h 7019132"/>
              <a:gd name="connsiteX200" fmla="*/ 4089145 w 7175104"/>
              <a:gd name="connsiteY200" fmla="*/ 814674 h 7019132"/>
              <a:gd name="connsiteX201" fmla="*/ 4051276 w 7175104"/>
              <a:gd name="connsiteY201" fmla="*/ 819549 h 7019132"/>
              <a:gd name="connsiteX202" fmla="*/ 4152259 w 7175104"/>
              <a:gd name="connsiteY202" fmla="*/ 772429 h 7019132"/>
              <a:gd name="connsiteX203" fmla="*/ 4125021 w 7175104"/>
              <a:gd name="connsiteY203" fmla="*/ 0 h 7019132"/>
              <a:gd name="connsiteX204" fmla="*/ 4138640 w 7175104"/>
              <a:gd name="connsiteY204" fmla="*/ 60443 h 7019132"/>
              <a:gd name="connsiteX205" fmla="*/ 4192121 w 7175104"/>
              <a:gd name="connsiteY205" fmla="*/ 80590 h 7019132"/>
              <a:gd name="connsiteX206" fmla="*/ 4158903 w 7175104"/>
              <a:gd name="connsiteY206" fmla="*/ 107562 h 7019132"/>
              <a:gd name="connsiteX207" fmla="*/ 4252910 w 7175104"/>
              <a:gd name="connsiteY207" fmla="*/ 107562 h 7019132"/>
              <a:gd name="connsiteX208" fmla="*/ 4333630 w 7175104"/>
              <a:gd name="connsiteY208" fmla="*/ 201475 h 7019132"/>
              <a:gd name="connsiteX209" fmla="*/ 4393755 w 7175104"/>
              <a:gd name="connsiteY209" fmla="*/ 161180 h 7019132"/>
              <a:gd name="connsiteX210" fmla="*/ 4387111 w 7175104"/>
              <a:gd name="connsiteY210" fmla="*/ 234946 h 7019132"/>
              <a:gd name="connsiteX211" fmla="*/ 4427637 w 7175104"/>
              <a:gd name="connsiteY211" fmla="*/ 288889 h 7019132"/>
              <a:gd name="connsiteX212" fmla="*/ 4460855 w 7175104"/>
              <a:gd name="connsiteY212" fmla="*/ 261918 h 7019132"/>
              <a:gd name="connsiteX213" fmla="*/ 4561838 w 7175104"/>
              <a:gd name="connsiteY213" fmla="*/ 362655 h 7019132"/>
              <a:gd name="connsiteX214" fmla="*/ 4669133 w 7175104"/>
              <a:gd name="connsiteY214" fmla="*/ 429922 h 7019132"/>
              <a:gd name="connsiteX215" fmla="*/ 4622295 w 7175104"/>
              <a:gd name="connsiteY215" fmla="*/ 463393 h 7019132"/>
              <a:gd name="connsiteX216" fmla="*/ 4729590 w 7175104"/>
              <a:gd name="connsiteY216" fmla="*/ 436421 h 7019132"/>
              <a:gd name="connsiteX217" fmla="*/ 4790379 w 7175104"/>
              <a:gd name="connsiteY217" fmla="*/ 450069 h 7019132"/>
              <a:gd name="connsiteX218" fmla="*/ 4850503 w 7175104"/>
              <a:gd name="connsiteY218" fmla="*/ 523835 h 7019132"/>
              <a:gd name="connsiteX219" fmla="*/ 4870766 w 7175104"/>
              <a:gd name="connsiteY219" fmla="*/ 611249 h 7019132"/>
              <a:gd name="connsiteX220" fmla="*/ 4904649 w 7175104"/>
              <a:gd name="connsiteY220" fmla="*/ 584278 h 7019132"/>
              <a:gd name="connsiteX221" fmla="*/ 4937867 w 7175104"/>
              <a:gd name="connsiteY221" fmla="*/ 597601 h 7019132"/>
              <a:gd name="connsiteX222" fmla="*/ 4917604 w 7175104"/>
              <a:gd name="connsiteY222" fmla="*/ 671367 h 7019132"/>
              <a:gd name="connsiteX223" fmla="*/ 4917604 w 7175104"/>
              <a:gd name="connsiteY223" fmla="*/ 691839 h 7019132"/>
              <a:gd name="connsiteX224" fmla="*/ 4971749 w 7175104"/>
              <a:gd name="connsiteY224" fmla="*/ 685015 h 7019132"/>
              <a:gd name="connsiteX225" fmla="*/ 5018587 w 7175104"/>
              <a:gd name="connsiteY225" fmla="*/ 765605 h 7019132"/>
              <a:gd name="connsiteX226" fmla="*/ 5086020 w 7175104"/>
              <a:gd name="connsiteY226" fmla="*/ 738959 h 7019132"/>
              <a:gd name="connsiteX227" fmla="*/ 5159764 w 7175104"/>
              <a:gd name="connsiteY227" fmla="*/ 792577 h 7019132"/>
              <a:gd name="connsiteX228" fmla="*/ 5119238 w 7175104"/>
              <a:gd name="connsiteY228" fmla="*/ 805900 h 7019132"/>
              <a:gd name="connsiteX229" fmla="*/ 5186670 w 7175104"/>
              <a:gd name="connsiteY229" fmla="*/ 859519 h 7019132"/>
              <a:gd name="connsiteX230" fmla="*/ 5253771 w 7175104"/>
              <a:gd name="connsiteY230" fmla="*/ 913462 h 7019132"/>
              <a:gd name="connsiteX231" fmla="*/ 5469024 w 7175104"/>
              <a:gd name="connsiteY231" fmla="*/ 953757 h 7019132"/>
              <a:gd name="connsiteX232" fmla="*/ 5495598 w 7175104"/>
              <a:gd name="connsiteY232" fmla="*/ 900139 h 7019132"/>
              <a:gd name="connsiteX233" fmla="*/ 5556388 w 7175104"/>
              <a:gd name="connsiteY233" fmla="*/ 906963 h 7019132"/>
              <a:gd name="connsiteX234" fmla="*/ 5522505 w 7175104"/>
              <a:gd name="connsiteY234" fmla="*/ 927110 h 7019132"/>
              <a:gd name="connsiteX235" fmla="*/ 5515861 w 7175104"/>
              <a:gd name="connsiteY235" fmla="*/ 960581 h 7019132"/>
              <a:gd name="connsiteX236" fmla="*/ 5549412 w 7175104"/>
              <a:gd name="connsiteY236" fmla="*/ 940109 h 7019132"/>
              <a:gd name="connsiteX237" fmla="*/ 5575986 w 7175104"/>
              <a:gd name="connsiteY237" fmla="*/ 946933 h 7019132"/>
              <a:gd name="connsiteX238" fmla="*/ 5549412 w 7175104"/>
              <a:gd name="connsiteY238" fmla="*/ 973905 h 7019132"/>
              <a:gd name="connsiteX239" fmla="*/ 5609869 w 7175104"/>
              <a:gd name="connsiteY239" fmla="*/ 940109 h 7019132"/>
              <a:gd name="connsiteX240" fmla="*/ 5582962 w 7175104"/>
              <a:gd name="connsiteY240" fmla="*/ 973905 h 7019132"/>
              <a:gd name="connsiteX241" fmla="*/ 5764333 w 7175104"/>
              <a:gd name="connsiteY241" fmla="*/ 1095115 h 7019132"/>
              <a:gd name="connsiteX242" fmla="*/ 5764333 w 7175104"/>
              <a:gd name="connsiteY242" fmla="*/ 1115262 h 7019132"/>
              <a:gd name="connsiteX243" fmla="*/ 5784596 w 7175104"/>
              <a:gd name="connsiteY243" fmla="*/ 1222499 h 7019132"/>
              <a:gd name="connsiteX244" fmla="*/ 5838409 w 7175104"/>
              <a:gd name="connsiteY244" fmla="*/ 1249471 h 7019132"/>
              <a:gd name="connsiteX245" fmla="*/ 5864983 w 7175104"/>
              <a:gd name="connsiteY245" fmla="*/ 1316412 h 7019132"/>
              <a:gd name="connsiteX246" fmla="*/ 5845053 w 7175104"/>
              <a:gd name="connsiteY246" fmla="*/ 1255970 h 7019132"/>
              <a:gd name="connsiteX247" fmla="*/ 5992873 w 7175104"/>
              <a:gd name="connsiteY247" fmla="*/ 1282941 h 7019132"/>
              <a:gd name="connsiteX248" fmla="*/ 6052998 w 7175104"/>
              <a:gd name="connsiteY248" fmla="*/ 1383354 h 7019132"/>
              <a:gd name="connsiteX249" fmla="*/ 5992873 w 7175104"/>
              <a:gd name="connsiteY249" fmla="*/ 1437622 h 7019132"/>
              <a:gd name="connsiteX250" fmla="*/ 6066617 w 7175104"/>
              <a:gd name="connsiteY250" fmla="*/ 1403826 h 7019132"/>
              <a:gd name="connsiteX251" fmla="*/ 6133718 w 7175104"/>
              <a:gd name="connsiteY251" fmla="*/ 1450946 h 7019132"/>
              <a:gd name="connsiteX252" fmla="*/ 6160624 w 7175104"/>
              <a:gd name="connsiteY252" fmla="*/ 1457770 h 7019132"/>
              <a:gd name="connsiteX253" fmla="*/ 6167600 w 7175104"/>
              <a:gd name="connsiteY253" fmla="*/ 1464594 h 7019132"/>
              <a:gd name="connsiteX254" fmla="*/ 6172583 w 7175104"/>
              <a:gd name="connsiteY254" fmla="*/ 1467194 h 7019132"/>
              <a:gd name="connsiteX255" fmla="*/ 6201150 w 7175104"/>
              <a:gd name="connsiteY255" fmla="*/ 1504564 h 7019132"/>
              <a:gd name="connsiteX256" fmla="*/ 6201150 w 7175104"/>
              <a:gd name="connsiteY256" fmla="*/ 1538360 h 7019132"/>
              <a:gd name="connsiteX257" fmla="*/ 6247988 w 7175104"/>
              <a:gd name="connsiteY257" fmla="*/ 1511388 h 7019132"/>
              <a:gd name="connsiteX258" fmla="*/ 6302133 w 7175104"/>
              <a:gd name="connsiteY258" fmla="*/ 1551683 h 7019132"/>
              <a:gd name="connsiteX259" fmla="*/ 6274894 w 7175104"/>
              <a:gd name="connsiteY259" fmla="*/ 1585154 h 7019132"/>
              <a:gd name="connsiteX260" fmla="*/ 6261607 w 7175104"/>
              <a:gd name="connsiteY260" fmla="*/ 1591978 h 7019132"/>
              <a:gd name="connsiteX261" fmla="*/ 6234368 w 7175104"/>
              <a:gd name="connsiteY261" fmla="*/ 1618950 h 7019132"/>
              <a:gd name="connsiteX262" fmla="*/ 6261607 w 7175104"/>
              <a:gd name="connsiteY262" fmla="*/ 1612126 h 7019132"/>
              <a:gd name="connsiteX263" fmla="*/ 6214770 w 7175104"/>
              <a:gd name="connsiteY263" fmla="*/ 1639097 h 7019132"/>
              <a:gd name="connsiteX264" fmla="*/ 6153981 w 7175104"/>
              <a:gd name="connsiteY264" fmla="*/ 1652096 h 7019132"/>
              <a:gd name="connsiteX265" fmla="*/ 6113787 w 7175104"/>
              <a:gd name="connsiteY265" fmla="*/ 1618950 h 7019132"/>
              <a:gd name="connsiteX266" fmla="*/ 6100500 w 7175104"/>
              <a:gd name="connsiteY266" fmla="*/ 1665744 h 7019132"/>
              <a:gd name="connsiteX267" fmla="*/ 6133718 w 7175104"/>
              <a:gd name="connsiteY267" fmla="*/ 1665744 h 7019132"/>
              <a:gd name="connsiteX268" fmla="*/ 6107143 w 7175104"/>
              <a:gd name="connsiteY268" fmla="*/ 1672568 h 7019132"/>
              <a:gd name="connsiteX269" fmla="*/ 6120763 w 7175104"/>
              <a:gd name="connsiteY269" fmla="*/ 1692716 h 7019132"/>
              <a:gd name="connsiteX270" fmla="*/ 6127406 w 7175104"/>
              <a:gd name="connsiteY270" fmla="*/ 1679067 h 7019132"/>
              <a:gd name="connsiteX271" fmla="*/ 6127406 w 7175104"/>
              <a:gd name="connsiteY271" fmla="*/ 1706039 h 7019132"/>
              <a:gd name="connsiteX272" fmla="*/ 6174244 w 7175104"/>
              <a:gd name="connsiteY272" fmla="*/ 1692716 h 7019132"/>
              <a:gd name="connsiteX273" fmla="*/ 6164278 w 7175104"/>
              <a:gd name="connsiteY273" fmla="*/ 1705389 h 7019132"/>
              <a:gd name="connsiteX274" fmla="*/ 6140361 w 7175104"/>
              <a:gd name="connsiteY274" fmla="*/ 1719687 h 7019132"/>
              <a:gd name="connsiteX275" fmla="*/ 6159960 w 7175104"/>
              <a:gd name="connsiteY275" fmla="*/ 1711238 h 7019132"/>
              <a:gd name="connsiteX276" fmla="*/ 6164278 w 7175104"/>
              <a:gd name="connsiteY276" fmla="*/ 1705389 h 7019132"/>
              <a:gd name="connsiteX277" fmla="*/ 6167600 w 7175104"/>
              <a:gd name="connsiteY277" fmla="*/ 1703764 h 7019132"/>
              <a:gd name="connsiteX278" fmla="*/ 6174244 w 7175104"/>
              <a:gd name="connsiteY278" fmla="*/ 1692716 h 7019132"/>
              <a:gd name="connsiteX279" fmla="*/ 6167600 w 7175104"/>
              <a:gd name="connsiteY279" fmla="*/ 1733011 h 7019132"/>
              <a:gd name="connsiteX280" fmla="*/ 6180887 w 7175104"/>
              <a:gd name="connsiteY280" fmla="*/ 1746334 h 7019132"/>
              <a:gd name="connsiteX281" fmla="*/ 6214770 w 7175104"/>
              <a:gd name="connsiteY281" fmla="*/ 1726511 h 7019132"/>
              <a:gd name="connsiteX282" fmla="*/ 6187531 w 7175104"/>
              <a:gd name="connsiteY282" fmla="*/ 1753158 h 7019132"/>
              <a:gd name="connsiteX283" fmla="*/ 6227725 w 7175104"/>
              <a:gd name="connsiteY283" fmla="*/ 1766482 h 7019132"/>
              <a:gd name="connsiteX284" fmla="*/ 6247988 w 7175104"/>
              <a:gd name="connsiteY284" fmla="*/ 1773306 h 7019132"/>
              <a:gd name="connsiteX285" fmla="*/ 6254631 w 7175104"/>
              <a:gd name="connsiteY285" fmla="*/ 1780130 h 7019132"/>
              <a:gd name="connsiteX286" fmla="*/ 6268251 w 7175104"/>
              <a:gd name="connsiteY286" fmla="*/ 1780130 h 7019132"/>
              <a:gd name="connsiteX287" fmla="*/ 6295157 w 7175104"/>
              <a:gd name="connsiteY287" fmla="*/ 1780130 h 7019132"/>
              <a:gd name="connsiteX288" fmla="*/ 6261607 w 7175104"/>
              <a:gd name="connsiteY288" fmla="*/ 1800277 h 7019132"/>
              <a:gd name="connsiteX289" fmla="*/ 6288514 w 7175104"/>
              <a:gd name="connsiteY289" fmla="*/ 1820425 h 7019132"/>
              <a:gd name="connsiteX290" fmla="*/ 6308777 w 7175104"/>
              <a:gd name="connsiteY290" fmla="*/ 1786629 h 7019132"/>
              <a:gd name="connsiteX291" fmla="*/ 6341995 w 7175104"/>
              <a:gd name="connsiteY291" fmla="*/ 1800277 h 7019132"/>
              <a:gd name="connsiteX292" fmla="*/ 6281870 w 7175104"/>
              <a:gd name="connsiteY292" fmla="*/ 1833423 h 7019132"/>
              <a:gd name="connsiteX293" fmla="*/ 6295157 w 7175104"/>
              <a:gd name="connsiteY293" fmla="*/ 1874043 h 7019132"/>
              <a:gd name="connsiteX294" fmla="*/ 6335351 w 7175104"/>
              <a:gd name="connsiteY294" fmla="*/ 1847072 h 7019132"/>
              <a:gd name="connsiteX295" fmla="*/ 6382521 w 7175104"/>
              <a:gd name="connsiteY295" fmla="*/ 1867219 h 7019132"/>
              <a:gd name="connsiteX296" fmla="*/ 6523366 w 7175104"/>
              <a:gd name="connsiteY296" fmla="*/ 1901015 h 7019132"/>
              <a:gd name="connsiteX297" fmla="*/ 6490148 w 7175104"/>
              <a:gd name="connsiteY297" fmla="*/ 1920838 h 7019132"/>
              <a:gd name="connsiteX298" fmla="*/ 6550272 w 7175104"/>
              <a:gd name="connsiteY298" fmla="*/ 1914663 h 7019132"/>
              <a:gd name="connsiteX299" fmla="*/ 6557248 w 7175104"/>
              <a:gd name="connsiteY299" fmla="*/ 1947809 h 7019132"/>
              <a:gd name="connsiteX300" fmla="*/ 6510078 w 7175104"/>
              <a:gd name="connsiteY300" fmla="*/ 1974781 h 7019132"/>
              <a:gd name="connsiteX301" fmla="*/ 6590798 w 7175104"/>
              <a:gd name="connsiteY301" fmla="*/ 1974781 h 7019132"/>
              <a:gd name="connsiteX302" fmla="*/ 6584155 w 7175104"/>
              <a:gd name="connsiteY302" fmla="*/ 2008252 h 7019132"/>
              <a:gd name="connsiteX303" fmla="*/ 6543629 w 7175104"/>
              <a:gd name="connsiteY303" fmla="*/ 2069019 h 7019132"/>
              <a:gd name="connsiteX304" fmla="*/ 6584155 w 7175104"/>
              <a:gd name="connsiteY304" fmla="*/ 2062195 h 7019132"/>
              <a:gd name="connsiteX305" fmla="*/ 6516722 w 7175104"/>
              <a:gd name="connsiteY305" fmla="*/ 2102165 h 7019132"/>
              <a:gd name="connsiteX306" fmla="*/ 6516722 w 7175104"/>
              <a:gd name="connsiteY306" fmla="*/ 2135961 h 7019132"/>
              <a:gd name="connsiteX307" fmla="*/ 6584155 w 7175104"/>
              <a:gd name="connsiteY307" fmla="*/ 2082343 h 7019132"/>
              <a:gd name="connsiteX308" fmla="*/ 6597774 w 7175104"/>
              <a:gd name="connsiteY308" fmla="*/ 2135961 h 7019132"/>
              <a:gd name="connsiteX309" fmla="*/ 6557248 w 7175104"/>
              <a:gd name="connsiteY309" fmla="*/ 2189579 h 7019132"/>
              <a:gd name="connsiteX310" fmla="*/ 6604086 w 7175104"/>
              <a:gd name="connsiteY310" fmla="*/ 2169757 h 7019132"/>
              <a:gd name="connsiteX311" fmla="*/ 6543629 w 7175104"/>
              <a:gd name="connsiteY311" fmla="*/ 2223375 h 7019132"/>
              <a:gd name="connsiteX312" fmla="*/ 6503435 w 7175104"/>
              <a:gd name="connsiteY312" fmla="*/ 2209727 h 7019132"/>
              <a:gd name="connsiteX313" fmla="*/ 6516722 w 7175104"/>
              <a:gd name="connsiteY313" fmla="*/ 2283492 h 7019132"/>
              <a:gd name="connsiteX314" fmla="*/ 6563892 w 7175104"/>
              <a:gd name="connsiteY314" fmla="*/ 2223375 h 7019132"/>
              <a:gd name="connsiteX315" fmla="*/ 6597774 w 7175104"/>
              <a:gd name="connsiteY315" fmla="*/ 2230199 h 7019132"/>
              <a:gd name="connsiteX316" fmla="*/ 6557248 w 7175104"/>
              <a:gd name="connsiteY316" fmla="*/ 2263670 h 7019132"/>
              <a:gd name="connsiteX317" fmla="*/ 6597774 w 7175104"/>
              <a:gd name="connsiteY317" fmla="*/ 2276993 h 7019132"/>
              <a:gd name="connsiteX318" fmla="*/ 6543629 w 7175104"/>
              <a:gd name="connsiteY318" fmla="*/ 2297141 h 7019132"/>
              <a:gd name="connsiteX319" fmla="*/ 6644612 w 7175104"/>
              <a:gd name="connsiteY319" fmla="*/ 2324113 h 7019132"/>
              <a:gd name="connsiteX320" fmla="*/ 6711712 w 7175104"/>
              <a:gd name="connsiteY320" fmla="*/ 2370907 h 7019132"/>
              <a:gd name="connsiteX321" fmla="*/ 6610729 w 7175104"/>
              <a:gd name="connsiteY321" fmla="*/ 2397878 h 7019132"/>
              <a:gd name="connsiteX322" fmla="*/ 6617373 w 7175104"/>
              <a:gd name="connsiteY322" fmla="*/ 2404703 h 7019132"/>
              <a:gd name="connsiteX323" fmla="*/ 6617373 w 7175104"/>
              <a:gd name="connsiteY323" fmla="*/ 2485293 h 7019132"/>
              <a:gd name="connsiteX324" fmla="*/ 6543629 w 7175104"/>
              <a:gd name="connsiteY324" fmla="*/ 2485293 h 7019132"/>
              <a:gd name="connsiteX325" fmla="*/ 6577511 w 7175104"/>
              <a:gd name="connsiteY325" fmla="*/ 2498616 h 7019132"/>
              <a:gd name="connsiteX326" fmla="*/ 6597774 w 7175104"/>
              <a:gd name="connsiteY326" fmla="*/ 2525588 h 7019132"/>
              <a:gd name="connsiteX327" fmla="*/ 6550272 w 7175104"/>
              <a:gd name="connsiteY327" fmla="*/ 2525588 h 7019132"/>
              <a:gd name="connsiteX328" fmla="*/ 6536985 w 7175104"/>
              <a:gd name="connsiteY328" fmla="*/ 2572382 h 7019132"/>
              <a:gd name="connsiteX329" fmla="*/ 6557248 w 7175104"/>
              <a:gd name="connsiteY329" fmla="*/ 2592854 h 7019132"/>
              <a:gd name="connsiteX330" fmla="*/ 6563892 w 7175104"/>
              <a:gd name="connsiteY330" fmla="*/ 2606178 h 7019132"/>
              <a:gd name="connsiteX331" fmla="*/ 6557248 w 7175104"/>
              <a:gd name="connsiteY331" fmla="*/ 2659796 h 7019132"/>
              <a:gd name="connsiteX332" fmla="*/ 6597774 w 7175104"/>
              <a:gd name="connsiteY332" fmla="*/ 2659796 h 7019132"/>
              <a:gd name="connsiteX333" fmla="*/ 6704736 w 7175104"/>
              <a:gd name="connsiteY333" fmla="*/ 2754034 h 7019132"/>
              <a:gd name="connsiteX334" fmla="*/ 6671518 w 7175104"/>
              <a:gd name="connsiteY334" fmla="*/ 2781006 h 7019132"/>
              <a:gd name="connsiteX335" fmla="*/ 6671518 w 7175104"/>
              <a:gd name="connsiteY335" fmla="*/ 2754034 h 7019132"/>
              <a:gd name="connsiteX336" fmla="*/ 6651255 w 7175104"/>
              <a:gd name="connsiteY336" fmla="*/ 2820976 h 7019132"/>
              <a:gd name="connsiteX337" fmla="*/ 6684805 w 7175104"/>
              <a:gd name="connsiteY337" fmla="*/ 2794330 h 7019132"/>
              <a:gd name="connsiteX338" fmla="*/ 6704736 w 7175104"/>
              <a:gd name="connsiteY338" fmla="*/ 2861596 h 7019132"/>
              <a:gd name="connsiteX339" fmla="*/ 6671518 w 7175104"/>
              <a:gd name="connsiteY339" fmla="*/ 2881744 h 7019132"/>
              <a:gd name="connsiteX340" fmla="*/ 6698093 w 7175104"/>
              <a:gd name="connsiteY340" fmla="*/ 2901566 h 7019132"/>
              <a:gd name="connsiteX341" fmla="*/ 6718356 w 7175104"/>
              <a:gd name="connsiteY341" fmla="*/ 2881744 h 7019132"/>
              <a:gd name="connsiteX342" fmla="*/ 6765525 w 7175104"/>
              <a:gd name="connsiteY342" fmla="*/ 2914890 h 7019132"/>
              <a:gd name="connsiteX343" fmla="*/ 6718356 w 7175104"/>
              <a:gd name="connsiteY343" fmla="*/ 2962334 h 7019132"/>
              <a:gd name="connsiteX344" fmla="*/ 6846245 w 7175104"/>
              <a:gd name="connsiteY344" fmla="*/ 3130013 h 7019132"/>
              <a:gd name="connsiteX345" fmla="*/ 6919989 w 7175104"/>
              <a:gd name="connsiteY345" fmla="*/ 3190456 h 7019132"/>
              <a:gd name="connsiteX346" fmla="*/ 6873152 w 7175104"/>
              <a:gd name="connsiteY346" fmla="*/ 3237575 h 7019132"/>
              <a:gd name="connsiteX347" fmla="*/ 6893083 w 7175104"/>
              <a:gd name="connsiteY347" fmla="*/ 3251223 h 7019132"/>
              <a:gd name="connsiteX348" fmla="*/ 6946896 w 7175104"/>
              <a:gd name="connsiteY348" fmla="*/ 3231076 h 7019132"/>
              <a:gd name="connsiteX349" fmla="*/ 7061166 w 7175104"/>
              <a:gd name="connsiteY349" fmla="*/ 3251223 h 7019132"/>
              <a:gd name="connsiteX350" fmla="*/ 6960515 w 7175104"/>
              <a:gd name="connsiteY350" fmla="*/ 3257398 h 7019132"/>
              <a:gd name="connsiteX351" fmla="*/ 6960515 w 7175104"/>
              <a:gd name="connsiteY351" fmla="*/ 3318165 h 7019132"/>
              <a:gd name="connsiteX352" fmla="*/ 6919989 w 7175104"/>
              <a:gd name="connsiteY352" fmla="*/ 3331813 h 7019132"/>
              <a:gd name="connsiteX353" fmla="*/ 6960515 w 7175104"/>
              <a:gd name="connsiteY353" fmla="*/ 3371783 h 7019132"/>
              <a:gd name="connsiteX354" fmla="*/ 6993734 w 7175104"/>
              <a:gd name="connsiteY354" fmla="*/ 3358460 h 7019132"/>
              <a:gd name="connsiteX355" fmla="*/ 7054523 w 7175104"/>
              <a:gd name="connsiteY355" fmla="*/ 3526139 h 7019132"/>
              <a:gd name="connsiteX356" fmla="*/ 7101360 w 7175104"/>
              <a:gd name="connsiteY356" fmla="*/ 3506317 h 7019132"/>
              <a:gd name="connsiteX357" fmla="*/ 7114647 w 7175104"/>
              <a:gd name="connsiteY357" fmla="*/ 3553111 h 7019132"/>
              <a:gd name="connsiteX358" fmla="*/ 7101360 w 7175104"/>
              <a:gd name="connsiteY358" fmla="*/ 3586907 h 7019132"/>
              <a:gd name="connsiteX359" fmla="*/ 7148530 w 7175104"/>
              <a:gd name="connsiteY359" fmla="*/ 3573583 h 7019132"/>
              <a:gd name="connsiteX360" fmla="*/ 7081097 w 7175104"/>
              <a:gd name="connsiteY360" fmla="*/ 3613553 h 7019132"/>
              <a:gd name="connsiteX361" fmla="*/ 7155173 w 7175104"/>
              <a:gd name="connsiteY361" fmla="*/ 3633701 h 7019132"/>
              <a:gd name="connsiteX362" fmla="*/ 7121623 w 7175104"/>
              <a:gd name="connsiteY362" fmla="*/ 3627202 h 7019132"/>
              <a:gd name="connsiteX363" fmla="*/ 7094384 w 7175104"/>
              <a:gd name="connsiteY363" fmla="*/ 3674321 h 7019132"/>
              <a:gd name="connsiteX364" fmla="*/ 7161485 w 7175104"/>
              <a:gd name="connsiteY364" fmla="*/ 3654173 h 7019132"/>
              <a:gd name="connsiteX365" fmla="*/ 7128267 w 7175104"/>
              <a:gd name="connsiteY365" fmla="*/ 3701292 h 7019132"/>
              <a:gd name="connsiteX366" fmla="*/ 7175104 w 7175104"/>
              <a:gd name="connsiteY366" fmla="*/ 3687644 h 7019132"/>
              <a:gd name="connsiteX367" fmla="*/ 7148530 w 7175104"/>
              <a:gd name="connsiteY367" fmla="*/ 3775058 h 7019132"/>
              <a:gd name="connsiteX368" fmla="*/ 7128267 w 7175104"/>
              <a:gd name="connsiteY368" fmla="*/ 3768234 h 7019132"/>
              <a:gd name="connsiteX369" fmla="*/ 7134910 w 7175104"/>
              <a:gd name="connsiteY369" fmla="*/ 3788707 h 7019132"/>
              <a:gd name="connsiteX370" fmla="*/ 7155173 w 7175104"/>
              <a:gd name="connsiteY370" fmla="*/ 3768234 h 7019132"/>
              <a:gd name="connsiteX371" fmla="*/ 7148530 w 7175104"/>
              <a:gd name="connsiteY371" fmla="*/ 3815028 h 7019132"/>
              <a:gd name="connsiteX372" fmla="*/ 7074453 w 7175104"/>
              <a:gd name="connsiteY372" fmla="*/ 3848824 h 7019132"/>
              <a:gd name="connsiteX373" fmla="*/ 7121623 w 7175104"/>
              <a:gd name="connsiteY373" fmla="*/ 3848824 h 7019132"/>
              <a:gd name="connsiteX374" fmla="*/ 7034260 w 7175104"/>
              <a:gd name="connsiteY374" fmla="*/ 3875796 h 7019132"/>
              <a:gd name="connsiteX375" fmla="*/ 7020640 w 7175104"/>
              <a:gd name="connsiteY375" fmla="*/ 3889119 h 7019132"/>
              <a:gd name="connsiteX376" fmla="*/ 7074453 w 7175104"/>
              <a:gd name="connsiteY376" fmla="*/ 3875796 h 7019132"/>
              <a:gd name="connsiteX377" fmla="*/ 7013997 w 7175104"/>
              <a:gd name="connsiteY377" fmla="*/ 3936238 h 7019132"/>
              <a:gd name="connsiteX378" fmla="*/ 6993734 w 7175104"/>
              <a:gd name="connsiteY378" fmla="*/ 3922590 h 7019132"/>
              <a:gd name="connsiteX379" fmla="*/ 6967159 w 7175104"/>
              <a:gd name="connsiteY379" fmla="*/ 3956386 h 7019132"/>
              <a:gd name="connsiteX380" fmla="*/ 6933277 w 7175104"/>
              <a:gd name="connsiteY380" fmla="*/ 3943063 h 7019132"/>
              <a:gd name="connsiteX381" fmla="*/ 7034260 w 7175104"/>
              <a:gd name="connsiteY381" fmla="*/ 3996681 h 7019132"/>
              <a:gd name="connsiteX382" fmla="*/ 7054523 w 7175104"/>
              <a:gd name="connsiteY382" fmla="*/ 4016828 h 7019132"/>
              <a:gd name="connsiteX383" fmla="*/ 7061166 w 7175104"/>
              <a:gd name="connsiteY383" fmla="*/ 4097418 h 7019132"/>
              <a:gd name="connsiteX384" fmla="*/ 7013997 w 7175104"/>
              <a:gd name="connsiteY384" fmla="*/ 4097418 h 7019132"/>
              <a:gd name="connsiteX385" fmla="*/ 6960515 w 7175104"/>
              <a:gd name="connsiteY385" fmla="*/ 4124390 h 7019132"/>
              <a:gd name="connsiteX386" fmla="*/ 7007353 w 7175104"/>
              <a:gd name="connsiteY386" fmla="*/ 4265098 h 7019132"/>
              <a:gd name="connsiteX387" fmla="*/ 6973803 w 7175104"/>
              <a:gd name="connsiteY387" fmla="*/ 4366160 h 7019132"/>
              <a:gd name="connsiteX388" fmla="*/ 6946896 w 7175104"/>
              <a:gd name="connsiteY388" fmla="*/ 4171184 h 7019132"/>
              <a:gd name="connsiteX389" fmla="*/ 6967159 w 7175104"/>
              <a:gd name="connsiteY389" fmla="*/ 4117566 h 7019132"/>
              <a:gd name="connsiteX390" fmla="*/ 6926633 w 7175104"/>
              <a:gd name="connsiteY390" fmla="*/ 4097418 h 7019132"/>
              <a:gd name="connsiteX391" fmla="*/ 6953540 w 7175104"/>
              <a:gd name="connsiteY391" fmla="*/ 4057123 h 7019132"/>
              <a:gd name="connsiteX392" fmla="*/ 6940252 w 7175104"/>
              <a:gd name="connsiteY392" fmla="*/ 4057123 h 7019132"/>
              <a:gd name="connsiteX393" fmla="*/ 6873152 w 7175104"/>
              <a:gd name="connsiteY393" fmla="*/ 4076946 h 7019132"/>
              <a:gd name="connsiteX394" fmla="*/ 6893083 w 7175104"/>
              <a:gd name="connsiteY394" fmla="*/ 4057123 h 7019132"/>
              <a:gd name="connsiteX395" fmla="*/ 6873152 w 7175104"/>
              <a:gd name="connsiteY395" fmla="*/ 3889119 h 7019132"/>
              <a:gd name="connsiteX396" fmla="*/ 6879796 w 7175104"/>
              <a:gd name="connsiteY396" fmla="*/ 3815028 h 7019132"/>
              <a:gd name="connsiteX397" fmla="*/ 6852889 w 7175104"/>
              <a:gd name="connsiteY397" fmla="*/ 3842000 h 7019132"/>
              <a:gd name="connsiteX398" fmla="*/ 6825982 w 7175104"/>
              <a:gd name="connsiteY398" fmla="*/ 3821853 h 7019132"/>
              <a:gd name="connsiteX399" fmla="*/ 6852889 w 7175104"/>
              <a:gd name="connsiteY399" fmla="*/ 3754911 h 7019132"/>
              <a:gd name="connsiteX400" fmla="*/ 6839270 w 7175104"/>
              <a:gd name="connsiteY400" fmla="*/ 3788707 h 7019132"/>
              <a:gd name="connsiteX401" fmla="*/ 6792100 w 7175104"/>
              <a:gd name="connsiteY401" fmla="*/ 3741262 h 7019132"/>
              <a:gd name="connsiteX402" fmla="*/ 6779145 w 7175104"/>
              <a:gd name="connsiteY402" fmla="*/ 3667497 h 7019132"/>
              <a:gd name="connsiteX403" fmla="*/ 6812363 w 7175104"/>
              <a:gd name="connsiteY403" fmla="*/ 3640525 h 7019132"/>
              <a:gd name="connsiteX404" fmla="*/ 6738619 w 7175104"/>
              <a:gd name="connsiteY404" fmla="*/ 3559935 h 7019132"/>
              <a:gd name="connsiteX405" fmla="*/ 6671518 w 7175104"/>
              <a:gd name="connsiteY405" fmla="*/ 3432551 h 7019132"/>
              <a:gd name="connsiteX406" fmla="*/ 6624349 w 7175104"/>
              <a:gd name="connsiteY406" fmla="*/ 3459197 h 7019132"/>
              <a:gd name="connsiteX407" fmla="*/ 6610729 w 7175104"/>
              <a:gd name="connsiteY407" fmla="*/ 3492993 h 7019132"/>
              <a:gd name="connsiteX408" fmla="*/ 6630992 w 7175104"/>
              <a:gd name="connsiteY408" fmla="*/ 3499492 h 7019132"/>
              <a:gd name="connsiteX409" fmla="*/ 6678162 w 7175104"/>
              <a:gd name="connsiteY409" fmla="*/ 3445549 h 7019132"/>
              <a:gd name="connsiteX410" fmla="*/ 6671518 w 7175104"/>
              <a:gd name="connsiteY410" fmla="*/ 3486169 h 7019132"/>
              <a:gd name="connsiteX411" fmla="*/ 6610729 w 7175104"/>
              <a:gd name="connsiteY411" fmla="*/ 3526139 h 7019132"/>
              <a:gd name="connsiteX412" fmla="*/ 6570535 w 7175104"/>
              <a:gd name="connsiteY412" fmla="*/ 3526139 h 7019132"/>
              <a:gd name="connsiteX413" fmla="*/ 6563892 w 7175104"/>
              <a:gd name="connsiteY413" fmla="*/ 3573583 h 7019132"/>
              <a:gd name="connsiteX414" fmla="*/ 6617373 w 7175104"/>
              <a:gd name="connsiteY414" fmla="*/ 3593731 h 7019132"/>
              <a:gd name="connsiteX415" fmla="*/ 6604086 w 7175104"/>
              <a:gd name="connsiteY415" fmla="*/ 3654173 h 7019132"/>
              <a:gd name="connsiteX416" fmla="*/ 6698093 w 7175104"/>
              <a:gd name="connsiteY416" fmla="*/ 3654173 h 7019132"/>
              <a:gd name="connsiteX417" fmla="*/ 6671518 w 7175104"/>
              <a:gd name="connsiteY417" fmla="*/ 3667497 h 7019132"/>
              <a:gd name="connsiteX418" fmla="*/ 6678162 w 7175104"/>
              <a:gd name="connsiteY418" fmla="*/ 3701292 h 7019132"/>
              <a:gd name="connsiteX419" fmla="*/ 6624349 w 7175104"/>
              <a:gd name="connsiteY419" fmla="*/ 3694468 h 7019132"/>
              <a:gd name="connsiteX420" fmla="*/ 6691781 w 7175104"/>
              <a:gd name="connsiteY420" fmla="*/ 3794881 h 7019132"/>
              <a:gd name="connsiteX421" fmla="*/ 6657899 w 7175104"/>
              <a:gd name="connsiteY421" fmla="*/ 3815028 h 7019132"/>
              <a:gd name="connsiteX422" fmla="*/ 6711712 w 7175104"/>
              <a:gd name="connsiteY422" fmla="*/ 3929414 h 7019132"/>
              <a:gd name="connsiteX423" fmla="*/ 6678162 w 7175104"/>
              <a:gd name="connsiteY423" fmla="*/ 3949562 h 7019132"/>
              <a:gd name="connsiteX424" fmla="*/ 6704736 w 7175104"/>
              <a:gd name="connsiteY424" fmla="*/ 3976208 h 7019132"/>
              <a:gd name="connsiteX425" fmla="*/ 6657899 w 7175104"/>
              <a:gd name="connsiteY425" fmla="*/ 3963210 h 7019132"/>
              <a:gd name="connsiteX426" fmla="*/ 6630992 w 7175104"/>
              <a:gd name="connsiteY426" fmla="*/ 4036976 h 7019132"/>
              <a:gd name="connsiteX427" fmla="*/ 6664875 w 7175104"/>
              <a:gd name="connsiteY427" fmla="*/ 4016828 h 7019132"/>
              <a:gd name="connsiteX428" fmla="*/ 6644612 w 7175104"/>
              <a:gd name="connsiteY428" fmla="*/ 4063623 h 7019132"/>
              <a:gd name="connsiteX429" fmla="*/ 6698093 w 7175104"/>
              <a:gd name="connsiteY429" fmla="*/ 4057123 h 7019132"/>
              <a:gd name="connsiteX430" fmla="*/ 6738619 w 7175104"/>
              <a:gd name="connsiteY430" fmla="*/ 4131214 h 7019132"/>
              <a:gd name="connsiteX431" fmla="*/ 6644612 w 7175104"/>
              <a:gd name="connsiteY431" fmla="*/ 4164360 h 7019132"/>
              <a:gd name="connsiteX432" fmla="*/ 6590798 w 7175104"/>
              <a:gd name="connsiteY432" fmla="*/ 4110742 h 7019132"/>
              <a:gd name="connsiteX433" fmla="*/ 6624349 w 7175104"/>
              <a:gd name="connsiteY433" fmla="*/ 4090594 h 7019132"/>
              <a:gd name="connsiteX434" fmla="*/ 6597774 w 7175104"/>
              <a:gd name="connsiteY434" fmla="*/ 4090594 h 7019132"/>
              <a:gd name="connsiteX435" fmla="*/ 6624349 w 7175104"/>
              <a:gd name="connsiteY435" fmla="*/ 4137713 h 7019132"/>
              <a:gd name="connsiteX436" fmla="*/ 6597774 w 7175104"/>
              <a:gd name="connsiteY436" fmla="*/ 4184508 h 7019132"/>
              <a:gd name="connsiteX437" fmla="*/ 6490148 w 7175104"/>
              <a:gd name="connsiteY437" fmla="*/ 4204980 h 7019132"/>
              <a:gd name="connsiteX438" fmla="*/ 6530341 w 7175104"/>
              <a:gd name="connsiteY438" fmla="*/ 4198156 h 7019132"/>
              <a:gd name="connsiteX439" fmla="*/ 6577511 w 7175104"/>
              <a:gd name="connsiteY439" fmla="*/ 4171184 h 7019132"/>
              <a:gd name="connsiteX440" fmla="*/ 6516722 w 7175104"/>
              <a:gd name="connsiteY440" fmla="*/ 4171184 h 7019132"/>
              <a:gd name="connsiteX441" fmla="*/ 6557248 w 7175104"/>
              <a:gd name="connsiteY441" fmla="*/ 4137713 h 7019132"/>
              <a:gd name="connsiteX442" fmla="*/ 6536985 w 7175104"/>
              <a:gd name="connsiteY442" fmla="*/ 4131214 h 7019132"/>
              <a:gd name="connsiteX443" fmla="*/ 6483504 w 7175104"/>
              <a:gd name="connsiteY443" fmla="*/ 4137713 h 7019132"/>
              <a:gd name="connsiteX444" fmla="*/ 6442978 w 7175104"/>
              <a:gd name="connsiteY444" fmla="*/ 4050624 h 7019132"/>
              <a:gd name="connsiteX445" fmla="*/ 6469885 w 7175104"/>
              <a:gd name="connsiteY445" fmla="*/ 4043800 h 7019132"/>
              <a:gd name="connsiteX446" fmla="*/ 6422715 w 7175104"/>
              <a:gd name="connsiteY446" fmla="*/ 4003180 h 7019132"/>
              <a:gd name="connsiteX447" fmla="*/ 6382521 w 7175104"/>
              <a:gd name="connsiteY447" fmla="*/ 4023653 h 7019132"/>
              <a:gd name="connsiteX448" fmla="*/ 6295157 w 7175104"/>
              <a:gd name="connsiteY448" fmla="*/ 3970034 h 7019132"/>
              <a:gd name="connsiteX449" fmla="*/ 6321732 w 7175104"/>
              <a:gd name="connsiteY449" fmla="*/ 3943063 h 7019132"/>
              <a:gd name="connsiteX450" fmla="*/ 6341995 w 7175104"/>
              <a:gd name="connsiteY450" fmla="*/ 3909267 h 7019132"/>
              <a:gd name="connsiteX451" fmla="*/ 6268251 w 7175104"/>
              <a:gd name="connsiteY451" fmla="*/ 3916091 h 7019132"/>
              <a:gd name="connsiteX452" fmla="*/ 6328708 w 7175104"/>
              <a:gd name="connsiteY452" fmla="*/ 3882295 h 7019132"/>
              <a:gd name="connsiteX453" fmla="*/ 6261607 w 7175104"/>
              <a:gd name="connsiteY453" fmla="*/ 3869297 h 7019132"/>
              <a:gd name="connsiteX454" fmla="*/ 6295157 w 7175104"/>
              <a:gd name="connsiteY454" fmla="*/ 3848824 h 7019132"/>
              <a:gd name="connsiteX455" fmla="*/ 6247988 w 7175104"/>
              <a:gd name="connsiteY455" fmla="*/ 3842000 h 7019132"/>
              <a:gd name="connsiteX456" fmla="*/ 6274894 w 7175104"/>
              <a:gd name="connsiteY456" fmla="*/ 3835501 h 7019132"/>
              <a:gd name="connsiteX457" fmla="*/ 6241344 w 7175104"/>
              <a:gd name="connsiteY457" fmla="*/ 3828677 h 7019132"/>
              <a:gd name="connsiteX458" fmla="*/ 6274894 w 7175104"/>
              <a:gd name="connsiteY458" fmla="*/ 3775058 h 7019132"/>
              <a:gd name="connsiteX459" fmla="*/ 6201150 w 7175104"/>
              <a:gd name="connsiteY459" fmla="*/ 3775058 h 7019132"/>
              <a:gd name="connsiteX460" fmla="*/ 6187531 w 7175104"/>
              <a:gd name="connsiteY460" fmla="*/ 3727939 h 7019132"/>
              <a:gd name="connsiteX461" fmla="*/ 6214770 w 7175104"/>
              <a:gd name="connsiteY461" fmla="*/ 3687644 h 7019132"/>
              <a:gd name="connsiteX462" fmla="*/ 6100500 w 7175104"/>
              <a:gd name="connsiteY462" fmla="*/ 3627202 h 7019132"/>
              <a:gd name="connsiteX463" fmla="*/ 5992873 w 7175104"/>
              <a:gd name="connsiteY463" fmla="*/ 3674321 h 7019132"/>
              <a:gd name="connsiteX464" fmla="*/ 5885246 w 7175104"/>
              <a:gd name="connsiteY464" fmla="*/ 3681145 h 7019132"/>
              <a:gd name="connsiteX465" fmla="*/ 5905509 w 7175104"/>
              <a:gd name="connsiteY465" fmla="*/ 3687644 h 7019132"/>
              <a:gd name="connsiteX466" fmla="*/ 5905509 w 7175104"/>
              <a:gd name="connsiteY466" fmla="*/ 3727939 h 7019132"/>
              <a:gd name="connsiteX467" fmla="*/ 5972610 w 7175104"/>
              <a:gd name="connsiteY467" fmla="*/ 3748087 h 7019132"/>
              <a:gd name="connsiteX468" fmla="*/ 6026423 w 7175104"/>
              <a:gd name="connsiteY468" fmla="*/ 3976208 h 7019132"/>
              <a:gd name="connsiteX469" fmla="*/ 6019780 w 7175104"/>
              <a:gd name="connsiteY469" fmla="*/ 4070447 h 7019132"/>
              <a:gd name="connsiteX470" fmla="*/ 6113787 w 7175104"/>
              <a:gd name="connsiteY470" fmla="*/ 4231952 h 7019132"/>
              <a:gd name="connsiteX471" fmla="*/ 6073261 w 7175104"/>
              <a:gd name="connsiteY471" fmla="*/ 4244950 h 7019132"/>
              <a:gd name="connsiteX472" fmla="*/ 6113787 w 7175104"/>
              <a:gd name="connsiteY472" fmla="*/ 4238126 h 7019132"/>
              <a:gd name="connsiteX473" fmla="*/ 6066617 w 7175104"/>
              <a:gd name="connsiteY473" fmla="*/ 4319041 h 7019132"/>
              <a:gd name="connsiteX474" fmla="*/ 6113787 w 7175104"/>
              <a:gd name="connsiteY474" fmla="*/ 4325865 h 7019132"/>
              <a:gd name="connsiteX475" fmla="*/ 6039710 w 7175104"/>
              <a:gd name="connsiteY475" fmla="*/ 4352512 h 7019132"/>
              <a:gd name="connsiteX476" fmla="*/ 5999517 w 7175104"/>
              <a:gd name="connsiteY476" fmla="*/ 4345688 h 7019132"/>
              <a:gd name="connsiteX477" fmla="*/ 5979254 w 7175104"/>
              <a:gd name="connsiteY477" fmla="*/ 4419454 h 7019132"/>
              <a:gd name="connsiteX478" fmla="*/ 6039710 w 7175104"/>
              <a:gd name="connsiteY478" fmla="*/ 4393132 h 7019132"/>
              <a:gd name="connsiteX479" fmla="*/ 5986229 w 7175104"/>
              <a:gd name="connsiteY479" fmla="*/ 4433102 h 7019132"/>
              <a:gd name="connsiteX480" fmla="*/ 5972610 w 7175104"/>
              <a:gd name="connsiteY480" fmla="*/ 4480221 h 7019132"/>
              <a:gd name="connsiteX481" fmla="*/ 6013136 w 7175104"/>
              <a:gd name="connsiteY481" fmla="*/ 4493870 h 7019132"/>
              <a:gd name="connsiteX482" fmla="*/ 5905509 w 7175104"/>
              <a:gd name="connsiteY482" fmla="*/ 4574460 h 7019132"/>
              <a:gd name="connsiteX483" fmla="*/ 5952347 w 7175104"/>
              <a:gd name="connsiteY483" fmla="*/ 4553987 h 7019132"/>
              <a:gd name="connsiteX484" fmla="*/ 5898866 w 7175104"/>
              <a:gd name="connsiteY484" fmla="*/ 4594607 h 7019132"/>
              <a:gd name="connsiteX485" fmla="*/ 5905509 w 7175104"/>
              <a:gd name="connsiteY485" fmla="*/ 4513692 h 7019132"/>
              <a:gd name="connsiteX486" fmla="*/ 5945703 w 7175104"/>
              <a:gd name="connsiteY486" fmla="*/ 4500694 h 7019132"/>
              <a:gd name="connsiteX487" fmla="*/ 5912153 w 7175104"/>
              <a:gd name="connsiteY487" fmla="*/ 4466898 h 7019132"/>
              <a:gd name="connsiteX488" fmla="*/ 5925772 w 7175104"/>
              <a:gd name="connsiteY488" fmla="*/ 4372660 h 7019132"/>
              <a:gd name="connsiteX489" fmla="*/ 5986229 w 7175104"/>
              <a:gd name="connsiteY489" fmla="*/ 4345688 h 7019132"/>
              <a:gd name="connsiteX490" fmla="*/ 6013136 w 7175104"/>
              <a:gd name="connsiteY490" fmla="*/ 4238126 h 7019132"/>
              <a:gd name="connsiteX491" fmla="*/ 5972610 w 7175104"/>
              <a:gd name="connsiteY491" fmla="*/ 4151037 h 7019132"/>
              <a:gd name="connsiteX492" fmla="*/ 5972610 w 7175104"/>
              <a:gd name="connsiteY492" fmla="*/ 4090594 h 7019132"/>
              <a:gd name="connsiteX493" fmla="*/ 5932416 w 7175104"/>
              <a:gd name="connsiteY493" fmla="*/ 4057123 h 7019132"/>
              <a:gd name="connsiteX494" fmla="*/ 5710519 w 7175104"/>
              <a:gd name="connsiteY494" fmla="*/ 4151037 h 7019132"/>
              <a:gd name="connsiteX495" fmla="*/ 5690256 w 7175104"/>
              <a:gd name="connsiteY495" fmla="*/ 4164360 h 7019132"/>
              <a:gd name="connsiteX496" fmla="*/ 5690256 w 7175104"/>
              <a:gd name="connsiteY496" fmla="*/ 4198156 h 7019132"/>
              <a:gd name="connsiteX497" fmla="*/ 5643419 w 7175104"/>
              <a:gd name="connsiteY497" fmla="*/ 4164360 h 7019132"/>
              <a:gd name="connsiteX498" fmla="*/ 5549412 w 7175104"/>
              <a:gd name="connsiteY498" fmla="*/ 4184508 h 7019132"/>
              <a:gd name="connsiteX499" fmla="*/ 5495598 w 7175104"/>
              <a:gd name="connsiteY499" fmla="*/ 4231952 h 7019132"/>
              <a:gd name="connsiteX500" fmla="*/ 5441785 w 7175104"/>
              <a:gd name="connsiteY500" fmla="*/ 4218304 h 7019132"/>
              <a:gd name="connsiteX501" fmla="*/ 5455405 w 7175104"/>
              <a:gd name="connsiteY501" fmla="*/ 4278746 h 7019132"/>
              <a:gd name="connsiteX502" fmla="*/ 5435142 w 7175104"/>
              <a:gd name="connsiteY502" fmla="*/ 4352512 h 7019132"/>
              <a:gd name="connsiteX503" fmla="*/ 5469024 w 7175104"/>
              <a:gd name="connsiteY503" fmla="*/ 4325865 h 7019132"/>
              <a:gd name="connsiteX504" fmla="*/ 5462048 w 7175104"/>
              <a:gd name="connsiteY504" fmla="*/ 4366160 h 7019132"/>
              <a:gd name="connsiteX505" fmla="*/ 5563031 w 7175104"/>
              <a:gd name="connsiteY505" fmla="*/ 4393132 h 7019132"/>
              <a:gd name="connsiteX506" fmla="*/ 5609869 w 7175104"/>
              <a:gd name="connsiteY506" fmla="*/ 4339189 h 7019132"/>
              <a:gd name="connsiteX507" fmla="*/ 5669993 w 7175104"/>
              <a:gd name="connsiteY507" fmla="*/ 4305718 h 7019132"/>
              <a:gd name="connsiteX508" fmla="*/ 5683613 w 7175104"/>
              <a:gd name="connsiteY508" fmla="*/ 4305718 h 7019132"/>
              <a:gd name="connsiteX509" fmla="*/ 5609869 w 7175104"/>
              <a:gd name="connsiteY509" fmla="*/ 4366160 h 7019132"/>
              <a:gd name="connsiteX510" fmla="*/ 5636775 w 7175104"/>
              <a:gd name="connsiteY510" fmla="*/ 4366160 h 7019132"/>
              <a:gd name="connsiteX511" fmla="*/ 5663682 w 7175104"/>
              <a:gd name="connsiteY511" fmla="*/ 4325865 h 7019132"/>
              <a:gd name="connsiteX512" fmla="*/ 5697232 w 7175104"/>
              <a:gd name="connsiteY512" fmla="*/ 4332365 h 7019132"/>
              <a:gd name="connsiteX513" fmla="*/ 5744402 w 7175104"/>
              <a:gd name="connsiteY513" fmla="*/ 4271922 h 7019132"/>
              <a:gd name="connsiteX514" fmla="*/ 5770976 w 7175104"/>
              <a:gd name="connsiteY514" fmla="*/ 4366160 h 7019132"/>
              <a:gd name="connsiteX515" fmla="*/ 5623488 w 7175104"/>
              <a:gd name="connsiteY515" fmla="*/ 4480221 h 7019132"/>
              <a:gd name="connsiteX516" fmla="*/ 5522505 w 7175104"/>
              <a:gd name="connsiteY516" fmla="*/ 4466898 h 7019132"/>
              <a:gd name="connsiteX517" fmla="*/ 5575986 w 7175104"/>
              <a:gd name="connsiteY517" fmla="*/ 4513692 h 7019132"/>
              <a:gd name="connsiteX518" fmla="*/ 5508886 w 7175104"/>
              <a:gd name="connsiteY518" fmla="*/ 4533840 h 7019132"/>
              <a:gd name="connsiteX519" fmla="*/ 5475668 w 7175104"/>
              <a:gd name="connsiteY519" fmla="*/ 4520516 h 7019132"/>
              <a:gd name="connsiteX520" fmla="*/ 5522505 w 7175104"/>
              <a:gd name="connsiteY520" fmla="*/ 4533840 h 7019132"/>
              <a:gd name="connsiteX521" fmla="*/ 5522505 w 7175104"/>
              <a:gd name="connsiteY521" fmla="*/ 4581284 h 7019132"/>
              <a:gd name="connsiteX522" fmla="*/ 5448761 w 7175104"/>
              <a:gd name="connsiteY522" fmla="*/ 4594607 h 7019132"/>
              <a:gd name="connsiteX523" fmla="*/ 5428498 w 7175104"/>
              <a:gd name="connsiteY523" fmla="*/ 4614430 h 7019132"/>
              <a:gd name="connsiteX524" fmla="*/ 5320871 w 7175104"/>
              <a:gd name="connsiteY524" fmla="*/ 4634577 h 7019132"/>
              <a:gd name="connsiteX525" fmla="*/ 5240484 w 7175104"/>
              <a:gd name="connsiteY525" fmla="*/ 4682021 h 7019132"/>
              <a:gd name="connsiteX526" fmla="*/ 5247127 w 7175104"/>
              <a:gd name="connsiteY526" fmla="*/ 4661549 h 7019132"/>
              <a:gd name="connsiteX527" fmla="*/ 5233508 w 7175104"/>
              <a:gd name="connsiteY527" fmla="*/ 4695020 h 7019132"/>
              <a:gd name="connsiteX528" fmla="*/ 5193646 w 7175104"/>
              <a:gd name="connsiteY528" fmla="*/ 4715167 h 7019132"/>
              <a:gd name="connsiteX529" fmla="*/ 5260414 w 7175104"/>
              <a:gd name="connsiteY529" fmla="*/ 4762611 h 7019132"/>
              <a:gd name="connsiteX530" fmla="*/ 5334491 w 7175104"/>
              <a:gd name="connsiteY530" fmla="*/ 4721991 h 7019132"/>
              <a:gd name="connsiteX531" fmla="*/ 5387972 w 7175104"/>
              <a:gd name="connsiteY531" fmla="*/ 4708668 h 7019132"/>
              <a:gd name="connsiteX532" fmla="*/ 5421854 w 7175104"/>
              <a:gd name="connsiteY532" fmla="*/ 4748963 h 7019132"/>
              <a:gd name="connsiteX533" fmla="*/ 5408235 w 7175104"/>
              <a:gd name="connsiteY533" fmla="*/ 4788933 h 7019132"/>
              <a:gd name="connsiteX534" fmla="*/ 5502242 w 7175104"/>
              <a:gd name="connsiteY534" fmla="*/ 4829553 h 7019132"/>
              <a:gd name="connsiteX535" fmla="*/ 5536124 w 7175104"/>
              <a:gd name="connsiteY535" fmla="*/ 4809406 h 7019132"/>
              <a:gd name="connsiteX536" fmla="*/ 5508886 w 7175104"/>
              <a:gd name="connsiteY536" fmla="*/ 4648225 h 7019132"/>
              <a:gd name="connsiteX537" fmla="*/ 5603225 w 7175104"/>
              <a:gd name="connsiteY537" fmla="*/ 4688195 h 7019132"/>
              <a:gd name="connsiteX538" fmla="*/ 5556388 w 7175104"/>
              <a:gd name="connsiteY538" fmla="*/ 4715167 h 7019132"/>
              <a:gd name="connsiteX539" fmla="*/ 5657038 w 7175104"/>
              <a:gd name="connsiteY539" fmla="*/ 4836377 h 7019132"/>
              <a:gd name="connsiteX540" fmla="*/ 5751045 w 7175104"/>
              <a:gd name="connsiteY540" fmla="*/ 4863024 h 7019132"/>
              <a:gd name="connsiteX541" fmla="*/ 5804859 w 7175104"/>
              <a:gd name="connsiteY541" fmla="*/ 4910143 h 7019132"/>
              <a:gd name="connsiteX542" fmla="*/ 5824790 w 7175104"/>
              <a:gd name="connsiteY542" fmla="*/ 4923791 h 7019132"/>
              <a:gd name="connsiteX543" fmla="*/ 5838409 w 7175104"/>
              <a:gd name="connsiteY543" fmla="*/ 4963761 h 7019132"/>
              <a:gd name="connsiteX544" fmla="*/ 5845053 w 7175104"/>
              <a:gd name="connsiteY544" fmla="*/ 4963761 h 7019132"/>
              <a:gd name="connsiteX545" fmla="*/ 5845053 w 7175104"/>
              <a:gd name="connsiteY545" fmla="*/ 4970586 h 7019132"/>
              <a:gd name="connsiteX546" fmla="*/ 5824790 w 7175104"/>
              <a:gd name="connsiteY546" fmla="*/ 4997557 h 7019132"/>
              <a:gd name="connsiteX547" fmla="*/ 5864983 w 7175104"/>
              <a:gd name="connsiteY547" fmla="*/ 5037852 h 7019132"/>
              <a:gd name="connsiteX548" fmla="*/ 5851364 w 7175104"/>
              <a:gd name="connsiteY548" fmla="*/ 5071323 h 7019132"/>
              <a:gd name="connsiteX549" fmla="*/ 5851364 w 7175104"/>
              <a:gd name="connsiteY549" fmla="*/ 5078147 h 7019132"/>
              <a:gd name="connsiteX550" fmla="*/ 5851364 w 7175104"/>
              <a:gd name="connsiteY550" fmla="*/ 5084646 h 7019132"/>
              <a:gd name="connsiteX551" fmla="*/ 5851364 w 7175104"/>
              <a:gd name="connsiteY551" fmla="*/ 5091471 h 7019132"/>
              <a:gd name="connsiteX552" fmla="*/ 5851364 w 7175104"/>
              <a:gd name="connsiteY552" fmla="*/ 5105119 h 7019132"/>
              <a:gd name="connsiteX553" fmla="*/ 5724139 w 7175104"/>
              <a:gd name="connsiteY553" fmla="*/ 5131441 h 7019132"/>
              <a:gd name="connsiteX554" fmla="*/ 5710519 w 7175104"/>
              <a:gd name="connsiteY554" fmla="*/ 5125266 h 7019132"/>
              <a:gd name="connsiteX555" fmla="*/ 5703876 w 7175104"/>
              <a:gd name="connsiteY555" fmla="*/ 5111618 h 7019132"/>
              <a:gd name="connsiteX556" fmla="*/ 5697232 w 7175104"/>
              <a:gd name="connsiteY556" fmla="*/ 5098295 h 7019132"/>
              <a:gd name="connsiteX557" fmla="*/ 5643419 w 7175104"/>
              <a:gd name="connsiteY557" fmla="*/ 5091471 h 7019132"/>
              <a:gd name="connsiteX558" fmla="*/ 5575986 w 7175104"/>
              <a:gd name="connsiteY558" fmla="*/ 5165237 h 7019132"/>
              <a:gd name="connsiteX559" fmla="*/ 5549412 w 7175104"/>
              <a:gd name="connsiteY559" fmla="*/ 5185709 h 7019132"/>
              <a:gd name="connsiteX560" fmla="*/ 5529149 w 7175104"/>
              <a:gd name="connsiteY560" fmla="*/ 5205856 h 7019132"/>
              <a:gd name="connsiteX561" fmla="*/ 5502242 w 7175104"/>
              <a:gd name="connsiteY561" fmla="*/ 5245827 h 7019132"/>
              <a:gd name="connsiteX562" fmla="*/ 5469024 w 7175104"/>
              <a:gd name="connsiteY562" fmla="*/ 5265974 h 7019132"/>
              <a:gd name="connsiteX563" fmla="*/ 5361397 w 7175104"/>
              <a:gd name="connsiteY563" fmla="*/ 5279622 h 7019132"/>
              <a:gd name="connsiteX564" fmla="*/ 5327515 w 7175104"/>
              <a:gd name="connsiteY564" fmla="*/ 5346564 h 7019132"/>
              <a:gd name="connsiteX565" fmla="*/ 5274034 w 7175104"/>
              <a:gd name="connsiteY565" fmla="*/ 5360212 h 7019132"/>
              <a:gd name="connsiteX566" fmla="*/ 5293965 w 7175104"/>
              <a:gd name="connsiteY566" fmla="*/ 5373536 h 7019132"/>
              <a:gd name="connsiteX567" fmla="*/ 5267390 w 7175104"/>
              <a:gd name="connsiteY567" fmla="*/ 5413831 h 7019132"/>
              <a:gd name="connsiteX568" fmla="*/ 5193646 w 7175104"/>
              <a:gd name="connsiteY568" fmla="*/ 5440802 h 7019132"/>
              <a:gd name="connsiteX569" fmla="*/ 5213245 w 7175104"/>
              <a:gd name="connsiteY569" fmla="*/ 5454126 h 7019132"/>
              <a:gd name="connsiteX570" fmla="*/ 5146144 w 7175104"/>
              <a:gd name="connsiteY570" fmla="*/ 5467774 h 7019132"/>
              <a:gd name="connsiteX571" fmla="*/ 5173383 w 7175104"/>
              <a:gd name="connsiteY571" fmla="*/ 5447627 h 7019132"/>
              <a:gd name="connsiteX572" fmla="*/ 5213245 w 7175104"/>
              <a:gd name="connsiteY572" fmla="*/ 5427154 h 7019132"/>
              <a:gd name="connsiteX573" fmla="*/ 5267390 w 7175104"/>
              <a:gd name="connsiteY573" fmla="*/ 5380360 h 7019132"/>
              <a:gd name="connsiteX574" fmla="*/ 5199958 w 7175104"/>
              <a:gd name="connsiteY574" fmla="*/ 5420655 h 7019132"/>
              <a:gd name="connsiteX575" fmla="*/ 5166407 w 7175104"/>
              <a:gd name="connsiteY575" fmla="*/ 5420655 h 7019132"/>
              <a:gd name="connsiteX576" fmla="*/ 5059113 w 7175104"/>
              <a:gd name="connsiteY576" fmla="*/ 5487597 h 7019132"/>
              <a:gd name="connsiteX577" fmla="*/ 5065757 w 7175104"/>
              <a:gd name="connsiteY577" fmla="*/ 5528217 h 7019132"/>
              <a:gd name="connsiteX578" fmla="*/ 4937867 w 7175104"/>
              <a:gd name="connsiteY578" fmla="*/ 5568512 h 7019132"/>
              <a:gd name="connsiteX579" fmla="*/ 4931223 w 7175104"/>
              <a:gd name="connsiteY579" fmla="*/ 5561687 h 7019132"/>
              <a:gd name="connsiteX580" fmla="*/ 4891029 w 7175104"/>
              <a:gd name="connsiteY580" fmla="*/ 5568512 h 7019132"/>
              <a:gd name="connsiteX581" fmla="*/ 4749853 w 7175104"/>
              <a:gd name="connsiteY581" fmla="*/ 5642278 h 7019132"/>
              <a:gd name="connsiteX582" fmla="*/ 4427637 w 7175104"/>
              <a:gd name="connsiteY582" fmla="*/ 5736516 h 7019132"/>
              <a:gd name="connsiteX583" fmla="*/ 4340274 w 7175104"/>
              <a:gd name="connsiteY583" fmla="*/ 5736516 h 7019132"/>
              <a:gd name="connsiteX584" fmla="*/ 4152259 w 7175104"/>
              <a:gd name="connsiteY584" fmla="*/ 5736516 h 7019132"/>
              <a:gd name="connsiteX585" fmla="*/ 3990487 w 7175104"/>
              <a:gd name="connsiteY585" fmla="*/ 5729692 h 7019132"/>
              <a:gd name="connsiteX586" fmla="*/ 4037657 w 7175104"/>
              <a:gd name="connsiteY586" fmla="*/ 5709544 h 7019132"/>
              <a:gd name="connsiteX587" fmla="*/ 4071539 w 7175104"/>
              <a:gd name="connsiteY587" fmla="*/ 5649102 h 7019132"/>
              <a:gd name="connsiteX588" fmla="*/ 4077851 w 7175104"/>
              <a:gd name="connsiteY588" fmla="*/ 5588334 h 7019132"/>
              <a:gd name="connsiteX589" fmla="*/ 3876549 w 7175104"/>
              <a:gd name="connsiteY589" fmla="*/ 5709544 h 7019132"/>
              <a:gd name="connsiteX590" fmla="*/ 3863262 w 7175104"/>
              <a:gd name="connsiteY590" fmla="*/ 5702720 h 7019132"/>
              <a:gd name="connsiteX591" fmla="*/ 3829379 w 7175104"/>
              <a:gd name="connsiteY591" fmla="*/ 5722868 h 7019132"/>
              <a:gd name="connsiteX592" fmla="*/ 3809116 w 7175104"/>
              <a:gd name="connsiteY592" fmla="*/ 5716043 h 7019132"/>
              <a:gd name="connsiteX593" fmla="*/ 3574265 w 7175104"/>
              <a:gd name="connsiteY593" fmla="*/ 5783310 h 7019132"/>
              <a:gd name="connsiteX594" fmla="*/ 3527095 w 7175104"/>
              <a:gd name="connsiteY594" fmla="*/ 5776486 h 7019132"/>
              <a:gd name="connsiteX595" fmla="*/ 3507164 w 7175104"/>
              <a:gd name="connsiteY595" fmla="*/ 5756663 h 7019132"/>
              <a:gd name="connsiteX596" fmla="*/ 3507164 w 7175104"/>
              <a:gd name="connsiteY596" fmla="*/ 5756338 h 7019132"/>
              <a:gd name="connsiteX597" fmla="*/ 3574265 w 7175104"/>
              <a:gd name="connsiteY597" fmla="*/ 5716043 h 7019132"/>
              <a:gd name="connsiteX598" fmla="*/ 3648009 w 7175104"/>
              <a:gd name="connsiteY598" fmla="*/ 5655926 h 7019132"/>
              <a:gd name="connsiteX599" fmla="*/ 3708466 w 7175104"/>
              <a:gd name="connsiteY599" fmla="*/ 5622130 h 7019132"/>
              <a:gd name="connsiteX600" fmla="*/ 3735372 w 7175104"/>
              <a:gd name="connsiteY600" fmla="*/ 5622130 h 7019132"/>
              <a:gd name="connsiteX601" fmla="*/ 3856286 w 7175104"/>
              <a:gd name="connsiteY601" fmla="*/ 5528217 h 7019132"/>
              <a:gd name="connsiteX602" fmla="*/ 3816092 w 7175104"/>
              <a:gd name="connsiteY602" fmla="*/ 5481097 h 7019132"/>
              <a:gd name="connsiteX603" fmla="*/ 3762279 w 7175104"/>
              <a:gd name="connsiteY603" fmla="*/ 5514568 h 7019132"/>
              <a:gd name="connsiteX604" fmla="*/ 3775898 w 7175104"/>
              <a:gd name="connsiteY604" fmla="*/ 5521392 h 7019132"/>
              <a:gd name="connsiteX605" fmla="*/ 3721753 w 7175104"/>
              <a:gd name="connsiteY605" fmla="*/ 5555188 h 7019132"/>
              <a:gd name="connsiteX606" fmla="*/ 3715109 w 7175104"/>
              <a:gd name="connsiteY606" fmla="*/ 5541540 h 7019132"/>
              <a:gd name="connsiteX607" fmla="*/ 3627746 w 7175104"/>
              <a:gd name="connsiteY607" fmla="*/ 5575336 h 7019132"/>
              <a:gd name="connsiteX608" fmla="*/ 3701490 w 7175104"/>
              <a:gd name="connsiteY608" fmla="*/ 5575336 h 7019132"/>
              <a:gd name="connsiteX609" fmla="*/ 3614459 w 7175104"/>
              <a:gd name="connsiteY609" fmla="*/ 5615306 h 7019132"/>
              <a:gd name="connsiteX610" fmla="*/ 3587884 w 7175104"/>
              <a:gd name="connsiteY610" fmla="*/ 5615306 h 7019132"/>
              <a:gd name="connsiteX611" fmla="*/ 3547358 w 7175104"/>
              <a:gd name="connsiteY611" fmla="*/ 5635778 h 7019132"/>
              <a:gd name="connsiteX612" fmla="*/ 3567621 w 7175104"/>
              <a:gd name="connsiteY612" fmla="*/ 5635778 h 7019132"/>
              <a:gd name="connsiteX613" fmla="*/ 3513476 w 7175104"/>
              <a:gd name="connsiteY613" fmla="*/ 5662750 h 7019132"/>
              <a:gd name="connsiteX614" fmla="*/ 3426112 w 7175104"/>
              <a:gd name="connsiteY614" fmla="*/ 5716043 h 7019132"/>
              <a:gd name="connsiteX615" fmla="*/ 3319150 w 7175104"/>
              <a:gd name="connsiteY615" fmla="*/ 5769662 h 7019132"/>
              <a:gd name="connsiteX616" fmla="*/ 3298887 w 7175104"/>
              <a:gd name="connsiteY616" fmla="*/ 5769662 h 7019132"/>
              <a:gd name="connsiteX617" fmla="*/ 3184617 w 7175104"/>
              <a:gd name="connsiteY617" fmla="*/ 5850252 h 7019132"/>
              <a:gd name="connsiteX618" fmla="*/ 3190596 w 7175104"/>
              <a:gd name="connsiteY618" fmla="*/ 5862600 h 7019132"/>
              <a:gd name="connsiteX619" fmla="*/ 3191261 w 7175104"/>
              <a:gd name="connsiteY619" fmla="*/ 5864550 h 7019132"/>
              <a:gd name="connsiteX620" fmla="*/ 3191261 w 7175104"/>
              <a:gd name="connsiteY620" fmla="*/ 5884048 h 7019132"/>
              <a:gd name="connsiteX621" fmla="*/ 3197240 w 7175104"/>
              <a:gd name="connsiteY621" fmla="*/ 5881773 h 7019132"/>
              <a:gd name="connsiteX622" fmla="*/ 3197904 w 7175104"/>
              <a:gd name="connsiteY622" fmla="*/ 5884048 h 7019132"/>
              <a:gd name="connsiteX623" fmla="*/ 3197904 w 7175104"/>
              <a:gd name="connsiteY623" fmla="*/ 5881448 h 7019132"/>
              <a:gd name="connsiteX624" fmla="*/ 3212188 w 7175104"/>
              <a:gd name="connsiteY624" fmla="*/ 5874949 h 7019132"/>
              <a:gd name="connsiteX625" fmla="*/ 3218167 w 7175104"/>
              <a:gd name="connsiteY625" fmla="*/ 5870724 h 7019132"/>
              <a:gd name="connsiteX626" fmla="*/ 3204880 w 7175104"/>
              <a:gd name="connsiteY626" fmla="*/ 5911019 h 7019132"/>
              <a:gd name="connsiteX627" fmla="*/ 3244741 w 7175104"/>
              <a:gd name="connsiteY627" fmla="*/ 5904195 h 7019132"/>
              <a:gd name="connsiteX628" fmla="*/ 3285268 w 7175104"/>
              <a:gd name="connsiteY628" fmla="*/ 5931167 h 7019132"/>
              <a:gd name="connsiteX629" fmla="*/ 3305530 w 7175104"/>
              <a:gd name="connsiteY629" fmla="*/ 5937666 h 7019132"/>
              <a:gd name="connsiteX630" fmla="*/ 3325461 w 7175104"/>
              <a:gd name="connsiteY630" fmla="*/ 5950989 h 7019132"/>
              <a:gd name="connsiteX631" fmla="*/ 3372631 w 7175104"/>
              <a:gd name="connsiteY631" fmla="*/ 5998433 h 7019132"/>
              <a:gd name="connsiteX632" fmla="*/ 3413157 w 7175104"/>
              <a:gd name="connsiteY632" fmla="*/ 5991609 h 7019132"/>
              <a:gd name="connsiteX633" fmla="*/ 3419468 w 7175104"/>
              <a:gd name="connsiteY633" fmla="*/ 5998433 h 7019132"/>
              <a:gd name="connsiteX634" fmla="*/ 3426112 w 7175104"/>
              <a:gd name="connsiteY634" fmla="*/ 5998433 h 7019132"/>
              <a:gd name="connsiteX635" fmla="*/ 3446375 w 7175104"/>
              <a:gd name="connsiteY635" fmla="*/ 6005258 h 7019132"/>
              <a:gd name="connsiteX636" fmla="*/ 3486901 w 7175104"/>
              <a:gd name="connsiteY636" fmla="*/ 6025080 h 7019132"/>
              <a:gd name="connsiteX637" fmla="*/ 3547358 w 7175104"/>
              <a:gd name="connsiteY637" fmla="*/ 6065375 h 7019132"/>
              <a:gd name="connsiteX638" fmla="*/ 3594528 w 7175104"/>
              <a:gd name="connsiteY638" fmla="*/ 6038404 h 7019132"/>
              <a:gd name="connsiteX639" fmla="*/ 3648009 w 7175104"/>
              <a:gd name="connsiteY639" fmla="*/ 6038404 h 7019132"/>
              <a:gd name="connsiteX640" fmla="*/ 3634722 w 7175104"/>
              <a:gd name="connsiteY640" fmla="*/ 6072199 h 7019132"/>
              <a:gd name="connsiteX641" fmla="*/ 3668272 w 7175104"/>
              <a:gd name="connsiteY641" fmla="*/ 6058551 h 7019132"/>
              <a:gd name="connsiteX642" fmla="*/ 3648009 w 7175104"/>
              <a:gd name="connsiteY642" fmla="*/ 6132642 h 7019132"/>
              <a:gd name="connsiteX643" fmla="*/ 3607483 w 7175104"/>
              <a:gd name="connsiteY643" fmla="*/ 6193084 h 7019132"/>
              <a:gd name="connsiteX644" fmla="*/ 3500521 w 7175104"/>
              <a:gd name="connsiteY644" fmla="*/ 6253527 h 7019132"/>
              <a:gd name="connsiteX645" fmla="*/ 3795829 w 7175104"/>
              <a:gd name="connsiteY645" fmla="*/ 6226555 h 7019132"/>
              <a:gd name="connsiteX646" fmla="*/ 3715109 w 7175104"/>
              <a:gd name="connsiteY646" fmla="*/ 6273674 h 7019132"/>
              <a:gd name="connsiteX647" fmla="*/ 3627746 w 7175104"/>
              <a:gd name="connsiteY647" fmla="*/ 6320794 h 7019132"/>
              <a:gd name="connsiteX648" fmla="*/ 3507164 w 7175104"/>
              <a:gd name="connsiteY648" fmla="*/ 6367913 h 7019132"/>
              <a:gd name="connsiteX649" fmla="*/ 3459994 w 7175104"/>
              <a:gd name="connsiteY649" fmla="*/ 6361089 h 7019132"/>
              <a:gd name="connsiteX650" fmla="*/ 3439731 w 7175104"/>
              <a:gd name="connsiteY650" fmla="*/ 6347765 h 7019132"/>
              <a:gd name="connsiteX651" fmla="*/ 3392894 w 7175104"/>
              <a:gd name="connsiteY651" fmla="*/ 6307145 h 7019132"/>
              <a:gd name="connsiteX652" fmla="*/ 3150734 w 7175104"/>
              <a:gd name="connsiteY652" fmla="*/ 6421531 h 7019132"/>
              <a:gd name="connsiteX653" fmla="*/ 3076990 w 7175104"/>
              <a:gd name="connsiteY653" fmla="*/ 6428030 h 7019132"/>
              <a:gd name="connsiteX654" fmla="*/ 3030153 w 7175104"/>
              <a:gd name="connsiteY654" fmla="*/ 6455327 h 7019132"/>
              <a:gd name="connsiteX655" fmla="*/ 2909239 w 7175104"/>
              <a:gd name="connsiteY655" fmla="*/ 6475150 h 7019132"/>
              <a:gd name="connsiteX656" fmla="*/ 2835163 w 7175104"/>
              <a:gd name="connsiteY656" fmla="*/ 6455327 h 7019132"/>
              <a:gd name="connsiteX657" fmla="*/ 2781349 w 7175104"/>
              <a:gd name="connsiteY657" fmla="*/ 6455327 h 7019132"/>
              <a:gd name="connsiteX658" fmla="*/ 2761419 w 7175104"/>
              <a:gd name="connsiteY658" fmla="*/ 6448503 h 7019132"/>
              <a:gd name="connsiteX659" fmla="*/ 2747799 w 7175104"/>
              <a:gd name="connsiteY659" fmla="*/ 6434855 h 7019132"/>
              <a:gd name="connsiteX660" fmla="*/ 2553141 w 7175104"/>
              <a:gd name="connsiteY660" fmla="*/ 6508620 h 7019132"/>
              <a:gd name="connsiteX661" fmla="*/ 2378414 w 7175104"/>
              <a:gd name="connsiteY661" fmla="*/ 6589210 h 7019132"/>
              <a:gd name="connsiteX662" fmla="*/ 2404989 w 7175104"/>
              <a:gd name="connsiteY662" fmla="*/ 6596035 h 7019132"/>
              <a:gd name="connsiteX663" fmla="*/ 2183756 w 7175104"/>
              <a:gd name="connsiteY663" fmla="*/ 6696772 h 7019132"/>
              <a:gd name="connsiteX664" fmla="*/ 2062510 w 7175104"/>
              <a:gd name="connsiteY664" fmla="*/ 6817982 h 7019132"/>
              <a:gd name="connsiteX665" fmla="*/ 2096393 w 7175104"/>
              <a:gd name="connsiteY665" fmla="*/ 6683449 h 7019132"/>
              <a:gd name="connsiteX666" fmla="*/ 2069154 w 7175104"/>
              <a:gd name="connsiteY666" fmla="*/ 6676625 h 7019132"/>
              <a:gd name="connsiteX667" fmla="*/ 1988766 w 7175104"/>
              <a:gd name="connsiteY667" fmla="*/ 6696772 h 7019132"/>
              <a:gd name="connsiteX668" fmla="*/ 1887783 w 7175104"/>
              <a:gd name="connsiteY668" fmla="*/ 6737067 h 7019132"/>
              <a:gd name="connsiteX669" fmla="*/ 1860876 w 7175104"/>
              <a:gd name="connsiteY669" fmla="*/ 6777362 h 7019132"/>
              <a:gd name="connsiteX670" fmla="*/ 1908046 w 7175104"/>
              <a:gd name="connsiteY670" fmla="*/ 6797835 h 7019132"/>
              <a:gd name="connsiteX671" fmla="*/ 1854233 w 7175104"/>
              <a:gd name="connsiteY671" fmla="*/ 6804334 h 7019132"/>
              <a:gd name="connsiteX672" fmla="*/ 1746606 w 7175104"/>
              <a:gd name="connsiteY672" fmla="*/ 6891748 h 7019132"/>
              <a:gd name="connsiteX673" fmla="*/ 1686482 w 7175104"/>
              <a:gd name="connsiteY673" fmla="*/ 6938542 h 7019132"/>
              <a:gd name="connsiteX674" fmla="*/ 1619381 w 7175104"/>
              <a:gd name="connsiteY674" fmla="*/ 6985661 h 7019132"/>
              <a:gd name="connsiteX675" fmla="*/ 1619381 w 7175104"/>
              <a:gd name="connsiteY675" fmla="*/ 7019132 h 7019132"/>
              <a:gd name="connsiteX676" fmla="*/ 1578855 w 7175104"/>
              <a:gd name="connsiteY676" fmla="*/ 6999310 h 7019132"/>
              <a:gd name="connsiteX677" fmla="*/ 1585499 w 7175104"/>
              <a:gd name="connsiteY677" fmla="*/ 6979162 h 7019132"/>
              <a:gd name="connsiteX678" fmla="*/ 1599118 w 7175104"/>
              <a:gd name="connsiteY678" fmla="*/ 6965514 h 7019132"/>
              <a:gd name="connsiteX679" fmla="*/ 1605762 w 7175104"/>
              <a:gd name="connsiteY679" fmla="*/ 6958690 h 7019132"/>
              <a:gd name="connsiteX680" fmla="*/ 1612405 w 7175104"/>
              <a:gd name="connsiteY680" fmla="*/ 6958690 h 7019132"/>
              <a:gd name="connsiteX681" fmla="*/ 1693125 w 7175104"/>
              <a:gd name="connsiteY681" fmla="*/ 6864776 h 7019132"/>
              <a:gd name="connsiteX682" fmla="*/ 1585499 w 7175104"/>
              <a:gd name="connsiteY682" fmla="*/ 6891748 h 7019132"/>
              <a:gd name="connsiteX683" fmla="*/ 1578855 w 7175104"/>
              <a:gd name="connsiteY683" fmla="*/ 6871600 h 7019132"/>
              <a:gd name="connsiteX684" fmla="*/ 1619381 w 7175104"/>
              <a:gd name="connsiteY684" fmla="*/ 6830981 h 7019132"/>
              <a:gd name="connsiteX685" fmla="*/ 1626025 w 7175104"/>
              <a:gd name="connsiteY685" fmla="*/ 6851128 h 7019132"/>
              <a:gd name="connsiteX686" fmla="*/ 1652599 w 7175104"/>
              <a:gd name="connsiteY686" fmla="*/ 6804334 h 7019132"/>
              <a:gd name="connsiteX687" fmla="*/ 1760226 w 7175104"/>
              <a:gd name="connsiteY687" fmla="*/ 6764039 h 7019132"/>
              <a:gd name="connsiteX688" fmla="*/ 1860876 w 7175104"/>
              <a:gd name="connsiteY688" fmla="*/ 6717245 h 7019132"/>
              <a:gd name="connsiteX689" fmla="*/ 1894759 w 7175104"/>
              <a:gd name="connsiteY689" fmla="*/ 6717245 h 7019132"/>
              <a:gd name="connsiteX690" fmla="*/ 1921333 w 7175104"/>
              <a:gd name="connsiteY690" fmla="*/ 6710420 h 7019132"/>
              <a:gd name="connsiteX691" fmla="*/ 1934621 w 7175104"/>
              <a:gd name="connsiteY691" fmla="*/ 6696772 h 7019132"/>
              <a:gd name="connsiteX692" fmla="*/ 1921333 w 7175104"/>
              <a:gd name="connsiteY692" fmla="*/ 6690273 h 7019132"/>
              <a:gd name="connsiteX693" fmla="*/ 1860876 w 7175104"/>
              <a:gd name="connsiteY693" fmla="*/ 6696772 h 7019132"/>
              <a:gd name="connsiteX694" fmla="*/ 1954884 w 7175104"/>
              <a:gd name="connsiteY694" fmla="*/ 6616182 h 7019132"/>
              <a:gd name="connsiteX695" fmla="*/ 2156517 w 7175104"/>
              <a:gd name="connsiteY695" fmla="*/ 6569063 h 7019132"/>
              <a:gd name="connsiteX696" fmla="*/ 2216974 w 7175104"/>
              <a:gd name="connsiteY696" fmla="*/ 6515445 h 7019132"/>
              <a:gd name="connsiteX697" fmla="*/ 2297362 w 7175104"/>
              <a:gd name="connsiteY697" fmla="*/ 6475150 h 7019132"/>
              <a:gd name="connsiteX698" fmla="*/ 2337888 w 7175104"/>
              <a:gd name="connsiteY698" fmla="*/ 6434855 h 7019132"/>
              <a:gd name="connsiteX699" fmla="*/ 2459134 w 7175104"/>
              <a:gd name="connsiteY699" fmla="*/ 6361089 h 7019132"/>
              <a:gd name="connsiteX700" fmla="*/ 2492352 w 7175104"/>
              <a:gd name="connsiteY700" fmla="*/ 6300321 h 7019132"/>
              <a:gd name="connsiteX701" fmla="*/ 2492352 w 7175104"/>
              <a:gd name="connsiteY701" fmla="*/ 6287323 h 7019132"/>
              <a:gd name="connsiteX702" fmla="*/ 2492352 w 7175104"/>
              <a:gd name="connsiteY702" fmla="*/ 6280499 h 7019132"/>
              <a:gd name="connsiteX703" fmla="*/ 2479397 w 7175104"/>
              <a:gd name="connsiteY703" fmla="*/ 6267175 h 7019132"/>
              <a:gd name="connsiteX704" fmla="*/ 2532878 w 7175104"/>
              <a:gd name="connsiteY704" fmla="*/ 6253527 h 7019132"/>
              <a:gd name="connsiteX705" fmla="*/ 2633529 w 7175104"/>
              <a:gd name="connsiteY705" fmla="*/ 6179761 h 7019132"/>
              <a:gd name="connsiteX706" fmla="*/ 2640505 w 7175104"/>
              <a:gd name="connsiteY706" fmla="*/ 6166113 h 7019132"/>
              <a:gd name="connsiteX707" fmla="*/ 2647148 w 7175104"/>
              <a:gd name="connsiteY707" fmla="*/ 6152789 h 7019132"/>
              <a:gd name="connsiteX708" fmla="*/ 2660768 w 7175104"/>
              <a:gd name="connsiteY708" fmla="*/ 6139141 h 7019132"/>
              <a:gd name="connsiteX709" fmla="*/ 2714249 w 7175104"/>
              <a:gd name="connsiteY709" fmla="*/ 6092347 h 7019132"/>
              <a:gd name="connsiteX710" fmla="*/ 2767730 w 7175104"/>
              <a:gd name="connsiteY710" fmla="*/ 6092347 h 7019132"/>
              <a:gd name="connsiteX711" fmla="*/ 2875357 w 7175104"/>
              <a:gd name="connsiteY711" fmla="*/ 6025080 h 7019132"/>
              <a:gd name="connsiteX712" fmla="*/ 2852768 w 7175104"/>
              <a:gd name="connsiteY712" fmla="*/ 6009157 h 7019132"/>
              <a:gd name="connsiteX713" fmla="*/ 2868381 w 7175104"/>
              <a:gd name="connsiteY713" fmla="*/ 5988360 h 7019132"/>
              <a:gd name="connsiteX714" fmla="*/ 2903592 w 7175104"/>
              <a:gd name="connsiteY714" fmla="*/ 5973737 h 7019132"/>
              <a:gd name="connsiteX715" fmla="*/ 2907578 w 7175104"/>
              <a:gd name="connsiteY715" fmla="*/ 5984785 h 7019132"/>
              <a:gd name="connsiteX716" fmla="*/ 2909571 w 7175104"/>
              <a:gd name="connsiteY716" fmla="*/ 5991284 h 7019132"/>
              <a:gd name="connsiteX717" fmla="*/ 2909239 w 7175104"/>
              <a:gd name="connsiteY717" fmla="*/ 5991609 h 7019132"/>
              <a:gd name="connsiteX718" fmla="*/ 2912561 w 7175104"/>
              <a:gd name="connsiteY718" fmla="*/ 6001683 h 7019132"/>
              <a:gd name="connsiteX719" fmla="*/ 2909571 w 7175104"/>
              <a:gd name="connsiteY719" fmla="*/ 5991284 h 7019132"/>
              <a:gd name="connsiteX720" fmla="*/ 2915882 w 7175104"/>
              <a:gd name="connsiteY720" fmla="*/ 5984785 h 7019132"/>
              <a:gd name="connsiteX721" fmla="*/ 2909239 w 7175104"/>
              <a:gd name="connsiteY721" fmla="*/ 5971462 h 7019132"/>
              <a:gd name="connsiteX722" fmla="*/ 2903592 w 7175104"/>
              <a:gd name="connsiteY722" fmla="*/ 5973737 h 7019132"/>
              <a:gd name="connsiteX723" fmla="*/ 2899606 w 7175104"/>
              <a:gd name="connsiteY723" fmla="*/ 5963013 h 7019132"/>
              <a:gd name="connsiteX724" fmla="*/ 2895620 w 7175104"/>
              <a:gd name="connsiteY724" fmla="*/ 5957813 h 7019132"/>
              <a:gd name="connsiteX725" fmla="*/ 2888976 w 7175104"/>
              <a:gd name="connsiteY725" fmla="*/ 5957813 h 7019132"/>
              <a:gd name="connsiteX726" fmla="*/ 2875357 w 7175104"/>
              <a:gd name="connsiteY726" fmla="*/ 5978286 h 7019132"/>
              <a:gd name="connsiteX727" fmla="*/ 2868381 w 7175104"/>
              <a:gd name="connsiteY727" fmla="*/ 5988360 h 7019132"/>
              <a:gd name="connsiteX728" fmla="*/ 2827855 w 7175104"/>
              <a:gd name="connsiteY728" fmla="*/ 6005258 h 7019132"/>
              <a:gd name="connsiteX729" fmla="*/ 2761419 w 7175104"/>
              <a:gd name="connsiteY729" fmla="*/ 6038404 h 7019132"/>
              <a:gd name="connsiteX730" fmla="*/ 2727868 w 7175104"/>
              <a:gd name="connsiteY730" fmla="*/ 6058551 h 7019132"/>
              <a:gd name="connsiteX731" fmla="*/ 2714249 w 7175104"/>
              <a:gd name="connsiteY731" fmla="*/ 6065375 h 7019132"/>
              <a:gd name="connsiteX732" fmla="*/ 2700630 w 7175104"/>
              <a:gd name="connsiteY732" fmla="*/ 6072199 h 7019132"/>
              <a:gd name="connsiteX733" fmla="*/ 2687342 w 7175104"/>
              <a:gd name="connsiteY733" fmla="*/ 6025080 h 7019132"/>
              <a:gd name="connsiteX734" fmla="*/ 2680367 w 7175104"/>
              <a:gd name="connsiteY734" fmla="*/ 6025080 h 7019132"/>
              <a:gd name="connsiteX735" fmla="*/ 2613266 w 7175104"/>
              <a:gd name="connsiteY735" fmla="*/ 6058551 h 7019132"/>
              <a:gd name="connsiteX736" fmla="*/ 2553141 w 7175104"/>
              <a:gd name="connsiteY736" fmla="*/ 6085523 h 7019132"/>
              <a:gd name="connsiteX737" fmla="*/ 2519259 w 7175104"/>
              <a:gd name="connsiteY737" fmla="*/ 6085523 h 7019132"/>
              <a:gd name="connsiteX738" fmla="*/ 2498996 w 7175104"/>
              <a:gd name="connsiteY738" fmla="*/ 6105995 h 7019132"/>
              <a:gd name="connsiteX739" fmla="*/ 2337888 w 7175104"/>
              <a:gd name="connsiteY739" fmla="*/ 6166113 h 7019132"/>
              <a:gd name="connsiteX740" fmla="*/ 2115991 w 7175104"/>
              <a:gd name="connsiteY740" fmla="*/ 6300321 h 7019132"/>
              <a:gd name="connsiteX741" fmla="*/ 1760226 w 7175104"/>
              <a:gd name="connsiteY741" fmla="*/ 6455327 h 7019132"/>
              <a:gd name="connsiteX742" fmla="*/ 1592142 w 7175104"/>
              <a:gd name="connsiteY742" fmla="*/ 6515445 h 7019132"/>
              <a:gd name="connsiteX743" fmla="*/ 1404128 w 7175104"/>
              <a:gd name="connsiteY743" fmla="*/ 6582711 h 7019132"/>
              <a:gd name="connsiteX744" fmla="*/ 1383865 w 7175104"/>
              <a:gd name="connsiteY744" fmla="*/ 6596035 h 7019132"/>
              <a:gd name="connsiteX745" fmla="*/ 1303477 w 7175104"/>
              <a:gd name="connsiteY745" fmla="*/ 6616182 h 7019132"/>
              <a:gd name="connsiteX746" fmla="*/ 1276238 w 7175104"/>
              <a:gd name="connsiteY746" fmla="*/ 6629830 h 7019132"/>
              <a:gd name="connsiteX747" fmla="*/ 1034743 w 7175104"/>
              <a:gd name="connsiteY747" fmla="*/ 6710420 h 7019132"/>
              <a:gd name="connsiteX748" fmla="*/ 1021124 w 7175104"/>
              <a:gd name="connsiteY748" fmla="*/ 6710420 h 7019132"/>
              <a:gd name="connsiteX749" fmla="*/ 739102 w 7175104"/>
              <a:gd name="connsiteY749" fmla="*/ 6804334 h 7019132"/>
              <a:gd name="connsiteX750" fmla="*/ 732126 w 7175104"/>
              <a:gd name="connsiteY750" fmla="*/ 6804334 h 7019132"/>
              <a:gd name="connsiteX751" fmla="*/ 725483 w 7175104"/>
              <a:gd name="connsiteY751" fmla="*/ 6791010 h 7019132"/>
              <a:gd name="connsiteX752" fmla="*/ 685289 w 7175104"/>
              <a:gd name="connsiteY752" fmla="*/ 6791010 h 7019132"/>
              <a:gd name="connsiteX753" fmla="*/ 670009 w 7175104"/>
              <a:gd name="connsiteY753" fmla="*/ 6790036 h 7019132"/>
              <a:gd name="connsiteX754" fmla="*/ 651739 w 7175104"/>
              <a:gd name="connsiteY754" fmla="*/ 6738042 h 7019132"/>
              <a:gd name="connsiteX755" fmla="*/ 644763 w 7175104"/>
              <a:gd name="connsiteY755" fmla="*/ 6710420 h 7019132"/>
              <a:gd name="connsiteX756" fmla="*/ 651739 w 7175104"/>
              <a:gd name="connsiteY756" fmla="*/ 6710420 h 7019132"/>
              <a:gd name="connsiteX757" fmla="*/ 812846 w 7175104"/>
              <a:gd name="connsiteY757" fmla="*/ 6710420 h 7019132"/>
              <a:gd name="connsiteX758" fmla="*/ 855698 w 7175104"/>
              <a:gd name="connsiteY758" fmla="*/ 6693198 h 7019132"/>
              <a:gd name="connsiteX759" fmla="*/ 864334 w 7175104"/>
              <a:gd name="connsiteY759" fmla="*/ 6685074 h 7019132"/>
              <a:gd name="connsiteX760" fmla="*/ 865995 w 7175104"/>
              <a:gd name="connsiteY760" fmla="*/ 6687673 h 7019132"/>
              <a:gd name="connsiteX761" fmla="*/ 908514 w 7175104"/>
              <a:gd name="connsiteY761" fmla="*/ 6689623 h 7019132"/>
              <a:gd name="connsiteX762" fmla="*/ 909179 w 7175104"/>
              <a:gd name="connsiteY762" fmla="*/ 6692548 h 7019132"/>
              <a:gd name="connsiteX763" fmla="*/ 890244 w 7175104"/>
              <a:gd name="connsiteY763" fmla="*/ 6703596 h 7019132"/>
              <a:gd name="connsiteX764" fmla="*/ 866659 w 7175104"/>
              <a:gd name="connsiteY764" fmla="*/ 6717245 h 7019132"/>
              <a:gd name="connsiteX765" fmla="*/ 893234 w 7175104"/>
              <a:gd name="connsiteY765" fmla="*/ 6723744 h 7019132"/>
              <a:gd name="connsiteX766" fmla="*/ 913497 w 7175104"/>
              <a:gd name="connsiteY766" fmla="*/ 6723744 h 7019132"/>
              <a:gd name="connsiteX767" fmla="*/ 920473 w 7175104"/>
              <a:gd name="connsiteY767" fmla="*/ 6723744 h 7019132"/>
              <a:gd name="connsiteX768" fmla="*/ 909179 w 7175104"/>
              <a:gd name="connsiteY768" fmla="*/ 6692548 h 7019132"/>
              <a:gd name="connsiteX769" fmla="*/ 913497 w 7175104"/>
              <a:gd name="connsiteY769" fmla="*/ 6690273 h 7019132"/>
              <a:gd name="connsiteX770" fmla="*/ 908514 w 7175104"/>
              <a:gd name="connsiteY770" fmla="*/ 6689623 h 7019132"/>
              <a:gd name="connsiteX771" fmla="*/ 900210 w 7175104"/>
              <a:gd name="connsiteY771" fmla="*/ 6667526 h 7019132"/>
              <a:gd name="connsiteX772" fmla="*/ 895227 w 7175104"/>
              <a:gd name="connsiteY772" fmla="*/ 6654527 h 7019132"/>
              <a:gd name="connsiteX773" fmla="*/ 940736 w 7175104"/>
              <a:gd name="connsiteY773" fmla="*/ 6649653 h 7019132"/>
              <a:gd name="connsiteX774" fmla="*/ 913497 w 7175104"/>
              <a:gd name="connsiteY774" fmla="*/ 6629830 h 7019132"/>
              <a:gd name="connsiteX775" fmla="*/ 980930 w 7175104"/>
              <a:gd name="connsiteY775" fmla="*/ 6616182 h 7019132"/>
              <a:gd name="connsiteX776" fmla="*/ 933760 w 7175104"/>
              <a:gd name="connsiteY776" fmla="*/ 6609683 h 7019132"/>
              <a:gd name="connsiteX777" fmla="*/ 927116 w 7175104"/>
              <a:gd name="connsiteY777" fmla="*/ 6569063 h 7019132"/>
              <a:gd name="connsiteX778" fmla="*/ 866659 w 7175104"/>
              <a:gd name="connsiteY778" fmla="*/ 6602859 h 7019132"/>
              <a:gd name="connsiteX779" fmla="*/ 812846 w 7175104"/>
              <a:gd name="connsiteY779" fmla="*/ 6616182 h 7019132"/>
              <a:gd name="connsiteX780" fmla="*/ 786272 w 7175104"/>
              <a:gd name="connsiteY780" fmla="*/ 6636655 h 7019132"/>
              <a:gd name="connsiteX781" fmla="*/ 711199 w 7175104"/>
              <a:gd name="connsiteY781" fmla="*/ 6665901 h 7019132"/>
              <a:gd name="connsiteX782" fmla="*/ 705220 w 7175104"/>
              <a:gd name="connsiteY782" fmla="*/ 6669475 h 7019132"/>
              <a:gd name="connsiteX783" fmla="*/ 703559 w 7175104"/>
              <a:gd name="connsiteY783" fmla="*/ 6667526 h 7019132"/>
              <a:gd name="connsiteX784" fmla="*/ 692265 w 7175104"/>
              <a:gd name="connsiteY784" fmla="*/ 6669800 h 7019132"/>
              <a:gd name="connsiteX785" fmla="*/ 692265 w 7175104"/>
              <a:gd name="connsiteY785" fmla="*/ 6662976 h 7019132"/>
              <a:gd name="connsiteX786" fmla="*/ 550756 w 7175104"/>
              <a:gd name="connsiteY786" fmla="*/ 6717245 h 7019132"/>
              <a:gd name="connsiteX787" fmla="*/ 436486 w 7175104"/>
              <a:gd name="connsiteY787" fmla="*/ 6730568 h 7019132"/>
              <a:gd name="connsiteX788" fmla="*/ 398949 w 7175104"/>
              <a:gd name="connsiteY788" fmla="*/ 6747791 h 7019132"/>
              <a:gd name="connsiteX789" fmla="*/ 385330 w 7175104"/>
              <a:gd name="connsiteY789" fmla="*/ 6738042 h 7019132"/>
              <a:gd name="connsiteX790" fmla="*/ 362741 w 7175104"/>
              <a:gd name="connsiteY790" fmla="*/ 6730568 h 7019132"/>
              <a:gd name="connsiteX791" fmla="*/ 288997 w 7175104"/>
              <a:gd name="connsiteY791" fmla="*/ 6750390 h 7019132"/>
              <a:gd name="connsiteX792" fmla="*/ 248471 w 7175104"/>
              <a:gd name="connsiteY792" fmla="*/ 6750390 h 7019132"/>
              <a:gd name="connsiteX793" fmla="*/ 100651 w 7175104"/>
              <a:gd name="connsiteY793" fmla="*/ 6817982 h 7019132"/>
              <a:gd name="connsiteX794" fmla="*/ 107627 w 7175104"/>
              <a:gd name="connsiteY794" fmla="*/ 6777362 h 7019132"/>
              <a:gd name="connsiteX795" fmla="*/ 6644 w 7175104"/>
              <a:gd name="connsiteY795" fmla="*/ 6791010 h 7019132"/>
              <a:gd name="connsiteX796" fmla="*/ 120914 w 7175104"/>
              <a:gd name="connsiteY796" fmla="*/ 6737067 h 7019132"/>
              <a:gd name="connsiteX797" fmla="*/ 215253 w 7175104"/>
              <a:gd name="connsiteY797" fmla="*/ 6616182 h 7019132"/>
              <a:gd name="connsiteX798" fmla="*/ 134533 w 7175104"/>
              <a:gd name="connsiteY798" fmla="*/ 6656477 h 7019132"/>
              <a:gd name="connsiteX799" fmla="*/ 0 w 7175104"/>
              <a:gd name="connsiteY799" fmla="*/ 6717245 h 7019132"/>
              <a:gd name="connsiteX800" fmla="*/ 40526 w 7175104"/>
              <a:gd name="connsiteY800" fmla="*/ 6683449 h 7019132"/>
              <a:gd name="connsiteX801" fmla="*/ 80720 w 7175104"/>
              <a:gd name="connsiteY801" fmla="*/ 6662976 h 7019132"/>
              <a:gd name="connsiteX802" fmla="*/ 114270 w 7175104"/>
              <a:gd name="connsiteY802" fmla="*/ 6649653 h 7019132"/>
              <a:gd name="connsiteX803" fmla="*/ 134533 w 7175104"/>
              <a:gd name="connsiteY803" fmla="*/ 6636655 h 7019132"/>
              <a:gd name="connsiteX804" fmla="*/ 87363 w 7175104"/>
              <a:gd name="connsiteY804" fmla="*/ 6649653 h 7019132"/>
              <a:gd name="connsiteX805" fmla="*/ 154464 w 7175104"/>
              <a:gd name="connsiteY805" fmla="*/ 6616182 h 7019132"/>
              <a:gd name="connsiteX806" fmla="*/ 152803 w 7175104"/>
              <a:gd name="connsiteY806" fmla="*/ 6610983 h 7019132"/>
              <a:gd name="connsiteX807" fmla="*/ 165094 w 7175104"/>
              <a:gd name="connsiteY807" fmla="*/ 6604808 h 7019132"/>
              <a:gd name="connsiteX808" fmla="*/ 175059 w 7175104"/>
              <a:gd name="connsiteY808" fmla="*/ 6600584 h 7019132"/>
              <a:gd name="connsiteX809" fmla="*/ 181371 w 7175104"/>
              <a:gd name="connsiteY809" fmla="*/ 6596035 h 7019132"/>
              <a:gd name="connsiteX810" fmla="*/ 165094 w 7175104"/>
              <a:gd name="connsiteY810" fmla="*/ 6604808 h 7019132"/>
              <a:gd name="connsiteX811" fmla="*/ 154464 w 7175104"/>
              <a:gd name="connsiteY811" fmla="*/ 6609683 h 7019132"/>
              <a:gd name="connsiteX812" fmla="*/ 127890 w 7175104"/>
              <a:gd name="connsiteY812" fmla="*/ 6623006 h 7019132"/>
              <a:gd name="connsiteX813" fmla="*/ 94007 w 7175104"/>
              <a:gd name="connsiteY813" fmla="*/ 6609683 h 7019132"/>
              <a:gd name="connsiteX814" fmla="*/ 140845 w 7175104"/>
              <a:gd name="connsiteY814" fmla="*/ 6589210 h 7019132"/>
              <a:gd name="connsiteX815" fmla="*/ 201634 w 7175104"/>
              <a:gd name="connsiteY815" fmla="*/ 6508620 h 7019132"/>
              <a:gd name="connsiteX816" fmla="*/ 161108 w 7175104"/>
              <a:gd name="connsiteY816" fmla="*/ 6522269 h 7019132"/>
              <a:gd name="connsiteX817" fmla="*/ 275378 w 7175104"/>
              <a:gd name="connsiteY817" fmla="*/ 6448503 h 7019132"/>
              <a:gd name="connsiteX818" fmla="*/ 248471 w 7175104"/>
              <a:gd name="connsiteY818" fmla="*/ 6434855 h 7019132"/>
              <a:gd name="connsiteX819" fmla="*/ 228540 w 7175104"/>
              <a:gd name="connsiteY819" fmla="*/ 6448503 h 7019132"/>
              <a:gd name="connsiteX820" fmla="*/ 275378 w 7175104"/>
              <a:gd name="connsiteY820" fmla="*/ 6421531 h 7019132"/>
              <a:gd name="connsiteX821" fmla="*/ 234852 w 7175104"/>
              <a:gd name="connsiteY821" fmla="*/ 6401059 h 7019132"/>
              <a:gd name="connsiteX822" fmla="*/ 302284 w 7175104"/>
              <a:gd name="connsiteY822" fmla="*/ 6367913 h 7019132"/>
              <a:gd name="connsiteX823" fmla="*/ 275378 w 7175104"/>
              <a:gd name="connsiteY823" fmla="*/ 6374737 h 7019132"/>
              <a:gd name="connsiteX824" fmla="*/ 266741 w 7175104"/>
              <a:gd name="connsiteY824" fmla="*/ 6380261 h 7019132"/>
              <a:gd name="connsiteX825" fmla="*/ 247807 w 7175104"/>
              <a:gd name="connsiteY825" fmla="*/ 6371162 h 7019132"/>
              <a:gd name="connsiteX826" fmla="*/ 181371 w 7175104"/>
              <a:gd name="connsiteY826" fmla="*/ 6380911 h 7019132"/>
              <a:gd name="connsiteX827" fmla="*/ 228540 w 7175104"/>
              <a:gd name="connsiteY827" fmla="*/ 6354264 h 7019132"/>
              <a:gd name="connsiteX828" fmla="*/ 174727 w 7175104"/>
              <a:gd name="connsiteY828" fmla="*/ 6361089 h 7019132"/>
              <a:gd name="connsiteX829" fmla="*/ 248471 w 7175104"/>
              <a:gd name="connsiteY829" fmla="*/ 6340941 h 7019132"/>
              <a:gd name="connsiteX830" fmla="*/ 288997 w 7175104"/>
              <a:gd name="connsiteY830" fmla="*/ 6300321 h 7019132"/>
              <a:gd name="connsiteX831" fmla="*/ 262091 w 7175104"/>
              <a:gd name="connsiteY831" fmla="*/ 6307145 h 7019132"/>
              <a:gd name="connsiteX832" fmla="*/ 282021 w 7175104"/>
              <a:gd name="connsiteY832" fmla="*/ 6293497 h 7019132"/>
              <a:gd name="connsiteX833" fmla="*/ 228540 w 7175104"/>
              <a:gd name="connsiteY833" fmla="*/ 6307145 h 7019132"/>
              <a:gd name="connsiteX834" fmla="*/ 234852 w 7175104"/>
              <a:gd name="connsiteY834" fmla="*/ 6287323 h 7019132"/>
              <a:gd name="connsiteX835" fmla="*/ 268734 w 7175104"/>
              <a:gd name="connsiteY835" fmla="*/ 6273674 h 7019132"/>
              <a:gd name="connsiteX836" fmla="*/ 234852 w 7175104"/>
              <a:gd name="connsiteY836" fmla="*/ 6267175 h 7019132"/>
              <a:gd name="connsiteX837" fmla="*/ 268734 w 7175104"/>
              <a:gd name="connsiteY837" fmla="*/ 6246703 h 7019132"/>
              <a:gd name="connsiteX838" fmla="*/ 262091 w 7175104"/>
              <a:gd name="connsiteY838" fmla="*/ 6233379 h 7019132"/>
              <a:gd name="connsiteX839" fmla="*/ 234852 w 7175104"/>
              <a:gd name="connsiteY839" fmla="*/ 6246703 h 7019132"/>
              <a:gd name="connsiteX840" fmla="*/ 215253 w 7175104"/>
              <a:gd name="connsiteY840" fmla="*/ 6267175 h 7019132"/>
              <a:gd name="connsiteX841" fmla="*/ 221897 w 7175104"/>
              <a:gd name="connsiteY841" fmla="*/ 6246703 h 7019132"/>
              <a:gd name="connsiteX842" fmla="*/ 167751 w 7175104"/>
              <a:gd name="connsiteY842" fmla="*/ 6267175 h 7019132"/>
              <a:gd name="connsiteX843" fmla="*/ 181371 w 7175104"/>
              <a:gd name="connsiteY843" fmla="*/ 6260351 h 7019132"/>
              <a:gd name="connsiteX844" fmla="*/ 140845 w 7175104"/>
              <a:gd name="connsiteY844" fmla="*/ 6246703 h 7019132"/>
              <a:gd name="connsiteX845" fmla="*/ 120914 w 7175104"/>
              <a:gd name="connsiteY845" fmla="*/ 6219731 h 7019132"/>
              <a:gd name="connsiteX846" fmla="*/ 94007 w 7175104"/>
              <a:gd name="connsiteY846" fmla="*/ 6226555 h 7019132"/>
              <a:gd name="connsiteX847" fmla="*/ 134533 w 7175104"/>
              <a:gd name="connsiteY847" fmla="*/ 6199909 h 7019132"/>
              <a:gd name="connsiteX848" fmla="*/ 147488 w 7175104"/>
              <a:gd name="connsiteY848" fmla="*/ 6186585 h 7019132"/>
              <a:gd name="connsiteX849" fmla="*/ 100651 w 7175104"/>
              <a:gd name="connsiteY849" fmla="*/ 6213232 h 7019132"/>
              <a:gd name="connsiteX850" fmla="*/ 134533 w 7175104"/>
              <a:gd name="connsiteY850" fmla="*/ 6193084 h 7019132"/>
              <a:gd name="connsiteX851" fmla="*/ 147488 w 7175104"/>
              <a:gd name="connsiteY851" fmla="*/ 6166113 h 7019132"/>
              <a:gd name="connsiteX852" fmla="*/ 114270 w 7175104"/>
              <a:gd name="connsiteY852" fmla="*/ 6193084 h 7019132"/>
              <a:gd name="connsiteX853" fmla="*/ 103308 w 7175104"/>
              <a:gd name="connsiteY853" fmla="*/ 6185610 h 7019132"/>
              <a:gd name="connsiteX854" fmla="*/ 94339 w 7175104"/>
              <a:gd name="connsiteY854" fmla="*/ 6185935 h 7019132"/>
              <a:gd name="connsiteX855" fmla="*/ 156457 w 7175104"/>
              <a:gd name="connsiteY855" fmla="*/ 6144340 h 7019132"/>
              <a:gd name="connsiteX856" fmla="*/ 188014 w 7175104"/>
              <a:gd name="connsiteY856" fmla="*/ 6112169 h 7019132"/>
              <a:gd name="connsiteX857" fmla="*/ 140845 w 7175104"/>
              <a:gd name="connsiteY857" fmla="*/ 6159614 h 7019132"/>
              <a:gd name="connsiteX858" fmla="*/ 167751 w 7175104"/>
              <a:gd name="connsiteY858" fmla="*/ 6172937 h 7019132"/>
              <a:gd name="connsiteX859" fmla="*/ 181371 w 7175104"/>
              <a:gd name="connsiteY859" fmla="*/ 6172937 h 7019132"/>
              <a:gd name="connsiteX860" fmla="*/ 201634 w 7175104"/>
              <a:gd name="connsiteY860" fmla="*/ 6152789 h 7019132"/>
              <a:gd name="connsiteX861" fmla="*/ 241828 w 7175104"/>
              <a:gd name="connsiteY861" fmla="*/ 6159614 h 7019132"/>
              <a:gd name="connsiteX862" fmla="*/ 268734 w 7175104"/>
              <a:gd name="connsiteY862" fmla="*/ 6132642 h 7019132"/>
              <a:gd name="connsiteX863" fmla="*/ 255115 w 7175104"/>
              <a:gd name="connsiteY863" fmla="*/ 6132642 h 7019132"/>
              <a:gd name="connsiteX864" fmla="*/ 309260 w 7175104"/>
              <a:gd name="connsiteY864" fmla="*/ 6139141 h 7019132"/>
              <a:gd name="connsiteX865" fmla="*/ 335835 w 7175104"/>
              <a:gd name="connsiteY865" fmla="*/ 6152789 h 7019132"/>
              <a:gd name="connsiteX866" fmla="*/ 383004 w 7175104"/>
              <a:gd name="connsiteY866" fmla="*/ 6105995 h 7019132"/>
              <a:gd name="connsiteX867" fmla="*/ 423198 w 7175104"/>
              <a:gd name="connsiteY867" fmla="*/ 6092347 h 7019132"/>
              <a:gd name="connsiteX868" fmla="*/ 450105 w 7175104"/>
              <a:gd name="connsiteY868" fmla="*/ 6065375 h 7019132"/>
              <a:gd name="connsiteX869" fmla="*/ 403267 w 7175104"/>
              <a:gd name="connsiteY869" fmla="*/ 6092347 h 7019132"/>
              <a:gd name="connsiteX870" fmla="*/ 389648 w 7175104"/>
              <a:gd name="connsiteY870" fmla="*/ 6092347 h 7019132"/>
              <a:gd name="connsiteX871" fmla="*/ 396624 w 7175104"/>
              <a:gd name="connsiteY871" fmla="*/ 6038404 h 7019132"/>
              <a:gd name="connsiteX872" fmla="*/ 456749 w 7175104"/>
              <a:gd name="connsiteY872" fmla="*/ 6005258 h 7019132"/>
              <a:gd name="connsiteX873" fmla="*/ 396624 w 7175104"/>
              <a:gd name="connsiteY873" fmla="*/ 6011757 h 7019132"/>
              <a:gd name="connsiteX874" fmla="*/ 429842 w 7175104"/>
              <a:gd name="connsiteY874" fmla="*/ 5991609 h 7019132"/>
              <a:gd name="connsiteX875" fmla="*/ 396624 w 7175104"/>
              <a:gd name="connsiteY875" fmla="*/ 6005258 h 7019132"/>
              <a:gd name="connsiteX876" fmla="*/ 463392 w 7175104"/>
              <a:gd name="connsiteY876" fmla="*/ 5964638 h 7019132"/>
              <a:gd name="connsiteX877" fmla="*/ 403267 w 7175104"/>
              <a:gd name="connsiteY877" fmla="*/ 5978286 h 7019132"/>
              <a:gd name="connsiteX878" fmla="*/ 443461 w 7175104"/>
              <a:gd name="connsiteY878" fmla="*/ 5957813 h 7019132"/>
              <a:gd name="connsiteX879" fmla="*/ 383004 w 7175104"/>
              <a:gd name="connsiteY879" fmla="*/ 5950989 h 7019132"/>
              <a:gd name="connsiteX880" fmla="*/ 409911 w 7175104"/>
              <a:gd name="connsiteY880" fmla="*/ 5937666 h 7019132"/>
              <a:gd name="connsiteX881" fmla="*/ 369385 w 7175104"/>
              <a:gd name="connsiteY881" fmla="*/ 5884048 h 7019132"/>
              <a:gd name="connsiteX882" fmla="*/ 409911 w 7175104"/>
              <a:gd name="connsiteY882" fmla="*/ 5877223 h 7019132"/>
              <a:gd name="connsiteX883" fmla="*/ 416555 w 7175104"/>
              <a:gd name="connsiteY883" fmla="*/ 5837253 h 7019132"/>
              <a:gd name="connsiteX884" fmla="*/ 443461 w 7175104"/>
              <a:gd name="connsiteY884" fmla="*/ 5810282 h 7019132"/>
              <a:gd name="connsiteX885" fmla="*/ 429842 w 7175104"/>
              <a:gd name="connsiteY885" fmla="*/ 5817106 h 7019132"/>
              <a:gd name="connsiteX886" fmla="*/ 409911 w 7175104"/>
              <a:gd name="connsiteY886" fmla="*/ 5830429 h 7019132"/>
              <a:gd name="connsiteX887" fmla="*/ 403267 w 7175104"/>
              <a:gd name="connsiteY887" fmla="*/ 5823605 h 7019132"/>
              <a:gd name="connsiteX888" fmla="*/ 409911 w 7175104"/>
              <a:gd name="connsiteY888" fmla="*/ 5823605 h 7019132"/>
              <a:gd name="connsiteX889" fmla="*/ 436486 w 7175104"/>
              <a:gd name="connsiteY889" fmla="*/ 5796633 h 7019132"/>
              <a:gd name="connsiteX890" fmla="*/ 436486 w 7175104"/>
              <a:gd name="connsiteY890" fmla="*/ 5803458 h 7019132"/>
              <a:gd name="connsiteX891" fmla="*/ 456749 w 7175104"/>
              <a:gd name="connsiteY891" fmla="*/ 5796633 h 7019132"/>
              <a:gd name="connsiteX892" fmla="*/ 477011 w 7175104"/>
              <a:gd name="connsiteY892" fmla="*/ 5776486 h 7019132"/>
              <a:gd name="connsiteX893" fmla="*/ 497275 w 7175104"/>
              <a:gd name="connsiteY893" fmla="*/ 5769662 h 7019132"/>
              <a:gd name="connsiteX894" fmla="*/ 477011 w 7175104"/>
              <a:gd name="connsiteY894" fmla="*/ 5783310 h 7019132"/>
              <a:gd name="connsiteX895" fmla="*/ 503918 w 7175104"/>
              <a:gd name="connsiteY895" fmla="*/ 5803458 h 7019132"/>
              <a:gd name="connsiteX896" fmla="*/ 577994 w 7175104"/>
              <a:gd name="connsiteY896" fmla="*/ 5803458 h 7019132"/>
              <a:gd name="connsiteX897" fmla="*/ 577994 w 7175104"/>
              <a:gd name="connsiteY897" fmla="*/ 5850252 h 7019132"/>
              <a:gd name="connsiteX898" fmla="*/ 530493 w 7175104"/>
              <a:gd name="connsiteY898" fmla="*/ 5870724 h 7019132"/>
              <a:gd name="connsiteX899" fmla="*/ 577994 w 7175104"/>
              <a:gd name="connsiteY899" fmla="*/ 5850252 h 7019132"/>
              <a:gd name="connsiteX900" fmla="*/ 577994 w 7175104"/>
              <a:gd name="connsiteY900" fmla="*/ 5870724 h 7019132"/>
              <a:gd name="connsiteX901" fmla="*/ 523849 w 7175104"/>
              <a:gd name="connsiteY901" fmla="*/ 5917843 h 7019132"/>
              <a:gd name="connsiteX902" fmla="*/ 537468 w 7175104"/>
              <a:gd name="connsiteY902" fmla="*/ 5911019 h 7019132"/>
              <a:gd name="connsiteX903" fmla="*/ 584638 w 7175104"/>
              <a:gd name="connsiteY903" fmla="*/ 5884048 h 7019132"/>
              <a:gd name="connsiteX904" fmla="*/ 530493 w 7175104"/>
              <a:gd name="connsiteY904" fmla="*/ 5964638 h 7019132"/>
              <a:gd name="connsiteX905" fmla="*/ 577994 w 7175104"/>
              <a:gd name="connsiteY905" fmla="*/ 5944490 h 7019132"/>
              <a:gd name="connsiteX906" fmla="*/ 550756 w 7175104"/>
              <a:gd name="connsiteY906" fmla="*/ 5971462 h 7019132"/>
              <a:gd name="connsiteX907" fmla="*/ 631476 w 7175104"/>
              <a:gd name="connsiteY907" fmla="*/ 5950989 h 7019132"/>
              <a:gd name="connsiteX908" fmla="*/ 597925 w 7175104"/>
              <a:gd name="connsiteY908" fmla="*/ 5971462 h 7019132"/>
              <a:gd name="connsiteX909" fmla="*/ 577994 w 7175104"/>
              <a:gd name="connsiteY909" fmla="*/ 5971462 h 7019132"/>
              <a:gd name="connsiteX910" fmla="*/ 571019 w 7175104"/>
              <a:gd name="connsiteY910" fmla="*/ 6005258 h 7019132"/>
              <a:gd name="connsiteX911" fmla="*/ 611213 w 7175104"/>
              <a:gd name="connsiteY911" fmla="*/ 5971462 h 7019132"/>
              <a:gd name="connsiteX912" fmla="*/ 685289 w 7175104"/>
              <a:gd name="connsiteY912" fmla="*/ 5937666 h 7019132"/>
              <a:gd name="connsiteX913" fmla="*/ 718839 w 7175104"/>
              <a:gd name="connsiteY913" fmla="*/ 5937666 h 7019132"/>
              <a:gd name="connsiteX914" fmla="*/ 739102 w 7175104"/>
              <a:gd name="connsiteY914" fmla="*/ 5917843 h 7019132"/>
              <a:gd name="connsiteX915" fmla="*/ 779628 w 7175104"/>
              <a:gd name="connsiteY915" fmla="*/ 5924668 h 7019132"/>
              <a:gd name="connsiteX916" fmla="*/ 779628 w 7175104"/>
              <a:gd name="connsiteY916" fmla="*/ 5904195 h 7019132"/>
              <a:gd name="connsiteX917" fmla="*/ 819490 w 7175104"/>
              <a:gd name="connsiteY917" fmla="*/ 5884048 h 7019132"/>
              <a:gd name="connsiteX918" fmla="*/ 906853 w 7175104"/>
              <a:gd name="connsiteY918" fmla="*/ 5783310 h 7019132"/>
              <a:gd name="connsiteX919" fmla="*/ 940736 w 7175104"/>
              <a:gd name="connsiteY919" fmla="*/ 5743340 h 7019132"/>
              <a:gd name="connsiteX920" fmla="*/ 976279 w 7175104"/>
              <a:gd name="connsiteY920" fmla="*/ 5734566 h 7019132"/>
              <a:gd name="connsiteX921" fmla="*/ 988238 w 7175104"/>
              <a:gd name="connsiteY921" fmla="*/ 5727742 h 7019132"/>
              <a:gd name="connsiteX922" fmla="*/ 997871 w 7175104"/>
              <a:gd name="connsiteY922" fmla="*/ 5725467 h 7019132"/>
              <a:gd name="connsiteX923" fmla="*/ 1005843 w 7175104"/>
              <a:gd name="connsiteY923" fmla="*/ 5722218 h 7019132"/>
              <a:gd name="connsiteX924" fmla="*/ 999200 w 7175104"/>
              <a:gd name="connsiteY924" fmla="*/ 5726767 h 7019132"/>
              <a:gd name="connsiteX925" fmla="*/ 980930 w 7175104"/>
              <a:gd name="connsiteY925" fmla="*/ 5743340 h 7019132"/>
              <a:gd name="connsiteX926" fmla="*/ 1021124 w 7175104"/>
              <a:gd name="connsiteY926" fmla="*/ 5716043 h 7019132"/>
              <a:gd name="connsiteX927" fmla="*/ 1005843 w 7175104"/>
              <a:gd name="connsiteY927" fmla="*/ 5722218 h 7019132"/>
              <a:gd name="connsiteX928" fmla="*/ 1009165 w 7175104"/>
              <a:gd name="connsiteY928" fmla="*/ 5719293 h 7019132"/>
              <a:gd name="connsiteX929" fmla="*/ 1007504 w 7175104"/>
              <a:gd name="connsiteY929" fmla="*/ 5716043 h 7019132"/>
              <a:gd name="connsiteX930" fmla="*/ 988238 w 7175104"/>
              <a:gd name="connsiteY930" fmla="*/ 5727742 h 7019132"/>
              <a:gd name="connsiteX931" fmla="*/ 985580 w 7175104"/>
              <a:gd name="connsiteY931" fmla="*/ 5728067 h 7019132"/>
              <a:gd name="connsiteX932" fmla="*/ 990231 w 7175104"/>
              <a:gd name="connsiteY932" fmla="*/ 5709544 h 7019132"/>
              <a:gd name="connsiteX933" fmla="*/ 988720 w 7175104"/>
              <a:gd name="connsiteY933" fmla="*/ 5708374 h 7019132"/>
              <a:gd name="connsiteX934" fmla="*/ 989021 w 7175104"/>
              <a:gd name="connsiteY934" fmla="*/ 5708067 h 7019132"/>
              <a:gd name="connsiteX935" fmla="*/ 988490 w 7175104"/>
              <a:gd name="connsiteY935" fmla="*/ 5708196 h 7019132"/>
              <a:gd name="connsiteX936" fmla="*/ 982258 w 7175104"/>
              <a:gd name="connsiteY936" fmla="*/ 5703370 h 7019132"/>
              <a:gd name="connsiteX937" fmla="*/ 1007504 w 7175104"/>
              <a:gd name="connsiteY937" fmla="*/ 5689072 h 7019132"/>
              <a:gd name="connsiteX938" fmla="*/ 974286 w 7175104"/>
              <a:gd name="connsiteY938" fmla="*/ 5668924 h 7019132"/>
              <a:gd name="connsiteX939" fmla="*/ 927116 w 7175104"/>
              <a:gd name="connsiteY939" fmla="*/ 5695896 h 7019132"/>
              <a:gd name="connsiteX940" fmla="*/ 980930 w 7175104"/>
              <a:gd name="connsiteY940" fmla="*/ 5655926 h 7019132"/>
              <a:gd name="connsiteX941" fmla="*/ 960999 w 7175104"/>
              <a:gd name="connsiteY941" fmla="*/ 5649102 h 7019132"/>
              <a:gd name="connsiteX942" fmla="*/ 933760 w 7175104"/>
              <a:gd name="connsiteY942" fmla="*/ 5675748 h 7019132"/>
              <a:gd name="connsiteX943" fmla="*/ 920473 w 7175104"/>
              <a:gd name="connsiteY943" fmla="*/ 5655926 h 7019132"/>
              <a:gd name="connsiteX944" fmla="*/ 900210 w 7175104"/>
              <a:gd name="connsiteY944" fmla="*/ 5615306 h 7019132"/>
              <a:gd name="connsiteX945" fmla="*/ 960999 w 7175104"/>
              <a:gd name="connsiteY945" fmla="*/ 5581510 h 7019132"/>
              <a:gd name="connsiteX946" fmla="*/ 980930 w 7175104"/>
              <a:gd name="connsiteY946" fmla="*/ 5541540 h 7019132"/>
              <a:gd name="connsiteX947" fmla="*/ 920473 w 7175104"/>
              <a:gd name="connsiteY947" fmla="*/ 5555188 h 7019132"/>
              <a:gd name="connsiteX948" fmla="*/ 880279 w 7175104"/>
              <a:gd name="connsiteY948" fmla="*/ 5588334 h 7019132"/>
              <a:gd name="connsiteX949" fmla="*/ 873635 w 7175104"/>
              <a:gd name="connsiteY949" fmla="*/ 5575336 h 7019132"/>
              <a:gd name="connsiteX950" fmla="*/ 940736 w 7175104"/>
              <a:gd name="connsiteY950" fmla="*/ 5528217 h 7019132"/>
              <a:gd name="connsiteX951" fmla="*/ 906853 w 7175104"/>
              <a:gd name="connsiteY951" fmla="*/ 5528217 h 7019132"/>
              <a:gd name="connsiteX952" fmla="*/ 853372 w 7175104"/>
              <a:gd name="connsiteY952" fmla="*/ 5575336 h 7019132"/>
              <a:gd name="connsiteX953" fmla="*/ 866659 w 7175104"/>
              <a:gd name="connsiteY953" fmla="*/ 5615306 h 7019132"/>
              <a:gd name="connsiteX954" fmla="*/ 880279 w 7175104"/>
              <a:gd name="connsiteY954" fmla="*/ 5628954 h 7019132"/>
              <a:gd name="connsiteX955" fmla="*/ 853372 w 7175104"/>
              <a:gd name="connsiteY955" fmla="*/ 5668924 h 7019132"/>
              <a:gd name="connsiteX956" fmla="*/ 644763 w 7175104"/>
              <a:gd name="connsiteY956" fmla="*/ 5783310 h 7019132"/>
              <a:gd name="connsiteX957" fmla="*/ 577994 w 7175104"/>
              <a:gd name="connsiteY957" fmla="*/ 5810282 h 7019132"/>
              <a:gd name="connsiteX958" fmla="*/ 604901 w 7175104"/>
              <a:gd name="connsiteY958" fmla="*/ 5776486 h 7019132"/>
              <a:gd name="connsiteX959" fmla="*/ 604901 w 7175104"/>
              <a:gd name="connsiteY959" fmla="*/ 5756338 h 7019132"/>
              <a:gd name="connsiteX960" fmla="*/ 692265 w 7175104"/>
              <a:gd name="connsiteY960" fmla="*/ 5689072 h 7019132"/>
              <a:gd name="connsiteX961" fmla="*/ 638119 w 7175104"/>
              <a:gd name="connsiteY961" fmla="*/ 5709544 h 7019132"/>
              <a:gd name="connsiteX962" fmla="*/ 665026 w 7175104"/>
              <a:gd name="connsiteY962" fmla="*/ 5682573 h 7019132"/>
              <a:gd name="connsiteX963" fmla="*/ 644763 w 7175104"/>
              <a:gd name="connsiteY963" fmla="*/ 5695896 h 7019132"/>
              <a:gd name="connsiteX964" fmla="*/ 631476 w 7175104"/>
              <a:gd name="connsiteY964" fmla="*/ 5689072 h 7019132"/>
              <a:gd name="connsiteX965" fmla="*/ 624832 w 7175104"/>
              <a:gd name="connsiteY965" fmla="*/ 5689072 h 7019132"/>
              <a:gd name="connsiteX966" fmla="*/ 644763 w 7175104"/>
              <a:gd name="connsiteY966" fmla="*/ 5662750 h 7019132"/>
              <a:gd name="connsiteX967" fmla="*/ 611213 w 7175104"/>
              <a:gd name="connsiteY967" fmla="*/ 5682573 h 7019132"/>
              <a:gd name="connsiteX968" fmla="*/ 658382 w 7175104"/>
              <a:gd name="connsiteY968" fmla="*/ 5615306 h 7019132"/>
              <a:gd name="connsiteX969" fmla="*/ 692265 w 7175104"/>
              <a:gd name="connsiteY969" fmla="*/ 5595158 h 7019132"/>
              <a:gd name="connsiteX970" fmla="*/ 711863 w 7175104"/>
              <a:gd name="connsiteY970" fmla="*/ 5575336 h 7019132"/>
              <a:gd name="connsiteX971" fmla="*/ 766009 w 7175104"/>
              <a:gd name="connsiteY971" fmla="*/ 5561687 h 7019132"/>
              <a:gd name="connsiteX972" fmla="*/ 793912 w 7175104"/>
              <a:gd name="connsiteY972" fmla="*/ 5534716 h 7019132"/>
              <a:gd name="connsiteX973" fmla="*/ 797566 w 7175104"/>
              <a:gd name="connsiteY973" fmla="*/ 5529191 h 7019132"/>
              <a:gd name="connsiteX974" fmla="*/ 826134 w 7175104"/>
              <a:gd name="connsiteY974" fmla="*/ 5507744 h 7019132"/>
              <a:gd name="connsiteX975" fmla="*/ 799227 w 7175104"/>
              <a:gd name="connsiteY975" fmla="*/ 5527242 h 7019132"/>
              <a:gd name="connsiteX976" fmla="*/ 826134 w 7175104"/>
              <a:gd name="connsiteY976" fmla="*/ 5501245 h 7019132"/>
              <a:gd name="connsiteX977" fmla="*/ 786272 w 7175104"/>
              <a:gd name="connsiteY977" fmla="*/ 5514568 h 7019132"/>
              <a:gd name="connsiteX978" fmla="*/ 826134 w 7175104"/>
              <a:gd name="connsiteY978" fmla="*/ 5487597 h 7019132"/>
              <a:gd name="connsiteX979" fmla="*/ 893234 w 7175104"/>
              <a:gd name="connsiteY979" fmla="*/ 5460950 h 7019132"/>
              <a:gd name="connsiteX980" fmla="*/ 846397 w 7175104"/>
              <a:gd name="connsiteY980" fmla="*/ 5494421 h 7019132"/>
              <a:gd name="connsiteX981" fmla="*/ 920473 w 7175104"/>
              <a:gd name="connsiteY981" fmla="*/ 5454126 h 7019132"/>
              <a:gd name="connsiteX982" fmla="*/ 886923 w 7175104"/>
              <a:gd name="connsiteY982" fmla="*/ 5454126 h 7019132"/>
              <a:gd name="connsiteX983" fmla="*/ 906853 w 7175104"/>
              <a:gd name="connsiteY983" fmla="*/ 5420655 h 7019132"/>
              <a:gd name="connsiteX984" fmla="*/ 900210 w 7175104"/>
              <a:gd name="connsiteY984" fmla="*/ 5413831 h 7019132"/>
              <a:gd name="connsiteX985" fmla="*/ 886923 w 7175104"/>
              <a:gd name="connsiteY985" fmla="*/ 5413831 h 7019132"/>
              <a:gd name="connsiteX986" fmla="*/ 846397 w 7175104"/>
              <a:gd name="connsiteY986" fmla="*/ 5420655 h 7019132"/>
              <a:gd name="connsiteX987" fmla="*/ 880279 w 7175104"/>
              <a:gd name="connsiteY987" fmla="*/ 5387184 h 7019132"/>
              <a:gd name="connsiteX988" fmla="*/ 766009 w 7175104"/>
              <a:gd name="connsiteY988" fmla="*/ 5387184 h 7019132"/>
              <a:gd name="connsiteX989" fmla="*/ 819490 w 7175104"/>
              <a:gd name="connsiteY989" fmla="*/ 5346564 h 7019132"/>
              <a:gd name="connsiteX990" fmla="*/ 940736 w 7175104"/>
              <a:gd name="connsiteY990" fmla="*/ 5367037 h 7019132"/>
              <a:gd name="connsiteX991" fmla="*/ 974286 w 7175104"/>
              <a:gd name="connsiteY991" fmla="*/ 5326417 h 7019132"/>
              <a:gd name="connsiteX992" fmla="*/ 873635 w 7175104"/>
              <a:gd name="connsiteY992" fmla="*/ 5245827 h 7019132"/>
              <a:gd name="connsiteX993" fmla="*/ 920473 w 7175104"/>
              <a:gd name="connsiteY993" fmla="*/ 5232503 h 7019132"/>
              <a:gd name="connsiteX994" fmla="*/ 873635 w 7175104"/>
              <a:gd name="connsiteY994" fmla="*/ 5178885 h 7019132"/>
              <a:gd name="connsiteX995" fmla="*/ 860016 w 7175104"/>
              <a:gd name="connsiteY995" fmla="*/ 5165237 h 7019132"/>
              <a:gd name="connsiteX996" fmla="*/ 880279 w 7175104"/>
              <a:gd name="connsiteY996" fmla="*/ 5145089 h 7019132"/>
              <a:gd name="connsiteX997" fmla="*/ 860016 w 7175104"/>
              <a:gd name="connsiteY997" fmla="*/ 5145089 h 7019132"/>
              <a:gd name="connsiteX998" fmla="*/ 900210 w 7175104"/>
              <a:gd name="connsiteY998" fmla="*/ 5111618 h 7019132"/>
              <a:gd name="connsiteX999" fmla="*/ 866659 w 7175104"/>
              <a:gd name="connsiteY999" fmla="*/ 5111618 h 7019132"/>
              <a:gd name="connsiteX1000" fmla="*/ 880279 w 7175104"/>
              <a:gd name="connsiteY1000" fmla="*/ 5111618 h 7019132"/>
              <a:gd name="connsiteX1001" fmla="*/ 886923 w 7175104"/>
              <a:gd name="connsiteY1001" fmla="*/ 5098295 h 7019132"/>
              <a:gd name="connsiteX1002" fmla="*/ 927116 w 7175104"/>
              <a:gd name="connsiteY1002" fmla="*/ 5051176 h 7019132"/>
              <a:gd name="connsiteX1003" fmla="*/ 860016 w 7175104"/>
              <a:gd name="connsiteY1003" fmla="*/ 5071323 h 7019132"/>
              <a:gd name="connsiteX1004" fmla="*/ 880279 w 7175104"/>
              <a:gd name="connsiteY1004" fmla="*/ 5051176 h 7019132"/>
              <a:gd name="connsiteX1005" fmla="*/ 839753 w 7175104"/>
              <a:gd name="connsiteY1005" fmla="*/ 5017705 h 7019132"/>
              <a:gd name="connsiteX1006" fmla="*/ 819490 w 7175104"/>
              <a:gd name="connsiteY1006" fmla="*/ 5031028 h 7019132"/>
              <a:gd name="connsiteX1007" fmla="*/ 812846 w 7175104"/>
              <a:gd name="connsiteY1007" fmla="*/ 5010881 h 7019132"/>
              <a:gd name="connsiteX1008" fmla="*/ 846397 w 7175104"/>
              <a:gd name="connsiteY1008" fmla="*/ 4983909 h 7019132"/>
              <a:gd name="connsiteX1009" fmla="*/ 786272 w 7175104"/>
              <a:gd name="connsiteY1009" fmla="*/ 5024529 h 7019132"/>
              <a:gd name="connsiteX1010" fmla="*/ 826134 w 7175104"/>
              <a:gd name="connsiteY1010" fmla="*/ 4990733 h 7019132"/>
              <a:gd name="connsiteX1011" fmla="*/ 826134 w 7175104"/>
              <a:gd name="connsiteY1011" fmla="*/ 4970586 h 7019132"/>
              <a:gd name="connsiteX1012" fmla="*/ 799227 w 7175104"/>
              <a:gd name="connsiteY1012" fmla="*/ 4983909 h 7019132"/>
              <a:gd name="connsiteX1013" fmla="*/ 745746 w 7175104"/>
              <a:gd name="connsiteY1013" fmla="*/ 5024529 h 7019132"/>
              <a:gd name="connsiteX1014" fmla="*/ 752389 w 7175104"/>
              <a:gd name="connsiteY1014" fmla="*/ 5017705 h 7019132"/>
              <a:gd name="connsiteX1015" fmla="*/ 774313 w 7175104"/>
              <a:gd name="connsiteY1015" fmla="*/ 5001782 h 7019132"/>
              <a:gd name="connsiteX1016" fmla="*/ 786272 w 7175104"/>
              <a:gd name="connsiteY1016" fmla="*/ 4990733 h 7019132"/>
              <a:gd name="connsiteX1017" fmla="*/ 788597 w 7175104"/>
              <a:gd name="connsiteY1017" fmla="*/ 4983259 h 7019132"/>
              <a:gd name="connsiteX1018" fmla="*/ 788929 w 7175104"/>
              <a:gd name="connsiteY1018" fmla="*/ 4982284 h 7019132"/>
              <a:gd name="connsiteX1019" fmla="*/ 784943 w 7175104"/>
              <a:gd name="connsiteY1019" fmla="*/ 4984884 h 7019132"/>
              <a:gd name="connsiteX1020" fmla="*/ 759365 w 7175104"/>
              <a:gd name="connsiteY1020" fmla="*/ 5004056 h 7019132"/>
              <a:gd name="connsiteX1021" fmla="*/ 799227 w 7175104"/>
              <a:gd name="connsiteY1021" fmla="*/ 4963761 h 7019132"/>
              <a:gd name="connsiteX1022" fmla="*/ 739102 w 7175104"/>
              <a:gd name="connsiteY1022" fmla="*/ 4970586 h 7019132"/>
              <a:gd name="connsiteX1023" fmla="*/ 772652 w 7175104"/>
              <a:gd name="connsiteY1023" fmla="*/ 4910143 h 7019132"/>
              <a:gd name="connsiteX1024" fmla="*/ 812846 w 7175104"/>
              <a:gd name="connsiteY1024" fmla="*/ 4863024 h 7019132"/>
              <a:gd name="connsiteX1025" fmla="*/ 799227 w 7175104"/>
              <a:gd name="connsiteY1025" fmla="*/ 4869523 h 7019132"/>
              <a:gd name="connsiteX1026" fmla="*/ 752389 w 7175104"/>
              <a:gd name="connsiteY1026" fmla="*/ 4916967 h 7019132"/>
              <a:gd name="connsiteX1027" fmla="*/ 812846 w 7175104"/>
              <a:gd name="connsiteY1027" fmla="*/ 4843201 h 7019132"/>
              <a:gd name="connsiteX1028" fmla="*/ 819490 w 7175104"/>
              <a:gd name="connsiteY1028" fmla="*/ 4849701 h 7019132"/>
              <a:gd name="connsiteX1029" fmla="*/ 812846 w 7175104"/>
              <a:gd name="connsiteY1029" fmla="*/ 4843201 h 7019132"/>
              <a:gd name="connsiteX1030" fmla="*/ 786272 w 7175104"/>
              <a:gd name="connsiteY1030" fmla="*/ 4869523 h 7019132"/>
              <a:gd name="connsiteX1031" fmla="*/ 792915 w 7175104"/>
              <a:gd name="connsiteY1031" fmla="*/ 4829553 h 7019132"/>
              <a:gd name="connsiteX1032" fmla="*/ 725483 w 7175104"/>
              <a:gd name="connsiteY1032" fmla="*/ 4896495 h 7019132"/>
              <a:gd name="connsiteX1033" fmla="*/ 705220 w 7175104"/>
              <a:gd name="connsiteY1033" fmla="*/ 4943939 h 7019132"/>
              <a:gd name="connsiteX1034" fmla="*/ 658382 w 7175104"/>
              <a:gd name="connsiteY1034" fmla="*/ 4977085 h 7019132"/>
              <a:gd name="connsiteX1035" fmla="*/ 672002 w 7175104"/>
              <a:gd name="connsiteY1035" fmla="*/ 4950763 h 7019132"/>
              <a:gd name="connsiteX1036" fmla="*/ 631476 w 7175104"/>
              <a:gd name="connsiteY1036" fmla="*/ 4977085 h 7019132"/>
              <a:gd name="connsiteX1037" fmla="*/ 623171 w 7175104"/>
              <a:gd name="connsiteY1037" fmla="*/ 4958562 h 7019132"/>
              <a:gd name="connsiteX1038" fmla="*/ 637455 w 7175104"/>
              <a:gd name="connsiteY1038" fmla="*/ 4941014 h 7019132"/>
              <a:gd name="connsiteX1039" fmla="*/ 644763 w 7175104"/>
              <a:gd name="connsiteY1039" fmla="*/ 4937115 h 7019132"/>
              <a:gd name="connsiteX1040" fmla="*/ 644763 w 7175104"/>
              <a:gd name="connsiteY1040" fmla="*/ 4923791 h 7019132"/>
              <a:gd name="connsiteX1041" fmla="*/ 624832 w 7175104"/>
              <a:gd name="connsiteY1041" fmla="*/ 4937115 h 7019132"/>
              <a:gd name="connsiteX1042" fmla="*/ 597925 w 7175104"/>
              <a:gd name="connsiteY1042" fmla="*/ 4950763 h 7019132"/>
              <a:gd name="connsiteX1043" fmla="*/ 604901 w 7175104"/>
              <a:gd name="connsiteY1043" fmla="*/ 4923791 h 7019132"/>
              <a:gd name="connsiteX1044" fmla="*/ 550756 w 7175104"/>
              <a:gd name="connsiteY1044" fmla="*/ 4950763 h 7019132"/>
              <a:gd name="connsiteX1045" fmla="*/ 597925 w 7175104"/>
              <a:gd name="connsiteY1045" fmla="*/ 4889996 h 7019132"/>
              <a:gd name="connsiteX1046" fmla="*/ 557731 w 7175104"/>
              <a:gd name="connsiteY1046" fmla="*/ 4883171 h 7019132"/>
              <a:gd name="connsiteX1047" fmla="*/ 497275 w 7175104"/>
              <a:gd name="connsiteY1047" fmla="*/ 4923791 h 7019132"/>
              <a:gd name="connsiteX1048" fmla="*/ 517205 w 7175104"/>
              <a:gd name="connsiteY1048" fmla="*/ 4889996 h 7019132"/>
              <a:gd name="connsiteX1049" fmla="*/ 500430 w 7175104"/>
              <a:gd name="connsiteY1049" fmla="*/ 4910143 h 7019132"/>
              <a:gd name="connsiteX1050" fmla="*/ 496231 w 7175104"/>
              <a:gd name="connsiteY1050" fmla="*/ 4914606 h 7019132"/>
              <a:gd name="connsiteX1051" fmla="*/ 499247 w 7175104"/>
              <a:gd name="connsiteY1051" fmla="*/ 4910844 h 7019132"/>
              <a:gd name="connsiteX1052" fmla="*/ 503918 w 7175104"/>
              <a:gd name="connsiteY1052" fmla="*/ 4896495 h 7019132"/>
              <a:gd name="connsiteX1053" fmla="*/ 537468 w 7175104"/>
              <a:gd name="connsiteY1053" fmla="*/ 4856525 h 7019132"/>
              <a:gd name="connsiteX1054" fmla="*/ 530493 w 7175104"/>
              <a:gd name="connsiteY1054" fmla="*/ 4883171 h 7019132"/>
              <a:gd name="connsiteX1055" fmla="*/ 544112 w 7175104"/>
              <a:gd name="connsiteY1055" fmla="*/ 4856525 h 7019132"/>
              <a:gd name="connsiteX1056" fmla="*/ 550756 w 7175104"/>
              <a:gd name="connsiteY1056" fmla="*/ 4863024 h 7019132"/>
              <a:gd name="connsiteX1057" fmla="*/ 571019 w 7175104"/>
              <a:gd name="connsiteY1057" fmla="*/ 4809406 h 7019132"/>
              <a:gd name="connsiteX1058" fmla="*/ 584638 w 7175104"/>
              <a:gd name="connsiteY1058" fmla="*/ 4822729 h 7019132"/>
              <a:gd name="connsiteX1059" fmla="*/ 591282 w 7175104"/>
              <a:gd name="connsiteY1059" fmla="*/ 4843201 h 7019132"/>
              <a:gd name="connsiteX1060" fmla="*/ 597925 w 7175104"/>
              <a:gd name="connsiteY1060" fmla="*/ 4863024 h 7019132"/>
              <a:gd name="connsiteX1061" fmla="*/ 644763 w 7175104"/>
              <a:gd name="connsiteY1061" fmla="*/ 4843201 h 7019132"/>
              <a:gd name="connsiteX1062" fmla="*/ 617856 w 7175104"/>
              <a:gd name="connsiteY1062" fmla="*/ 4883171 h 7019132"/>
              <a:gd name="connsiteX1063" fmla="*/ 644763 w 7175104"/>
              <a:gd name="connsiteY1063" fmla="*/ 4856525 h 7019132"/>
              <a:gd name="connsiteX1064" fmla="*/ 624832 w 7175104"/>
              <a:gd name="connsiteY1064" fmla="*/ 4889996 h 7019132"/>
              <a:gd name="connsiteX1065" fmla="*/ 685289 w 7175104"/>
              <a:gd name="connsiteY1065" fmla="*/ 4836377 h 7019132"/>
              <a:gd name="connsiteX1066" fmla="*/ 658382 w 7175104"/>
              <a:gd name="connsiteY1066" fmla="*/ 4869523 h 7019132"/>
              <a:gd name="connsiteX1067" fmla="*/ 698908 w 7175104"/>
              <a:gd name="connsiteY1067" fmla="*/ 4843201 h 7019132"/>
              <a:gd name="connsiteX1068" fmla="*/ 718839 w 7175104"/>
              <a:gd name="connsiteY1068" fmla="*/ 4843201 h 7019132"/>
              <a:gd name="connsiteX1069" fmla="*/ 732126 w 7175104"/>
              <a:gd name="connsiteY1069" fmla="*/ 4849701 h 7019132"/>
              <a:gd name="connsiteX1070" fmla="*/ 739102 w 7175104"/>
              <a:gd name="connsiteY1070" fmla="*/ 4822729 h 7019132"/>
              <a:gd name="connsiteX1071" fmla="*/ 752389 w 7175104"/>
              <a:gd name="connsiteY1071" fmla="*/ 4788933 h 7019132"/>
              <a:gd name="connsiteX1072" fmla="*/ 745746 w 7175104"/>
              <a:gd name="connsiteY1072" fmla="*/ 4782434 h 7019132"/>
              <a:gd name="connsiteX1073" fmla="*/ 786272 w 7175104"/>
              <a:gd name="connsiteY1073" fmla="*/ 4742139 h 7019132"/>
              <a:gd name="connsiteX1074" fmla="*/ 812846 w 7175104"/>
              <a:gd name="connsiteY1074" fmla="*/ 4715167 h 7019132"/>
              <a:gd name="connsiteX1075" fmla="*/ 772652 w 7175104"/>
              <a:gd name="connsiteY1075" fmla="*/ 4735640 h 7019132"/>
              <a:gd name="connsiteX1076" fmla="*/ 812846 w 7175104"/>
              <a:gd name="connsiteY1076" fmla="*/ 4648225 h 7019132"/>
              <a:gd name="connsiteX1077" fmla="*/ 786272 w 7175104"/>
              <a:gd name="connsiteY1077" fmla="*/ 4661549 h 7019132"/>
              <a:gd name="connsiteX1078" fmla="*/ 799227 w 7175104"/>
              <a:gd name="connsiteY1078" fmla="*/ 4655050 h 7019132"/>
              <a:gd name="connsiteX1079" fmla="*/ 799227 w 7175104"/>
              <a:gd name="connsiteY1079" fmla="*/ 4621254 h 7019132"/>
              <a:gd name="connsiteX1080" fmla="*/ 790922 w 7175104"/>
              <a:gd name="connsiteY1080" fmla="*/ 4634577 h 7019132"/>
              <a:gd name="connsiteX1081" fmla="*/ 790922 w 7175104"/>
              <a:gd name="connsiteY1081" fmla="*/ 4636852 h 7019132"/>
              <a:gd name="connsiteX1082" fmla="*/ 768666 w 7175104"/>
              <a:gd name="connsiteY1082" fmla="*/ 4661224 h 7019132"/>
              <a:gd name="connsiteX1083" fmla="*/ 766009 w 7175104"/>
              <a:gd name="connsiteY1083" fmla="*/ 4648225 h 7019132"/>
              <a:gd name="connsiteX1084" fmla="*/ 786272 w 7175104"/>
              <a:gd name="connsiteY1084" fmla="*/ 4634577 h 7019132"/>
              <a:gd name="connsiteX1085" fmla="*/ 792915 w 7175104"/>
              <a:gd name="connsiteY1085" fmla="*/ 4587783 h 7019132"/>
              <a:gd name="connsiteX1086" fmla="*/ 759365 w 7175104"/>
              <a:gd name="connsiteY1086" fmla="*/ 4628078 h 7019132"/>
              <a:gd name="connsiteX1087" fmla="*/ 752389 w 7175104"/>
              <a:gd name="connsiteY1087" fmla="*/ 4628078 h 7019132"/>
              <a:gd name="connsiteX1088" fmla="*/ 739102 w 7175104"/>
              <a:gd name="connsiteY1088" fmla="*/ 4621254 h 7019132"/>
              <a:gd name="connsiteX1089" fmla="*/ 745746 w 7175104"/>
              <a:gd name="connsiteY1089" fmla="*/ 4594607 h 7019132"/>
              <a:gd name="connsiteX1090" fmla="*/ 792915 w 7175104"/>
              <a:gd name="connsiteY1090" fmla="*/ 4574460 h 7019132"/>
              <a:gd name="connsiteX1091" fmla="*/ 799227 w 7175104"/>
              <a:gd name="connsiteY1091" fmla="*/ 4547488 h 7019132"/>
              <a:gd name="connsiteX1092" fmla="*/ 806203 w 7175104"/>
              <a:gd name="connsiteY1092" fmla="*/ 4520516 h 7019132"/>
              <a:gd name="connsiteX1093" fmla="*/ 833109 w 7175104"/>
              <a:gd name="connsiteY1093" fmla="*/ 4460074 h 7019132"/>
              <a:gd name="connsiteX1094" fmla="*/ 806203 w 7175104"/>
              <a:gd name="connsiteY1094" fmla="*/ 4426278 h 7019132"/>
              <a:gd name="connsiteX1095" fmla="*/ 812846 w 7175104"/>
              <a:gd name="connsiteY1095" fmla="*/ 4386308 h 7019132"/>
              <a:gd name="connsiteX1096" fmla="*/ 786272 w 7175104"/>
              <a:gd name="connsiteY1096" fmla="*/ 4426278 h 7019132"/>
              <a:gd name="connsiteX1097" fmla="*/ 806203 w 7175104"/>
              <a:gd name="connsiteY1097" fmla="*/ 4413279 h 7019132"/>
              <a:gd name="connsiteX1098" fmla="*/ 792915 w 7175104"/>
              <a:gd name="connsiteY1098" fmla="*/ 4399631 h 7019132"/>
              <a:gd name="connsiteX1099" fmla="*/ 772652 w 7175104"/>
              <a:gd name="connsiteY1099" fmla="*/ 4386308 h 7019132"/>
              <a:gd name="connsiteX1100" fmla="*/ 792915 w 7175104"/>
              <a:gd name="connsiteY1100" fmla="*/ 4312542 h 7019132"/>
              <a:gd name="connsiteX1101" fmla="*/ 772652 w 7175104"/>
              <a:gd name="connsiteY1101" fmla="*/ 4345688 h 7019132"/>
              <a:gd name="connsiteX1102" fmla="*/ 752389 w 7175104"/>
              <a:gd name="connsiteY1102" fmla="*/ 4339189 h 7019132"/>
              <a:gd name="connsiteX1103" fmla="*/ 745746 w 7175104"/>
              <a:gd name="connsiteY1103" fmla="*/ 4325865 h 7019132"/>
              <a:gd name="connsiteX1104" fmla="*/ 732126 w 7175104"/>
              <a:gd name="connsiteY1104" fmla="*/ 4312542 h 7019132"/>
              <a:gd name="connsiteX1105" fmla="*/ 711863 w 7175104"/>
              <a:gd name="connsiteY1105" fmla="*/ 4265098 h 7019132"/>
              <a:gd name="connsiteX1106" fmla="*/ 705220 w 7175104"/>
              <a:gd name="connsiteY1106" fmla="*/ 4278746 h 7019132"/>
              <a:gd name="connsiteX1107" fmla="*/ 644763 w 7175104"/>
              <a:gd name="connsiteY1107" fmla="*/ 4238126 h 7019132"/>
              <a:gd name="connsiteX1108" fmla="*/ 631476 w 7175104"/>
              <a:gd name="connsiteY1108" fmla="*/ 4225128 h 7019132"/>
              <a:gd name="connsiteX1109" fmla="*/ 611213 w 7175104"/>
              <a:gd name="connsiteY1109" fmla="*/ 4218304 h 7019132"/>
              <a:gd name="connsiteX1110" fmla="*/ 577994 w 7175104"/>
              <a:gd name="connsiteY1110" fmla="*/ 4211479 h 7019132"/>
              <a:gd name="connsiteX1111" fmla="*/ 611213 w 7175104"/>
              <a:gd name="connsiteY1111" fmla="*/ 4171184 h 7019132"/>
              <a:gd name="connsiteX1112" fmla="*/ 577994 w 7175104"/>
              <a:gd name="connsiteY1112" fmla="*/ 4198156 h 7019132"/>
              <a:gd name="connsiteX1113" fmla="*/ 537468 w 7175104"/>
              <a:gd name="connsiteY1113" fmla="*/ 4164360 h 7019132"/>
              <a:gd name="connsiteX1114" fmla="*/ 503918 w 7175104"/>
              <a:gd name="connsiteY1114" fmla="*/ 4164360 h 7019132"/>
              <a:gd name="connsiteX1115" fmla="*/ 490631 w 7175104"/>
              <a:gd name="connsiteY1115" fmla="*/ 4157536 h 7019132"/>
              <a:gd name="connsiteX1116" fmla="*/ 483655 w 7175104"/>
              <a:gd name="connsiteY1116" fmla="*/ 4137713 h 7019132"/>
              <a:gd name="connsiteX1117" fmla="*/ 497275 w 7175104"/>
              <a:gd name="connsiteY1117" fmla="*/ 4110742 h 7019132"/>
              <a:gd name="connsiteX1118" fmla="*/ 497275 w 7175104"/>
              <a:gd name="connsiteY1118" fmla="*/ 4097418 h 7019132"/>
              <a:gd name="connsiteX1119" fmla="*/ 429842 w 7175104"/>
              <a:gd name="connsiteY1119" fmla="*/ 4110742 h 7019132"/>
              <a:gd name="connsiteX1120" fmla="*/ 456749 w 7175104"/>
              <a:gd name="connsiteY1120" fmla="*/ 4063623 h 7019132"/>
              <a:gd name="connsiteX1121" fmla="*/ 443461 w 7175104"/>
              <a:gd name="connsiteY1121" fmla="*/ 4057123 h 7019132"/>
              <a:gd name="connsiteX1122" fmla="*/ 416555 w 7175104"/>
              <a:gd name="connsiteY1122" fmla="*/ 4104243 h 7019132"/>
              <a:gd name="connsiteX1123" fmla="*/ 396624 w 7175104"/>
              <a:gd name="connsiteY1123" fmla="*/ 4036976 h 7019132"/>
              <a:gd name="connsiteX1124" fmla="*/ 423198 w 7175104"/>
              <a:gd name="connsiteY1124" fmla="*/ 3983033 h 7019132"/>
              <a:gd name="connsiteX1125" fmla="*/ 389648 w 7175104"/>
              <a:gd name="connsiteY1125" fmla="*/ 3970034 h 7019132"/>
              <a:gd name="connsiteX1126" fmla="*/ 429842 w 7175104"/>
              <a:gd name="connsiteY1126" fmla="*/ 3929414 h 7019132"/>
              <a:gd name="connsiteX1127" fmla="*/ 416555 w 7175104"/>
              <a:gd name="connsiteY1127" fmla="*/ 3909267 h 7019132"/>
              <a:gd name="connsiteX1128" fmla="*/ 416555 w 7175104"/>
              <a:gd name="connsiteY1128" fmla="*/ 3869297 h 7019132"/>
              <a:gd name="connsiteX1129" fmla="*/ 376361 w 7175104"/>
              <a:gd name="connsiteY1129" fmla="*/ 3842000 h 7019132"/>
              <a:gd name="connsiteX1130" fmla="*/ 416555 w 7175104"/>
              <a:gd name="connsiteY1130" fmla="*/ 3801705 h 7019132"/>
              <a:gd name="connsiteX1131" fmla="*/ 349122 w 7175104"/>
              <a:gd name="connsiteY1131" fmla="*/ 3768234 h 7019132"/>
              <a:gd name="connsiteX1132" fmla="*/ 322548 w 7175104"/>
              <a:gd name="connsiteY1132" fmla="*/ 3801705 h 7019132"/>
              <a:gd name="connsiteX1133" fmla="*/ 275378 w 7175104"/>
              <a:gd name="connsiteY1133" fmla="*/ 3748087 h 7019132"/>
              <a:gd name="connsiteX1134" fmla="*/ 275378 w 7175104"/>
              <a:gd name="connsiteY1134" fmla="*/ 3586907 h 7019132"/>
              <a:gd name="connsiteX1135" fmla="*/ 234852 w 7175104"/>
              <a:gd name="connsiteY1135" fmla="*/ 3586907 h 7019132"/>
              <a:gd name="connsiteX1136" fmla="*/ 228540 w 7175104"/>
              <a:gd name="connsiteY1136" fmla="*/ 3566759 h 7019132"/>
              <a:gd name="connsiteX1137" fmla="*/ 228540 w 7175104"/>
              <a:gd name="connsiteY1137" fmla="*/ 3532963 h 7019132"/>
              <a:gd name="connsiteX1138" fmla="*/ 194990 w 7175104"/>
              <a:gd name="connsiteY1138" fmla="*/ 3566759 h 7019132"/>
              <a:gd name="connsiteX1139" fmla="*/ 215253 w 7175104"/>
              <a:gd name="connsiteY1139" fmla="*/ 3526139 h 7019132"/>
              <a:gd name="connsiteX1140" fmla="*/ 188014 w 7175104"/>
              <a:gd name="connsiteY1140" fmla="*/ 3539787 h 7019132"/>
              <a:gd name="connsiteX1141" fmla="*/ 188014 w 7175104"/>
              <a:gd name="connsiteY1141" fmla="*/ 3559935 h 7019132"/>
              <a:gd name="connsiteX1142" fmla="*/ 127890 w 7175104"/>
              <a:gd name="connsiteY1142" fmla="*/ 3526139 h 7019132"/>
              <a:gd name="connsiteX1143" fmla="*/ 174727 w 7175104"/>
              <a:gd name="connsiteY1143" fmla="*/ 3553111 h 7019132"/>
              <a:gd name="connsiteX1144" fmla="*/ 194990 w 7175104"/>
              <a:gd name="connsiteY1144" fmla="*/ 3532963 h 7019132"/>
              <a:gd name="connsiteX1145" fmla="*/ 181371 w 7175104"/>
              <a:gd name="connsiteY1145" fmla="*/ 3499492 h 7019132"/>
              <a:gd name="connsiteX1146" fmla="*/ 188014 w 7175104"/>
              <a:gd name="connsiteY1146" fmla="*/ 3425727 h 7019132"/>
              <a:gd name="connsiteX1147" fmla="*/ 140845 w 7175104"/>
              <a:gd name="connsiteY1147" fmla="*/ 3479345 h 7019132"/>
              <a:gd name="connsiteX1148" fmla="*/ 140845 w 7175104"/>
              <a:gd name="connsiteY1148" fmla="*/ 3338637 h 7019132"/>
              <a:gd name="connsiteX1149" fmla="*/ 100651 w 7175104"/>
              <a:gd name="connsiteY1149" fmla="*/ 3324989 h 7019132"/>
              <a:gd name="connsiteX1150" fmla="*/ 87363 w 7175104"/>
              <a:gd name="connsiteY1150" fmla="*/ 3304841 h 7019132"/>
              <a:gd name="connsiteX1151" fmla="*/ 80720 w 7175104"/>
              <a:gd name="connsiteY1151" fmla="*/ 3277870 h 7019132"/>
              <a:gd name="connsiteX1152" fmla="*/ 107627 w 7175104"/>
              <a:gd name="connsiteY1152" fmla="*/ 3217427 h 7019132"/>
              <a:gd name="connsiteX1153" fmla="*/ 140845 w 7175104"/>
              <a:gd name="connsiteY1153" fmla="*/ 3237575 h 7019132"/>
              <a:gd name="connsiteX1154" fmla="*/ 147488 w 7175104"/>
              <a:gd name="connsiteY1154" fmla="*/ 3183631 h 7019132"/>
              <a:gd name="connsiteX1155" fmla="*/ 127890 w 7175104"/>
              <a:gd name="connsiteY1155" fmla="*/ 3197280 h 7019132"/>
              <a:gd name="connsiteX1156" fmla="*/ 167751 w 7175104"/>
              <a:gd name="connsiteY1156" fmla="*/ 3143662 h 7019132"/>
              <a:gd name="connsiteX1157" fmla="*/ 288997 w 7175104"/>
              <a:gd name="connsiteY1157" fmla="*/ 3130013 h 7019132"/>
              <a:gd name="connsiteX1158" fmla="*/ 262091 w 7175104"/>
              <a:gd name="connsiteY1158" fmla="*/ 3103041 h 7019132"/>
              <a:gd name="connsiteX1159" fmla="*/ 248471 w 7175104"/>
              <a:gd name="connsiteY1159" fmla="*/ 3143662 h 7019132"/>
              <a:gd name="connsiteX1160" fmla="*/ 234852 w 7175104"/>
              <a:gd name="connsiteY1160" fmla="*/ 3143662 h 7019132"/>
              <a:gd name="connsiteX1161" fmla="*/ 268734 w 7175104"/>
              <a:gd name="connsiteY1161" fmla="*/ 3076720 h 7019132"/>
              <a:gd name="connsiteX1162" fmla="*/ 282021 w 7175104"/>
              <a:gd name="connsiteY1162" fmla="*/ 3082894 h 7019132"/>
              <a:gd name="connsiteX1163" fmla="*/ 275378 w 7175104"/>
              <a:gd name="connsiteY1163" fmla="*/ 3015952 h 7019132"/>
              <a:gd name="connsiteX1164" fmla="*/ 302284 w 7175104"/>
              <a:gd name="connsiteY1164" fmla="*/ 3015952 h 7019132"/>
              <a:gd name="connsiteX1165" fmla="*/ 302284 w 7175104"/>
              <a:gd name="connsiteY1165" fmla="*/ 2955509 h 7019132"/>
              <a:gd name="connsiteX1166" fmla="*/ 362741 w 7175104"/>
              <a:gd name="connsiteY1166" fmla="*/ 2942186 h 7019132"/>
              <a:gd name="connsiteX1167" fmla="*/ 389648 w 7175104"/>
              <a:gd name="connsiteY1167" fmla="*/ 2935362 h 7019132"/>
              <a:gd name="connsiteX1168" fmla="*/ 456749 w 7175104"/>
              <a:gd name="connsiteY1168" fmla="*/ 2895067 h 7019132"/>
              <a:gd name="connsiteX1169" fmla="*/ 429842 w 7175104"/>
              <a:gd name="connsiteY1169" fmla="*/ 2928538 h 7019132"/>
              <a:gd name="connsiteX1170" fmla="*/ 517205 w 7175104"/>
              <a:gd name="connsiteY1170" fmla="*/ 2841124 h 7019132"/>
              <a:gd name="connsiteX1171" fmla="*/ 510894 w 7175104"/>
              <a:gd name="connsiteY1171" fmla="*/ 2820976 h 7019132"/>
              <a:gd name="connsiteX1172" fmla="*/ 584638 w 7175104"/>
              <a:gd name="connsiteY1172" fmla="*/ 2733562 h 7019132"/>
              <a:gd name="connsiteX1173" fmla="*/ 651739 w 7175104"/>
              <a:gd name="connsiteY1173" fmla="*/ 2707240 h 7019132"/>
              <a:gd name="connsiteX1174" fmla="*/ 732126 w 7175104"/>
              <a:gd name="connsiteY1174" fmla="*/ 2686768 h 7019132"/>
              <a:gd name="connsiteX1175" fmla="*/ 799227 w 7175104"/>
              <a:gd name="connsiteY1175" fmla="*/ 2673444 h 7019132"/>
              <a:gd name="connsiteX1176" fmla="*/ 779628 w 7175104"/>
              <a:gd name="connsiteY1176" fmla="*/ 2632825 h 7019132"/>
              <a:gd name="connsiteX1177" fmla="*/ 819490 w 7175104"/>
              <a:gd name="connsiteY1177" fmla="*/ 2613002 h 7019132"/>
              <a:gd name="connsiteX1178" fmla="*/ 860016 w 7175104"/>
              <a:gd name="connsiteY1178" fmla="*/ 2552235 h 7019132"/>
              <a:gd name="connsiteX1179" fmla="*/ 826134 w 7175104"/>
              <a:gd name="connsiteY1179" fmla="*/ 2525588 h 7019132"/>
              <a:gd name="connsiteX1180" fmla="*/ 920473 w 7175104"/>
              <a:gd name="connsiteY1180" fmla="*/ 2492117 h 7019132"/>
              <a:gd name="connsiteX1181" fmla="*/ 954023 w 7175104"/>
              <a:gd name="connsiteY1181" fmla="*/ 2498616 h 7019132"/>
              <a:gd name="connsiteX1182" fmla="*/ 1014480 w 7175104"/>
              <a:gd name="connsiteY1182" fmla="*/ 2465145 h 7019132"/>
              <a:gd name="connsiteX1183" fmla="*/ 1195851 w 7175104"/>
              <a:gd name="connsiteY1183" fmla="*/ 2478468 h 7019132"/>
              <a:gd name="connsiteX1184" fmla="*/ 1303477 w 7175104"/>
              <a:gd name="connsiteY1184" fmla="*/ 2458321 h 7019132"/>
              <a:gd name="connsiteX1185" fmla="*/ 1330384 w 7175104"/>
              <a:gd name="connsiteY1185" fmla="*/ 2438498 h 7019132"/>
              <a:gd name="connsiteX1186" fmla="*/ 1383865 w 7175104"/>
              <a:gd name="connsiteY1186" fmla="*/ 2451822 h 7019132"/>
              <a:gd name="connsiteX1187" fmla="*/ 1377221 w 7175104"/>
              <a:gd name="connsiteY1187" fmla="*/ 2357908 h 7019132"/>
              <a:gd name="connsiteX1188" fmla="*/ 1477872 w 7175104"/>
              <a:gd name="connsiteY1188" fmla="*/ 2351084 h 7019132"/>
              <a:gd name="connsiteX1189" fmla="*/ 1532018 w 7175104"/>
              <a:gd name="connsiteY1189" fmla="*/ 2411527 h 7019132"/>
              <a:gd name="connsiteX1190" fmla="*/ 1551616 w 7175104"/>
              <a:gd name="connsiteY1190" fmla="*/ 2344260 h 7019132"/>
              <a:gd name="connsiteX1191" fmla="*/ 1571879 w 7175104"/>
              <a:gd name="connsiteY1191" fmla="*/ 2337436 h 7019132"/>
              <a:gd name="connsiteX1192" fmla="*/ 1551616 w 7175104"/>
              <a:gd name="connsiteY1192" fmla="*/ 2404703 h 7019132"/>
              <a:gd name="connsiteX1193" fmla="*/ 1592142 w 7175104"/>
              <a:gd name="connsiteY1193" fmla="*/ 2397878 h 7019132"/>
              <a:gd name="connsiteX1194" fmla="*/ 1632668 w 7175104"/>
              <a:gd name="connsiteY1194" fmla="*/ 2404703 h 7019132"/>
              <a:gd name="connsiteX1195" fmla="*/ 1619381 w 7175104"/>
              <a:gd name="connsiteY1195" fmla="*/ 2424850 h 7019132"/>
              <a:gd name="connsiteX1196" fmla="*/ 1686482 w 7175104"/>
              <a:gd name="connsiteY1196" fmla="*/ 2505440 h 7019132"/>
              <a:gd name="connsiteX1197" fmla="*/ 1753250 w 7175104"/>
              <a:gd name="connsiteY1197" fmla="*/ 2572382 h 7019132"/>
              <a:gd name="connsiteX1198" fmla="*/ 1821015 w 7175104"/>
              <a:gd name="connsiteY1198" fmla="*/ 2606178 h 7019132"/>
              <a:gd name="connsiteX1199" fmla="*/ 1867852 w 7175104"/>
              <a:gd name="connsiteY1199" fmla="*/ 2666620 h 7019132"/>
              <a:gd name="connsiteX1200" fmla="*/ 1894759 w 7175104"/>
              <a:gd name="connsiteY1200" fmla="*/ 2613002 h 7019132"/>
              <a:gd name="connsiteX1201" fmla="*/ 1941596 w 7175104"/>
              <a:gd name="connsiteY1201" fmla="*/ 2626650 h 7019132"/>
              <a:gd name="connsiteX1202" fmla="*/ 1921333 w 7175104"/>
              <a:gd name="connsiteY1202" fmla="*/ 2639649 h 7019132"/>
              <a:gd name="connsiteX1203" fmla="*/ 1921333 w 7175104"/>
              <a:gd name="connsiteY1203" fmla="*/ 2659796 h 7019132"/>
              <a:gd name="connsiteX1204" fmla="*/ 1948240 w 7175104"/>
              <a:gd name="connsiteY1204" fmla="*/ 2626650 h 7019132"/>
              <a:gd name="connsiteX1205" fmla="*/ 1982122 w 7175104"/>
              <a:gd name="connsiteY1205" fmla="*/ 2652972 h 7019132"/>
              <a:gd name="connsiteX1206" fmla="*/ 2009029 w 7175104"/>
              <a:gd name="connsiteY1206" fmla="*/ 2686768 h 7019132"/>
              <a:gd name="connsiteX1207" fmla="*/ 2082773 w 7175104"/>
              <a:gd name="connsiteY1207" fmla="*/ 2727063 h 7019132"/>
              <a:gd name="connsiteX1208" fmla="*/ 2076130 w 7175104"/>
              <a:gd name="connsiteY1208" fmla="*/ 2679943 h 7019132"/>
              <a:gd name="connsiteX1209" fmla="*/ 2076130 w 7175104"/>
              <a:gd name="connsiteY1209" fmla="*/ 2632825 h 7019132"/>
              <a:gd name="connsiteX1210" fmla="*/ 2109348 w 7175104"/>
              <a:gd name="connsiteY1210" fmla="*/ 2652972 h 7019132"/>
              <a:gd name="connsiteX1211" fmla="*/ 2082773 w 7175104"/>
              <a:gd name="connsiteY1211" fmla="*/ 2632825 h 7019132"/>
              <a:gd name="connsiteX1212" fmla="*/ 2109348 w 7175104"/>
              <a:gd name="connsiteY1212" fmla="*/ 2599679 h 7019132"/>
              <a:gd name="connsiteX1213" fmla="*/ 2089417 w 7175104"/>
              <a:gd name="connsiteY1213" fmla="*/ 2606178 h 7019132"/>
              <a:gd name="connsiteX1214" fmla="*/ 2035604 w 7175104"/>
              <a:gd name="connsiteY1214" fmla="*/ 2666620 h 7019132"/>
              <a:gd name="connsiteX1215" fmla="*/ 2049223 w 7175104"/>
              <a:gd name="connsiteY1215" fmla="*/ 2613002 h 7019132"/>
              <a:gd name="connsiteX1216" fmla="*/ 2015341 w 7175104"/>
              <a:gd name="connsiteY1216" fmla="*/ 2619826 h 7019132"/>
              <a:gd name="connsiteX1217" fmla="*/ 2049223 w 7175104"/>
              <a:gd name="connsiteY1217" fmla="*/ 2579206 h 7019132"/>
              <a:gd name="connsiteX1218" fmla="*/ 2028960 w 7175104"/>
              <a:gd name="connsiteY1218" fmla="*/ 2586030 h 7019132"/>
              <a:gd name="connsiteX1219" fmla="*/ 2002386 w 7175104"/>
              <a:gd name="connsiteY1219" fmla="*/ 2632825 h 7019132"/>
              <a:gd name="connsiteX1220" fmla="*/ 1975147 w 7175104"/>
              <a:gd name="connsiteY1220" fmla="*/ 2592854 h 7019132"/>
              <a:gd name="connsiteX1221" fmla="*/ 2009029 w 7175104"/>
              <a:gd name="connsiteY1221" fmla="*/ 2552235 h 7019132"/>
              <a:gd name="connsiteX1222" fmla="*/ 1975147 w 7175104"/>
              <a:gd name="connsiteY1222" fmla="*/ 2565883 h 7019132"/>
              <a:gd name="connsiteX1223" fmla="*/ 1988766 w 7175104"/>
              <a:gd name="connsiteY1223" fmla="*/ 2559058 h 7019132"/>
              <a:gd name="connsiteX1224" fmla="*/ 1954884 w 7175104"/>
              <a:gd name="connsiteY1224" fmla="*/ 2512264 h 7019132"/>
              <a:gd name="connsiteX1225" fmla="*/ 1915022 w 7175104"/>
              <a:gd name="connsiteY1225" fmla="*/ 2478468 h 7019132"/>
              <a:gd name="connsiteX1226" fmla="*/ 1833970 w 7175104"/>
              <a:gd name="connsiteY1226" fmla="*/ 2404703 h 7019132"/>
              <a:gd name="connsiteX1227" fmla="*/ 1814039 w 7175104"/>
              <a:gd name="connsiteY1227" fmla="*/ 2438498 h 7019132"/>
              <a:gd name="connsiteX1228" fmla="*/ 1807395 w 7175104"/>
              <a:gd name="connsiteY1228" fmla="*/ 2384555 h 7019132"/>
              <a:gd name="connsiteX1229" fmla="*/ 1753250 w 7175104"/>
              <a:gd name="connsiteY1229" fmla="*/ 2404703 h 7019132"/>
              <a:gd name="connsiteX1230" fmla="*/ 1753250 w 7175104"/>
              <a:gd name="connsiteY1230" fmla="*/ 2364083 h 7019132"/>
              <a:gd name="connsiteX1231" fmla="*/ 1720032 w 7175104"/>
              <a:gd name="connsiteY1231" fmla="*/ 2397878 h 7019132"/>
              <a:gd name="connsiteX1232" fmla="*/ 1686482 w 7175104"/>
              <a:gd name="connsiteY1232" fmla="*/ 2370907 h 7019132"/>
              <a:gd name="connsiteX1233" fmla="*/ 1686482 w 7175104"/>
              <a:gd name="connsiteY1233" fmla="*/ 2297141 h 7019132"/>
              <a:gd name="connsiteX1234" fmla="*/ 1645956 w 7175104"/>
              <a:gd name="connsiteY1234" fmla="*/ 2344260 h 7019132"/>
              <a:gd name="connsiteX1235" fmla="*/ 1666219 w 7175104"/>
              <a:gd name="connsiteY1235" fmla="*/ 2310464 h 7019132"/>
              <a:gd name="connsiteX1236" fmla="*/ 1578855 w 7175104"/>
              <a:gd name="connsiteY1236" fmla="*/ 2276993 h 7019132"/>
              <a:gd name="connsiteX1237" fmla="*/ 1551616 w 7175104"/>
              <a:gd name="connsiteY1237" fmla="*/ 2243523 h 7019132"/>
              <a:gd name="connsiteX1238" fmla="*/ 1505111 w 7175104"/>
              <a:gd name="connsiteY1238" fmla="*/ 2230199 h 7019132"/>
              <a:gd name="connsiteX1239" fmla="*/ 1518398 w 7175104"/>
              <a:gd name="connsiteY1239" fmla="*/ 2189579 h 7019132"/>
              <a:gd name="connsiteX1240" fmla="*/ 1249664 w 7175104"/>
              <a:gd name="connsiteY1240" fmla="*/ 2055371 h 7019132"/>
              <a:gd name="connsiteX1241" fmla="*/ 1578855 w 7175104"/>
              <a:gd name="connsiteY1241" fmla="*/ 2236699 h 7019132"/>
              <a:gd name="connsiteX1242" fmla="*/ 1626025 w 7175104"/>
              <a:gd name="connsiteY1242" fmla="*/ 2169757 h 7019132"/>
              <a:gd name="connsiteX1243" fmla="*/ 1626025 w 7175104"/>
              <a:gd name="connsiteY1243" fmla="*/ 2216551 h 7019132"/>
              <a:gd name="connsiteX1244" fmla="*/ 1632668 w 7175104"/>
              <a:gd name="connsiteY1244" fmla="*/ 2250347 h 7019132"/>
              <a:gd name="connsiteX1245" fmla="*/ 1652599 w 7175104"/>
              <a:gd name="connsiteY1245" fmla="*/ 2216551 h 7019132"/>
              <a:gd name="connsiteX1246" fmla="*/ 1720032 w 7175104"/>
              <a:gd name="connsiteY1246" fmla="*/ 2216551 h 7019132"/>
              <a:gd name="connsiteX1247" fmla="*/ 1693125 w 7175104"/>
              <a:gd name="connsiteY1247" fmla="*/ 2250347 h 7019132"/>
              <a:gd name="connsiteX1248" fmla="*/ 1746606 w 7175104"/>
              <a:gd name="connsiteY1248" fmla="*/ 2310464 h 7019132"/>
              <a:gd name="connsiteX1249" fmla="*/ 1793776 w 7175104"/>
              <a:gd name="connsiteY1249" fmla="*/ 2230199 h 7019132"/>
              <a:gd name="connsiteX1250" fmla="*/ 1766869 w 7175104"/>
              <a:gd name="connsiteY1250" fmla="*/ 2303965 h 7019132"/>
              <a:gd name="connsiteX1251" fmla="*/ 1833970 w 7175104"/>
              <a:gd name="connsiteY1251" fmla="*/ 2330937 h 7019132"/>
              <a:gd name="connsiteX1252" fmla="*/ 1867852 w 7175104"/>
              <a:gd name="connsiteY1252" fmla="*/ 2404703 h 7019132"/>
              <a:gd name="connsiteX1253" fmla="*/ 1874496 w 7175104"/>
              <a:gd name="connsiteY1253" fmla="*/ 2377731 h 7019132"/>
              <a:gd name="connsiteX1254" fmla="*/ 1948240 w 7175104"/>
              <a:gd name="connsiteY1254" fmla="*/ 2431674 h 7019132"/>
              <a:gd name="connsiteX1255" fmla="*/ 1995410 w 7175104"/>
              <a:gd name="connsiteY1255" fmla="*/ 2444998 h 7019132"/>
              <a:gd name="connsiteX1256" fmla="*/ 2049223 w 7175104"/>
              <a:gd name="connsiteY1256" fmla="*/ 2458321 h 7019132"/>
              <a:gd name="connsiteX1257" fmla="*/ 2223618 w 7175104"/>
              <a:gd name="connsiteY1257" fmla="*/ 2532412 h 7019132"/>
              <a:gd name="connsiteX1258" fmla="*/ 2257500 w 7175104"/>
              <a:gd name="connsiteY1258" fmla="*/ 2505440 h 7019132"/>
              <a:gd name="connsiteX1259" fmla="*/ 2310982 w 7175104"/>
              <a:gd name="connsiteY1259" fmla="*/ 2572382 h 7019132"/>
              <a:gd name="connsiteX1260" fmla="*/ 2358151 w 7175104"/>
              <a:gd name="connsiteY1260" fmla="*/ 2572382 h 7019132"/>
              <a:gd name="connsiteX1261" fmla="*/ 2418608 w 7175104"/>
              <a:gd name="connsiteY1261" fmla="*/ 2565883 h 7019132"/>
              <a:gd name="connsiteX1262" fmla="*/ 2378414 w 7175104"/>
              <a:gd name="connsiteY1262" fmla="*/ 2606178 h 7019132"/>
              <a:gd name="connsiteX1263" fmla="*/ 2519259 w 7175104"/>
              <a:gd name="connsiteY1263" fmla="*/ 2659796 h 7019132"/>
              <a:gd name="connsiteX1264" fmla="*/ 2526235 w 7175104"/>
              <a:gd name="connsiteY1264" fmla="*/ 2646473 h 7019132"/>
              <a:gd name="connsiteX1265" fmla="*/ 2613266 w 7175104"/>
              <a:gd name="connsiteY1265" fmla="*/ 2646473 h 7019132"/>
              <a:gd name="connsiteX1266" fmla="*/ 2586359 w 7175104"/>
              <a:gd name="connsiteY1266" fmla="*/ 2679943 h 7019132"/>
              <a:gd name="connsiteX1267" fmla="*/ 2626885 w 7175104"/>
              <a:gd name="connsiteY1267" fmla="*/ 2673444 h 7019132"/>
              <a:gd name="connsiteX1268" fmla="*/ 2660768 w 7175104"/>
              <a:gd name="connsiteY1268" fmla="*/ 2679943 h 7019132"/>
              <a:gd name="connsiteX1269" fmla="*/ 2687342 w 7175104"/>
              <a:gd name="connsiteY1269" fmla="*/ 2727063 h 7019132"/>
              <a:gd name="connsiteX1270" fmla="*/ 2720893 w 7175104"/>
              <a:gd name="connsiteY1270" fmla="*/ 2693592 h 7019132"/>
              <a:gd name="connsiteX1271" fmla="*/ 2821876 w 7175104"/>
              <a:gd name="connsiteY1271" fmla="*/ 2727063 h 7019132"/>
              <a:gd name="connsiteX1272" fmla="*/ 2808256 w 7175104"/>
              <a:gd name="connsiteY1272" fmla="*/ 2700416 h 7019132"/>
              <a:gd name="connsiteX1273" fmla="*/ 2801612 w 7175104"/>
              <a:gd name="connsiteY1273" fmla="*/ 2652972 h 7019132"/>
              <a:gd name="connsiteX1274" fmla="*/ 2741156 w 7175104"/>
              <a:gd name="connsiteY1274" fmla="*/ 2613002 h 7019132"/>
              <a:gd name="connsiteX1275" fmla="*/ 2814900 w 7175104"/>
              <a:gd name="connsiteY1275" fmla="*/ 2552235 h 7019132"/>
              <a:gd name="connsiteX1276" fmla="*/ 2720893 w 7175104"/>
              <a:gd name="connsiteY1276" fmla="*/ 2572382 h 7019132"/>
              <a:gd name="connsiteX1277" fmla="*/ 2673723 w 7175104"/>
              <a:gd name="connsiteY1277" fmla="*/ 2539236 h 7019132"/>
              <a:gd name="connsiteX1278" fmla="*/ 2761419 w 7175104"/>
              <a:gd name="connsiteY1278" fmla="*/ 2519089 h 7019132"/>
              <a:gd name="connsiteX1279" fmla="*/ 2787993 w 7175104"/>
              <a:gd name="connsiteY1279" fmla="*/ 2545410 h 7019132"/>
              <a:gd name="connsiteX1280" fmla="*/ 2787993 w 7175104"/>
              <a:gd name="connsiteY1280" fmla="*/ 2505440 h 7019132"/>
              <a:gd name="connsiteX1281" fmla="*/ 2767730 w 7175104"/>
              <a:gd name="connsiteY1281" fmla="*/ 2478468 h 7019132"/>
              <a:gd name="connsiteX1282" fmla="*/ 2787993 w 7175104"/>
              <a:gd name="connsiteY1282" fmla="*/ 2458321 h 7019132"/>
              <a:gd name="connsiteX1283" fmla="*/ 2774706 w 7175104"/>
              <a:gd name="connsiteY1283" fmla="*/ 2478468 h 7019132"/>
              <a:gd name="connsiteX1284" fmla="*/ 2861737 w 7175104"/>
              <a:gd name="connsiteY1284" fmla="*/ 2485293 h 7019132"/>
              <a:gd name="connsiteX1285" fmla="*/ 2835163 w 7175104"/>
              <a:gd name="connsiteY1285" fmla="*/ 2444998 h 7019132"/>
              <a:gd name="connsiteX1286" fmla="*/ 2868713 w 7175104"/>
              <a:gd name="connsiteY1286" fmla="*/ 2418026 h 7019132"/>
              <a:gd name="connsiteX1287" fmla="*/ 2821876 w 7175104"/>
              <a:gd name="connsiteY1287" fmla="*/ 2431674 h 7019132"/>
              <a:gd name="connsiteX1288" fmla="*/ 2888976 w 7175104"/>
              <a:gd name="connsiteY1288" fmla="*/ 2397878 h 7019132"/>
              <a:gd name="connsiteX1289" fmla="*/ 2821876 w 7175104"/>
              <a:gd name="connsiteY1289" fmla="*/ 2384555 h 7019132"/>
              <a:gd name="connsiteX1290" fmla="*/ 2821876 w 7175104"/>
              <a:gd name="connsiteY1290" fmla="*/ 2330937 h 7019132"/>
              <a:gd name="connsiteX1291" fmla="*/ 2848782 w 7175104"/>
              <a:gd name="connsiteY1291" fmla="*/ 2351084 h 7019132"/>
              <a:gd name="connsiteX1292" fmla="*/ 2895620 w 7175104"/>
              <a:gd name="connsiteY1292" fmla="*/ 2370907 h 7019132"/>
              <a:gd name="connsiteX1293" fmla="*/ 2902263 w 7175104"/>
              <a:gd name="connsiteY1293" fmla="*/ 2364083 h 7019132"/>
              <a:gd name="connsiteX1294" fmla="*/ 2922526 w 7175104"/>
              <a:gd name="connsiteY1294" fmla="*/ 2431674 h 7019132"/>
              <a:gd name="connsiteX1295" fmla="*/ 2929170 w 7175104"/>
              <a:gd name="connsiteY1295" fmla="*/ 2364083 h 7019132"/>
              <a:gd name="connsiteX1296" fmla="*/ 2969364 w 7175104"/>
              <a:gd name="connsiteY1296" fmla="*/ 2310464 h 7019132"/>
              <a:gd name="connsiteX1297" fmla="*/ 2929170 w 7175104"/>
              <a:gd name="connsiteY1297" fmla="*/ 2283492 h 7019132"/>
              <a:gd name="connsiteX1298" fmla="*/ 3003246 w 7175104"/>
              <a:gd name="connsiteY1298" fmla="*/ 2303965 h 7019132"/>
              <a:gd name="connsiteX1299" fmla="*/ 2982983 w 7175104"/>
              <a:gd name="connsiteY1299" fmla="*/ 2303965 h 7019132"/>
              <a:gd name="connsiteX1300" fmla="*/ 2942789 w 7175104"/>
              <a:gd name="connsiteY1300" fmla="*/ 2377731 h 7019132"/>
              <a:gd name="connsiteX1301" fmla="*/ 3016533 w 7175104"/>
              <a:gd name="connsiteY1301" fmla="*/ 2317288 h 7019132"/>
              <a:gd name="connsiteX1302" fmla="*/ 3003246 w 7175104"/>
              <a:gd name="connsiteY1302" fmla="*/ 2324113 h 7019132"/>
              <a:gd name="connsiteX1303" fmla="*/ 2989627 w 7175104"/>
              <a:gd name="connsiteY1303" fmla="*/ 2344260 h 7019132"/>
              <a:gd name="connsiteX1304" fmla="*/ 3070346 w 7175104"/>
              <a:gd name="connsiteY1304" fmla="*/ 2344260 h 7019132"/>
              <a:gd name="connsiteX1305" fmla="*/ 3090609 w 7175104"/>
              <a:gd name="connsiteY1305" fmla="*/ 2310464 h 7019132"/>
              <a:gd name="connsiteX1306" fmla="*/ 3009890 w 7175104"/>
              <a:gd name="connsiteY1306" fmla="*/ 2290317 h 7019132"/>
              <a:gd name="connsiteX1307" fmla="*/ 2915882 w 7175104"/>
              <a:gd name="connsiteY1307" fmla="*/ 2283492 h 7019132"/>
              <a:gd name="connsiteX1308" fmla="*/ 2855426 w 7175104"/>
              <a:gd name="connsiteY1308" fmla="*/ 2263670 h 7019132"/>
              <a:gd name="connsiteX1309" fmla="*/ 2781349 w 7175104"/>
              <a:gd name="connsiteY1309" fmla="*/ 2250347 h 7019132"/>
              <a:gd name="connsiteX1310" fmla="*/ 2700630 w 7175104"/>
              <a:gd name="connsiteY1310" fmla="*/ 2162932 h 7019132"/>
              <a:gd name="connsiteX1311" fmla="*/ 2586359 w 7175104"/>
              <a:gd name="connsiteY1311" fmla="*/ 2102165 h 7019132"/>
              <a:gd name="connsiteX1312" fmla="*/ 2425252 w 7175104"/>
              <a:gd name="connsiteY1312" fmla="*/ 1907839 h 7019132"/>
              <a:gd name="connsiteX1313" fmla="*/ 2337888 w 7175104"/>
              <a:gd name="connsiteY1313" fmla="*/ 1920838 h 7019132"/>
              <a:gd name="connsiteX1314" fmla="*/ 2378414 w 7175104"/>
              <a:gd name="connsiteY1314" fmla="*/ 1867219 h 7019132"/>
              <a:gd name="connsiteX1315" fmla="*/ 2438871 w 7175104"/>
              <a:gd name="connsiteY1315" fmla="*/ 1807102 h 7019132"/>
              <a:gd name="connsiteX1316" fmla="*/ 2391701 w 7175104"/>
              <a:gd name="connsiteY1316" fmla="*/ 1719687 h 7019132"/>
              <a:gd name="connsiteX1317" fmla="*/ 2438871 w 7175104"/>
              <a:gd name="connsiteY1317" fmla="*/ 1639097 h 7019132"/>
              <a:gd name="connsiteX1318" fmla="*/ 2297362 w 7175104"/>
              <a:gd name="connsiteY1318" fmla="*/ 1753158 h 7019132"/>
              <a:gd name="connsiteX1319" fmla="*/ 2297362 w 7175104"/>
              <a:gd name="connsiteY1319" fmla="*/ 1726511 h 7019132"/>
              <a:gd name="connsiteX1320" fmla="*/ 2378414 w 7175104"/>
              <a:gd name="connsiteY1320" fmla="*/ 1692716 h 7019132"/>
              <a:gd name="connsiteX1321" fmla="*/ 2398345 w 7175104"/>
              <a:gd name="connsiteY1321" fmla="*/ 1639097 h 7019132"/>
              <a:gd name="connsiteX1322" fmla="*/ 2431895 w 7175104"/>
              <a:gd name="connsiteY1322" fmla="*/ 1632273 h 7019132"/>
              <a:gd name="connsiteX1323" fmla="*/ 2459134 w 7175104"/>
              <a:gd name="connsiteY1323" fmla="*/ 1585154 h 7019132"/>
              <a:gd name="connsiteX1324" fmla="*/ 2418608 w 7175104"/>
              <a:gd name="connsiteY1324" fmla="*/ 1612126 h 7019132"/>
              <a:gd name="connsiteX1325" fmla="*/ 2371770 w 7175104"/>
              <a:gd name="connsiteY1325" fmla="*/ 1578330 h 7019132"/>
              <a:gd name="connsiteX1326" fmla="*/ 2291051 w 7175104"/>
              <a:gd name="connsiteY1326" fmla="*/ 1517887 h 7019132"/>
              <a:gd name="connsiteX1327" fmla="*/ 2291051 w 7175104"/>
              <a:gd name="connsiteY1327" fmla="*/ 1490916 h 7019132"/>
              <a:gd name="connsiteX1328" fmla="*/ 2203355 w 7175104"/>
              <a:gd name="connsiteY1328" fmla="*/ 1464594 h 7019132"/>
              <a:gd name="connsiteX1329" fmla="*/ 2143230 w 7175104"/>
              <a:gd name="connsiteY1329" fmla="*/ 1390178 h 7019132"/>
              <a:gd name="connsiteX1330" fmla="*/ 2149874 w 7175104"/>
              <a:gd name="connsiteY1330" fmla="*/ 1336560 h 7019132"/>
              <a:gd name="connsiteX1331" fmla="*/ 2243881 w 7175104"/>
              <a:gd name="connsiteY1331" fmla="*/ 1276442 h 7019132"/>
              <a:gd name="connsiteX1332" fmla="*/ 2270788 w 7175104"/>
              <a:gd name="connsiteY1332" fmla="*/ 1202676 h 7019132"/>
              <a:gd name="connsiteX1333" fmla="*/ 2216974 w 7175104"/>
              <a:gd name="connsiteY1333" fmla="*/ 1249471 h 7019132"/>
              <a:gd name="connsiteX1334" fmla="*/ 2250525 w 7175104"/>
              <a:gd name="connsiteY1334" fmla="*/ 1189028 h 7019132"/>
              <a:gd name="connsiteX1335" fmla="*/ 2237237 w 7175104"/>
              <a:gd name="connsiteY1335" fmla="*/ 1081466 h 7019132"/>
              <a:gd name="connsiteX1336" fmla="*/ 2297362 w 7175104"/>
              <a:gd name="connsiteY1336" fmla="*/ 1141909 h 7019132"/>
              <a:gd name="connsiteX1337" fmla="*/ 2337888 w 7175104"/>
              <a:gd name="connsiteY1337" fmla="*/ 1074642 h 7019132"/>
              <a:gd name="connsiteX1338" fmla="*/ 2337888 w 7175104"/>
              <a:gd name="connsiteY1338" fmla="*/ 1014525 h 7019132"/>
              <a:gd name="connsiteX1339" fmla="*/ 2398345 w 7175104"/>
              <a:gd name="connsiteY1339" fmla="*/ 980729 h 7019132"/>
              <a:gd name="connsiteX1340" fmla="*/ 2472421 w 7175104"/>
              <a:gd name="connsiteY1340" fmla="*/ 973905 h 7019132"/>
              <a:gd name="connsiteX1341" fmla="*/ 2599979 w 7175104"/>
              <a:gd name="connsiteY1341" fmla="*/ 1034347 h 7019132"/>
              <a:gd name="connsiteX1342" fmla="*/ 2761419 w 7175104"/>
              <a:gd name="connsiteY1342" fmla="*/ 1040846 h 7019132"/>
              <a:gd name="connsiteX1343" fmla="*/ 3023509 w 7175104"/>
              <a:gd name="connsiteY1343" fmla="*/ 1141909 h 7019132"/>
              <a:gd name="connsiteX1344" fmla="*/ 3050083 w 7175104"/>
              <a:gd name="connsiteY1344" fmla="*/ 1108438 h 7019132"/>
              <a:gd name="connsiteX1345" fmla="*/ 3070346 w 7175104"/>
              <a:gd name="connsiteY1345" fmla="*/ 1141909 h 7019132"/>
              <a:gd name="connsiteX1346" fmla="*/ 3043108 w 7175104"/>
              <a:gd name="connsiteY1346" fmla="*/ 1088290 h 7019132"/>
              <a:gd name="connsiteX1347" fmla="*/ 2996270 w 7175104"/>
              <a:gd name="connsiteY1347" fmla="*/ 1040846 h 7019132"/>
              <a:gd name="connsiteX1348" fmla="*/ 2875357 w 7175104"/>
              <a:gd name="connsiteY1348" fmla="*/ 973905 h 7019132"/>
              <a:gd name="connsiteX1349" fmla="*/ 2848782 w 7175104"/>
              <a:gd name="connsiteY1349" fmla="*/ 913462 h 7019132"/>
              <a:gd name="connsiteX1350" fmla="*/ 2895620 w 7175104"/>
              <a:gd name="connsiteY1350" fmla="*/ 900139 h 7019132"/>
              <a:gd name="connsiteX1351" fmla="*/ 2909239 w 7175104"/>
              <a:gd name="connsiteY1351" fmla="*/ 933934 h 7019132"/>
              <a:gd name="connsiteX1352" fmla="*/ 3003246 w 7175104"/>
              <a:gd name="connsiteY1352" fmla="*/ 873167 h 7019132"/>
              <a:gd name="connsiteX1353" fmla="*/ 2976007 w 7175104"/>
              <a:gd name="connsiteY1353" fmla="*/ 906963 h 7019132"/>
              <a:gd name="connsiteX1354" fmla="*/ 3003246 w 7175104"/>
              <a:gd name="connsiteY1354" fmla="*/ 906963 h 7019132"/>
              <a:gd name="connsiteX1355" fmla="*/ 3030153 w 7175104"/>
              <a:gd name="connsiteY1355" fmla="*/ 859519 h 7019132"/>
              <a:gd name="connsiteX1356" fmla="*/ 3090609 w 7175104"/>
              <a:gd name="connsiteY1356" fmla="*/ 866343 h 7019132"/>
              <a:gd name="connsiteX1357" fmla="*/ 3056727 w 7175104"/>
              <a:gd name="connsiteY1357" fmla="*/ 906963 h 7019132"/>
              <a:gd name="connsiteX1358" fmla="*/ 3076990 w 7175104"/>
              <a:gd name="connsiteY1358" fmla="*/ 920286 h 7019132"/>
              <a:gd name="connsiteX1359" fmla="*/ 3097253 w 7175104"/>
              <a:gd name="connsiteY1359" fmla="*/ 886490 h 7019132"/>
              <a:gd name="connsiteX1360" fmla="*/ 3137447 w 7175104"/>
              <a:gd name="connsiteY1360" fmla="*/ 900139 h 7019132"/>
              <a:gd name="connsiteX1361" fmla="*/ 3164354 w 7175104"/>
              <a:gd name="connsiteY1361" fmla="*/ 846520 h 7019132"/>
              <a:gd name="connsiteX1362" fmla="*/ 3150734 w 7175104"/>
              <a:gd name="connsiteY1362" fmla="*/ 805900 h 7019132"/>
              <a:gd name="connsiteX1363" fmla="*/ 3144091 w 7175104"/>
              <a:gd name="connsiteY1363" fmla="*/ 752607 h 7019132"/>
              <a:gd name="connsiteX1364" fmla="*/ 3170997 w 7175104"/>
              <a:gd name="connsiteY1364" fmla="*/ 765605 h 7019132"/>
              <a:gd name="connsiteX1365" fmla="*/ 3211523 w 7175104"/>
              <a:gd name="connsiteY1365" fmla="*/ 765605 h 7019132"/>
              <a:gd name="connsiteX1366" fmla="*/ 3150734 w 7175104"/>
              <a:gd name="connsiteY1366" fmla="*/ 698339 h 7019132"/>
              <a:gd name="connsiteX1367" fmla="*/ 3204880 w 7175104"/>
              <a:gd name="connsiteY1367" fmla="*/ 685015 h 7019132"/>
              <a:gd name="connsiteX1368" fmla="*/ 3204880 w 7175104"/>
              <a:gd name="connsiteY1368" fmla="*/ 665193 h 7019132"/>
              <a:gd name="connsiteX1369" fmla="*/ 3225143 w 7175104"/>
              <a:gd name="connsiteY1369" fmla="*/ 665193 h 7019132"/>
              <a:gd name="connsiteX1370" fmla="*/ 3177641 w 7175104"/>
              <a:gd name="connsiteY1370" fmla="*/ 570954 h 7019132"/>
              <a:gd name="connsiteX1371" fmla="*/ 3191261 w 7175104"/>
              <a:gd name="connsiteY1371" fmla="*/ 483865 h 7019132"/>
              <a:gd name="connsiteX1372" fmla="*/ 3338749 w 7175104"/>
              <a:gd name="connsiteY1372" fmla="*/ 550807 h 7019132"/>
              <a:gd name="connsiteX1373" fmla="*/ 3359012 w 7175104"/>
              <a:gd name="connsiteY1373" fmla="*/ 530659 h 7019132"/>
              <a:gd name="connsiteX1374" fmla="*/ 3439731 w 7175104"/>
              <a:gd name="connsiteY1374" fmla="*/ 530659 h 7019132"/>
              <a:gd name="connsiteX1375" fmla="*/ 3507164 w 7175104"/>
              <a:gd name="connsiteY1375" fmla="*/ 591102 h 7019132"/>
              <a:gd name="connsiteX1376" fmla="*/ 3654985 w 7175104"/>
              <a:gd name="connsiteY1376" fmla="*/ 805900 h 7019132"/>
              <a:gd name="connsiteX1377" fmla="*/ 3728729 w 7175104"/>
              <a:gd name="connsiteY1377" fmla="*/ 792577 h 7019132"/>
              <a:gd name="connsiteX1378" fmla="*/ 3701490 w 7175104"/>
              <a:gd name="connsiteY1378" fmla="*/ 819549 h 7019132"/>
              <a:gd name="connsiteX1379" fmla="*/ 3789518 w 7175104"/>
              <a:gd name="connsiteY1379" fmla="*/ 819549 h 7019132"/>
              <a:gd name="connsiteX1380" fmla="*/ 3889836 w 7175104"/>
              <a:gd name="connsiteY1380" fmla="*/ 805900 h 7019132"/>
              <a:gd name="connsiteX1381" fmla="*/ 3889836 w 7175104"/>
              <a:gd name="connsiteY1381" fmla="*/ 765605 h 7019132"/>
              <a:gd name="connsiteX1382" fmla="*/ 4004107 w 7175104"/>
              <a:gd name="connsiteY1382" fmla="*/ 799401 h 7019132"/>
              <a:gd name="connsiteX1383" fmla="*/ 3990487 w 7175104"/>
              <a:gd name="connsiteY1383" fmla="*/ 853019 h 7019132"/>
              <a:gd name="connsiteX1384" fmla="*/ 4037657 w 7175104"/>
              <a:gd name="connsiteY1384" fmla="*/ 819549 h 7019132"/>
              <a:gd name="connsiteX1385" fmla="*/ 3997463 w 7175104"/>
              <a:gd name="connsiteY1385" fmla="*/ 859519 h 7019132"/>
              <a:gd name="connsiteX1386" fmla="*/ 4051276 w 7175104"/>
              <a:gd name="connsiteY1386" fmla="*/ 879991 h 7019132"/>
              <a:gd name="connsiteX1387" fmla="*/ 4067221 w 7175104"/>
              <a:gd name="connsiteY1387" fmla="*/ 852045 h 7019132"/>
              <a:gd name="connsiteX1388" fmla="*/ 4092135 w 7175104"/>
              <a:gd name="connsiteY1388" fmla="*/ 826048 h 7019132"/>
              <a:gd name="connsiteX1389" fmla="*/ 4076854 w 7175104"/>
              <a:gd name="connsiteY1389" fmla="*/ 849770 h 7019132"/>
              <a:gd name="connsiteX1390" fmla="*/ 4111733 w 7175104"/>
              <a:gd name="connsiteY1390" fmla="*/ 879991 h 7019132"/>
              <a:gd name="connsiteX1391" fmla="*/ 4104758 w 7175104"/>
              <a:gd name="connsiteY1391" fmla="*/ 859519 h 7019132"/>
              <a:gd name="connsiteX1392" fmla="*/ 4171858 w 7175104"/>
              <a:gd name="connsiteY1392" fmla="*/ 826373 h 7019132"/>
              <a:gd name="connsiteX1393" fmla="*/ 4111733 w 7175104"/>
              <a:gd name="connsiteY1393" fmla="*/ 920286 h 7019132"/>
              <a:gd name="connsiteX1394" fmla="*/ 4178834 w 7175104"/>
              <a:gd name="connsiteY1394" fmla="*/ 933934 h 7019132"/>
              <a:gd name="connsiteX1395" fmla="*/ 4185477 w 7175104"/>
              <a:gd name="connsiteY1395" fmla="*/ 873167 h 7019132"/>
              <a:gd name="connsiteX1396" fmla="*/ 4239291 w 7175104"/>
              <a:gd name="connsiteY1396" fmla="*/ 879991 h 7019132"/>
              <a:gd name="connsiteX1397" fmla="*/ 4232647 w 7175104"/>
              <a:gd name="connsiteY1397" fmla="*/ 933934 h 7019132"/>
              <a:gd name="connsiteX1398" fmla="*/ 4313367 w 7175104"/>
              <a:gd name="connsiteY1398" fmla="*/ 906963 h 7019132"/>
              <a:gd name="connsiteX1399" fmla="*/ 4326654 w 7175104"/>
              <a:gd name="connsiteY1399" fmla="*/ 940109 h 7019132"/>
              <a:gd name="connsiteX1400" fmla="*/ 4326654 w 7175104"/>
              <a:gd name="connsiteY1400" fmla="*/ 1007700 h 7019132"/>
              <a:gd name="connsiteX1401" fmla="*/ 4340274 w 7175104"/>
              <a:gd name="connsiteY1401" fmla="*/ 987553 h 7019132"/>
              <a:gd name="connsiteX1402" fmla="*/ 4387111 w 7175104"/>
              <a:gd name="connsiteY1402" fmla="*/ 1027523 h 7019132"/>
              <a:gd name="connsiteX1403" fmla="*/ 4373492 w 7175104"/>
              <a:gd name="connsiteY1403" fmla="*/ 1047670 h 7019132"/>
              <a:gd name="connsiteX1404" fmla="*/ 4407374 w 7175104"/>
              <a:gd name="connsiteY1404" fmla="*/ 1021024 h 7019132"/>
              <a:gd name="connsiteX1405" fmla="*/ 4373492 w 7175104"/>
              <a:gd name="connsiteY1405" fmla="*/ 1068143 h 7019132"/>
              <a:gd name="connsiteX1406" fmla="*/ 4467499 w 7175104"/>
              <a:gd name="connsiteY1406" fmla="*/ 1021024 h 7019132"/>
              <a:gd name="connsiteX1407" fmla="*/ 4447236 w 7175104"/>
              <a:gd name="connsiteY1407" fmla="*/ 1074642 h 7019132"/>
              <a:gd name="connsiteX1408" fmla="*/ 4467499 w 7175104"/>
              <a:gd name="connsiteY1408" fmla="*/ 1081466 h 7019132"/>
              <a:gd name="connsiteX1409" fmla="*/ 4515001 w 7175104"/>
              <a:gd name="connsiteY1409" fmla="*/ 1054495 h 7019132"/>
              <a:gd name="connsiteX1410" fmla="*/ 4548219 w 7175104"/>
              <a:gd name="connsiteY1410" fmla="*/ 1081466 h 7019132"/>
              <a:gd name="connsiteX1411" fmla="*/ 4648870 w 7175104"/>
              <a:gd name="connsiteY1411" fmla="*/ 1101614 h 7019132"/>
              <a:gd name="connsiteX1412" fmla="*/ 4655846 w 7175104"/>
              <a:gd name="connsiteY1412" fmla="*/ 1128261 h 7019132"/>
              <a:gd name="connsiteX1413" fmla="*/ 4703015 w 7175104"/>
              <a:gd name="connsiteY1413" fmla="*/ 1115262 h 7019132"/>
              <a:gd name="connsiteX1414" fmla="*/ 4642226 w 7175104"/>
              <a:gd name="connsiteY1414" fmla="*/ 1040846 h 7019132"/>
              <a:gd name="connsiteX1415" fmla="*/ 4615652 w 7175104"/>
              <a:gd name="connsiteY1415" fmla="*/ 1101614 h 7019132"/>
              <a:gd name="connsiteX1416" fmla="*/ 4554863 w 7175104"/>
              <a:gd name="connsiteY1416" fmla="*/ 1108438 h 7019132"/>
              <a:gd name="connsiteX1417" fmla="*/ 4575126 w 7175104"/>
              <a:gd name="connsiteY1417" fmla="*/ 1108438 h 7019132"/>
              <a:gd name="connsiteX1418" fmla="*/ 4609008 w 7175104"/>
              <a:gd name="connsiteY1418" fmla="*/ 973905 h 7019132"/>
              <a:gd name="connsiteX1419" fmla="*/ 4635582 w 7175104"/>
              <a:gd name="connsiteY1419" fmla="*/ 1027523 h 7019132"/>
              <a:gd name="connsiteX1420" fmla="*/ 4783403 w 7175104"/>
              <a:gd name="connsiteY1420" fmla="*/ 987553 h 7019132"/>
              <a:gd name="connsiteX1421" fmla="*/ 4877742 w 7175104"/>
              <a:gd name="connsiteY1421" fmla="*/ 987553 h 7019132"/>
              <a:gd name="connsiteX1422" fmla="*/ 4803666 w 7175104"/>
              <a:gd name="connsiteY1422" fmla="*/ 1021024 h 7019132"/>
              <a:gd name="connsiteX1423" fmla="*/ 4830240 w 7175104"/>
              <a:gd name="connsiteY1423" fmla="*/ 1054495 h 7019132"/>
              <a:gd name="connsiteX1424" fmla="*/ 4877742 w 7175104"/>
              <a:gd name="connsiteY1424" fmla="*/ 1007700 h 7019132"/>
              <a:gd name="connsiteX1425" fmla="*/ 4971749 w 7175104"/>
              <a:gd name="connsiteY1425" fmla="*/ 1108438 h 7019132"/>
              <a:gd name="connsiteX1426" fmla="*/ 4964774 w 7175104"/>
              <a:gd name="connsiteY1426" fmla="*/ 1088290 h 7019132"/>
              <a:gd name="connsiteX1427" fmla="*/ 5018587 w 7175104"/>
              <a:gd name="connsiteY1427" fmla="*/ 1061319 h 7019132"/>
              <a:gd name="connsiteX1428" fmla="*/ 5025230 w 7175104"/>
              <a:gd name="connsiteY1428" fmla="*/ 1068143 h 7019132"/>
              <a:gd name="connsiteX1429" fmla="*/ 5038850 w 7175104"/>
              <a:gd name="connsiteY1429" fmla="*/ 1121436 h 7019132"/>
              <a:gd name="connsiteX1430" fmla="*/ 5005300 w 7175104"/>
              <a:gd name="connsiteY1430" fmla="*/ 1148408 h 7019132"/>
              <a:gd name="connsiteX1431" fmla="*/ 5018587 w 7175104"/>
              <a:gd name="connsiteY1431" fmla="*/ 1162056 h 7019132"/>
              <a:gd name="connsiteX1432" fmla="*/ 5031874 w 7175104"/>
              <a:gd name="connsiteY1432" fmla="*/ 1135085 h 7019132"/>
              <a:gd name="connsiteX1433" fmla="*/ 5099307 w 7175104"/>
              <a:gd name="connsiteY1433" fmla="*/ 1228998 h 7019132"/>
              <a:gd name="connsiteX1434" fmla="*/ 5146144 w 7175104"/>
              <a:gd name="connsiteY1434" fmla="*/ 1336560 h 7019132"/>
              <a:gd name="connsiteX1435" fmla="*/ 5159764 w 7175104"/>
              <a:gd name="connsiteY1435" fmla="*/ 1316412 h 7019132"/>
              <a:gd name="connsiteX1436" fmla="*/ 5173383 w 7175104"/>
              <a:gd name="connsiteY1436" fmla="*/ 1343384 h 7019132"/>
              <a:gd name="connsiteX1437" fmla="*/ 5267390 w 7175104"/>
              <a:gd name="connsiteY1437" fmla="*/ 1390178 h 7019132"/>
              <a:gd name="connsiteX1438" fmla="*/ 5253771 w 7175104"/>
              <a:gd name="connsiteY1438" fmla="*/ 1477592 h 7019132"/>
              <a:gd name="connsiteX1439" fmla="*/ 5300608 w 7175104"/>
              <a:gd name="connsiteY1439" fmla="*/ 1450946 h 7019132"/>
              <a:gd name="connsiteX1440" fmla="*/ 5361397 w 7175104"/>
              <a:gd name="connsiteY1440" fmla="*/ 1497740 h 7019132"/>
              <a:gd name="connsiteX1441" fmla="*/ 5408235 w 7175104"/>
              <a:gd name="connsiteY1441" fmla="*/ 1464594 h 7019132"/>
              <a:gd name="connsiteX1442" fmla="*/ 5381660 w 7175104"/>
              <a:gd name="connsiteY1442" fmla="*/ 1497740 h 7019132"/>
              <a:gd name="connsiteX1443" fmla="*/ 5441785 w 7175104"/>
              <a:gd name="connsiteY1443" fmla="*/ 1504564 h 7019132"/>
              <a:gd name="connsiteX1444" fmla="*/ 5408235 w 7175104"/>
              <a:gd name="connsiteY1444" fmla="*/ 1531536 h 7019132"/>
              <a:gd name="connsiteX1445" fmla="*/ 5475668 w 7175104"/>
              <a:gd name="connsiteY1445" fmla="*/ 1504564 h 7019132"/>
              <a:gd name="connsiteX1446" fmla="*/ 5515861 w 7175104"/>
              <a:gd name="connsiteY1446" fmla="*/ 1490916 h 7019132"/>
              <a:gd name="connsiteX1447" fmla="*/ 5481979 w 7175104"/>
              <a:gd name="connsiteY1447" fmla="*/ 1517887 h 7019132"/>
              <a:gd name="connsiteX1448" fmla="*/ 5575986 w 7175104"/>
              <a:gd name="connsiteY1448" fmla="*/ 1585154 h 7019132"/>
              <a:gd name="connsiteX1449" fmla="*/ 5549412 w 7175104"/>
              <a:gd name="connsiteY1449" fmla="*/ 1612126 h 7019132"/>
              <a:gd name="connsiteX1450" fmla="*/ 5616512 w 7175104"/>
              <a:gd name="connsiteY1450" fmla="*/ 1571506 h 7019132"/>
              <a:gd name="connsiteX1451" fmla="*/ 5650395 w 7175104"/>
              <a:gd name="connsiteY1451" fmla="*/ 1591978 h 7019132"/>
              <a:gd name="connsiteX1452" fmla="*/ 5717495 w 7175104"/>
              <a:gd name="connsiteY1452" fmla="*/ 1545184 h 7019132"/>
              <a:gd name="connsiteX1453" fmla="*/ 5616512 w 7175104"/>
              <a:gd name="connsiteY1453" fmla="*/ 1551683 h 7019132"/>
              <a:gd name="connsiteX1454" fmla="*/ 5643419 w 7175104"/>
              <a:gd name="connsiteY1454" fmla="*/ 1517887 h 7019132"/>
              <a:gd name="connsiteX1455" fmla="*/ 5522505 w 7175104"/>
              <a:gd name="connsiteY1455" fmla="*/ 1504564 h 7019132"/>
              <a:gd name="connsiteX1456" fmla="*/ 5569675 w 7175104"/>
              <a:gd name="connsiteY1456" fmla="*/ 1497740 h 7019132"/>
              <a:gd name="connsiteX1457" fmla="*/ 5488623 w 7175104"/>
              <a:gd name="connsiteY1457" fmla="*/ 1484416 h 7019132"/>
              <a:gd name="connsiteX1458" fmla="*/ 5522505 w 7175104"/>
              <a:gd name="connsiteY1458" fmla="*/ 1437622 h 7019132"/>
              <a:gd name="connsiteX1459" fmla="*/ 5435142 w 7175104"/>
              <a:gd name="connsiteY1459" fmla="*/ 1417150 h 7019132"/>
              <a:gd name="connsiteX1460" fmla="*/ 5441785 w 7175104"/>
              <a:gd name="connsiteY1460" fmla="*/ 1383354 h 7019132"/>
              <a:gd name="connsiteX1461" fmla="*/ 5428498 w 7175104"/>
              <a:gd name="connsiteY1461" fmla="*/ 1410651 h 7019132"/>
              <a:gd name="connsiteX1462" fmla="*/ 5394615 w 7175104"/>
              <a:gd name="connsiteY1462" fmla="*/ 1330061 h 7019132"/>
              <a:gd name="connsiteX1463" fmla="*/ 5435142 w 7175104"/>
              <a:gd name="connsiteY1463" fmla="*/ 1296265 h 7019132"/>
              <a:gd name="connsiteX1464" fmla="*/ 5381660 w 7175104"/>
              <a:gd name="connsiteY1464" fmla="*/ 1269618 h 7019132"/>
              <a:gd name="connsiteX1465" fmla="*/ 5381660 w 7175104"/>
              <a:gd name="connsiteY1465" fmla="*/ 1336560 h 7019132"/>
              <a:gd name="connsiteX1466" fmla="*/ 5320871 w 7175104"/>
              <a:gd name="connsiteY1466" fmla="*/ 1289766 h 7019132"/>
              <a:gd name="connsiteX1467" fmla="*/ 5347778 w 7175104"/>
              <a:gd name="connsiteY1467" fmla="*/ 1282941 h 7019132"/>
              <a:gd name="connsiteX1468" fmla="*/ 5368041 w 7175104"/>
              <a:gd name="connsiteY1468" fmla="*/ 1222499 h 7019132"/>
              <a:gd name="connsiteX1469" fmla="*/ 5327515 w 7175104"/>
              <a:gd name="connsiteY1469" fmla="*/ 1222499 h 7019132"/>
              <a:gd name="connsiteX1470" fmla="*/ 5347778 w 7175104"/>
              <a:gd name="connsiteY1470" fmla="*/ 1242646 h 7019132"/>
              <a:gd name="connsiteX1471" fmla="*/ 5287653 w 7175104"/>
              <a:gd name="connsiteY1471" fmla="*/ 1269618 h 7019132"/>
              <a:gd name="connsiteX1472" fmla="*/ 5314228 w 7175104"/>
              <a:gd name="connsiteY1472" fmla="*/ 1182204 h 7019132"/>
              <a:gd name="connsiteX1473" fmla="*/ 5274034 w 7175104"/>
              <a:gd name="connsiteY1473" fmla="*/ 1215675 h 7019132"/>
              <a:gd name="connsiteX1474" fmla="*/ 5293965 w 7175104"/>
              <a:gd name="connsiteY1474" fmla="*/ 1182204 h 7019132"/>
              <a:gd name="connsiteX1475" fmla="*/ 5119238 w 7175104"/>
              <a:gd name="connsiteY1475" fmla="*/ 1054495 h 7019132"/>
              <a:gd name="connsiteX1476" fmla="*/ 5005300 w 7175104"/>
              <a:gd name="connsiteY1476" fmla="*/ 973905 h 7019132"/>
              <a:gd name="connsiteX1477" fmla="*/ 4931223 w 7175104"/>
              <a:gd name="connsiteY1477" fmla="*/ 906963 h 7019132"/>
              <a:gd name="connsiteX1478" fmla="*/ 4850503 w 7175104"/>
              <a:gd name="connsiteY1478" fmla="*/ 819549 h 7019132"/>
              <a:gd name="connsiteX1479" fmla="*/ 4763140 w 7175104"/>
              <a:gd name="connsiteY1479" fmla="*/ 752607 h 7019132"/>
              <a:gd name="connsiteX1480" fmla="*/ 4803666 w 7175104"/>
              <a:gd name="connsiteY1480" fmla="*/ 725635 h 7019132"/>
              <a:gd name="connsiteX1481" fmla="*/ 4790379 w 7175104"/>
              <a:gd name="connsiteY1481" fmla="*/ 705163 h 7019132"/>
              <a:gd name="connsiteX1482" fmla="*/ 4763140 w 7175104"/>
              <a:gd name="connsiteY1482" fmla="*/ 745783 h 7019132"/>
              <a:gd name="connsiteX1483" fmla="*/ 4642226 w 7175104"/>
              <a:gd name="connsiteY1483" fmla="*/ 658369 h 7019132"/>
              <a:gd name="connsiteX1484" fmla="*/ 4682752 w 7175104"/>
              <a:gd name="connsiteY1484" fmla="*/ 638221 h 7019132"/>
              <a:gd name="connsiteX1485" fmla="*/ 4629271 w 7175104"/>
              <a:gd name="connsiteY1485" fmla="*/ 645045 h 7019132"/>
              <a:gd name="connsiteX1486" fmla="*/ 4655846 w 7175104"/>
              <a:gd name="connsiteY1486" fmla="*/ 638221 h 7019132"/>
              <a:gd name="connsiteX1487" fmla="*/ 4615652 w 7175104"/>
              <a:gd name="connsiteY1487" fmla="*/ 597601 h 7019132"/>
              <a:gd name="connsiteX1488" fmla="*/ 4602032 w 7175104"/>
              <a:gd name="connsiteY1488" fmla="*/ 624573 h 7019132"/>
              <a:gd name="connsiteX1489" fmla="*/ 4561838 w 7175104"/>
              <a:gd name="connsiteY1489" fmla="*/ 570954 h 7019132"/>
              <a:gd name="connsiteX1490" fmla="*/ 4501381 w 7175104"/>
              <a:gd name="connsiteY1490" fmla="*/ 570954 h 7019132"/>
              <a:gd name="connsiteX1491" fmla="*/ 4501381 w 7175104"/>
              <a:gd name="connsiteY1491" fmla="*/ 537483 h 7019132"/>
              <a:gd name="connsiteX1492" fmla="*/ 4460855 w 7175104"/>
              <a:gd name="connsiteY1492" fmla="*/ 569979 h 7019132"/>
              <a:gd name="connsiteX1493" fmla="*/ 4393755 w 7175104"/>
              <a:gd name="connsiteY1493" fmla="*/ 490689 h 7019132"/>
              <a:gd name="connsiteX1494" fmla="*/ 4494738 w 7175104"/>
              <a:gd name="connsiteY1494" fmla="*/ 463393 h 7019132"/>
              <a:gd name="connsiteX1495" fmla="*/ 4360205 w 7175104"/>
              <a:gd name="connsiteY1495" fmla="*/ 443245 h 7019132"/>
              <a:gd name="connsiteX1496" fmla="*/ 4265865 w 7175104"/>
              <a:gd name="connsiteY1496" fmla="*/ 335683 h 7019132"/>
              <a:gd name="connsiteX1497" fmla="*/ 4199097 w 7175104"/>
              <a:gd name="connsiteY1497" fmla="*/ 302538 h 7019132"/>
              <a:gd name="connsiteX1498" fmla="*/ 4165547 w 7175104"/>
              <a:gd name="connsiteY1498" fmla="*/ 241770 h 7019132"/>
              <a:gd name="connsiteX1499" fmla="*/ 4104758 w 7175104"/>
              <a:gd name="connsiteY1499" fmla="*/ 234946 h 7019132"/>
              <a:gd name="connsiteX1500" fmla="*/ 4131996 w 7175104"/>
              <a:gd name="connsiteY1500" fmla="*/ 208299 h 7019132"/>
              <a:gd name="connsiteX1501" fmla="*/ 4064896 w 7175104"/>
              <a:gd name="connsiteY1501" fmla="*/ 188152 h 7019132"/>
              <a:gd name="connsiteX1502" fmla="*/ 4031013 w 7175104"/>
              <a:gd name="connsiteY1502" fmla="*/ 134208 h 7019132"/>
              <a:gd name="connsiteX1503" fmla="*/ 4057920 w 7175104"/>
              <a:gd name="connsiteY1503" fmla="*/ 168004 h 7019132"/>
              <a:gd name="connsiteX1504" fmla="*/ 4044633 w 7175104"/>
              <a:gd name="connsiteY1504" fmla="*/ 60443 h 7019132"/>
              <a:gd name="connsiteX1505" fmla="*/ 4125021 w 7175104"/>
              <a:gd name="connsiteY1505" fmla="*/ 0 h 701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Lst>
            <a:rect l="l" t="t" r="r" b="b"/>
            <a:pathLst>
              <a:path w="7175104" h="7019132">
                <a:moveTo>
                  <a:pt x="449108" y="6878100"/>
                </a:moveTo>
                <a:lnTo>
                  <a:pt x="456749" y="6898572"/>
                </a:lnTo>
                <a:cubicBezTo>
                  <a:pt x="456749" y="6898572"/>
                  <a:pt x="456749" y="6898572"/>
                  <a:pt x="450105" y="6898572"/>
                </a:cubicBezTo>
                <a:cubicBezTo>
                  <a:pt x="436486" y="6891748"/>
                  <a:pt x="429842" y="6891748"/>
                  <a:pt x="429842" y="6884924"/>
                </a:cubicBezTo>
                <a:close/>
                <a:moveTo>
                  <a:pt x="411572" y="6781912"/>
                </a:moveTo>
                <a:cubicBezTo>
                  <a:pt x="411240" y="6780287"/>
                  <a:pt x="411240" y="6779962"/>
                  <a:pt x="412236" y="6782237"/>
                </a:cubicBezTo>
                <a:lnTo>
                  <a:pt x="417883" y="6795560"/>
                </a:lnTo>
                <a:lnTo>
                  <a:pt x="416555" y="6791010"/>
                </a:lnTo>
                <a:cubicBezTo>
                  <a:pt x="423530" y="6791010"/>
                  <a:pt x="423198" y="6791010"/>
                  <a:pt x="429842" y="6791010"/>
                </a:cubicBezTo>
                <a:cubicBezTo>
                  <a:pt x="436486" y="6791010"/>
                  <a:pt x="443461" y="6791010"/>
                  <a:pt x="450105" y="6791010"/>
                </a:cubicBezTo>
                <a:cubicBezTo>
                  <a:pt x="483655" y="6797510"/>
                  <a:pt x="524181" y="6791010"/>
                  <a:pt x="564375" y="6791010"/>
                </a:cubicBezTo>
                <a:cubicBezTo>
                  <a:pt x="587960" y="6791010"/>
                  <a:pt x="609552" y="6789386"/>
                  <a:pt x="629815" y="6788411"/>
                </a:cubicBezTo>
                <a:lnTo>
                  <a:pt x="670009" y="6790036"/>
                </a:lnTo>
                <a:lnTo>
                  <a:pt x="671669" y="6794585"/>
                </a:lnTo>
                <a:cubicBezTo>
                  <a:pt x="676984" y="6809533"/>
                  <a:pt x="680306" y="6817982"/>
                  <a:pt x="678645" y="6811158"/>
                </a:cubicBezTo>
                <a:cubicBezTo>
                  <a:pt x="672002" y="6811158"/>
                  <a:pt x="672002" y="6811158"/>
                  <a:pt x="672002" y="6811158"/>
                </a:cubicBezTo>
                <a:cubicBezTo>
                  <a:pt x="651739" y="6817982"/>
                  <a:pt x="651739" y="6817982"/>
                  <a:pt x="651739" y="6817982"/>
                </a:cubicBezTo>
                <a:cubicBezTo>
                  <a:pt x="638119" y="6817982"/>
                  <a:pt x="624500" y="6817982"/>
                  <a:pt x="617856" y="6824806"/>
                </a:cubicBezTo>
                <a:cubicBezTo>
                  <a:pt x="590949" y="6824806"/>
                  <a:pt x="564375" y="6824156"/>
                  <a:pt x="537468" y="6830981"/>
                </a:cubicBezTo>
                <a:cubicBezTo>
                  <a:pt x="512223" y="6846254"/>
                  <a:pt x="502257" y="6857627"/>
                  <a:pt x="470368" y="6870626"/>
                </a:cubicBezTo>
                <a:lnTo>
                  <a:pt x="449108" y="6878100"/>
                </a:lnTo>
                <a:lnTo>
                  <a:pt x="432499" y="6833905"/>
                </a:lnTo>
                <a:cubicBezTo>
                  <a:pt x="426188" y="6817332"/>
                  <a:pt x="421537" y="6805959"/>
                  <a:pt x="418215" y="6797835"/>
                </a:cubicBezTo>
                <a:lnTo>
                  <a:pt x="418548" y="6800109"/>
                </a:lnTo>
                <a:cubicBezTo>
                  <a:pt x="418548" y="6802059"/>
                  <a:pt x="412901" y="6786136"/>
                  <a:pt x="411572" y="6781912"/>
                </a:cubicBezTo>
                <a:close/>
                <a:moveTo>
                  <a:pt x="386658" y="6752990"/>
                </a:moveTo>
                <a:lnTo>
                  <a:pt x="376361" y="6757215"/>
                </a:lnTo>
                <a:cubicBezTo>
                  <a:pt x="373039" y="6757215"/>
                  <a:pt x="374368" y="6755590"/>
                  <a:pt x="379350" y="6753965"/>
                </a:cubicBezTo>
                <a:close/>
                <a:moveTo>
                  <a:pt x="398949" y="6747791"/>
                </a:moveTo>
                <a:lnTo>
                  <a:pt x="403267" y="6750390"/>
                </a:lnTo>
                <a:lnTo>
                  <a:pt x="386658" y="6752990"/>
                </a:lnTo>
                <a:lnTo>
                  <a:pt x="396624" y="6748766"/>
                </a:lnTo>
                <a:close/>
                <a:moveTo>
                  <a:pt x="867988" y="6676625"/>
                </a:moveTo>
                <a:cubicBezTo>
                  <a:pt x="872639" y="6675325"/>
                  <a:pt x="875296" y="6675000"/>
                  <a:pt x="873635" y="6676625"/>
                </a:cubicBezTo>
                <a:lnTo>
                  <a:pt x="864334" y="6685074"/>
                </a:lnTo>
                <a:lnTo>
                  <a:pt x="861677" y="6679874"/>
                </a:lnTo>
                <a:lnTo>
                  <a:pt x="863670" y="6678249"/>
                </a:lnTo>
                <a:close/>
                <a:moveTo>
                  <a:pt x="703559" y="6670775"/>
                </a:moveTo>
                <a:lnTo>
                  <a:pt x="672002" y="6690273"/>
                </a:lnTo>
                <a:cubicBezTo>
                  <a:pt x="631476" y="6710420"/>
                  <a:pt x="659379" y="6688973"/>
                  <a:pt x="684292" y="6676950"/>
                </a:cubicBezTo>
                <a:close/>
                <a:moveTo>
                  <a:pt x="866327" y="6669800"/>
                </a:moveTo>
                <a:lnTo>
                  <a:pt x="873635" y="6669800"/>
                </a:lnTo>
                <a:lnTo>
                  <a:pt x="863670" y="6678249"/>
                </a:lnTo>
                <a:lnTo>
                  <a:pt x="851047" y="6682474"/>
                </a:lnTo>
                <a:cubicBezTo>
                  <a:pt x="838424" y="6686698"/>
                  <a:pt x="826466" y="6689948"/>
                  <a:pt x="833109" y="6683449"/>
                </a:cubicBezTo>
                <a:close/>
                <a:moveTo>
                  <a:pt x="705220" y="6669475"/>
                </a:moveTo>
                <a:lnTo>
                  <a:pt x="705220" y="6669800"/>
                </a:lnTo>
                <a:lnTo>
                  <a:pt x="703559" y="6670775"/>
                </a:lnTo>
                <a:close/>
                <a:moveTo>
                  <a:pt x="886590" y="6629830"/>
                </a:moveTo>
                <a:lnTo>
                  <a:pt x="886923" y="6629830"/>
                </a:lnTo>
                <a:cubicBezTo>
                  <a:pt x="886923" y="6636655"/>
                  <a:pt x="893234" y="6636655"/>
                  <a:pt x="893234" y="6636655"/>
                </a:cubicBezTo>
                <a:cubicBezTo>
                  <a:pt x="903532" y="6639904"/>
                  <a:pt x="906853" y="6644779"/>
                  <a:pt x="898549" y="6652578"/>
                </a:cubicBezTo>
                <a:lnTo>
                  <a:pt x="895227" y="6654527"/>
                </a:lnTo>
                <a:lnTo>
                  <a:pt x="888583" y="6635355"/>
                </a:lnTo>
                <a:close/>
                <a:moveTo>
                  <a:pt x="880279" y="6629830"/>
                </a:moveTo>
                <a:lnTo>
                  <a:pt x="884265" y="6629830"/>
                </a:lnTo>
                <a:lnTo>
                  <a:pt x="885594" y="6635030"/>
                </a:lnTo>
                <a:cubicBezTo>
                  <a:pt x="885926" y="6638929"/>
                  <a:pt x="885262" y="6639904"/>
                  <a:pt x="880279" y="6629830"/>
                </a:cubicBezTo>
                <a:close/>
                <a:moveTo>
                  <a:pt x="806203" y="6629830"/>
                </a:moveTo>
                <a:cubicBezTo>
                  <a:pt x="790922" y="6649978"/>
                  <a:pt x="821483" y="6658427"/>
                  <a:pt x="876957" y="6656152"/>
                </a:cubicBezTo>
                <a:lnTo>
                  <a:pt x="895227" y="6654527"/>
                </a:lnTo>
                <a:lnTo>
                  <a:pt x="876625" y="6665576"/>
                </a:lnTo>
                <a:lnTo>
                  <a:pt x="866327" y="6669800"/>
                </a:lnTo>
                <a:lnTo>
                  <a:pt x="829123" y="6669475"/>
                </a:lnTo>
                <a:cubicBezTo>
                  <a:pt x="787601" y="6667526"/>
                  <a:pt x="760694" y="6660052"/>
                  <a:pt x="806203" y="6629830"/>
                </a:cubicBezTo>
                <a:close/>
                <a:moveTo>
                  <a:pt x="882604" y="6621381"/>
                </a:moveTo>
                <a:cubicBezTo>
                  <a:pt x="882604" y="6620082"/>
                  <a:pt x="882604" y="6619757"/>
                  <a:pt x="883601" y="6621706"/>
                </a:cubicBezTo>
                <a:lnTo>
                  <a:pt x="886590" y="6629830"/>
                </a:lnTo>
                <a:lnTo>
                  <a:pt x="884265" y="6629830"/>
                </a:lnTo>
                <a:close/>
                <a:moveTo>
                  <a:pt x="266741" y="6380261"/>
                </a:moveTo>
                <a:lnTo>
                  <a:pt x="267738" y="6380911"/>
                </a:lnTo>
                <a:lnTo>
                  <a:pt x="264084" y="6382211"/>
                </a:lnTo>
                <a:close/>
                <a:moveTo>
                  <a:pt x="276374" y="6377337"/>
                </a:moveTo>
                <a:cubicBezTo>
                  <a:pt x="277039" y="6377012"/>
                  <a:pt x="275378" y="6377662"/>
                  <a:pt x="268734" y="6380911"/>
                </a:cubicBezTo>
                <a:lnTo>
                  <a:pt x="267738" y="6380911"/>
                </a:lnTo>
                <a:lnTo>
                  <a:pt x="269399" y="6380261"/>
                </a:lnTo>
                <a:cubicBezTo>
                  <a:pt x="272388" y="6378961"/>
                  <a:pt x="275378" y="6377662"/>
                  <a:pt x="276374" y="6377337"/>
                </a:cubicBezTo>
                <a:close/>
                <a:moveTo>
                  <a:pt x="262091" y="6307145"/>
                </a:moveTo>
                <a:cubicBezTo>
                  <a:pt x="228208" y="6327293"/>
                  <a:pt x="228540" y="6334117"/>
                  <a:pt x="181371" y="6354264"/>
                </a:cubicBezTo>
                <a:cubicBezTo>
                  <a:pt x="194658" y="6340941"/>
                  <a:pt x="235184" y="6320469"/>
                  <a:pt x="262091" y="6307145"/>
                </a:cubicBezTo>
                <a:close/>
                <a:moveTo>
                  <a:pt x="228540" y="6307145"/>
                </a:moveTo>
                <a:cubicBezTo>
                  <a:pt x="194990" y="6327293"/>
                  <a:pt x="241828" y="6307145"/>
                  <a:pt x="234852" y="6313969"/>
                </a:cubicBezTo>
                <a:cubicBezTo>
                  <a:pt x="181038" y="6340616"/>
                  <a:pt x="188014" y="6320794"/>
                  <a:pt x="161108" y="6327293"/>
                </a:cubicBezTo>
                <a:cubicBezTo>
                  <a:pt x="188014" y="6313969"/>
                  <a:pt x="215253" y="6307145"/>
                  <a:pt x="228540" y="6307145"/>
                </a:cubicBezTo>
                <a:close/>
                <a:moveTo>
                  <a:pt x="90021" y="6186585"/>
                </a:moveTo>
                <a:lnTo>
                  <a:pt x="67100" y="6193084"/>
                </a:lnTo>
                <a:cubicBezTo>
                  <a:pt x="73744" y="6186585"/>
                  <a:pt x="77066" y="6186585"/>
                  <a:pt x="80720" y="6187235"/>
                </a:cubicBezTo>
                <a:close/>
                <a:moveTo>
                  <a:pt x="94339" y="6185935"/>
                </a:moveTo>
                <a:lnTo>
                  <a:pt x="94007" y="6186585"/>
                </a:lnTo>
                <a:lnTo>
                  <a:pt x="90353" y="6186585"/>
                </a:lnTo>
                <a:close/>
                <a:moveTo>
                  <a:pt x="3191261" y="5863900"/>
                </a:moveTo>
                <a:lnTo>
                  <a:pt x="3197904" y="5877223"/>
                </a:lnTo>
                <a:lnTo>
                  <a:pt x="3197904" y="5881448"/>
                </a:lnTo>
                <a:lnTo>
                  <a:pt x="3197240" y="5881773"/>
                </a:lnTo>
                <a:lnTo>
                  <a:pt x="3191261" y="5864550"/>
                </a:lnTo>
                <a:close/>
                <a:moveTo>
                  <a:pt x="3191261" y="5857076"/>
                </a:moveTo>
                <a:lnTo>
                  <a:pt x="3191261" y="5863900"/>
                </a:lnTo>
                <a:lnTo>
                  <a:pt x="3190596" y="5862600"/>
                </a:lnTo>
                <a:lnTo>
                  <a:pt x="3189267" y="5858701"/>
                </a:lnTo>
                <a:cubicBezTo>
                  <a:pt x="3190264" y="5860326"/>
                  <a:pt x="3191261" y="5860326"/>
                  <a:pt x="3191261" y="5857076"/>
                </a:cubicBezTo>
                <a:close/>
                <a:moveTo>
                  <a:pt x="3473614" y="5783310"/>
                </a:moveTo>
                <a:lnTo>
                  <a:pt x="3474943" y="5790459"/>
                </a:lnTo>
                <a:cubicBezTo>
                  <a:pt x="3475275" y="5792734"/>
                  <a:pt x="3475275" y="5793384"/>
                  <a:pt x="3473614" y="5790134"/>
                </a:cubicBezTo>
                <a:cubicBezTo>
                  <a:pt x="3473614" y="5790134"/>
                  <a:pt x="3473614" y="5790134"/>
                  <a:pt x="3473614" y="5783310"/>
                </a:cubicBezTo>
                <a:close/>
                <a:moveTo>
                  <a:pt x="3466638" y="5763163"/>
                </a:moveTo>
                <a:cubicBezTo>
                  <a:pt x="3466638" y="5761213"/>
                  <a:pt x="3467635" y="5763488"/>
                  <a:pt x="3468631" y="5766737"/>
                </a:cubicBezTo>
                <a:lnTo>
                  <a:pt x="3469628" y="5769012"/>
                </a:lnTo>
                <a:lnTo>
                  <a:pt x="3466638" y="5769662"/>
                </a:lnTo>
                <a:cubicBezTo>
                  <a:pt x="3466638" y="5769662"/>
                  <a:pt x="3466638" y="5763163"/>
                  <a:pt x="3466638" y="5763163"/>
                </a:cubicBezTo>
                <a:close/>
                <a:moveTo>
                  <a:pt x="3506500" y="5756988"/>
                </a:moveTo>
                <a:lnTo>
                  <a:pt x="3486901" y="5776486"/>
                </a:lnTo>
                <a:cubicBezTo>
                  <a:pt x="3480257" y="5776486"/>
                  <a:pt x="3480257" y="5783310"/>
                  <a:pt x="3480257" y="5783310"/>
                </a:cubicBezTo>
                <a:lnTo>
                  <a:pt x="3473614" y="5783310"/>
                </a:lnTo>
                <a:lnTo>
                  <a:pt x="3472617" y="5779411"/>
                </a:lnTo>
                <a:lnTo>
                  <a:pt x="3469628" y="5769012"/>
                </a:lnTo>
                <a:close/>
                <a:moveTo>
                  <a:pt x="550756" y="5729692"/>
                </a:moveTo>
                <a:cubicBezTo>
                  <a:pt x="537468" y="5736516"/>
                  <a:pt x="537468" y="5743340"/>
                  <a:pt x="530493" y="5743340"/>
                </a:cubicBezTo>
                <a:cubicBezTo>
                  <a:pt x="530493" y="5749839"/>
                  <a:pt x="530493" y="5749839"/>
                  <a:pt x="530493" y="5749839"/>
                </a:cubicBezTo>
                <a:cubicBezTo>
                  <a:pt x="530493" y="5749839"/>
                  <a:pt x="530493" y="5749839"/>
                  <a:pt x="537468" y="5749839"/>
                </a:cubicBezTo>
                <a:cubicBezTo>
                  <a:pt x="503918" y="5769987"/>
                  <a:pt x="490631" y="5776486"/>
                  <a:pt x="497275" y="5769662"/>
                </a:cubicBezTo>
                <a:cubicBezTo>
                  <a:pt x="503918" y="5756338"/>
                  <a:pt x="517205" y="5749839"/>
                  <a:pt x="550756" y="5729692"/>
                </a:cubicBezTo>
                <a:close/>
                <a:moveTo>
                  <a:pt x="988490" y="5708196"/>
                </a:moveTo>
                <a:lnTo>
                  <a:pt x="988720" y="5708374"/>
                </a:lnTo>
                <a:lnTo>
                  <a:pt x="987573" y="5709544"/>
                </a:lnTo>
                <a:cubicBezTo>
                  <a:pt x="980597" y="5716043"/>
                  <a:pt x="960667" y="5722868"/>
                  <a:pt x="940736" y="5736516"/>
                </a:cubicBezTo>
                <a:cubicBezTo>
                  <a:pt x="937082" y="5732941"/>
                  <a:pt x="943725" y="5726117"/>
                  <a:pt x="956348" y="5717668"/>
                </a:cubicBezTo>
                <a:lnTo>
                  <a:pt x="973622" y="5708244"/>
                </a:lnTo>
                <a:lnTo>
                  <a:pt x="969636" y="5711494"/>
                </a:lnTo>
                <a:cubicBezTo>
                  <a:pt x="969802" y="5712956"/>
                  <a:pt x="976777" y="5711169"/>
                  <a:pt x="982466" y="5709666"/>
                </a:cubicBezTo>
                <a:close/>
                <a:moveTo>
                  <a:pt x="980930" y="5702720"/>
                </a:moveTo>
                <a:lnTo>
                  <a:pt x="982258" y="5703370"/>
                </a:lnTo>
                <a:lnTo>
                  <a:pt x="973622" y="5708244"/>
                </a:lnTo>
                <a:close/>
                <a:moveTo>
                  <a:pt x="835435" y="5187009"/>
                </a:moveTo>
                <a:lnTo>
                  <a:pt x="836099" y="5187009"/>
                </a:lnTo>
                <a:lnTo>
                  <a:pt x="839753" y="5192208"/>
                </a:lnTo>
                <a:cubicBezTo>
                  <a:pt x="839753" y="5192208"/>
                  <a:pt x="839753" y="5192208"/>
                  <a:pt x="833109" y="5192208"/>
                </a:cubicBezTo>
                <a:cubicBezTo>
                  <a:pt x="833109" y="5192208"/>
                  <a:pt x="826134" y="5192208"/>
                  <a:pt x="819490" y="5199032"/>
                </a:cubicBezTo>
                <a:cubicBezTo>
                  <a:pt x="826134" y="5192208"/>
                  <a:pt x="831116" y="5188959"/>
                  <a:pt x="835435" y="5187009"/>
                </a:cubicBezTo>
                <a:close/>
                <a:moveTo>
                  <a:pt x="846397" y="5180835"/>
                </a:moveTo>
                <a:lnTo>
                  <a:pt x="849054" y="5185709"/>
                </a:lnTo>
                <a:lnTo>
                  <a:pt x="846397" y="5182134"/>
                </a:lnTo>
                <a:close/>
                <a:moveTo>
                  <a:pt x="846397" y="5178885"/>
                </a:moveTo>
                <a:lnTo>
                  <a:pt x="846397" y="5180835"/>
                </a:lnTo>
                <a:lnTo>
                  <a:pt x="846064" y="5180510"/>
                </a:lnTo>
                <a:cubicBezTo>
                  <a:pt x="845068" y="5178560"/>
                  <a:pt x="844736" y="5177260"/>
                  <a:pt x="846397" y="5178885"/>
                </a:cubicBezTo>
                <a:close/>
                <a:moveTo>
                  <a:pt x="859684" y="5169786"/>
                </a:moveTo>
                <a:lnTo>
                  <a:pt x="860016" y="5170111"/>
                </a:lnTo>
                <a:lnTo>
                  <a:pt x="860016" y="5172061"/>
                </a:lnTo>
                <a:cubicBezTo>
                  <a:pt x="858355" y="5168811"/>
                  <a:pt x="858687" y="5168486"/>
                  <a:pt x="859684" y="5169786"/>
                </a:cubicBezTo>
                <a:close/>
                <a:moveTo>
                  <a:pt x="860016" y="5167186"/>
                </a:moveTo>
                <a:lnTo>
                  <a:pt x="862009" y="5170111"/>
                </a:lnTo>
                <a:cubicBezTo>
                  <a:pt x="864334" y="5174010"/>
                  <a:pt x="864002" y="5174660"/>
                  <a:pt x="863338" y="5173685"/>
                </a:cubicBezTo>
                <a:lnTo>
                  <a:pt x="860016" y="5170111"/>
                </a:lnTo>
                <a:close/>
                <a:moveTo>
                  <a:pt x="857359" y="5162637"/>
                </a:moveTo>
                <a:lnTo>
                  <a:pt x="860016" y="5165237"/>
                </a:lnTo>
                <a:lnTo>
                  <a:pt x="860016" y="5167186"/>
                </a:lnTo>
                <a:close/>
                <a:moveTo>
                  <a:pt x="814756" y="5152360"/>
                </a:moveTo>
                <a:cubicBezTo>
                  <a:pt x="815504" y="5153294"/>
                  <a:pt x="816999" y="5155325"/>
                  <a:pt x="819490" y="5158737"/>
                </a:cubicBezTo>
                <a:cubicBezTo>
                  <a:pt x="826134" y="5158737"/>
                  <a:pt x="826134" y="5158737"/>
                  <a:pt x="826134" y="5158737"/>
                </a:cubicBezTo>
                <a:lnTo>
                  <a:pt x="830784" y="5158737"/>
                </a:lnTo>
                <a:lnTo>
                  <a:pt x="845732" y="5180835"/>
                </a:lnTo>
                <a:lnTo>
                  <a:pt x="846397" y="5182134"/>
                </a:lnTo>
                <a:lnTo>
                  <a:pt x="846397" y="5185709"/>
                </a:lnTo>
                <a:lnTo>
                  <a:pt x="836099" y="5187009"/>
                </a:lnTo>
                <a:lnTo>
                  <a:pt x="833774" y="5183109"/>
                </a:lnTo>
                <a:cubicBezTo>
                  <a:pt x="826798" y="5172711"/>
                  <a:pt x="816168" y="5156463"/>
                  <a:pt x="814507" y="5152563"/>
                </a:cubicBezTo>
                <a:cubicBezTo>
                  <a:pt x="814009" y="5151588"/>
                  <a:pt x="814009" y="5151426"/>
                  <a:pt x="814756" y="5152360"/>
                </a:cubicBezTo>
                <a:close/>
                <a:moveTo>
                  <a:pt x="846397" y="5145089"/>
                </a:moveTo>
                <a:lnTo>
                  <a:pt x="857359" y="5162637"/>
                </a:lnTo>
                <a:lnTo>
                  <a:pt x="853372" y="5158737"/>
                </a:lnTo>
                <a:cubicBezTo>
                  <a:pt x="846397" y="5158737"/>
                  <a:pt x="839753" y="5158737"/>
                  <a:pt x="833109" y="5158737"/>
                </a:cubicBezTo>
                <a:lnTo>
                  <a:pt x="830784" y="5158737"/>
                </a:lnTo>
                <a:lnTo>
                  <a:pt x="826134" y="5151913"/>
                </a:lnTo>
                <a:cubicBezTo>
                  <a:pt x="826134" y="5151913"/>
                  <a:pt x="826466" y="5151913"/>
                  <a:pt x="833109" y="5151913"/>
                </a:cubicBezTo>
                <a:cubicBezTo>
                  <a:pt x="833109" y="5151913"/>
                  <a:pt x="839753" y="5151913"/>
                  <a:pt x="846397" y="5145089"/>
                </a:cubicBezTo>
                <a:close/>
                <a:moveTo>
                  <a:pt x="651739" y="4923791"/>
                </a:moveTo>
                <a:lnTo>
                  <a:pt x="637455" y="4941014"/>
                </a:lnTo>
                <a:lnTo>
                  <a:pt x="634465" y="4942314"/>
                </a:lnTo>
                <a:cubicBezTo>
                  <a:pt x="632804" y="4939714"/>
                  <a:pt x="651739" y="4918592"/>
                  <a:pt x="651739" y="4923791"/>
                </a:cubicBezTo>
                <a:close/>
                <a:moveTo>
                  <a:pt x="496231" y="4914606"/>
                </a:moveTo>
                <a:lnTo>
                  <a:pt x="483655" y="4930291"/>
                </a:lnTo>
                <a:cubicBezTo>
                  <a:pt x="487060" y="4925254"/>
                  <a:pt x="490008" y="4921476"/>
                  <a:pt x="492728" y="4918328"/>
                </a:cubicBezTo>
                <a:close/>
                <a:moveTo>
                  <a:pt x="792915" y="4634577"/>
                </a:moveTo>
                <a:cubicBezTo>
                  <a:pt x="796237" y="4634577"/>
                  <a:pt x="792583" y="4638152"/>
                  <a:pt x="790922" y="4638152"/>
                </a:cubicBezTo>
                <a:lnTo>
                  <a:pt x="790922" y="4636852"/>
                </a:lnTo>
                <a:close/>
                <a:moveTo>
                  <a:pt x="1200169" y="2465795"/>
                </a:moveTo>
                <a:lnTo>
                  <a:pt x="1200501" y="2465795"/>
                </a:lnTo>
                <a:cubicBezTo>
                  <a:pt x="1200501" y="2467745"/>
                  <a:pt x="1199172" y="2471644"/>
                  <a:pt x="1195851" y="2478468"/>
                </a:cubicBezTo>
                <a:close/>
                <a:moveTo>
                  <a:pt x="1209138" y="2411527"/>
                </a:moveTo>
                <a:cubicBezTo>
                  <a:pt x="1209138" y="2421601"/>
                  <a:pt x="1209470" y="2431349"/>
                  <a:pt x="1207809" y="2442398"/>
                </a:cubicBezTo>
                <a:lnTo>
                  <a:pt x="1200169" y="2465795"/>
                </a:lnTo>
                <a:lnTo>
                  <a:pt x="1197512" y="2463520"/>
                </a:lnTo>
                <a:cubicBezTo>
                  <a:pt x="1193858" y="2463520"/>
                  <a:pt x="1188875" y="2464820"/>
                  <a:pt x="1188875" y="2458321"/>
                </a:cubicBezTo>
                <a:cubicBezTo>
                  <a:pt x="1209138" y="2431349"/>
                  <a:pt x="1189207" y="2451822"/>
                  <a:pt x="1209138" y="2411527"/>
                </a:cubicBezTo>
                <a:close/>
                <a:moveTo>
                  <a:pt x="4096453" y="818899"/>
                </a:moveTo>
                <a:lnTo>
                  <a:pt x="4098114" y="819549"/>
                </a:lnTo>
                <a:lnTo>
                  <a:pt x="4092135" y="826048"/>
                </a:lnTo>
                <a:close/>
                <a:moveTo>
                  <a:pt x="4152259" y="772429"/>
                </a:moveTo>
                <a:cubicBezTo>
                  <a:pt x="4158903" y="772429"/>
                  <a:pt x="4104758" y="826048"/>
                  <a:pt x="4104758" y="805900"/>
                </a:cubicBezTo>
                <a:lnTo>
                  <a:pt x="4096453" y="818899"/>
                </a:lnTo>
                <a:lnTo>
                  <a:pt x="4089145" y="814674"/>
                </a:lnTo>
                <a:cubicBezTo>
                  <a:pt x="4076522" y="818249"/>
                  <a:pt x="4056259" y="839696"/>
                  <a:pt x="4051276" y="819549"/>
                </a:cubicBezTo>
                <a:cubicBezTo>
                  <a:pt x="4091470" y="786078"/>
                  <a:pt x="4105090" y="812724"/>
                  <a:pt x="4152259" y="772429"/>
                </a:cubicBezTo>
                <a:close/>
                <a:moveTo>
                  <a:pt x="4125021" y="0"/>
                </a:moveTo>
                <a:cubicBezTo>
                  <a:pt x="4118377" y="40295"/>
                  <a:pt x="4125021" y="53618"/>
                  <a:pt x="4138640" y="60443"/>
                </a:cubicBezTo>
                <a:cubicBezTo>
                  <a:pt x="4151927" y="73766"/>
                  <a:pt x="4172190" y="73766"/>
                  <a:pt x="4192121" y="80590"/>
                </a:cubicBezTo>
                <a:cubicBezTo>
                  <a:pt x="4178834" y="100737"/>
                  <a:pt x="4179166" y="80590"/>
                  <a:pt x="4158903" y="107562"/>
                </a:cubicBezTo>
                <a:cubicBezTo>
                  <a:pt x="4205741" y="100737"/>
                  <a:pt x="4205741" y="120885"/>
                  <a:pt x="4252910" y="107562"/>
                </a:cubicBezTo>
                <a:cubicBezTo>
                  <a:pt x="4239623" y="174828"/>
                  <a:pt x="4299748" y="161180"/>
                  <a:pt x="4333630" y="201475"/>
                </a:cubicBezTo>
                <a:cubicBezTo>
                  <a:pt x="4360205" y="194976"/>
                  <a:pt x="4373492" y="147857"/>
                  <a:pt x="4393755" y="161180"/>
                </a:cubicBezTo>
                <a:cubicBezTo>
                  <a:pt x="4339942" y="228447"/>
                  <a:pt x="4360205" y="228122"/>
                  <a:pt x="4387111" y="234946"/>
                </a:cubicBezTo>
                <a:cubicBezTo>
                  <a:pt x="4414018" y="241770"/>
                  <a:pt x="4447568" y="241770"/>
                  <a:pt x="4427637" y="288889"/>
                </a:cubicBezTo>
                <a:cubicBezTo>
                  <a:pt x="4434281" y="288889"/>
                  <a:pt x="4447568" y="282065"/>
                  <a:pt x="4460855" y="261918"/>
                </a:cubicBezTo>
                <a:cubicBezTo>
                  <a:pt x="4481118" y="322360"/>
                  <a:pt x="4521312" y="342508"/>
                  <a:pt x="4561838" y="362655"/>
                </a:cubicBezTo>
                <a:cubicBezTo>
                  <a:pt x="4602032" y="382803"/>
                  <a:pt x="4642226" y="396126"/>
                  <a:pt x="4669133" y="429922"/>
                </a:cubicBezTo>
                <a:cubicBezTo>
                  <a:pt x="4655846" y="443245"/>
                  <a:pt x="4642558" y="456893"/>
                  <a:pt x="4622295" y="463393"/>
                </a:cubicBezTo>
                <a:cubicBezTo>
                  <a:pt x="4655846" y="456893"/>
                  <a:pt x="4696039" y="450069"/>
                  <a:pt x="4729590" y="436421"/>
                </a:cubicBezTo>
                <a:cubicBezTo>
                  <a:pt x="4709327" y="456568"/>
                  <a:pt x="4736565" y="503688"/>
                  <a:pt x="4790379" y="450069"/>
                </a:cubicBezTo>
                <a:cubicBezTo>
                  <a:pt x="4770116" y="503688"/>
                  <a:pt x="4803666" y="557306"/>
                  <a:pt x="4850503" y="523835"/>
                </a:cubicBezTo>
                <a:cubicBezTo>
                  <a:pt x="4803666" y="597601"/>
                  <a:pt x="4877410" y="570954"/>
                  <a:pt x="4870766" y="611249"/>
                </a:cubicBezTo>
                <a:cubicBezTo>
                  <a:pt x="4884386" y="611249"/>
                  <a:pt x="4884386" y="590777"/>
                  <a:pt x="4904649" y="584278"/>
                </a:cubicBezTo>
                <a:cubicBezTo>
                  <a:pt x="4898005" y="610924"/>
                  <a:pt x="4904317" y="624573"/>
                  <a:pt x="4937867" y="597601"/>
                </a:cubicBezTo>
                <a:cubicBezTo>
                  <a:pt x="4910960" y="637896"/>
                  <a:pt x="4971417" y="610924"/>
                  <a:pt x="4917604" y="671367"/>
                </a:cubicBezTo>
                <a:cubicBezTo>
                  <a:pt x="4937867" y="658044"/>
                  <a:pt x="4951154" y="651544"/>
                  <a:pt x="4917604" y="691839"/>
                </a:cubicBezTo>
                <a:cubicBezTo>
                  <a:pt x="4958130" y="664868"/>
                  <a:pt x="4938199" y="718486"/>
                  <a:pt x="4971749" y="685015"/>
                </a:cubicBezTo>
                <a:cubicBezTo>
                  <a:pt x="4924580" y="758781"/>
                  <a:pt x="5025230" y="725310"/>
                  <a:pt x="5018587" y="765605"/>
                </a:cubicBezTo>
                <a:cubicBezTo>
                  <a:pt x="5038518" y="752282"/>
                  <a:pt x="5072400" y="725635"/>
                  <a:pt x="5086020" y="738959"/>
                </a:cubicBezTo>
                <a:cubicBezTo>
                  <a:pt x="5065757" y="806225"/>
                  <a:pt x="5099307" y="785753"/>
                  <a:pt x="5159764" y="792577"/>
                </a:cubicBezTo>
                <a:cubicBezTo>
                  <a:pt x="5159764" y="812724"/>
                  <a:pt x="5139501" y="779254"/>
                  <a:pt x="5119238" y="805900"/>
                </a:cubicBezTo>
                <a:cubicBezTo>
                  <a:pt x="5146144" y="819549"/>
                  <a:pt x="5166739" y="839371"/>
                  <a:pt x="5186670" y="859519"/>
                </a:cubicBezTo>
                <a:cubicBezTo>
                  <a:pt x="5213577" y="879666"/>
                  <a:pt x="5233840" y="900139"/>
                  <a:pt x="5253771" y="913462"/>
                </a:cubicBezTo>
                <a:cubicBezTo>
                  <a:pt x="5307584" y="947258"/>
                  <a:pt x="5368041" y="967080"/>
                  <a:pt x="5469024" y="953757"/>
                </a:cubicBezTo>
                <a:cubicBezTo>
                  <a:pt x="5509218" y="913462"/>
                  <a:pt x="5462048" y="933609"/>
                  <a:pt x="5495598" y="900139"/>
                </a:cubicBezTo>
                <a:cubicBezTo>
                  <a:pt x="5529149" y="900139"/>
                  <a:pt x="5522505" y="913462"/>
                  <a:pt x="5556388" y="906963"/>
                </a:cubicBezTo>
                <a:cubicBezTo>
                  <a:pt x="5536124" y="927110"/>
                  <a:pt x="5535792" y="913787"/>
                  <a:pt x="5522505" y="927110"/>
                </a:cubicBezTo>
                <a:cubicBezTo>
                  <a:pt x="5509218" y="940434"/>
                  <a:pt x="5509218" y="953757"/>
                  <a:pt x="5515861" y="960581"/>
                </a:cubicBezTo>
                <a:cubicBezTo>
                  <a:pt x="5529149" y="960581"/>
                  <a:pt x="5522505" y="940109"/>
                  <a:pt x="5549412" y="940109"/>
                </a:cubicBezTo>
                <a:cubicBezTo>
                  <a:pt x="5536124" y="960256"/>
                  <a:pt x="5556055" y="953757"/>
                  <a:pt x="5575986" y="946933"/>
                </a:cubicBezTo>
                <a:cubicBezTo>
                  <a:pt x="5589606" y="953757"/>
                  <a:pt x="5569675" y="953757"/>
                  <a:pt x="5549412" y="973905"/>
                </a:cubicBezTo>
                <a:cubicBezTo>
                  <a:pt x="5556388" y="987228"/>
                  <a:pt x="5582962" y="967080"/>
                  <a:pt x="5609869" y="940109"/>
                </a:cubicBezTo>
                <a:cubicBezTo>
                  <a:pt x="5616512" y="946933"/>
                  <a:pt x="5596249" y="960581"/>
                  <a:pt x="5582962" y="973905"/>
                </a:cubicBezTo>
                <a:cubicBezTo>
                  <a:pt x="5676969" y="980729"/>
                  <a:pt x="5710519" y="1054820"/>
                  <a:pt x="5764333" y="1095115"/>
                </a:cubicBezTo>
                <a:cubicBezTo>
                  <a:pt x="5770976" y="1101614"/>
                  <a:pt x="5770976" y="1122086"/>
                  <a:pt x="5764333" y="1115262"/>
                </a:cubicBezTo>
                <a:cubicBezTo>
                  <a:pt x="5804527" y="1128585"/>
                  <a:pt x="5845053" y="1168556"/>
                  <a:pt x="5784596" y="1222499"/>
                </a:cubicBezTo>
                <a:cubicBezTo>
                  <a:pt x="5851696" y="1175380"/>
                  <a:pt x="5784596" y="1255970"/>
                  <a:pt x="5838409" y="1249471"/>
                </a:cubicBezTo>
                <a:cubicBezTo>
                  <a:pt x="5764665" y="1303089"/>
                  <a:pt x="5811170" y="1336560"/>
                  <a:pt x="5864983" y="1316412"/>
                </a:cubicBezTo>
                <a:cubicBezTo>
                  <a:pt x="5891890" y="1282941"/>
                  <a:pt x="5871959" y="1255970"/>
                  <a:pt x="5845053" y="1255970"/>
                </a:cubicBezTo>
                <a:cubicBezTo>
                  <a:pt x="5932416" y="1222499"/>
                  <a:pt x="5885246" y="1336885"/>
                  <a:pt x="5992873" y="1282941"/>
                </a:cubicBezTo>
                <a:cubicBezTo>
                  <a:pt x="6033067" y="1316737"/>
                  <a:pt x="5985897" y="1383354"/>
                  <a:pt x="6052998" y="1383354"/>
                </a:cubicBezTo>
                <a:cubicBezTo>
                  <a:pt x="6026423" y="1403501"/>
                  <a:pt x="5999517" y="1417475"/>
                  <a:pt x="5992873" y="1437622"/>
                </a:cubicBezTo>
                <a:cubicBezTo>
                  <a:pt x="6012804" y="1457770"/>
                  <a:pt x="6026423" y="1417150"/>
                  <a:pt x="6066617" y="1403826"/>
                </a:cubicBezTo>
                <a:cubicBezTo>
                  <a:pt x="6073261" y="1430473"/>
                  <a:pt x="6106811" y="1437622"/>
                  <a:pt x="6133718" y="1450946"/>
                </a:cubicBezTo>
                <a:cubicBezTo>
                  <a:pt x="6147005" y="1450946"/>
                  <a:pt x="6153981" y="1457770"/>
                  <a:pt x="6160624" y="1457770"/>
                </a:cubicBezTo>
                <a:cubicBezTo>
                  <a:pt x="6160624" y="1457770"/>
                  <a:pt x="6167600" y="1464594"/>
                  <a:pt x="6167600" y="1464594"/>
                </a:cubicBezTo>
                <a:cubicBezTo>
                  <a:pt x="6170258" y="1464594"/>
                  <a:pt x="6171586" y="1465894"/>
                  <a:pt x="6172583" y="1467194"/>
                </a:cubicBezTo>
                <a:cubicBezTo>
                  <a:pt x="6168597" y="1458095"/>
                  <a:pt x="6207130" y="1510413"/>
                  <a:pt x="6201150" y="1504564"/>
                </a:cubicBezTo>
                <a:cubicBezTo>
                  <a:pt x="6207794" y="1511388"/>
                  <a:pt x="6214770" y="1518212"/>
                  <a:pt x="6201150" y="1538360"/>
                </a:cubicBezTo>
                <a:cubicBezTo>
                  <a:pt x="6221413" y="1538360"/>
                  <a:pt x="6227725" y="1517887"/>
                  <a:pt x="6247988" y="1511388"/>
                </a:cubicBezTo>
                <a:cubicBezTo>
                  <a:pt x="6288182" y="1524712"/>
                  <a:pt x="6261607" y="1551683"/>
                  <a:pt x="6302133" y="1551683"/>
                </a:cubicBezTo>
                <a:cubicBezTo>
                  <a:pt x="6268251" y="1571831"/>
                  <a:pt x="6261607" y="1585154"/>
                  <a:pt x="6274894" y="1585154"/>
                </a:cubicBezTo>
                <a:cubicBezTo>
                  <a:pt x="6268251" y="1591978"/>
                  <a:pt x="6268251" y="1591978"/>
                  <a:pt x="6261607" y="1591978"/>
                </a:cubicBezTo>
                <a:cubicBezTo>
                  <a:pt x="6228057" y="1605302"/>
                  <a:pt x="6241344" y="1605302"/>
                  <a:pt x="6234368" y="1618950"/>
                </a:cubicBezTo>
                <a:cubicBezTo>
                  <a:pt x="6247988" y="1612126"/>
                  <a:pt x="6261607" y="1591978"/>
                  <a:pt x="6261607" y="1612126"/>
                </a:cubicBezTo>
                <a:cubicBezTo>
                  <a:pt x="6247988" y="1625449"/>
                  <a:pt x="6248320" y="1612126"/>
                  <a:pt x="6214770" y="1639097"/>
                </a:cubicBezTo>
                <a:cubicBezTo>
                  <a:pt x="6187863" y="1639097"/>
                  <a:pt x="6221081" y="1605302"/>
                  <a:pt x="6153981" y="1652096"/>
                </a:cubicBezTo>
                <a:cubicBezTo>
                  <a:pt x="6234701" y="1578330"/>
                  <a:pt x="6086880" y="1665744"/>
                  <a:pt x="6113787" y="1618950"/>
                </a:cubicBezTo>
                <a:cubicBezTo>
                  <a:pt x="6033399" y="1672568"/>
                  <a:pt x="6160956" y="1611801"/>
                  <a:pt x="6100500" y="1665744"/>
                </a:cubicBezTo>
                <a:cubicBezTo>
                  <a:pt x="6113787" y="1665744"/>
                  <a:pt x="6147005" y="1645597"/>
                  <a:pt x="6133718" y="1665744"/>
                </a:cubicBezTo>
                <a:cubicBezTo>
                  <a:pt x="6113455" y="1679067"/>
                  <a:pt x="6120430" y="1665744"/>
                  <a:pt x="6107143" y="1672568"/>
                </a:cubicBezTo>
                <a:cubicBezTo>
                  <a:pt x="6080237" y="1692716"/>
                  <a:pt x="6113787" y="1692716"/>
                  <a:pt x="6120763" y="1692716"/>
                </a:cubicBezTo>
                <a:cubicBezTo>
                  <a:pt x="6134050" y="1685892"/>
                  <a:pt x="6127406" y="1685892"/>
                  <a:pt x="6127406" y="1679067"/>
                </a:cubicBezTo>
                <a:cubicBezTo>
                  <a:pt x="6140693" y="1679067"/>
                  <a:pt x="6167600" y="1685892"/>
                  <a:pt x="6127406" y="1706039"/>
                </a:cubicBezTo>
                <a:cubicBezTo>
                  <a:pt x="6140693" y="1699540"/>
                  <a:pt x="6153981" y="1699540"/>
                  <a:pt x="6174244" y="1692716"/>
                </a:cubicBezTo>
                <a:lnTo>
                  <a:pt x="6164278" y="1705389"/>
                </a:lnTo>
                <a:lnTo>
                  <a:pt x="6140361" y="1719687"/>
                </a:lnTo>
                <a:cubicBezTo>
                  <a:pt x="6143683" y="1719687"/>
                  <a:pt x="6152320" y="1716438"/>
                  <a:pt x="6159960" y="1711238"/>
                </a:cubicBezTo>
                <a:lnTo>
                  <a:pt x="6164278" y="1705389"/>
                </a:lnTo>
                <a:lnTo>
                  <a:pt x="6167600" y="1703764"/>
                </a:lnTo>
                <a:cubicBezTo>
                  <a:pt x="6174244" y="1697915"/>
                  <a:pt x="6177565" y="1692716"/>
                  <a:pt x="6174244" y="1692716"/>
                </a:cubicBezTo>
                <a:cubicBezTo>
                  <a:pt x="6207794" y="1685892"/>
                  <a:pt x="6167600" y="1719687"/>
                  <a:pt x="6167600" y="1733011"/>
                </a:cubicBezTo>
                <a:cubicBezTo>
                  <a:pt x="6214438" y="1672568"/>
                  <a:pt x="6153981" y="1759657"/>
                  <a:pt x="6180887" y="1746334"/>
                </a:cubicBezTo>
                <a:cubicBezTo>
                  <a:pt x="6194507" y="1739510"/>
                  <a:pt x="6201150" y="1733011"/>
                  <a:pt x="6214770" y="1726511"/>
                </a:cubicBezTo>
                <a:cubicBezTo>
                  <a:pt x="6214770" y="1733011"/>
                  <a:pt x="6174244" y="1753158"/>
                  <a:pt x="6187531" y="1753158"/>
                </a:cubicBezTo>
                <a:cubicBezTo>
                  <a:pt x="6214438" y="1746334"/>
                  <a:pt x="6221081" y="1753158"/>
                  <a:pt x="6227725" y="1766482"/>
                </a:cubicBezTo>
                <a:cubicBezTo>
                  <a:pt x="6234368" y="1766482"/>
                  <a:pt x="6241344" y="1773306"/>
                  <a:pt x="6247988" y="1773306"/>
                </a:cubicBezTo>
                <a:cubicBezTo>
                  <a:pt x="6247988" y="1779805"/>
                  <a:pt x="6247988" y="1780130"/>
                  <a:pt x="6254631" y="1780130"/>
                </a:cubicBezTo>
                <a:cubicBezTo>
                  <a:pt x="6254631" y="1780130"/>
                  <a:pt x="6261607" y="1780130"/>
                  <a:pt x="6268251" y="1780130"/>
                </a:cubicBezTo>
                <a:cubicBezTo>
                  <a:pt x="6274894" y="1780130"/>
                  <a:pt x="6281870" y="1780130"/>
                  <a:pt x="6295157" y="1780130"/>
                </a:cubicBezTo>
                <a:cubicBezTo>
                  <a:pt x="6281870" y="1786629"/>
                  <a:pt x="6268251" y="1800277"/>
                  <a:pt x="6261607" y="1800277"/>
                </a:cubicBezTo>
                <a:cubicBezTo>
                  <a:pt x="6261607" y="1820425"/>
                  <a:pt x="6281870" y="1813601"/>
                  <a:pt x="6288514" y="1820425"/>
                </a:cubicBezTo>
                <a:cubicBezTo>
                  <a:pt x="6301801" y="1807102"/>
                  <a:pt x="6308777" y="1793453"/>
                  <a:pt x="6308777" y="1786629"/>
                </a:cubicBezTo>
                <a:cubicBezTo>
                  <a:pt x="6329040" y="1780130"/>
                  <a:pt x="6315088" y="1807102"/>
                  <a:pt x="6341995" y="1800277"/>
                </a:cubicBezTo>
                <a:cubicBezTo>
                  <a:pt x="6315088" y="1813601"/>
                  <a:pt x="6308445" y="1806777"/>
                  <a:pt x="6281870" y="1833423"/>
                </a:cubicBezTo>
                <a:cubicBezTo>
                  <a:pt x="6301801" y="1840247"/>
                  <a:pt x="6308777" y="1847072"/>
                  <a:pt x="6295157" y="1874043"/>
                </a:cubicBezTo>
                <a:cubicBezTo>
                  <a:pt x="6301801" y="1880867"/>
                  <a:pt x="6308445" y="1860395"/>
                  <a:pt x="6335351" y="1847072"/>
                </a:cubicBezTo>
                <a:cubicBezTo>
                  <a:pt x="6321732" y="1880543"/>
                  <a:pt x="6301801" y="1921162"/>
                  <a:pt x="6382521" y="1867219"/>
                </a:cubicBezTo>
                <a:cubicBezTo>
                  <a:pt x="6375877" y="1907514"/>
                  <a:pt x="6516722" y="1840572"/>
                  <a:pt x="6523366" y="1901015"/>
                </a:cubicBezTo>
                <a:cubicBezTo>
                  <a:pt x="6483172" y="1901015"/>
                  <a:pt x="6510411" y="1900690"/>
                  <a:pt x="6490148" y="1920838"/>
                </a:cubicBezTo>
                <a:cubicBezTo>
                  <a:pt x="6510411" y="1920838"/>
                  <a:pt x="6530341" y="1914663"/>
                  <a:pt x="6550272" y="1914663"/>
                </a:cubicBezTo>
                <a:cubicBezTo>
                  <a:pt x="6536985" y="1934811"/>
                  <a:pt x="6530341" y="1940985"/>
                  <a:pt x="6557248" y="1947809"/>
                </a:cubicBezTo>
                <a:cubicBezTo>
                  <a:pt x="6523698" y="1967957"/>
                  <a:pt x="6530009" y="1954633"/>
                  <a:pt x="6510078" y="1974781"/>
                </a:cubicBezTo>
                <a:cubicBezTo>
                  <a:pt x="6556916" y="1961458"/>
                  <a:pt x="6550604" y="1974781"/>
                  <a:pt x="6590798" y="1974781"/>
                </a:cubicBezTo>
                <a:cubicBezTo>
                  <a:pt x="6557248" y="1988429"/>
                  <a:pt x="6530341" y="2014751"/>
                  <a:pt x="6584155" y="2008252"/>
                </a:cubicBezTo>
                <a:cubicBezTo>
                  <a:pt x="6550604" y="2034898"/>
                  <a:pt x="6583823" y="2042048"/>
                  <a:pt x="6543629" y="2069019"/>
                </a:cubicBezTo>
                <a:cubicBezTo>
                  <a:pt x="6543629" y="2082343"/>
                  <a:pt x="6590798" y="2042048"/>
                  <a:pt x="6584155" y="2062195"/>
                </a:cubicBezTo>
                <a:cubicBezTo>
                  <a:pt x="6543961" y="2089167"/>
                  <a:pt x="6550272" y="2095666"/>
                  <a:pt x="6516722" y="2102165"/>
                </a:cubicBezTo>
                <a:cubicBezTo>
                  <a:pt x="6523366" y="2108989"/>
                  <a:pt x="6530009" y="2122637"/>
                  <a:pt x="6516722" y="2135961"/>
                </a:cubicBezTo>
                <a:cubicBezTo>
                  <a:pt x="6556916" y="2115813"/>
                  <a:pt x="6536985" y="2109314"/>
                  <a:pt x="6584155" y="2082343"/>
                </a:cubicBezTo>
                <a:cubicBezTo>
                  <a:pt x="6590798" y="2095991"/>
                  <a:pt x="6597774" y="2115813"/>
                  <a:pt x="6597774" y="2135961"/>
                </a:cubicBezTo>
                <a:cubicBezTo>
                  <a:pt x="6597774" y="2156108"/>
                  <a:pt x="6584155" y="2176256"/>
                  <a:pt x="6557248" y="2189579"/>
                </a:cubicBezTo>
                <a:cubicBezTo>
                  <a:pt x="6563892" y="2189579"/>
                  <a:pt x="6590466" y="2176581"/>
                  <a:pt x="6604086" y="2169757"/>
                </a:cubicBezTo>
                <a:cubicBezTo>
                  <a:pt x="6617373" y="2176581"/>
                  <a:pt x="6570535" y="2203227"/>
                  <a:pt x="6543629" y="2223375"/>
                </a:cubicBezTo>
                <a:cubicBezTo>
                  <a:pt x="6550272" y="2203227"/>
                  <a:pt x="6503435" y="2229874"/>
                  <a:pt x="6503435" y="2209727"/>
                </a:cubicBezTo>
                <a:cubicBezTo>
                  <a:pt x="6463241" y="2263670"/>
                  <a:pt x="6523366" y="2243197"/>
                  <a:pt x="6516722" y="2283492"/>
                </a:cubicBezTo>
                <a:cubicBezTo>
                  <a:pt x="6556916" y="2256846"/>
                  <a:pt x="6577511" y="2236699"/>
                  <a:pt x="6563892" y="2223375"/>
                </a:cubicBezTo>
                <a:cubicBezTo>
                  <a:pt x="6584155" y="2216551"/>
                  <a:pt x="6590798" y="2223375"/>
                  <a:pt x="6597774" y="2230199"/>
                </a:cubicBezTo>
                <a:cubicBezTo>
                  <a:pt x="6577511" y="2243523"/>
                  <a:pt x="6577179" y="2250347"/>
                  <a:pt x="6557248" y="2263670"/>
                </a:cubicBezTo>
                <a:cubicBezTo>
                  <a:pt x="6550604" y="2283817"/>
                  <a:pt x="6590798" y="2263345"/>
                  <a:pt x="6597774" y="2276993"/>
                </a:cubicBezTo>
                <a:cubicBezTo>
                  <a:pt x="6577511" y="2283492"/>
                  <a:pt x="6570535" y="2283817"/>
                  <a:pt x="6543629" y="2297141"/>
                </a:cubicBezTo>
                <a:cubicBezTo>
                  <a:pt x="6630992" y="2276993"/>
                  <a:pt x="6637636" y="2297141"/>
                  <a:pt x="6644612" y="2324113"/>
                </a:cubicBezTo>
                <a:cubicBezTo>
                  <a:pt x="6644612" y="2351084"/>
                  <a:pt x="6644279" y="2377731"/>
                  <a:pt x="6711712" y="2370907"/>
                </a:cubicBezTo>
                <a:cubicBezTo>
                  <a:pt x="6671186" y="2377731"/>
                  <a:pt x="6650923" y="2397878"/>
                  <a:pt x="6610729" y="2397878"/>
                </a:cubicBezTo>
                <a:cubicBezTo>
                  <a:pt x="6597442" y="2411202"/>
                  <a:pt x="6604086" y="2411527"/>
                  <a:pt x="6617373" y="2404703"/>
                </a:cubicBezTo>
                <a:cubicBezTo>
                  <a:pt x="6510078" y="2465145"/>
                  <a:pt x="6590466" y="2471644"/>
                  <a:pt x="6617373" y="2485293"/>
                </a:cubicBezTo>
                <a:cubicBezTo>
                  <a:pt x="6577179" y="2505440"/>
                  <a:pt x="6563892" y="2485293"/>
                  <a:pt x="6543629" y="2485293"/>
                </a:cubicBezTo>
                <a:cubicBezTo>
                  <a:pt x="6516722" y="2505440"/>
                  <a:pt x="6523698" y="2532412"/>
                  <a:pt x="6577511" y="2498616"/>
                </a:cubicBezTo>
                <a:cubicBezTo>
                  <a:pt x="6570535" y="2518764"/>
                  <a:pt x="6584155" y="2512264"/>
                  <a:pt x="6597774" y="2525588"/>
                </a:cubicBezTo>
                <a:cubicBezTo>
                  <a:pt x="6584155" y="2545735"/>
                  <a:pt x="6577179" y="2512264"/>
                  <a:pt x="6550272" y="2525588"/>
                </a:cubicBezTo>
                <a:cubicBezTo>
                  <a:pt x="6530341" y="2545735"/>
                  <a:pt x="6530341" y="2559058"/>
                  <a:pt x="6536985" y="2572382"/>
                </a:cubicBezTo>
                <a:cubicBezTo>
                  <a:pt x="6543629" y="2579206"/>
                  <a:pt x="6557248" y="2586030"/>
                  <a:pt x="6557248" y="2592854"/>
                </a:cubicBezTo>
                <a:cubicBezTo>
                  <a:pt x="6563892" y="2599353"/>
                  <a:pt x="6570535" y="2606178"/>
                  <a:pt x="6563892" y="2606178"/>
                </a:cubicBezTo>
                <a:cubicBezTo>
                  <a:pt x="6597442" y="2613002"/>
                  <a:pt x="6550604" y="2653297"/>
                  <a:pt x="6557248" y="2659796"/>
                </a:cubicBezTo>
                <a:cubicBezTo>
                  <a:pt x="6557248" y="2666620"/>
                  <a:pt x="6597774" y="2646473"/>
                  <a:pt x="6597774" y="2659796"/>
                </a:cubicBezTo>
                <a:cubicBezTo>
                  <a:pt x="6604418" y="2686768"/>
                  <a:pt x="6610729" y="2754034"/>
                  <a:pt x="6704736" y="2754034"/>
                </a:cubicBezTo>
                <a:cubicBezTo>
                  <a:pt x="6698093" y="2760534"/>
                  <a:pt x="6671518" y="2774182"/>
                  <a:pt x="6671518" y="2781006"/>
                </a:cubicBezTo>
                <a:cubicBezTo>
                  <a:pt x="6631324" y="2794330"/>
                  <a:pt x="6691781" y="2760534"/>
                  <a:pt x="6671518" y="2754034"/>
                </a:cubicBezTo>
                <a:cubicBezTo>
                  <a:pt x="6611061" y="2794330"/>
                  <a:pt x="6637636" y="2814152"/>
                  <a:pt x="6651255" y="2820976"/>
                </a:cubicBezTo>
                <a:cubicBezTo>
                  <a:pt x="6664542" y="2814152"/>
                  <a:pt x="6658231" y="2807978"/>
                  <a:pt x="6684805" y="2794330"/>
                </a:cubicBezTo>
                <a:cubicBezTo>
                  <a:pt x="6678162" y="2821301"/>
                  <a:pt x="6617373" y="2888243"/>
                  <a:pt x="6704736" y="2861596"/>
                </a:cubicBezTo>
                <a:cubicBezTo>
                  <a:pt x="6711380" y="2861596"/>
                  <a:pt x="6691781" y="2874919"/>
                  <a:pt x="6671518" y="2881744"/>
                </a:cubicBezTo>
                <a:cubicBezTo>
                  <a:pt x="6684805" y="2895067"/>
                  <a:pt x="6684473" y="2901566"/>
                  <a:pt x="6698093" y="2901566"/>
                </a:cubicBezTo>
                <a:cubicBezTo>
                  <a:pt x="6718356" y="2894742"/>
                  <a:pt x="6718356" y="2888568"/>
                  <a:pt x="6718356" y="2881744"/>
                </a:cubicBezTo>
                <a:cubicBezTo>
                  <a:pt x="6778813" y="2868420"/>
                  <a:pt x="6711712" y="2921714"/>
                  <a:pt x="6765525" y="2914890"/>
                </a:cubicBezTo>
                <a:cubicBezTo>
                  <a:pt x="6718356" y="2935037"/>
                  <a:pt x="6745262" y="2942186"/>
                  <a:pt x="6718356" y="2962334"/>
                </a:cubicBezTo>
                <a:cubicBezTo>
                  <a:pt x="6792100" y="2982481"/>
                  <a:pt x="6846245" y="3056247"/>
                  <a:pt x="6846245" y="3130013"/>
                </a:cubicBezTo>
                <a:cubicBezTo>
                  <a:pt x="6933277" y="3116690"/>
                  <a:pt x="6866176" y="3183631"/>
                  <a:pt x="6919989" y="3190456"/>
                </a:cubicBezTo>
                <a:cubicBezTo>
                  <a:pt x="6913346" y="3203779"/>
                  <a:pt x="6913346" y="3217427"/>
                  <a:pt x="6873152" y="3237575"/>
                </a:cubicBezTo>
                <a:cubicBezTo>
                  <a:pt x="6900059" y="3237575"/>
                  <a:pt x="6906370" y="3237900"/>
                  <a:pt x="6893083" y="3251223"/>
                </a:cubicBezTo>
                <a:cubicBezTo>
                  <a:pt x="6899726" y="3258047"/>
                  <a:pt x="6913346" y="3237575"/>
                  <a:pt x="6946896" y="3231076"/>
                </a:cubicBezTo>
                <a:cubicBezTo>
                  <a:pt x="6940252" y="3264546"/>
                  <a:pt x="7040903" y="3231076"/>
                  <a:pt x="7061166" y="3251223"/>
                </a:cubicBezTo>
                <a:cubicBezTo>
                  <a:pt x="6980446" y="3284694"/>
                  <a:pt x="7013997" y="3244074"/>
                  <a:pt x="6960515" y="3257398"/>
                </a:cubicBezTo>
                <a:cubicBezTo>
                  <a:pt x="6946896" y="3284369"/>
                  <a:pt x="6933609" y="3311666"/>
                  <a:pt x="6960515" y="3318165"/>
                </a:cubicBezTo>
                <a:cubicBezTo>
                  <a:pt x="6946896" y="3318165"/>
                  <a:pt x="6939920" y="3324989"/>
                  <a:pt x="6919989" y="3331813"/>
                </a:cubicBezTo>
                <a:cubicBezTo>
                  <a:pt x="6980446" y="3318490"/>
                  <a:pt x="6967159" y="3345136"/>
                  <a:pt x="6960515" y="3371783"/>
                </a:cubicBezTo>
                <a:cubicBezTo>
                  <a:pt x="6967159" y="3378607"/>
                  <a:pt x="6973471" y="3364959"/>
                  <a:pt x="6993734" y="3358460"/>
                </a:cubicBezTo>
                <a:cubicBezTo>
                  <a:pt x="6987090" y="3418903"/>
                  <a:pt x="7067810" y="3445549"/>
                  <a:pt x="7054523" y="3526139"/>
                </a:cubicBezTo>
                <a:cubicBezTo>
                  <a:pt x="7061166" y="3526139"/>
                  <a:pt x="7087741" y="3513141"/>
                  <a:pt x="7101360" y="3506317"/>
                </a:cubicBezTo>
                <a:cubicBezTo>
                  <a:pt x="7114647" y="3526464"/>
                  <a:pt x="7114647" y="3532963"/>
                  <a:pt x="7114647" y="3553111"/>
                </a:cubicBezTo>
                <a:cubicBezTo>
                  <a:pt x="7155173" y="3512816"/>
                  <a:pt x="7121291" y="3573583"/>
                  <a:pt x="7101360" y="3586907"/>
                </a:cubicBezTo>
                <a:cubicBezTo>
                  <a:pt x="7108004" y="3593731"/>
                  <a:pt x="7141886" y="3566759"/>
                  <a:pt x="7148530" y="3573583"/>
                </a:cubicBezTo>
                <a:cubicBezTo>
                  <a:pt x="7148530" y="3586907"/>
                  <a:pt x="7094384" y="3593406"/>
                  <a:pt x="7081097" y="3613553"/>
                </a:cubicBezTo>
                <a:cubicBezTo>
                  <a:pt x="7141554" y="3600230"/>
                  <a:pt x="7121623" y="3627202"/>
                  <a:pt x="7155173" y="3633701"/>
                </a:cubicBezTo>
                <a:cubicBezTo>
                  <a:pt x="7141886" y="3647349"/>
                  <a:pt x="7128267" y="3627202"/>
                  <a:pt x="7121623" y="3627202"/>
                </a:cubicBezTo>
                <a:cubicBezTo>
                  <a:pt x="7061166" y="3653848"/>
                  <a:pt x="7094384" y="3660997"/>
                  <a:pt x="7094384" y="3674321"/>
                </a:cubicBezTo>
                <a:cubicBezTo>
                  <a:pt x="7101360" y="3681145"/>
                  <a:pt x="7141554" y="3654173"/>
                  <a:pt x="7161485" y="3654173"/>
                </a:cubicBezTo>
                <a:cubicBezTo>
                  <a:pt x="7161485" y="3667497"/>
                  <a:pt x="7101360" y="3687969"/>
                  <a:pt x="7128267" y="3701292"/>
                </a:cubicBezTo>
                <a:cubicBezTo>
                  <a:pt x="7141554" y="3708117"/>
                  <a:pt x="7154841" y="3681145"/>
                  <a:pt x="7175104" y="3687644"/>
                </a:cubicBezTo>
                <a:cubicBezTo>
                  <a:pt x="7127935" y="3721440"/>
                  <a:pt x="7168793" y="3741587"/>
                  <a:pt x="7148530" y="3775058"/>
                </a:cubicBezTo>
                <a:cubicBezTo>
                  <a:pt x="7128267" y="3781882"/>
                  <a:pt x="7128267" y="3768234"/>
                  <a:pt x="7128267" y="3768234"/>
                </a:cubicBezTo>
                <a:cubicBezTo>
                  <a:pt x="7094717" y="3788382"/>
                  <a:pt x="7141886" y="3775058"/>
                  <a:pt x="7134910" y="3788707"/>
                </a:cubicBezTo>
                <a:cubicBezTo>
                  <a:pt x="7148530" y="3781882"/>
                  <a:pt x="7155173" y="3775058"/>
                  <a:pt x="7155173" y="3768234"/>
                </a:cubicBezTo>
                <a:cubicBezTo>
                  <a:pt x="7161817" y="3775058"/>
                  <a:pt x="7168793" y="3794881"/>
                  <a:pt x="7148530" y="3815028"/>
                </a:cubicBezTo>
                <a:cubicBezTo>
                  <a:pt x="7128267" y="3835176"/>
                  <a:pt x="7108004" y="3822177"/>
                  <a:pt x="7074453" y="3848824"/>
                </a:cubicBezTo>
                <a:cubicBezTo>
                  <a:pt x="7094384" y="3842325"/>
                  <a:pt x="7148530" y="3822177"/>
                  <a:pt x="7121623" y="3848824"/>
                </a:cubicBezTo>
                <a:cubicBezTo>
                  <a:pt x="7094717" y="3855648"/>
                  <a:pt x="7088073" y="3849149"/>
                  <a:pt x="7034260" y="3875796"/>
                </a:cubicBezTo>
                <a:cubicBezTo>
                  <a:pt x="7034260" y="3875796"/>
                  <a:pt x="7034260" y="3882295"/>
                  <a:pt x="7020640" y="3889119"/>
                </a:cubicBezTo>
                <a:cubicBezTo>
                  <a:pt x="7034260" y="3902443"/>
                  <a:pt x="7081097" y="3855648"/>
                  <a:pt x="7074453" y="3875796"/>
                </a:cubicBezTo>
                <a:cubicBezTo>
                  <a:pt x="6993734" y="3902768"/>
                  <a:pt x="7027284" y="3916091"/>
                  <a:pt x="7013997" y="3936238"/>
                </a:cubicBezTo>
                <a:cubicBezTo>
                  <a:pt x="6987090" y="3943063"/>
                  <a:pt x="7000377" y="3922590"/>
                  <a:pt x="6993734" y="3922590"/>
                </a:cubicBezTo>
                <a:cubicBezTo>
                  <a:pt x="6953540" y="3936238"/>
                  <a:pt x="6960515" y="3943063"/>
                  <a:pt x="6967159" y="3956386"/>
                </a:cubicBezTo>
                <a:cubicBezTo>
                  <a:pt x="6946896" y="3976533"/>
                  <a:pt x="6953540" y="3936238"/>
                  <a:pt x="6933277" y="3943063"/>
                </a:cubicBezTo>
                <a:cubicBezTo>
                  <a:pt x="6919989" y="3969709"/>
                  <a:pt x="6940252" y="4023328"/>
                  <a:pt x="7034260" y="3996681"/>
                </a:cubicBezTo>
                <a:cubicBezTo>
                  <a:pt x="7027616" y="4010004"/>
                  <a:pt x="7013997" y="4030152"/>
                  <a:pt x="7054523" y="4016828"/>
                </a:cubicBezTo>
                <a:cubicBezTo>
                  <a:pt x="6987422" y="4070447"/>
                  <a:pt x="7081429" y="4070447"/>
                  <a:pt x="7061166" y="4097418"/>
                </a:cubicBezTo>
                <a:cubicBezTo>
                  <a:pt x="7040903" y="4097418"/>
                  <a:pt x="7034260" y="4090594"/>
                  <a:pt x="7013997" y="4097418"/>
                </a:cubicBezTo>
                <a:cubicBezTo>
                  <a:pt x="6993734" y="4103918"/>
                  <a:pt x="6987422" y="4110742"/>
                  <a:pt x="6960515" y="4124390"/>
                </a:cubicBezTo>
                <a:cubicBezTo>
                  <a:pt x="6987422" y="4164685"/>
                  <a:pt x="6939920" y="4244950"/>
                  <a:pt x="7007353" y="4265098"/>
                </a:cubicBezTo>
                <a:cubicBezTo>
                  <a:pt x="6960183" y="4312217"/>
                  <a:pt x="6994066" y="4312217"/>
                  <a:pt x="6973803" y="4366160"/>
                </a:cubicBezTo>
                <a:cubicBezTo>
                  <a:pt x="6946896" y="4319041"/>
                  <a:pt x="6960183" y="4231627"/>
                  <a:pt x="6946896" y="4171184"/>
                </a:cubicBezTo>
                <a:cubicBezTo>
                  <a:pt x="6946896" y="4157861"/>
                  <a:pt x="6873152" y="4157861"/>
                  <a:pt x="6967159" y="4117566"/>
                </a:cubicBezTo>
                <a:cubicBezTo>
                  <a:pt x="6960515" y="4104243"/>
                  <a:pt x="6966827" y="4083770"/>
                  <a:pt x="6926633" y="4097418"/>
                </a:cubicBezTo>
                <a:cubicBezTo>
                  <a:pt x="6933277" y="4083770"/>
                  <a:pt x="6973803" y="4070772"/>
                  <a:pt x="6953540" y="4057123"/>
                </a:cubicBezTo>
                <a:cubicBezTo>
                  <a:pt x="6953540" y="4057123"/>
                  <a:pt x="6940252" y="4063948"/>
                  <a:pt x="6940252" y="4057123"/>
                </a:cubicBezTo>
                <a:cubicBezTo>
                  <a:pt x="6933277" y="4050624"/>
                  <a:pt x="6893083" y="4083770"/>
                  <a:pt x="6873152" y="4076946"/>
                </a:cubicBezTo>
                <a:cubicBezTo>
                  <a:pt x="6866508" y="4076946"/>
                  <a:pt x="6960183" y="4030477"/>
                  <a:pt x="6893083" y="4057123"/>
                </a:cubicBezTo>
                <a:cubicBezTo>
                  <a:pt x="6946564" y="3990182"/>
                  <a:pt x="6906702" y="3949562"/>
                  <a:pt x="6873152" y="3889119"/>
                </a:cubicBezTo>
                <a:cubicBezTo>
                  <a:pt x="6933609" y="3848824"/>
                  <a:pt x="6893415" y="3821853"/>
                  <a:pt x="6879796" y="3815028"/>
                </a:cubicBezTo>
                <a:cubicBezTo>
                  <a:pt x="6846245" y="3828677"/>
                  <a:pt x="6906702" y="3828677"/>
                  <a:pt x="6852889" y="3842000"/>
                </a:cubicBezTo>
                <a:cubicBezTo>
                  <a:pt x="6852889" y="3828677"/>
                  <a:pt x="6839270" y="3828677"/>
                  <a:pt x="6825982" y="3821853"/>
                </a:cubicBezTo>
                <a:cubicBezTo>
                  <a:pt x="6919989" y="3794881"/>
                  <a:pt x="6852889" y="3768234"/>
                  <a:pt x="6852889" y="3754911"/>
                </a:cubicBezTo>
                <a:cubicBezTo>
                  <a:pt x="6819339" y="3768234"/>
                  <a:pt x="6839270" y="3781882"/>
                  <a:pt x="6839270" y="3788707"/>
                </a:cubicBezTo>
                <a:cubicBezTo>
                  <a:pt x="6785456" y="3795206"/>
                  <a:pt x="6785456" y="3768234"/>
                  <a:pt x="6792100" y="3741262"/>
                </a:cubicBezTo>
                <a:cubicBezTo>
                  <a:pt x="6798743" y="3714616"/>
                  <a:pt x="6806051" y="3680820"/>
                  <a:pt x="6779145" y="3667497"/>
                </a:cubicBezTo>
                <a:cubicBezTo>
                  <a:pt x="6806051" y="3654173"/>
                  <a:pt x="6785456" y="3653848"/>
                  <a:pt x="6812363" y="3640525"/>
                </a:cubicBezTo>
                <a:cubicBezTo>
                  <a:pt x="6731643" y="3640525"/>
                  <a:pt x="6792432" y="3573258"/>
                  <a:pt x="6738619" y="3559935"/>
                </a:cubicBezTo>
                <a:cubicBezTo>
                  <a:pt x="6758550" y="3486169"/>
                  <a:pt x="6731975" y="3479670"/>
                  <a:pt x="6671518" y="3432551"/>
                </a:cubicBezTo>
                <a:cubicBezTo>
                  <a:pt x="6664875" y="3439375"/>
                  <a:pt x="6644279" y="3452373"/>
                  <a:pt x="6624349" y="3459197"/>
                </a:cubicBezTo>
                <a:cubicBezTo>
                  <a:pt x="6677830" y="3445874"/>
                  <a:pt x="6624349" y="3479345"/>
                  <a:pt x="6610729" y="3492993"/>
                </a:cubicBezTo>
                <a:cubicBezTo>
                  <a:pt x="6617373" y="3492993"/>
                  <a:pt x="6624349" y="3492993"/>
                  <a:pt x="6630992" y="3499492"/>
                </a:cubicBezTo>
                <a:cubicBezTo>
                  <a:pt x="6651255" y="3479345"/>
                  <a:pt x="6644612" y="3465697"/>
                  <a:pt x="6678162" y="3445549"/>
                </a:cubicBezTo>
                <a:cubicBezTo>
                  <a:pt x="6678162" y="3459197"/>
                  <a:pt x="6651255" y="3479345"/>
                  <a:pt x="6671518" y="3486169"/>
                </a:cubicBezTo>
                <a:cubicBezTo>
                  <a:pt x="6624349" y="3513141"/>
                  <a:pt x="6597442" y="3512816"/>
                  <a:pt x="6610729" y="3526139"/>
                </a:cubicBezTo>
                <a:cubicBezTo>
                  <a:pt x="6604086" y="3526139"/>
                  <a:pt x="6570535" y="3539787"/>
                  <a:pt x="6570535" y="3526139"/>
                </a:cubicBezTo>
                <a:cubicBezTo>
                  <a:pt x="6483172" y="3566434"/>
                  <a:pt x="6577511" y="3613878"/>
                  <a:pt x="6563892" y="3573583"/>
                </a:cubicBezTo>
                <a:cubicBezTo>
                  <a:pt x="6604086" y="3573583"/>
                  <a:pt x="6563892" y="3627202"/>
                  <a:pt x="6617373" y="3593731"/>
                </a:cubicBezTo>
                <a:cubicBezTo>
                  <a:pt x="6650923" y="3607054"/>
                  <a:pt x="6590466" y="3640525"/>
                  <a:pt x="6604086" y="3654173"/>
                </a:cubicBezTo>
                <a:cubicBezTo>
                  <a:pt x="6617373" y="3667497"/>
                  <a:pt x="6677830" y="3647349"/>
                  <a:pt x="6698093" y="3654173"/>
                </a:cubicBezTo>
                <a:cubicBezTo>
                  <a:pt x="6698093" y="3654173"/>
                  <a:pt x="6698425" y="3654173"/>
                  <a:pt x="6671518" y="3667497"/>
                </a:cubicBezTo>
                <a:cubicBezTo>
                  <a:pt x="6684805" y="3674321"/>
                  <a:pt x="6758882" y="3660997"/>
                  <a:pt x="6678162" y="3701292"/>
                </a:cubicBezTo>
                <a:cubicBezTo>
                  <a:pt x="6698425" y="3681145"/>
                  <a:pt x="6671186" y="3674321"/>
                  <a:pt x="6624349" y="3694468"/>
                </a:cubicBezTo>
                <a:cubicBezTo>
                  <a:pt x="6684805" y="3687644"/>
                  <a:pt x="6631324" y="3781557"/>
                  <a:pt x="6691781" y="3794881"/>
                </a:cubicBezTo>
                <a:cubicBezTo>
                  <a:pt x="6691781" y="3801705"/>
                  <a:pt x="6671518" y="3808529"/>
                  <a:pt x="6657899" y="3815028"/>
                </a:cubicBezTo>
                <a:cubicBezTo>
                  <a:pt x="6718356" y="3835176"/>
                  <a:pt x="6657899" y="3922590"/>
                  <a:pt x="6711712" y="3929414"/>
                </a:cubicBezTo>
                <a:cubicBezTo>
                  <a:pt x="6704736" y="3936238"/>
                  <a:pt x="6691781" y="3943063"/>
                  <a:pt x="6678162" y="3949562"/>
                </a:cubicBezTo>
                <a:cubicBezTo>
                  <a:pt x="6725332" y="3936238"/>
                  <a:pt x="6711380" y="3956061"/>
                  <a:pt x="6704736" y="3976208"/>
                </a:cubicBezTo>
                <a:cubicBezTo>
                  <a:pt x="6684805" y="3962885"/>
                  <a:pt x="6657899" y="3990182"/>
                  <a:pt x="6657899" y="3963210"/>
                </a:cubicBezTo>
                <a:cubicBezTo>
                  <a:pt x="6651255" y="3990182"/>
                  <a:pt x="6678162" y="4003505"/>
                  <a:pt x="6630992" y="4036976"/>
                </a:cubicBezTo>
                <a:cubicBezTo>
                  <a:pt x="6651255" y="4030152"/>
                  <a:pt x="6664875" y="4023653"/>
                  <a:pt x="6664875" y="4016828"/>
                </a:cubicBezTo>
                <a:cubicBezTo>
                  <a:pt x="6684805" y="4016828"/>
                  <a:pt x="6657899" y="4050299"/>
                  <a:pt x="6644612" y="4063623"/>
                </a:cubicBezTo>
                <a:cubicBezTo>
                  <a:pt x="6657899" y="4063623"/>
                  <a:pt x="6677830" y="4077271"/>
                  <a:pt x="6698093" y="4057123"/>
                </a:cubicBezTo>
                <a:cubicBezTo>
                  <a:pt x="6704736" y="4084095"/>
                  <a:pt x="6724999" y="4111067"/>
                  <a:pt x="6738619" y="4131214"/>
                </a:cubicBezTo>
                <a:cubicBezTo>
                  <a:pt x="6691449" y="4151362"/>
                  <a:pt x="6691449" y="4130889"/>
                  <a:pt x="6644612" y="4164360"/>
                </a:cubicBezTo>
                <a:cubicBezTo>
                  <a:pt x="6644612" y="4130889"/>
                  <a:pt x="6678162" y="4090594"/>
                  <a:pt x="6590798" y="4110742"/>
                </a:cubicBezTo>
                <a:cubicBezTo>
                  <a:pt x="6590798" y="4104243"/>
                  <a:pt x="6610729" y="4090594"/>
                  <a:pt x="6624349" y="4090594"/>
                </a:cubicBezTo>
                <a:cubicBezTo>
                  <a:pt x="6617373" y="4083770"/>
                  <a:pt x="6597774" y="4097418"/>
                  <a:pt x="6597774" y="4090594"/>
                </a:cubicBezTo>
                <a:cubicBezTo>
                  <a:pt x="6577511" y="4110742"/>
                  <a:pt x="6550272" y="4164685"/>
                  <a:pt x="6624349" y="4137713"/>
                </a:cubicBezTo>
                <a:cubicBezTo>
                  <a:pt x="6610729" y="4157861"/>
                  <a:pt x="6611061" y="4171184"/>
                  <a:pt x="6597774" y="4184508"/>
                </a:cubicBezTo>
                <a:cubicBezTo>
                  <a:pt x="6537317" y="4211479"/>
                  <a:pt x="6503435" y="4225128"/>
                  <a:pt x="6490148" y="4204980"/>
                </a:cubicBezTo>
                <a:cubicBezTo>
                  <a:pt x="6510411" y="4191332"/>
                  <a:pt x="6503435" y="4211479"/>
                  <a:pt x="6530341" y="4198156"/>
                </a:cubicBezTo>
                <a:cubicBezTo>
                  <a:pt x="6563892" y="4184833"/>
                  <a:pt x="6550604" y="4184508"/>
                  <a:pt x="6577511" y="4171184"/>
                </a:cubicBezTo>
                <a:cubicBezTo>
                  <a:pt x="6563892" y="4171184"/>
                  <a:pt x="6543629" y="4144213"/>
                  <a:pt x="6516722" y="4171184"/>
                </a:cubicBezTo>
                <a:cubicBezTo>
                  <a:pt x="6489815" y="4171184"/>
                  <a:pt x="6536985" y="4151362"/>
                  <a:pt x="6557248" y="4137713"/>
                </a:cubicBezTo>
                <a:cubicBezTo>
                  <a:pt x="6523698" y="4144538"/>
                  <a:pt x="6510078" y="4151362"/>
                  <a:pt x="6536985" y="4131214"/>
                </a:cubicBezTo>
                <a:cubicBezTo>
                  <a:pt x="6523366" y="4131214"/>
                  <a:pt x="6503435" y="4131214"/>
                  <a:pt x="6483504" y="4137713"/>
                </a:cubicBezTo>
                <a:cubicBezTo>
                  <a:pt x="6490148" y="4111067"/>
                  <a:pt x="6462909" y="4084095"/>
                  <a:pt x="6442978" y="4050624"/>
                </a:cubicBezTo>
                <a:cubicBezTo>
                  <a:pt x="6449622" y="4043800"/>
                  <a:pt x="6456265" y="4043800"/>
                  <a:pt x="6469885" y="4043800"/>
                </a:cubicBezTo>
                <a:cubicBezTo>
                  <a:pt x="6436334" y="4036976"/>
                  <a:pt x="6429358" y="4030152"/>
                  <a:pt x="6422715" y="4003180"/>
                </a:cubicBezTo>
                <a:cubicBezTo>
                  <a:pt x="6402452" y="4016828"/>
                  <a:pt x="6382521" y="4023653"/>
                  <a:pt x="6382521" y="4023653"/>
                </a:cubicBezTo>
                <a:cubicBezTo>
                  <a:pt x="6382521" y="4003505"/>
                  <a:pt x="6328708" y="3976533"/>
                  <a:pt x="6295157" y="3970034"/>
                </a:cubicBezTo>
                <a:cubicBezTo>
                  <a:pt x="6328708" y="3956386"/>
                  <a:pt x="6328376" y="3949562"/>
                  <a:pt x="6321732" y="3943063"/>
                </a:cubicBezTo>
                <a:cubicBezTo>
                  <a:pt x="6315088" y="3936238"/>
                  <a:pt x="6308445" y="3929414"/>
                  <a:pt x="6341995" y="3909267"/>
                </a:cubicBezTo>
                <a:cubicBezTo>
                  <a:pt x="6315088" y="3916091"/>
                  <a:pt x="6315420" y="3895943"/>
                  <a:pt x="6268251" y="3916091"/>
                </a:cubicBezTo>
                <a:cubicBezTo>
                  <a:pt x="6268251" y="3902443"/>
                  <a:pt x="6301801" y="3908942"/>
                  <a:pt x="6328708" y="3882295"/>
                </a:cubicBezTo>
                <a:cubicBezTo>
                  <a:pt x="6321732" y="3875471"/>
                  <a:pt x="6247988" y="3889444"/>
                  <a:pt x="6261607" y="3869297"/>
                </a:cubicBezTo>
                <a:cubicBezTo>
                  <a:pt x="6261607" y="3869297"/>
                  <a:pt x="6295157" y="3848824"/>
                  <a:pt x="6295157" y="3848824"/>
                </a:cubicBezTo>
                <a:cubicBezTo>
                  <a:pt x="6288514" y="3842325"/>
                  <a:pt x="6254631" y="3848824"/>
                  <a:pt x="6247988" y="3842000"/>
                </a:cubicBezTo>
                <a:cubicBezTo>
                  <a:pt x="6247988" y="3842000"/>
                  <a:pt x="6274894" y="3835501"/>
                  <a:pt x="6274894" y="3835501"/>
                </a:cubicBezTo>
                <a:cubicBezTo>
                  <a:pt x="6268251" y="3828677"/>
                  <a:pt x="6241344" y="3828677"/>
                  <a:pt x="6241344" y="3828677"/>
                </a:cubicBezTo>
                <a:cubicBezTo>
                  <a:pt x="6234701" y="3815353"/>
                  <a:pt x="6281870" y="3788382"/>
                  <a:pt x="6274894" y="3775058"/>
                </a:cubicBezTo>
                <a:cubicBezTo>
                  <a:pt x="6268251" y="3768234"/>
                  <a:pt x="6214770" y="3788382"/>
                  <a:pt x="6201150" y="3775058"/>
                </a:cubicBezTo>
                <a:cubicBezTo>
                  <a:pt x="6180887" y="3768234"/>
                  <a:pt x="6241344" y="3721115"/>
                  <a:pt x="6187531" y="3727939"/>
                </a:cubicBezTo>
                <a:cubicBezTo>
                  <a:pt x="6180887" y="3714291"/>
                  <a:pt x="6214770" y="3701292"/>
                  <a:pt x="6214770" y="3687644"/>
                </a:cubicBezTo>
                <a:cubicBezTo>
                  <a:pt x="6167600" y="3674321"/>
                  <a:pt x="6153981" y="3647349"/>
                  <a:pt x="6100500" y="3627202"/>
                </a:cubicBezTo>
                <a:cubicBezTo>
                  <a:pt x="6073593" y="3633701"/>
                  <a:pt x="5979254" y="3660997"/>
                  <a:pt x="5992873" y="3674321"/>
                </a:cubicBezTo>
                <a:cubicBezTo>
                  <a:pt x="5979254" y="3654173"/>
                  <a:pt x="5932416" y="3627202"/>
                  <a:pt x="5885246" y="3681145"/>
                </a:cubicBezTo>
                <a:cubicBezTo>
                  <a:pt x="5871959" y="3694468"/>
                  <a:pt x="5905509" y="3687644"/>
                  <a:pt x="5905509" y="3687644"/>
                </a:cubicBezTo>
                <a:cubicBezTo>
                  <a:pt x="5898866" y="3701292"/>
                  <a:pt x="5898866" y="3721115"/>
                  <a:pt x="5905509" y="3727939"/>
                </a:cubicBezTo>
                <a:cubicBezTo>
                  <a:pt x="5918797" y="3748087"/>
                  <a:pt x="5932416" y="3748087"/>
                  <a:pt x="5972610" y="3748087"/>
                </a:cubicBezTo>
                <a:cubicBezTo>
                  <a:pt x="5972610" y="3835501"/>
                  <a:pt x="6059974" y="3882295"/>
                  <a:pt x="6026423" y="3976208"/>
                </a:cubicBezTo>
                <a:cubicBezTo>
                  <a:pt x="5905509" y="4030152"/>
                  <a:pt x="5965966" y="4063623"/>
                  <a:pt x="6019780" y="4070447"/>
                </a:cubicBezTo>
                <a:cubicBezTo>
                  <a:pt x="6013136" y="4130889"/>
                  <a:pt x="6080237" y="4171509"/>
                  <a:pt x="6113787" y="4231952"/>
                </a:cubicBezTo>
                <a:cubicBezTo>
                  <a:pt x="6093856" y="4238451"/>
                  <a:pt x="6093524" y="4238126"/>
                  <a:pt x="6073261" y="4244950"/>
                </a:cubicBezTo>
                <a:cubicBezTo>
                  <a:pt x="6073261" y="4251774"/>
                  <a:pt x="6086880" y="4251774"/>
                  <a:pt x="6113787" y="4238126"/>
                </a:cubicBezTo>
                <a:cubicBezTo>
                  <a:pt x="6080237" y="4265098"/>
                  <a:pt x="6147337" y="4285570"/>
                  <a:pt x="6066617" y="4319041"/>
                </a:cubicBezTo>
                <a:cubicBezTo>
                  <a:pt x="6079904" y="4319041"/>
                  <a:pt x="6120430" y="4305718"/>
                  <a:pt x="6113787" y="4325865"/>
                </a:cubicBezTo>
                <a:cubicBezTo>
                  <a:pt x="6073593" y="4339514"/>
                  <a:pt x="6086548" y="4332365"/>
                  <a:pt x="6039710" y="4352512"/>
                </a:cubicBezTo>
                <a:cubicBezTo>
                  <a:pt x="6046354" y="4339189"/>
                  <a:pt x="6066617" y="4325540"/>
                  <a:pt x="5999517" y="4345688"/>
                </a:cubicBezTo>
                <a:cubicBezTo>
                  <a:pt x="5999517" y="4365835"/>
                  <a:pt x="5965966" y="4399306"/>
                  <a:pt x="5979254" y="4419454"/>
                </a:cubicBezTo>
                <a:cubicBezTo>
                  <a:pt x="5999517" y="4406130"/>
                  <a:pt x="6052998" y="4406455"/>
                  <a:pt x="6039710" y="4393132"/>
                </a:cubicBezTo>
                <a:cubicBezTo>
                  <a:pt x="6079904" y="4386308"/>
                  <a:pt x="6012804" y="4419779"/>
                  <a:pt x="5986229" y="4433102"/>
                </a:cubicBezTo>
                <a:cubicBezTo>
                  <a:pt x="5992873" y="4446425"/>
                  <a:pt x="5979254" y="4466898"/>
                  <a:pt x="5972610" y="4480221"/>
                </a:cubicBezTo>
                <a:cubicBezTo>
                  <a:pt x="5972610" y="4493870"/>
                  <a:pt x="5979586" y="4500694"/>
                  <a:pt x="6013136" y="4493870"/>
                </a:cubicBezTo>
                <a:cubicBezTo>
                  <a:pt x="5952679" y="4527340"/>
                  <a:pt x="5979254" y="4547488"/>
                  <a:pt x="5905509" y="4574460"/>
                </a:cubicBezTo>
                <a:cubicBezTo>
                  <a:pt x="5912153" y="4580959"/>
                  <a:pt x="5925440" y="4567635"/>
                  <a:pt x="5952347" y="4553987"/>
                </a:cubicBezTo>
                <a:cubicBezTo>
                  <a:pt x="5972610" y="4580959"/>
                  <a:pt x="5898866" y="4574460"/>
                  <a:pt x="5898866" y="4594607"/>
                </a:cubicBezTo>
                <a:cubicBezTo>
                  <a:pt x="5845053" y="4581284"/>
                  <a:pt x="5992873" y="4506868"/>
                  <a:pt x="5905509" y="4513692"/>
                </a:cubicBezTo>
                <a:cubicBezTo>
                  <a:pt x="5925772" y="4506868"/>
                  <a:pt x="5925440" y="4507193"/>
                  <a:pt x="5945703" y="4500694"/>
                </a:cubicBezTo>
                <a:cubicBezTo>
                  <a:pt x="5898534" y="4500694"/>
                  <a:pt x="5999517" y="4433102"/>
                  <a:pt x="5912153" y="4466898"/>
                </a:cubicBezTo>
                <a:cubicBezTo>
                  <a:pt x="5945703" y="4433102"/>
                  <a:pt x="5972610" y="4386308"/>
                  <a:pt x="5925772" y="4372660"/>
                </a:cubicBezTo>
                <a:cubicBezTo>
                  <a:pt x="5965966" y="4366160"/>
                  <a:pt x="5959323" y="4359336"/>
                  <a:pt x="5986229" y="4345688"/>
                </a:cubicBezTo>
                <a:cubicBezTo>
                  <a:pt x="5952347" y="4319041"/>
                  <a:pt x="6013136" y="4265098"/>
                  <a:pt x="6013136" y="4238126"/>
                </a:cubicBezTo>
                <a:cubicBezTo>
                  <a:pt x="5959323" y="4224803"/>
                  <a:pt x="5965966" y="4184508"/>
                  <a:pt x="5972610" y="4151037"/>
                </a:cubicBezTo>
                <a:cubicBezTo>
                  <a:pt x="5972610" y="4130889"/>
                  <a:pt x="5979254" y="4110742"/>
                  <a:pt x="5972610" y="4090594"/>
                </a:cubicBezTo>
                <a:cubicBezTo>
                  <a:pt x="5965966" y="4077271"/>
                  <a:pt x="5959323" y="4063948"/>
                  <a:pt x="5932416" y="4057123"/>
                </a:cubicBezTo>
                <a:cubicBezTo>
                  <a:pt x="5831765" y="4104243"/>
                  <a:pt x="5784596" y="4130889"/>
                  <a:pt x="5710519" y="4151037"/>
                </a:cubicBezTo>
                <a:cubicBezTo>
                  <a:pt x="5697232" y="4151037"/>
                  <a:pt x="5697232" y="4157536"/>
                  <a:pt x="5690256" y="4164360"/>
                </a:cubicBezTo>
                <a:cubicBezTo>
                  <a:pt x="5703876" y="4164360"/>
                  <a:pt x="5744070" y="4171184"/>
                  <a:pt x="5690256" y="4198156"/>
                </a:cubicBezTo>
                <a:cubicBezTo>
                  <a:pt x="5710519" y="4171184"/>
                  <a:pt x="5657038" y="4177684"/>
                  <a:pt x="5643419" y="4164360"/>
                </a:cubicBezTo>
                <a:cubicBezTo>
                  <a:pt x="5603225" y="4184508"/>
                  <a:pt x="5576318" y="4184508"/>
                  <a:pt x="5549412" y="4184508"/>
                </a:cubicBezTo>
                <a:cubicBezTo>
                  <a:pt x="5515861" y="4204655"/>
                  <a:pt x="5508886" y="4211804"/>
                  <a:pt x="5495598" y="4231952"/>
                </a:cubicBezTo>
                <a:cubicBezTo>
                  <a:pt x="5468692" y="4225128"/>
                  <a:pt x="5482311" y="4211804"/>
                  <a:pt x="5441785" y="4218304"/>
                </a:cubicBezTo>
                <a:cubicBezTo>
                  <a:pt x="5441785" y="4238451"/>
                  <a:pt x="5448761" y="4258599"/>
                  <a:pt x="5455405" y="4278746"/>
                </a:cubicBezTo>
                <a:cubicBezTo>
                  <a:pt x="5455405" y="4298894"/>
                  <a:pt x="5448761" y="4319041"/>
                  <a:pt x="5435142" y="4352512"/>
                </a:cubicBezTo>
                <a:cubicBezTo>
                  <a:pt x="5462048" y="4339189"/>
                  <a:pt x="5475668" y="4332689"/>
                  <a:pt x="5469024" y="4325865"/>
                </a:cubicBezTo>
                <a:cubicBezTo>
                  <a:pt x="5502574" y="4325865"/>
                  <a:pt x="5482311" y="4352512"/>
                  <a:pt x="5462048" y="4366160"/>
                </a:cubicBezTo>
                <a:cubicBezTo>
                  <a:pt x="5549412" y="4346013"/>
                  <a:pt x="5482311" y="4399631"/>
                  <a:pt x="5563031" y="4393132"/>
                </a:cubicBezTo>
                <a:cubicBezTo>
                  <a:pt x="5603225" y="4366160"/>
                  <a:pt x="5616512" y="4352512"/>
                  <a:pt x="5609869" y="4339189"/>
                </a:cubicBezTo>
                <a:cubicBezTo>
                  <a:pt x="5630132" y="4325540"/>
                  <a:pt x="5656706" y="4312542"/>
                  <a:pt x="5669993" y="4305718"/>
                </a:cubicBezTo>
                <a:cubicBezTo>
                  <a:pt x="5710519" y="4285570"/>
                  <a:pt x="5643419" y="4325865"/>
                  <a:pt x="5683613" y="4305718"/>
                </a:cubicBezTo>
                <a:cubicBezTo>
                  <a:pt x="5650062" y="4319041"/>
                  <a:pt x="5616512" y="4352512"/>
                  <a:pt x="5609869" y="4366160"/>
                </a:cubicBezTo>
                <a:cubicBezTo>
                  <a:pt x="5616512" y="4372660"/>
                  <a:pt x="5636775" y="4359336"/>
                  <a:pt x="5636775" y="4366160"/>
                </a:cubicBezTo>
                <a:cubicBezTo>
                  <a:pt x="5683945" y="4339189"/>
                  <a:pt x="5657038" y="4346013"/>
                  <a:pt x="5663682" y="4325865"/>
                </a:cubicBezTo>
                <a:cubicBezTo>
                  <a:pt x="5717495" y="4305718"/>
                  <a:pt x="5636775" y="4352512"/>
                  <a:pt x="5697232" y="4332365"/>
                </a:cubicBezTo>
                <a:cubicBezTo>
                  <a:pt x="5764333" y="4305393"/>
                  <a:pt x="5730782" y="4292069"/>
                  <a:pt x="5744402" y="4271922"/>
                </a:cubicBezTo>
                <a:cubicBezTo>
                  <a:pt x="5798215" y="4278746"/>
                  <a:pt x="5744070" y="4346013"/>
                  <a:pt x="5770976" y="4366160"/>
                </a:cubicBezTo>
                <a:cubicBezTo>
                  <a:pt x="5723807" y="4406455"/>
                  <a:pt x="5791239" y="4426603"/>
                  <a:pt x="5623488" y="4480221"/>
                </a:cubicBezTo>
                <a:cubicBezTo>
                  <a:pt x="5589606" y="4480221"/>
                  <a:pt x="5515861" y="4500369"/>
                  <a:pt x="5522505" y="4466898"/>
                </a:cubicBezTo>
                <a:cubicBezTo>
                  <a:pt x="5421854" y="4527340"/>
                  <a:pt x="5589606" y="4500369"/>
                  <a:pt x="5575986" y="4513692"/>
                </a:cubicBezTo>
                <a:cubicBezTo>
                  <a:pt x="5535792" y="4533840"/>
                  <a:pt x="5562699" y="4507193"/>
                  <a:pt x="5508886" y="4533840"/>
                </a:cubicBezTo>
                <a:cubicBezTo>
                  <a:pt x="5522505" y="4513692"/>
                  <a:pt x="5515861" y="4513692"/>
                  <a:pt x="5475668" y="4520516"/>
                </a:cubicBezTo>
                <a:cubicBezTo>
                  <a:pt x="5475668" y="4533840"/>
                  <a:pt x="5462048" y="4560811"/>
                  <a:pt x="5522505" y="4533840"/>
                </a:cubicBezTo>
                <a:cubicBezTo>
                  <a:pt x="5502242" y="4553987"/>
                  <a:pt x="5502242" y="4574460"/>
                  <a:pt x="5522505" y="4581284"/>
                </a:cubicBezTo>
                <a:cubicBezTo>
                  <a:pt x="5482311" y="4594607"/>
                  <a:pt x="5482311" y="4581284"/>
                  <a:pt x="5448761" y="4594607"/>
                </a:cubicBezTo>
                <a:cubicBezTo>
                  <a:pt x="5435142" y="4601431"/>
                  <a:pt x="5428498" y="4607605"/>
                  <a:pt x="5428498" y="4614430"/>
                </a:cubicBezTo>
                <a:cubicBezTo>
                  <a:pt x="5414879" y="4607605"/>
                  <a:pt x="5347778" y="4634577"/>
                  <a:pt x="5320871" y="4634577"/>
                </a:cubicBezTo>
                <a:cubicBezTo>
                  <a:pt x="5307584" y="4648225"/>
                  <a:pt x="5287321" y="4668373"/>
                  <a:pt x="5240484" y="4682021"/>
                </a:cubicBezTo>
                <a:cubicBezTo>
                  <a:pt x="5240484" y="4668373"/>
                  <a:pt x="5274034" y="4668373"/>
                  <a:pt x="5247127" y="4661549"/>
                </a:cubicBezTo>
                <a:cubicBezTo>
                  <a:pt x="5180027" y="4688520"/>
                  <a:pt x="5220221" y="4695020"/>
                  <a:pt x="5233508" y="4695020"/>
                </a:cubicBezTo>
                <a:cubicBezTo>
                  <a:pt x="5213577" y="4701844"/>
                  <a:pt x="5213577" y="4701844"/>
                  <a:pt x="5193646" y="4715167"/>
                </a:cubicBezTo>
                <a:cubicBezTo>
                  <a:pt x="5220221" y="4735315"/>
                  <a:pt x="5166407" y="4775935"/>
                  <a:pt x="5260414" y="4762611"/>
                </a:cubicBezTo>
                <a:cubicBezTo>
                  <a:pt x="5300941" y="4742464"/>
                  <a:pt x="5293965" y="4735315"/>
                  <a:pt x="5334491" y="4721991"/>
                </a:cubicBezTo>
                <a:cubicBezTo>
                  <a:pt x="5368041" y="4701844"/>
                  <a:pt x="5354422" y="4721991"/>
                  <a:pt x="5387972" y="4708668"/>
                </a:cubicBezTo>
                <a:cubicBezTo>
                  <a:pt x="5408235" y="4721991"/>
                  <a:pt x="5307584" y="4789258"/>
                  <a:pt x="5421854" y="4748963"/>
                </a:cubicBezTo>
                <a:cubicBezTo>
                  <a:pt x="5435142" y="4762286"/>
                  <a:pt x="5394615" y="4788933"/>
                  <a:pt x="5408235" y="4788933"/>
                </a:cubicBezTo>
                <a:cubicBezTo>
                  <a:pt x="5307584" y="4822729"/>
                  <a:pt x="5515861" y="4789258"/>
                  <a:pt x="5502242" y="4829553"/>
                </a:cubicBezTo>
                <a:cubicBezTo>
                  <a:pt x="5522505" y="4822729"/>
                  <a:pt x="5522505" y="4815905"/>
                  <a:pt x="5536124" y="4809406"/>
                </a:cubicBezTo>
                <a:cubicBezTo>
                  <a:pt x="5515861" y="4762286"/>
                  <a:pt x="5522505" y="4708668"/>
                  <a:pt x="5508886" y="4648225"/>
                </a:cubicBezTo>
                <a:cubicBezTo>
                  <a:pt x="5556055" y="4648225"/>
                  <a:pt x="5529149" y="4701844"/>
                  <a:pt x="5603225" y="4688195"/>
                </a:cubicBezTo>
                <a:cubicBezTo>
                  <a:pt x="5609869" y="4701844"/>
                  <a:pt x="5582962" y="4695020"/>
                  <a:pt x="5556388" y="4715167"/>
                </a:cubicBezTo>
                <a:cubicBezTo>
                  <a:pt x="5582962" y="4769110"/>
                  <a:pt x="5643751" y="4796082"/>
                  <a:pt x="5657038" y="4836377"/>
                </a:cubicBezTo>
                <a:cubicBezTo>
                  <a:pt x="5737758" y="4816230"/>
                  <a:pt x="5757689" y="4842876"/>
                  <a:pt x="5751045" y="4863024"/>
                </a:cubicBezTo>
                <a:cubicBezTo>
                  <a:pt x="5751045" y="4883171"/>
                  <a:pt x="5777952" y="4896820"/>
                  <a:pt x="5804859" y="4910143"/>
                </a:cubicBezTo>
                <a:cubicBezTo>
                  <a:pt x="5811502" y="4916967"/>
                  <a:pt x="5818146" y="4916967"/>
                  <a:pt x="5824790" y="4923791"/>
                </a:cubicBezTo>
                <a:cubicBezTo>
                  <a:pt x="5831765" y="4943939"/>
                  <a:pt x="5811502" y="4883171"/>
                  <a:pt x="5838409" y="4963761"/>
                </a:cubicBezTo>
                <a:cubicBezTo>
                  <a:pt x="5838409" y="4963761"/>
                  <a:pt x="5838409" y="4963761"/>
                  <a:pt x="5845053" y="4963761"/>
                </a:cubicBezTo>
                <a:cubicBezTo>
                  <a:pt x="5845053" y="4970586"/>
                  <a:pt x="5845053" y="4970586"/>
                  <a:pt x="5845053" y="4970586"/>
                </a:cubicBezTo>
                <a:cubicBezTo>
                  <a:pt x="5845053" y="4977085"/>
                  <a:pt x="5845053" y="4990733"/>
                  <a:pt x="5824790" y="4997557"/>
                </a:cubicBezTo>
                <a:cubicBezTo>
                  <a:pt x="5871959" y="4997557"/>
                  <a:pt x="5871627" y="5017705"/>
                  <a:pt x="5864983" y="5037852"/>
                </a:cubicBezTo>
                <a:cubicBezTo>
                  <a:pt x="5864983" y="5051501"/>
                  <a:pt x="5858340" y="5064499"/>
                  <a:pt x="5851364" y="5071323"/>
                </a:cubicBezTo>
                <a:cubicBezTo>
                  <a:pt x="5851364" y="5078147"/>
                  <a:pt x="5851364" y="5078147"/>
                  <a:pt x="5851364" y="5078147"/>
                </a:cubicBezTo>
                <a:cubicBezTo>
                  <a:pt x="5851364" y="5084646"/>
                  <a:pt x="5851364" y="5084646"/>
                  <a:pt x="5851364" y="5084646"/>
                </a:cubicBezTo>
                <a:cubicBezTo>
                  <a:pt x="5851364" y="5084646"/>
                  <a:pt x="5851364" y="5084646"/>
                  <a:pt x="5851364" y="5091471"/>
                </a:cubicBezTo>
                <a:cubicBezTo>
                  <a:pt x="5851364" y="5091471"/>
                  <a:pt x="5851364" y="5098295"/>
                  <a:pt x="5851364" y="5105119"/>
                </a:cubicBezTo>
                <a:cubicBezTo>
                  <a:pt x="5790907" y="5125266"/>
                  <a:pt x="5764333" y="5124941"/>
                  <a:pt x="5724139" y="5131441"/>
                </a:cubicBezTo>
                <a:cubicBezTo>
                  <a:pt x="5717495" y="5131441"/>
                  <a:pt x="5710519" y="5125266"/>
                  <a:pt x="5710519" y="5125266"/>
                </a:cubicBezTo>
                <a:cubicBezTo>
                  <a:pt x="5710519" y="5118442"/>
                  <a:pt x="5703876" y="5118442"/>
                  <a:pt x="5703876" y="5111618"/>
                </a:cubicBezTo>
                <a:cubicBezTo>
                  <a:pt x="5703876" y="5111618"/>
                  <a:pt x="5697232" y="5105119"/>
                  <a:pt x="5697232" y="5098295"/>
                </a:cubicBezTo>
                <a:cubicBezTo>
                  <a:pt x="5690589" y="5084971"/>
                  <a:pt x="5683945" y="5078147"/>
                  <a:pt x="5643419" y="5091471"/>
                </a:cubicBezTo>
                <a:cubicBezTo>
                  <a:pt x="5643419" y="5111618"/>
                  <a:pt x="5609536" y="5138590"/>
                  <a:pt x="5575986" y="5165237"/>
                </a:cubicBezTo>
                <a:cubicBezTo>
                  <a:pt x="5569343" y="5172061"/>
                  <a:pt x="5563031" y="5178885"/>
                  <a:pt x="5549412" y="5185709"/>
                </a:cubicBezTo>
                <a:cubicBezTo>
                  <a:pt x="5542768" y="5192208"/>
                  <a:pt x="5536124" y="5199032"/>
                  <a:pt x="5529149" y="5205856"/>
                </a:cubicBezTo>
                <a:cubicBezTo>
                  <a:pt x="5515861" y="5219180"/>
                  <a:pt x="5508886" y="5232503"/>
                  <a:pt x="5502242" y="5245827"/>
                </a:cubicBezTo>
                <a:cubicBezTo>
                  <a:pt x="5495598" y="5252651"/>
                  <a:pt x="5455405" y="5259475"/>
                  <a:pt x="5469024" y="5265974"/>
                </a:cubicBezTo>
                <a:cubicBezTo>
                  <a:pt x="5415211" y="5286447"/>
                  <a:pt x="5381660" y="5286447"/>
                  <a:pt x="5361397" y="5279622"/>
                </a:cubicBezTo>
                <a:cubicBezTo>
                  <a:pt x="5368041" y="5292946"/>
                  <a:pt x="5341134" y="5313093"/>
                  <a:pt x="5327515" y="5346564"/>
                </a:cubicBezTo>
                <a:cubicBezTo>
                  <a:pt x="5307584" y="5340065"/>
                  <a:pt x="5274034" y="5380360"/>
                  <a:pt x="5274034" y="5360212"/>
                </a:cubicBezTo>
                <a:cubicBezTo>
                  <a:pt x="5247127" y="5373536"/>
                  <a:pt x="5273702" y="5380360"/>
                  <a:pt x="5293965" y="5373536"/>
                </a:cubicBezTo>
                <a:cubicBezTo>
                  <a:pt x="5280345" y="5393683"/>
                  <a:pt x="5260747" y="5400182"/>
                  <a:pt x="5267390" y="5413831"/>
                </a:cubicBezTo>
                <a:cubicBezTo>
                  <a:pt x="5226864" y="5427154"/>
                  <a:pt x="5220221" y="5440802"/>
                  <a:pt x="5193646" y="5440802"/>
                </a:cubicBezTo>
                <a:cubicBezTo>
                  <a:pt x="5193646" y="5447627"/>
                  <a:pt x="5213245" y="5447627"/>
                  <a:pt x="5213245" y="5454126"/>
                </a:cubicBezTo>
                <a:cubicBezTo>
                  <a:pt x="5179695" y="5460950"/>
                  <a:pt x="5180027" y="5454451"/>
                  <a:pt x="5146144" y="5467774"/>
                </a:cubicBezTo>
                <a:cubicBezTo>
                  <a:pt x="5146144" y="5460950"/>
                  <a:pt x="5159764" y="5454126"/>
                  <a:pt x="5173383" y="5447627"/>
                </a:cubicBezTo>
                <a:cubicBezTo>
                  <a:pt x="5180027" y="5440802"/>
                  <a:pt x="5193314" y="5433978"/>
                  <a:pt x="5213245" y="5427154"/>
                </a:cubicBezTo>
                <a:cubicBezTo>
                  <a:pt x="5233508" y="5407007"/>
                  <a:pt x="5267390" y="5394008"/>
                  <a:pt x="5267390" y="5380360"/>
                </a:cubicBezTo>
                <a:cubicBezTo>
                  <a:pt x="5220221" y="5394008"/>
                  <a:pt x="5253439" y="5407007"/>
                  <a:pt x="5199958" y="5420655"/>
                </a:cubicBezTo>
                <a:cubicBezTo>
                  <a:pt x="5199958" y="5413831"/>
                  <a:pt x="5173383" y="5420655"/>
                  <a:pt x="5166407" y="5420655"/>
                </a:cubicBezTo>
                <a:cubicBezTo>
                  <a:pt x="5119570" y="5440802"/>
                  <a:pt x="5079044" y="5467449"/>
                  <a:pt x="5059113" y="5487597"/>
                </a:cubicBezTo>
                <a:cubicBezTo>
                  <a:pt x="5045494" y="5507744"/>
                  <a:pt x="5045494" y="5521392"/>
                  <a:pt x="5065757" y="5528217"/>
                </a:cubicBezTo>
                <a:cubicBezTo>
                  <a:pt x="5025563" y="5554863"/>
                  <a:pt x="5018587" y="5541540"/>
                  <a:pt x="4937867" y="5568512"/>
                </a:cubicBezTo>
                <a:cubicBezTo>
                  <a:pt x="4937867" y="5568512"/>
                  <a:pt x="4937867" y="5568512"/>
                  <a:pt x="4931223" y="5561687"/>
                </a:cubicBezTo>
                <a:cubicBezTo>
                  <a:pt x="4924580" y="5568512"/>
                  <a:pt x="4897673" y="5575336"/>
                  <a:pt x="4891029" y="5568512"/>
                </a:cubicBezTo>
                <a:cubicBezTo>
                  <a:pt x="4823929" y="5595483"/>
                  <a:pt x="4796690" y="5615631"/>
                  <a:pt x="4749853" y="5642278"/>
                </a:cubicBezTo>
                <a:cubicBezTo>
                  <a:pt x="4669133" y="5655926"/>
                  <a:pt x="4440925" y="5776811"/>
                  <a:pt x="4427637" y="5736516"/>
                </a:cubicBezTo>
                <a:cubicBezTo>
                  <a:pt x="4387111" y="5743015"/>
                  <a:pt x="4353561" y="5729692"/>
                  <a:pt x="4340274" y="5736516"/>
                </a:cubicBezTo>
                <a:cubicBezTo>
                  <a:pt x="4300080" y="5722868"/>
                  <a:pt x="4239291" y="5722868"/>
                  <a:pt x="4152259" y="5736516"/>
                </a:cubicBezTo>
                <a:cubicBezTo>
                  <a:pt x="4165547" y="5702720"/>
                  <a:pt x="3956937" y="5769987"/>
                  <a:pt x="3990487" y="5729692"/>
                </a:cubicBezTo>
                <a:cubicBezTo>
                  <a:pt x="4004107" y="5722868"/>
                  <a:pt x="4024370" y="5716043"/>
                  <a:pt x="4037657" y="5709544"/>
                </a:cubicBezTo>
                <a:cubicBezTo>
                  <a:pt x="4017726" y="5702720"/>
                  <a:pt x="4044633" y="5676073"/>
                  <a:pt x="4071539" y="5649102"/>
                </a:cubicBezTo>
                <a:cubicBezTo>
                  <a:pt x="4098446" y="5622130"/>
                  <a:pt x="4125021" y="5595158"/>
                  <a:pt x="4077851" y="5588334"/>
                </a:cubicBezTo>
                <a:cubicBezTo>
                  <a:pt x="3990487" y="5628629"/>
                  <a:pt x="4011082" y="5662425"/>
                  <a:pt x="3876549" y="5709544"/>
                </a:cubicBezTo>
                <a:cubicBezTo>
                  <a:pt x="3876549" y="5702720"/>
                  <a:pt x="3876549" y="5695896"/>
                  <a:pt x="3863262" y="5702720"/>
                </a:cubicBezTo>
                <a:cubicBezTo>
                  <a:pt x="3816092" y="5709544"/>
                  <a:pt x="3849642" y="5716368"/>
                  <a:pt x="3829379" y="5722868"/>
                </a:cubicBezTo>
                <a:cubicBezTo>
                  <a:pt x="3795829" y="5729692"/>
                  <a:pt x="3795829" y="5729692"/>
                  <a:pt x="3809116" y="5716043"/>
                </a:cubicBezTo>
                <a:cubicBezTo>
                  <a:pt x="3715109" y="5763163"/>
                  <a:pt x="3695178" y="5736191"/>
                  <a:pt x="3574265" y="5783310"/>
                </a:cubicBezTo>
                <a:cubicBezTo>
                  <a:pt x="3580909" y="5769987"/>
                  <a:pt x="3594195" y="5756338"/>
                  <a:pt x="3527095" y="5776486"/>
                </a:cubicBezTo>
                <a:cubicBezTo>
                  <a:pt x="3542043" y="5761538"/>
                  <a:pt x="3538389" y="5750164"/>
                  <a:pt x="3507164" y="5756663"/>
                </a:cubicBezTo>
                <a:lnTo>
                  <a:pt x="3507164" y="5756338"/>
                </a:lnTo>
                <a:cubicBezTo>
                  <a:pt x="3527427" y="5749514"/>
                  <a:pt x="3547358" y="5729692"/>
                  <a:pt x="3574265" y="5716043"/>
                </a:cubicBezTo>
                <a:cubicBezTo>
                  <a:pt x="3621434" y="5689397"/>
                  <a:pt x="3661628" y="5669249"/>
                  <a:pt x="3648009" y="5655926"/>
                </a:cubicBezTo>
                <a:cubicBezTo>
                  <a:pt x="3668272" y="5649102"/>
                  <a:pt x="3701822" y="5635453"/>
                  <a:pt x="3708466" y="5622130"/>
                </a:cubicBezTo>
                <a:cubicBezTo>
                  <a:pt x="3721753" y="5622130"/>
                  <a:pt x="3728729" y="5622130"/>
                  <a:pt x="3735372" y="5622130"/>
                </a:cubicBezTo>
                <a:cubicBezTo>
                  <a:pt x="3816092" y="5581835"/>
                  <a:pt x="3775898" y="5561687"/>
                  <a:pt x="3856286" y="5528217"/>
                </a:cubicBezTo>
                <a:cubicBezTo>
                  <a:pt x="3822736" y="5514568"/>
                  <a:pt x="3795829" y="5514893"/>
                  <a:pt x="3816092" y="5481097"/>
                </a:cubicBezTo>
                <a:cubicBezTo>
                  <a:pt x="3755635" y="5501245"/>
                  <a:pt x="3809449" y="5507744"/>
                  <a:pt x="3762279" y="5514568"/>
                </a:cubicBezTo>
                <a:cubicBezTo>
                  <a:pt x="3769255" y="5514568"/>
                  <a:pt x="3775898" y="5514568"/>
                  <a:pt x="3775898" y="5521392"/>
                </a:cubicBezTo>
                <a:cubicBezTo>
                  <a:pt x="3762279" y="5527892"/>
                  <a:pt x="3715109" y="5548364"/>
                  <a:pt x="3721753" y="5555188"/>
                </a:cubicBezTo>
                <a:cubicBezTo>
                  <a:pt x="3688203" y="5561687"/>
                  <a:pt x="3708466" y="5541540"/>
                  <a:pt x="3715109" y="5541540"/>
                </a:cubicBezTo>
                <a:cubicBezTo>
                  <a:pt x="3674915" y="5554863"/>
                  <a:pt x="3654652" y="5568512"/>
                  <a:pt x="3627746" y="5575336"/>
                </a:cubicBezTo>
                <a:cubicBezTo>
                  <a:pt x="3614459" y="5595483"/>
                  <a:pt x="3688203" y="5562012"/>
                  <a:pt x="3701490" y="5575336"/>
                </a:cubicBezTo>
                <a:cubicBezTo>
                  <a:pt x="3667940" y="5588659"/>
                  <a:pt x="3594195" y="5601982"/>
                  <a:pt x="3614459" y="5615306"/>
                </a:cubicBezTo>
                <a:cubicBezTo>
                  <a:pt x="3587552" y="5628954"/>
                  <a:pt x="3587884" y="5622130"/>
                  <a:pt x="3587884" y="5615306"/>
                </a:cubicBezTo>
                <a:cubicBezTo>
                  <a:pt x="3574265" y="5622130"/>
                  <a:pt x="3567289" y="5628954"/>
                  <a:pt x="3547358" y="5635778"/>
                </a:cubicBezTo>
                <a:cubicBezTo>
                  <a:pt x="3574265" y="5628954"/>
                  <a:pt x="3574265" y="5628954"/>
                  <a:pt x="3567621" y="5635778"/>
                </a:cubicBezTo>
                <a:cubicBezTo>
                  <a:pt x="3540715" y="5649102"/>
                  <a:pt x="3533739" y="5655926"/>
                  <a:pt x="3513476" y="5662750"/>
                </a:cubicBezTo>
                <a:cubicBezTo>
                  <a:pt x="3473282" y="5669249"/>
                  <a:pt x="3399206" y="5709544"/>
                  <a:pt x="3426112" y="5716043"/>
                </a:cubicBezTo>
                <a:cubicBezTo>
                  <a:pt x="3365655" y="5729692"/>
                  <a:pt x="3332437" y="5756338"/>
                  <a:pt x="3319150" y="5769662"/>
                </a:cubicBezTo>
                <a:cubicBezTo>
                  <a:pt x="3292243" y="5776486"/>
                  <a:pt x="3285268" y="5776486"/>
                  <a:pt x="3298887" y="5769662"/>
                </a:cubicBezTo>
                <a:cubicBezTo>
                  <a:pt x="3204880" y="5803458"/>
                  <a:pt x="3184617" y="5830104"/>
                  <a:pt x="3184617" y="5850252"/>
                </a:cubicBezTo>
                <a:lnTo>
                  <a:pt x="3190596" y="5862600"/>
                </a:lnTo>
                <a:lnTo>
                  <a:pt x="3191261" y="5864550"/>
                </a:lnTo>
                <a:lnTo>
                  <a:pt x="3191261" y="5884048"/>
                </a:lnTo>
                <a:lnTo>
                  <a:pt x="3197240" y="5881773"/>
                </a:lnTo>
                <a:lnTo>
                  <a:pt x="3197904" y="5884048"/>
                </a:lnTo>
                <a:lnTo>
                  <a:pt x="3197904" y="5881448"/>
                </a:lnTo>
                <a:lnTo>
                  <a:pt x="3212188" y="5874949"/>
                </a:lnTo>
                <a:cubicBezTo>
                  <a:pt x="3216506" y="5872349"/>
                  <a:pt x="3218167" y="5870724"/>
                  <a:pt x="3218167" y="5870724"/>
                </a:cubicBezTo>
                <a:cubicBezTo>
                  <a:pt x="3218167" y="5877223"/>
                  <a:pt x="3224811" y="5890872"/>
                  <a:pt x="3204880" y="5911019"/>
                </a:cubicBezTo>
                <a:cubicBezTo>
                  <a:pt x="3211523" y="5911019"/>
                  <a:pt x="3231454" y="5904195"/>
                  <a:pt x="3244741" y="5904195"/>
                </a:cubicBezTo>
                <a:cubicBezTo>
                  <a:pt x="3258361" y="5911019"/>
                  <a:pt x="3271980" y="5917843"/>
                  <a:pt x="3285268" y="5931167"/>
                </a:cubicBezTo>
                <a:cubicBezTo>
                  <a:pt x="3291911" y="5931167"/>
                  <a:pt x="3298887" y="5937666"/>
                  <a:pt x="3305530" y="5937666"/>
                </a:cubicBezTo>
                <a:cubicBezTo>
                  <a:pt x="3312174" y="5944490"/>
                  <a:pt x="3318818" y="5944490"/>
                  <a:pt x="3325461" y="5950989"/>
                </a:cubicBezTo>
                <a:cubicBezTo>
                  <a:pt x="3352368" y="5957813"/>
                  <a:pt x="3372631" y="5978286"/>
                  <a:pt x="3372631" y="5998433"/>
                </a:cubicBezTo>
                <a:cubicBezTo>
                  <a:pt x="3379275" y="5998433"/>
                  <a:pt x="3399538" y="5991609"/>
                  <a:pt x="3413157" y="5991609"/>
                </a:cubicBezTo>
                <a:cubicBezTo>
                  <a:pt x="3413157" y="5991609"/>
                  <a:pt x="3419468" y="5991609"/>
                  <a:pt x="3419468" y="5998433"/>
                </a:cubicBezTo>
                <a:cubicBezTo>
                  <a:pt x="3419468" y="5998433"/>
                  <a:pt x="3426112" y="5998433"/>
                  <a:pt x="3426112" y="5998433"/>
                </a:cubicBezTo>
                <a:cubicBezTo>
                  <a:pt x="3433088" y="6004933"/>
                  <a:pt x="3439731" y="6005258"/>
                  <a:pt x="3446375" y="6005258"/>
                </a:cubicBezTo>
                <a:cubicBezTo>
                  <a:pt x="3459994" y="6011757"/>
                  <a:pt x="3473614" y="6018256"/>
                  <a:pt x="3486901" y="6025080"/>
                </a:cubicBezTo>
                <a:cubicBezTo>
                  <a:pt x="3513808" y="6031579"/>
                  <a:pt x="3540715" y="6038728"/>
                  <a:pt x="3547358" y="6065375"/>
                </a:cubicBezTo>
                <a:cubicBezTo>
                  <a:pt x="3574265" y="6052052"/>
                  <a:pt x="3580909" y="6045228"/>
                  <a:pt x="3594528" y="6038404"/>
                </a:cubicBezTo>
                <a:cubicBezTo>
                  <a:pt x="3621434" y="6031579"/>
                  <a:pt x="3601171" y="6058551"/>
                  <a:pt x="3648009" y="6038404"/>
                </a:cubicBezTo>
                <a:cubicBezTo>
                  <a:pt x="3641365" y="6051727"/>
                  <a:pt x="3621102" y="6065375"/>
                  <a:pt x="3634722" y="6072199"/>
                </a:cubicBezTo>
                <a:cubicBezTo>
                  <a:pt x="3654652" y="6065375"/>
                  <a:pt x="3668272" y="6058551"/>
                  <a:pt x="3668272" y="6058551"/>
                </a:cubicBezTo>
                <a:cubicBezTo>
                  <a:pt x="3654985" y="6078699"/>
                  <a:pt x="3661628" y="6105670"/>
                  <a:pt x="3648009" y="6132642"/>
                </a:cubicBezTo>
                <a:cubicBezTo>
                  <a:pt x="3641365" y="6152789"/>
                  <a:pt x="3627746" y="6172937"/>
                  <a:pt x="3607483" y="6193084"/>
                </a:cubicBezTo>
                <a:cubicBezTo>
                  <a:pt x="3587552" y="6213232"/>
                  <a:pt x="3547358" y="6226555"/>
                  <a:pt x="3500521" y="6253527"/>
                </a:cubicBezTo>
                <a:cubicBezTo>
                  <a:pt x="3574265" y="6266850"/>
                  <a:pt x="3721753" y="6219731"/>
                  <a:pt x="3795829" y="6226555"/>
                </a:cubicBezTo>
                <a:cubicBezTo>
                  <a:pt x="3782210" y="6239879"/>
                  <a:pt x="3748660" y="6260351"/>
                  <a:pt x="3715109" y="6273674"/>
                </a:cubicBezTo>
                <a:cubicBezTo>
                  <a:pt x="3681559" y="6287323"/>
                  <a:pt x="3648009" y="6307145"/>
                  <a:pt x="3627746" y="6320794"/>
                </a:cubicBezTo>
                <a:cubicBezTo>
                  <a:pt x="3594195" y="6320794"/>
                  <a:pt x="3507164" y="6354264"/>
                  <a:pt x="3507164" y="6367913"/>
                </a:cubicBezTo>
                <a:cubicBezTo>
                  <a:pt x="3486901" y="6367913"/>
                  <a:pt x="3473282" y="6367913"/>
                  <a:pt x="3459994" y="6361089"/>
                </a:cubicBezTo>
                <a:cubicBezTo>
                  <a:pt x="3453351" y="6361089"/>
                  <a:pt x="3446375" y="6354264"/>
                  <a:pt x="3439731" y="6347765"/>
                </a:cubicBezTo>
                <a:cubicBezTo>
                  <a:pt x="3426444" y="6334117"/>
                  <a:pt x="3413157" y="6313969"/>
                  <a:pt x="3392894" y="6307145"/>
                </a:cubicBezTo>
                <a:cubicBezTo>
                  <a:pt x="3265337" y="6347440"/>
                  <a:pt x="3318818" y="6374412"/>
                  <a:pt x="3150734" y="6421531"/>
                </a:cubicBezTo>
                <a:cubicBezTo>
                  <a:pt x="3130471" y="6421531"/>
                  <a:pt x="3110540" y="6421531"/>
                  <a:pt x="3076990" y="6428030"/>
                </a:cubicBezTo>
                <a:cubicBezTo>
                  <a:pt x="3063371" y="6434855"/>
                  <a:pt x="3057059" y="6441679"/>
                  <a:pt x="3030153" y="6455327"/>
                </a:cubicBezTo>
                <a:cubicBezTo>
                  <a:pt x="2982983" y="6461826"/>
                  <a:pt x="2969696" y="6455002"/>
                  <a:pt x="2909239" y="6475150"/>
                </a:cubicBezTo>
                <a:cubicBezTo>
                  <a:pt x="2909239" y="6455002"/>
                  <a:pt x="2868713" y="6455327"/>
                  <a:pt x="2835163" y="6455327"/>
                </a:cubicBezTo>
                <a:cubicBezTo>
                  <a:pt x="2815232" y="6455327"/>
                  <a:pt x="2794637" y="6455327"/>
                  <a:pt x="2781349" y="6455327"/>
                </a:cubicBezTo>
                <a:cubicBezTo>
                  <a:pt x="2767730" y="6455327"/>
                  <a:pt x="2761419" y="6448503"/>
                  <a:pt x="2761419" y="6448503"/>
                </a:cubicBezTo>
                <a:cubicBezTo>
                  <a:pt x="2754775" y="6441679"/>
                  <a:pt x="2754775" y="6441679"/>
                  <a:pt x="2747799" y="6434855"/>
                </a:cubicBezTo>
                <a:cubicBezTo>
                  <a:pt x="2674055" y="6461826"/>
                  <a:pt x="2606955" y="6481974"/>
                  <a:pt x="2553141" y="6508620"/>
                </a:cubicBezTo>
                <a:cubicBezTo>
                  <a:pt x="2492684" y="6535592"/>
                  <a:pt x="2438871" y="6562564"/>
                  <a:pt x="2378414" y="6589210"/>
                </a:cubicBezTo>
                <a:cubicBezTo>
                  <a:pt x="2365127" y="6602859"/>
                  <a:pt x="2418608" y="6575887"/>
                  <a:pt x="2404989" y="6596035"/>
                </a:cubicBezTo>
                <a:cubicBezTo>
                  <a:pt x="2331245" y="6636330"/>
                  <a:pt x="2304670" y="6663301"/>
                  <a:pt x="2183756" y="6696772"/>
                </a:cubicBezTo>
                <a:cubicBezTo>
                  <a:pt x="2143230" y="6737067"/>
                  <a:pt x="2143230" y="6770863"/>
                  <a:pt x="2062510" y="6817982"/>
                </a:cubicBezTo>
                <a:cubicBezTo>
                  <a:pt x="2049223" y="6770863"/>
                  <a:pt x="2076130" y="6723744"/>
                  <a:pt x="2096393" y="6683449"/>
                </a:cubicBezTo>
                <a:cubicBezTo>
                  <a:pt x="2103036" y="6669800"/>
                  <a:pt x="2069154" y="6683449"/>
                  <a:pt x="2069154" y="6676625"/>
                </a:cubicBezTo>
                <a:cubicBezTo>
                  <a:pt x="2015673" y="6696772"/>
                  <a:pt x="2009029" y="6703596"/>
                  <a:pt x="1988766" y="6696772"/>
                </a:cubicBezTo>
                <a:cubicBezTo>
                  <a:pt x="1941596" y="6710420"/>
                  <a:pt x="1955216" y="6737067"/>
                  <a:pt x="1887783" y="6737067"/>
                </a:cubicBezTo>
                <a:cubicBezTo>
                  <a:pt x="1901402" y="6750390"/>
                  <a:pt x="1881139" y="6764039"/>
                  <a:pt x="1860876" y="6777362"/>
                </a:cubicBezTo>
                <a:cubicBezTo>
                  <a:pt x="1867520" y="6791010"/>
                  <a:pt x="1901402" y="6784186"/>
                  <a:pt x="1908046" y="6797835"/>
                </a:cubicBezTo>
                <a:cubicBezTo>
                  <a:pt x="1881139" y="6804334"/>
                  <a:pt x="1874496" y="6804334"/>
                  <a:pt x="1854233" y="6804334"/>
                </a:cubicBezTo>
                <a:cubicBezTo>
                  <a:pt x="1820683" y="6838130"/>
                  <a:pt x="1786800" y="6864776"/>
                  <a:pt x="1746606" y="6891748"/>
                </a:cubicBezTo>
                <a:cubicBezTo>
                  <a:pt x="1726343" y="6905071"/>
                  <a:pt x="1706412" y="6925219"/>
                  <a:pt x="1686482" y="6938542"/>
                </a:cubicBezTo>
                <a:cubicBezTo>
                  <a:pt x="1666219" y="6951866"/>
                  <a:pt x="1646288" y="6965514"/>
                  <a:pt x="1619381" y="6985661"/>
                </a:cubicBezTo>
                <a:cubicBezTo>
                  <a:pt x="1626025" y="6992486"/>
                  <a:pt x="1632668" y="7005809"/>
                  <a:pt x="1619381" y="7019132"/>
                </a:cubicBezTo>
                <a:cubicBezTo>
                  <a:pt x="1585499" y="7019132"/>
                  <a:pt x="1572211" y="7012633"/>
                  <a:pt x="1578855" y="6999310"/>
                </a:cubicBezTo>
                <a:cubicBezTo>
                  <a:pt x="1578855" y="6992486"/>
                  <a:pt x="1578855" y="6985661"/>
                  <a:pt x="1585499" y="6979162"/>
                </a:cubicBezTo>
                <a:cubicBezTo>
                  <a:pt x="1592142" y="6979162"/>
                  <a:pt x="1592142" y="6972338"/>
                  <a:pt x="1599118" y="6965514"/>
                </a:cubicBezTo>
                <a:cubicBezTo>
                  <a:pt x="1599118" y="6965514"/>
                  <a:pt x="1605762" y="6965514"/>
                  <a:pt x="1605762" y="6958690"/>
                </a:cubicBezTo>
                <a:cubicBezTo>
                  <a:pt x="1605762" y="6958690"/>
                  <a:pt x="1612405" y="6958690"/>
                  <a:pt x="1612405" y="6958690"/>
                </a:cubicBezTo>
                <a:cubicBezTo>
                  <a:pt x="1652931" y="6925219"/>
                  <a:pt x="1706412" y="6884924"/>
                  <a:pt x="1693125" y="6864776"/>
                </a:cubicBezTo>
                <a:cubicBezTo>
                  <a:pt x="1645956" y="6871600"/>
                  <a:pt x="1619049" y="6891748"/>
                  <a:pt x="1585499" y="6891748"/>
                </a:cubicBezTo>
                <a:cubicBezTo>
                  <a:pt x="1585499" y="6884924"/>
                  <a:pt x="1666219" y="6844629"/>
                  <a:pt x="1578855" y="6871600"/>
                </a:cubicBezTo>
                <a:cubicBezTo>
                  <a:pt x="1578855" y="6857952"/>
                  <a:pt x="1626025" y="6844304"/>
                  <a:pt x="1619381" y="6830981"/>
                </a:cubicBezTo>
                <a:cubicBezTo>
                  <a:pt x="1659575" y="6824156"/>
                  <a:pt x="1619381" y="6844629"/>
                  <a:pt x="1626025" y="6851128"/>
                </a:cubicBezTo>
                <a:cubicBezTo>
                  <a:pt x="1686482" y="6824481"/>
                  <a:pt x="1665886" y="6817982"/>
                  <a:pt x="1652599" y="6804334"/>
                </a:cubicBezTo>
                <a:cubicBezTo>
                  <a:pt x="1692793" y="6791010"/>
                  <a:pt x="1726675" y="6777362"/>
                  <a:pt x="1760226" y="6764039"/>
                </a:cubicBezTo>
                <a:cubicBezTo>
                  <a:pt x="1793776" y="6750390"/>
                  <a:pt x="1827326" y="6730568"/>
                  <a:pt x="1860876" y="6717245"/>
                </a:cubicBezTo>
                <a:cubicBezTo>
                  <a:pt x="1874496" y="6717245"/>
                  <a:pt x="1881139" y="6717245"/>
                  <a:pt x="1894759" y="6717245"/>
                </a:cubicBezTo>
                <a:cubicBezTo>
                  <a:pt x="1901402" y="6717245"/>
                  <a:pt x="1907714" y="6716920"/>
                  <a:pt x="1921333" y="6710420"/>
                </a:cubicBezTo>
                <a:cubicBezTo>
                  <a:pt x="1927977" y="6710420"/>
                  <a:pt x="1934621" y="6703596"/>
                  <a:pt x="1934621" y="6696772"/>
                </a:cubicBezTo>
                <a:cubicBezTo>
                  <a:pt x="1934621" y="6696772"/>
                  <a:pt x="1927977" y="6690273"/>
                  <a:pt x="1921333" y="6690273"/>
                </a:cubicBezTo>
                <a:cubicBezTo>
                  <a:pt x="1907714" y="6690273"/>
                  <a:pt x="1881139" y="6690273"/>
                  <a:pt x="1860876" y="6696772"/>
                </a:cubicBezTo>
                <a:cubicBezTo>
                  <a:pt x="1901402" y="6670125"/>
                  <a:pt x="1887783" y="6649978"/>
                  <a:pt x="1954884" y="6616182"/>
                </a:cubicBezTo>
                <a:cubicBezTo>
                  <a:pt x="2049223" y="6589535"/>
                  <a:pt x="2089417" y="6589210"/>
                  <a:pt x="2156517" y="6569063"/>
                </a:cubicBezTo>
                <a:cubicBezTo>
                  <a:pt x="2203687" y="6548915"/>
                  <a:pt x="2210331" y="6529093"/>
                  <a:pt x="2216974" y="6515445"/>
                </a:cubicBezTo>
                <a:cubicBezTo>
                  <a:pt x="2257168" y="6502121"/>
                  <a:pt x="2284075" y="6488473"/>
                  <a:pt x="2297362" y="6475150"/>
                </a:cubicBezTo>
                <a:cubicBezTo>
                  <a:pt x="2317625" y="6461501"/>
                  <a:pt x="2331245" y="6448503"/>
                  <a:pt x="2337888" y="6434855"/>
                </a:cubicBezTo>
                <a:cubicBezTo>
                  <a:pt x="2364795" y="6414707"/>
                  <a:pt x="2391701" y="6388060"/>
                  <a:pt x="2459134" y="6361089"/>
                </a:cubicBezTo>
                <a:cubicBezTo>
                  <a:pt x="2479065" y="6340941"/>
                  <a:pt x="2492352" y="6320469"/>
                  <a:pt x="2492352" y="6300321"/>
                </a:cubicBezTo>
                <a:cubicBezTo>
                  <a:pt x="2492352" y="6293822"/>
                  <a:pt x="2492352" y="6287323"/>
                  <a:pt x="2492352" y="6287323"/>
                </a:cubicBezTo>
                <a:cubicBezTo>
                  <a:pt x="2492352" y="6287323"/>
                  <a:pt x="2492352" y="6287323"/>
                  <a:pt x="2492352" y="6280499"/>
                </a:cubicBezTo>
                <a:cubicBezTo>
                  <a:pt x="2492352" y="6273674"/>
                  <a:pt x="2486041" y="6267175"/>
                  <a:pt x="2479397" y="6267175"/>
                </a:cubicBezTo>
                <a:cubicBezTo>
                  <a:pt x="2512947" y="6253527"/>
                  <a:pt x="2512615" y="6260351"/>
                  <a:pt x="2532878" y="6253527"/>
                </a:cubicBezTo>
                <a:cubicBezTo>
                  <a:pt x="2566429" y="6226555"/>
                  <a:pt x="2519591" y="6220056"/>
                  <a:pt x="2633529" y="6179761"/>
                </a:cubicBezTo>
                <a:cubicBezTo>
                  <a:pt x="2633529" y="6172937"/>
                  <a:pt x="2640505" y="6172937"/>
                  <a:pt x="2640505" y="6166113"/>
                </a:cubicBezTo>
                <a:cubicBezTo>
                  <a:pt x="2647148" y="6159614"/>
                  <a:pt x="2647148" y="6159614"/>
                  <a:pt x="2647148" y="6152789"/>
                </a:cubicBezTo>
                <a:cubicBezTo>
                  <a:pt x="2653792" y="6152789"/>
                  <a:pt x="2653792" y="6145965"/>
                  <a:pt x="2660768" y="6139141"/>
                </a:cubicBezTo>
                <a:cubicBezTo>
                  <a:pt x="2674055" y="6125818"/>
                  <a:pt x="2693986" y="6105995"/>
                  <a:pt x="2714249" y="6092347"/>
                </a:cubicBezTo>
                <a:cubicBezTo>
                  <a:pt x="2754443" y="6079024"/>
                  <a:pt x="2761086" y="6079024"/>
                  <a:pt x="2767730" y="6092347"/>
                </a:cubicBezTo>
                <a:cubicBezTo>
                  <a:pt x="2841806" y="6058876"/>
                  <a:pt x="2841806" y="6045228"/>
                  <a:pt x="2875357" y="6025080"/>
                </a:cubicBezTo>
                <a:cubicBezTo>
                  <a:pt x="2855094" y="6025080"/>
                  <a:pt x="2850111" y="6018256"/>
                  <a:pt x="2852768" y="6009157"/>
                </a:cubicBezTo>
                <a:lnTo>
                  <a:pt x="2868381" y="5988360"/>
                </a:lnTo>
                <a:lnTo>
                  <a:pt x="2903592" y="5973737"/>
                </a:lnTo>
                <a:lnTo>
                  <a:pt x="2907578" y="5984785"/>
                </a:lnTo>
                <a:lnTo>
                  <a:pt x="2909571" y="5991284"/>
                </a:lnTo>
                <a:lnTo>
                  <a:pt x="2909239" y="5991609"/>
                </a:lnTo>
                <a:cubicBezTo>
                  <a:pt x="2912561" y="6001683"/>
                  <a:pt x="2913225" y="6003958"/>
                  <a:pt x="2912561" y="6001683"/>
                </a:cubicBezTo>
                <a:lnTo>
                  <a:pt x="2909571" y="5991284"/>
                </a:lnTo>
                <a:lnTo>
                  <a:pt x="2915882" y="5984785"/>
                </a:lnTo>
                <a:cubicBezTo>
                  <a:pt x="2922526" y="5978286"/>
                  <a:pt x="2922526" y="5971462"/>
                  <a:pt x="2909239" y="5971462"/>
                </a:cubicBezTo>
                <a:lnTo>
                  <a:pt x="2903592" y="5973737"/>
                </a:lnTo>
                <a:lnTo>
                  <a:pt x="2899606" y="5963013"/>
                </a:lnTo>
                <a:cubicBezTo>
                  <a:pt x="2897281" y="5957489"/>
                  <a:pt x="2895620" y="5954564"/>
                  <a:pt x="2895620" y="5957813"/>
                </a:cubicBezTo>
                <a:cubicBezTo>
                  <a:pt x="2888976" y="5957813"/>
                  <a:pt x="2888976" y="5957813"/>
                  <a:pt x="2888976" y="5957813"/>
                </a:cubicBezTo>
                <a:cubicBezTo>
                  <a:pt x="2888976" y="5964638"/>
                  <a:pt x="2882000" y="5971462"/>
                  <a:pt x="2875357" y="5978286"/>
                </a:cubicBezTo>
                <a:lnTo>
                  <a:pt x="2868381" y="5988360"/>
                </a:lnTo>
                <a:lnTo>
                  <a:pt x="2827855" y="6005258"/>
                </a:lnTo>
                <a:cubicBezTo>
                  <a:pt x="2803273" y="6016956"/>
                  <a:pt x="2781682" y="6028330"/>
                  <a:pt x="2761419" y="6038404"/>
                </a:cubicBezTo>
                <a:cubicBezTo>
                  <a:pt x="2748131" y="6045228"/>
                  <a:pt x="2741156" y="6052052"/>
                  <a:pt x="2727868" y="6058551"/>
                </a:cubicBezTo>
                <a:cubicBezTo>
                  <a:pt x="2720893" y="6058551"/>
                  <a:pt x="2720893" y="6058876"/>
                  <a:pt x="2714249" y="6065375"/>
                </a:cubicBezTo>
                <a:cubicBezTo>
                  <a:pt x="2707605" y="6065375"/>
                  <a:pt x="2707605" y="6065375"/>
                  <a:pt x="2700630" y="6072199"/>
                </a:cubicBezTo>
                <a:cubicBezTo>
                  <a:pt x="2707605" y="6079024"/>
                  <a:pt x="2673723" y="5984785"/>
                  <a:pt x="2687342" y="6025080"/>
                </a:cubicBezTo>
                <a:cubicBezTo>
                  <a:pt x="2687342" y="6025080"/>
                  <a:pt x="2687342" y="6025080"/>
                  <a:pt x="2680367" y="6025080"/>
                </a:cubicBezTo>
                <a:cubicBezTo>
                  <a:pt x="2660436" y="6038404"/>
                  <a:pt x="2633529" y="6052052"/>
                  <a:pt x="2613266" y="6058551"/>
                </a:cubicBezTo>
                <a:cubicBezTo>
                  <a:pt x="2606622" y="6058551"/>
                  <a:pt x="2532878" y="6079024"/>
                  <a:pt x="2553141" y="6085523"/>
                </a:cubicBezTo>
                <a:cubicBezTo>
                  <a:pt x="2526235" y="6092347"/>
                  <a:pt x="2519259" y="6092347"/>
                  <a:pt x="2519259" y="6085523"/>
                </a:cubicBezTo>
                <a:cubicBezTo>
                  <a:pt x="2499328" y="6092347"/>
                  <a:pt x="2492352" y="6099171"/>
                  <a:pt x="2498996" y="6105995"/>
                </a:cubicBezTo>
                <a:cubicBezTo>
                  <a:pt x="2438539" y="6112494"/>
                  <a:pt x="2391701" y="6152789"/>
                  <a:pt x="2337888" y="6166113"/>
                </a:cubicBezTo>
                <a:cubicBezTo>
                  <a:pt x="2284407" y="6206408"/>
                  <a:pt x="2169805" y="6260026"/>
                  <a:pt x="2115991" y="6300321"/>
                </a:cubicBezTo>
                <a:cubicBezTo>
                  <a:pt x="1975147" y="6360764"/>
                  <a:pt x="1860876" y="6408208"/>
                  <a:pt x="1760226" y="6455327"/>
                </a:cubicBezTo>
                <a:cubicBezTo>
                  <a:pt x="1706412" y="6481974"/>
                  <a:pt x="1652599" y="6495297"/>
                  <a:pt x="1592142" y="6515445"/>
                </a:cubicBezTo>
                <a:cubicBezTo>
                  <a:pt x="1538661" y="6535592"/>
                  <a:pt x="1478204" y="6562564"/>
                  <a:pt x="1404128" y="6582711"/>
                </a:cubicBezTo>
                <a:cubicBezTo>
                  <a:pt x="1383865" y="6596035"/>
                  <a:pt x="1397484" y="6589210"/>
                  <a:pt x="1383865" y="6596035"/>
                </a:cubicBezTo>
                <a:cubicBezTo>
                  <a:pt x="1356958" y="6602859"/>
                  <a:pt x="1303477" y="6623006"/>
                  <a:pt x="1303477" y="6616182"/>
                </a:cubicBezTo>
                <a:cubicBezTo>
                  <a:pt x="1283214" y="6623006"/>
                  <a:pt x="1303145" y="6623006"/>
                  <a:pt x="1276238" y="6629830"/>
                </a:cubicBezTo>
                <a:cubicBezTo>
                  <a:pt x="1209138" y="6649978"/>
                  <a:pt x="1135394" y="6676625"/>
                  <a:pt x="1034743" y="6710420"/>
                </a:cubicBezTo>
                <a:cubicBezTo>
                  <a:pt x="1021124" y="6710420"/>
                  <a:pt x="1021124" y="6710420"/>
                  <a:pt x="1021124" y="6710420"/>
                </a:cubicBezTo>
                <a:cubicBezTo>
                  <a:pt x="913829" y="6750715"/>
                  <a:pt x="860016" y="6764039"/>
                  <a:pt x="739102" y="6804334"/>
                </a:cubicBezTo>
                <a:cubicBezTo>
                  <a:pt x="739102" y="6804334"/>
                  <a:pt x="739102" y="6804334"/>
                  <a:pt x="732126" y="6804334"/>
                </a:cubicBezTo>
                <a:cubicBezTo>
                  <a:pt x="732126" y="6797835"/>
                  <a:pt x="725483" y="6797510"/>
                  <a:pt x="725483" y="6791010"/>
                </a:cubicBezTo>
                <a:cubicBezTo>
                  <a:pt x="712196" y="6791010"/>
                  <a:pt x="698908" y="6791010"/>
                  <a:pt x="685289" y="6791010"/>
                </a:cubicBezTo>
                <a:lnTo>
                  <a:pt x="670009" y="6790036"/>
                </a:lnTo>
                <a:lnTo>
                  <a:pt x="651739" y="6738042"/>
                </a:lnTo>
                <a:cubicBezTo>
                  <a:pt x="638119" y="6698722"/>
                  <a:pt x="628154" y="6666551"/>
                  <a:pt x="644763" y="6710420"/>
                </a:cubicBezTo>
                <a:cubicBezTo>
                  <a:pt x="644763" y="6710420"/>
                  <a:pt x="645095" y="6710420"/>
                  <a:pt x="651739" y="6710420"/>
                </a:cubicBezTo>
                <a:cubicBezTo>
                  <a:pt x="698576" y="6710420"/>
                  <a:pt x="752389" y="6710420"/>
                  <a:pt x="812846" y="6710420"/>
                </a:cubicBezTo>
                <a:cubicBezTo>
                  <a:pt x="833109" y="6703596"/>
                  <a:pt x="846397" y="6698397"/>
                  <a:pt x="855698" y="6693198"/>
                </a:cubicBezTo>
                <a:lnTo>
                  <a:pt x="864334" y="6685074"/>
                </a:lnTo>
                <a:lnTo>
                  <a:pt x="865995" y="6687673"/>
                </a:lnTo>
                <a:lnTo>
                  <a:pt x="908514" y="6689623"/>
                </a:lnTo>
                <a:lnTo>
                  <a:pt x="909179" y="6692548"/>
                </a:lnTo>
                <a:lnTo>
                  <a:pt x="890244" y="6703596"/>
                </a:lnTo>
                <a:cubicBezTo>
                  <a:pt x="880279" y="6708796"/>
                  <a:pt x="869981" y="6713670"/>
                  <a:pt x="866659" y="6717245"/>
                </a:cubicBezTo>
                <a:cubicBezTo>
                  <a:pt x="873635" y="6723744"/>
                  <a:pt x="879947" y="6723744"/>
                  <a:pt x="893234" y="6723744"/>
                </a:cubicBezTo>
                <a:cubicBezTo>
                  <a:pt x="900210" y="6723744"/>
                  <a:pt x="906853" y="6723744"/>
                  <a:pt x="913497" y="6723744"/>
                </a:cubicBezTo>
                <a:cubicBezTo>
                  <a:pt x="920473" y="6723744"/>
                  <a:pt x="920473" y="6723744"/>
                  <a:pt x="920473" y="6723744"/>
                </a:cubicBezTo>
                <a:lnTo>
                  <a:pt x="909179" y="6692548"/>
                </a:lnTo>
                <a:lnTo>
                  <a:pt x="913497" y="6690273"/>
                </a:lnTo>
                <a:lnTo>
                  <a:pt x="908514" y="6689623"/>
                </a:lnTo>
                <a:lnTo>
                  <a:pt x="900210" y="6667526"/>
                </a:lnTo>
                <a:lnTo>
                  <a:pt x="895227" y="6654527"/>
                </a:lnTo>
                <a:lnTo>
                  <a:pt x="940736" y="6649653"/>
                </a:lnTo>
                <a:cubicBezTo>
                  <a:pt x="1001193" y="6616182"/>
                  <a:pt x="920473" y="6636655"/>
                  <a:pt x="913497" y="6629830"/>
                </a:cubicBezTo>
                <a:cubicBezTo>
                  <a:pt x="954023" y="6616507"/>
                  <a:pt x="980930" y="6616182"/>
                  <a:pt x="980930" y="6616182"/>
                </a:cubicBezTo>
                <a:cubicBezTo>
                  <a:pt x="1068293" y="6575887"/>
                  <a:pt x="954023" y="6609683"/>
                  <a:pt x="933760" y="6609683"/>
                </a:cubicBezTo>
                <a:cubicBezTo>
                  <a:pt x="1014480" y="6569388"/>
                  <a:pt x="967310" y="6562239"/>
                  <a:pt x="927116" y="6569063"/>
                </a:cubicBezTo>
                <a:cubicBezTo>
                  <a:pt x="906853" y="6582386"/>
                  <a:pt x="893566" y="6589535"/>
                  <a:pt x="866659" y="6602859"/>
                </a:cubicBezTo>
                <a:cubicBezTo>
                  <a:pt x="853372" y="6602859"/>
                  <a:pt x="833109" y="6609683"/>
                  <a:pt x="812846" y="6616182"/>
                </a:cubicBezTo>
                <a:cubicBezTo>
                  <a:pt x="785940" y="6623006"/>
                  <a:pt x="772652" y="6636655"/>
                  <a:pt x="786272" y="6636655"/>
                </a:cubicBezTo>
                <a:cubicBezTo>
                  <a:pt x="749400" y="6646728"/>
                  <a:pt x="727144" y="6656802"/>
                  <a:pt x="711199" y="6665901"/>
                </a:cubicBezTo>
                <a:lnTo>
                  <a:pt x="705220" y="6669475"/>
                </a:lnTo>
                <a:lnTo>
                  <a:pt x="703559" y="6667526"/>
                </a:lnTo>
                <a:cubicBezTo>
                  <a:pt x="700237" y="6668501"/>
                  <a:pt x="695586" y="6669800"/>
                  <a:pt x="692265" y="6669800"/>
                </a:cubicBezTo>
                <a:cubicBezTo>
                  <a:pt x="678645" y="6676625"/>
                  <a:pt x="672002" y="6669800"/>
                  <a:pt x="692265" y="6662976"/>
                </a:cubicBezTo>
                <a:cubicBezTo>
                  <a:pt x="665358" y="6676625"/>
                  <a:pt x="618188" y="6690273"/>
                  <a:pt x="550756" y="6717245"/>
                </a:cubicBezTo>
                <a:cubicBezTo>
                  <a:pt x="577662" y="6697097"/>
                  <a:pt x="450105" y="6743891"/>
                  <a:pt x="436486" y="6730568"/>
                </a:cubicBezTo>
                <a:lnTo>
                  <a:pt x="398949" y="6747791"/>
                </a:lnTo>
                <a:lnTo>
                  <a:pt x="385330" y="6738042"/>
                </a:lnTo>
                <a:cubicBezTo>
                  <a:pt x="381011" y="6733818"/>
                  <a:pt x="376029" y="6730568"/>
                  <a:pt x="362741" y="6730568"/>
                </a:cubicBezTo>
                <a:cubicBezTo>
                  <a:pt x="342478" y="6737392"/>
                  <a:pt x="308928" y="6750390"/>
                  <a:pt x="288997" y="6750390"/>
                </a:cubicBezTo>
                <a:cubicBezTo>
                  <a:pt x="268734" y="6757215"/>
                  <a:pt x="248471" y="6764039"/>
                  <a:pt x="248471" y="6750390"/>
                </a:cubicBezTo>
                <a:cubicBezTo>
                  <a:pt x="181371" y="6784186"/>
                  <a:pt x="174727" y="6791010"/>
                  <a:pt x="100651" y="6817982"/>
                </a:cubicBezTo>
                <a:cubicBezTo>
                  <a:pt x="47170" y="6824481"/>
                  <a:pt x="87363" y="6797510"/>
                  <a:pt x="107627" y="6777362"/>
                </a:cubicBezTo>
                <a:cubicBezTo>
                  <a:pt x="127557" y="6757215"/>
                  <a:pt x="127557" y="6743891"/>
                  <a:pt x="6644" y="6791010"/>
                </a:cubicBezTo>
                <a:cubicBezTo>
                  <a:pt x="40194" y="6770863"/>
                  <a:pt x="80720" y="6750390"/>
                  <a:pt x="120914" y="6737067"/>
                </a:cubicBezTo>
                <a:cubicBezTo>
                  <a:pt x="208277" y="6683124"/>
                  <a:pt x="235184" y="6629830"/>
                  <a:pt x="215253" y="6616182"/>
                </a:cubicBezTo>
                <a:cubicBezTo>
                  <a:pt x="188346" y="6629830"/>
                  <a:pt x="141177" y="6649653"/>
                  <a:pt x="134533" y="6656477"/>
                </a:cubicBezTo>
                <a:cubicBezTo>
                  <a:pt x="87363" y="6669800"/>
                  <a:pt x="60457" y="6690273"/>
                  <a:pt x="0" y="6717245"/>
                </a:cubicBezTo>
                <a:cubicBezTo>
                  <a:pt x="20263" y="6703596"/>
                  <a:pt x="33882" y="6689948"/>
                  <a:pt x="40526" y="6683449"/>
                </a:cubicBezTo>
                <a:cubicBezTo>
                  <a:pt x="53813" y="6676625"/>
                  <a:pt x="87363" y="6662976"/>
                  <a:pt x="80720" y="6662976"/>
                </a:cubicBezTo>
                <a:cubicBezTo>
                  <a:pt x="100651" y="6656477"/>
                  <a:pt x="107627" y="6649653"/>
                  <a:pt x="114270" y="6649653"/>
                </a:cubicBezTo>
                <a:cubicBezTo>
                  <a:pt x="127890" y="6642829"/>
                  <a:pt x="121246" y="6649978"/>
                  <a:pt x="134533" y="6636655"/>
                </a:cubicBezTo>
                <a:cubicBezTo>
                  <a:pt x="134533" y="6629830"/>
                  <a:pt x="94007" y="6649653"/>
                  <a:pt x="87363" y="6649653"/>
                </a:cubicBezTo>
                <a:cubicBezTo>
                  <a:pt x="87363" y="6642829"/>
                  <a:pt x="113938" y="6636330"/>
                  <a:pt x="154464" y="6616182"/>
                </a:cubicBezTo>
                <a:cubicBezTo>
                  <a:pt x="144166" y="6616182"/>
                  <a:pt x="146159" y="6614557"/>
                  <a:pt x="152803" y="6610983"/>
                </a:cubicBezTo>
                <a:lnTo>
                  <a:pt x="165094" y="6604808"/>
                </a:lnTo>
                <a:lnTo>
                  <a:pt x="175059" y="6600584"/>
                </a:lnTo>
                <a:cubicBezTo>
                  <a:pt x="180374" y="6597984"/>
                  <a:pt x="183032" y="6596035"/>
                  <a:pt x="181371" y="6596035"/>
                </a:cubicBezTo>
                <a:lnTo>
                  <a:pt x="165094" y="6604808"/>
                </a:lnTo>
                <a:lnTo>
                  <a:pt x="154464" y="6609683"/>
                </a:lnTo>
                <a:cubicBezTo>
                  <a:pt x="139184" y="6616182"/>
                  <a:pt x="124568" y="6623006"/>
                  <a:pt x="127890" y="6623006"/>
                </a:cubicBezTo>
                <a:cubicBezTo>
                  <a:pt x="147820" y="6609683"/>
                  <a:pt x="120914" y="6602859"/>
                  <a:pt x="94007" y="6609683"/>
                </a:cubicBezTo>
                <a:cubicBezTo>
                  <a:pt x="127557" y="6602859"/>
                  <a:pt x="113938" y="6589210"/>
                  <a:pt x="140845" y="6589210"/>
                </a:cubicBezTo>
                <a:cubicBezTo>
                  <a:pt x="161108" y="6555740"/>
                  <a:pt x="147820" y="6548915"/>
                  <a:pt x="201634" y="6508620"/>
                </a:cubicBezTo>
                <a:cubicBezTo>
                  <a:pt x="194990" y="6508620"/>
                  <a:pt x="181371" y="6515445"/>
                  <a:pt x="161108" y="6522269"/>
                </a:cubicBezTo>
                <a:cubicBezTo>
                  <a:pt x="201301" y="6502121"/>
                  <a:pt x="188014" y="6488798"/>
                  <a:pt x="275378" y="6448503"/>
                </a:cubicBezTo>
                <a:cubicBezTo>
                  <a:pt x="268734" y="6441679"/>
                  <a:pt x="268734" y="6434855"/>
                  <a:pt x="248471" y="6434855"/>
                </a:cubicBezTo>
                <a:cubicBezTo>
                  <a:pt x="228208" y="6441679"/>
                  <a:pt x="228540" y="6448503"/>
                  <a:pt x="228540" y="6448503"/>
                </a:cubicBezTo>
                <a:cubicBezTo>
                  <a:pt x="181703" y="6468650"/>
                  <a:pt x="255115" y="6428030"/>
                  <a:pt x="275378" y="6421531"/>
                </a:cubicBezTo>
                <a:cubicBezTo>
                  <a:pt x="248471" y="6421531"/>
                  <a:pt x="282021" y="6394559"/>
                  <a:pt x="234852" y="6401059"/>
                </a:cubicBezTo>
                <a:cubicBezTo>
                  <a:pt x="282021" y="6380911"/>
                  <a:pt x="275710" y="6381236"/>
                  <a:pt x="302284" y="6367913"/>
                </a:cubicBezTo>
                <a:cubicBezTo>
                  <a:pt x="288997" y="6367913"/>
                  <a:pt x="295641" y="6367913"/>
                  <a:pt x="275378" y="6374737"/>
                </a:cubicBezTo>
                <a:lnTo>
                  <a:pt x="266741" y="6380261"/>
                </a:lnTo>
                <a:lnTo>
                  <a:pt x="247807" y="6371162"/>
                </a:lnTo>
                <a:cubicBezTo>
                  <a:pt x="238506" y="6367588"/>
                  <a:pt x="221565" y="6367588"/>
                  <a:pt x="181371" y="6380911"/>
                </a:cubicBezTo>
                <a:cubicBezTo>
                  <a:pt x="194658" y="6374087"/>
                  <a:pt x="201634" y="6367913"/>
                  <a:pt x="228540" y="6354264"/>
                </a:cubicBezTo>
                <a:cubicBezTo>
                  <a:pt x="221897" y="6347765"/>
                  <a:pt x="167751" y="6374412"/>
                  <a:pt x="174727" y="6361089"/>
                </a:cubicBezTo>
                <a:cubicBezTo>
                  <a:pt x="201634" y="6354264"/>
                  <a:pt x="214921" y="6354264"/>
                  <a:pt x="248471" y="6340941"/>
                </a:cubicBezTo>
                <a:cubicBezTo>
                  <a:pt x="248471" y="6327293"/>
                  <a:pt x="302284" y="6307145"/>
                  <a:pt x="288997" y="6300321"/>
                </a:cubicBezTo>
                <a:cubicBezTo>
                  <a:pt x="282354" y="6300321"/>
                  <a:pt x="255115" y="6320469"/>
                  <a:pt x="262091" y="6307145"/>
                </a:cubicBezTo>
                <a:cubicBezTo>
                  <a:pt x="255115" y="6307145"/>
                  <a:pt x="262091" y="6307145"/>
                  <a:pt x="282021" y="6293497"/>
                </a:cubicBezTo>
                <a:cubicBezTo>
                  <a:pt x="262091" y="6300321"/>
                  <a:pt x="242160" y="6307145"/>
                  <a:pt x="228540" y="6307145"/>
                </a:cubicBezTo>
                <a:cubicBezTo>
                  <a:pt x="248803" y="6286998"/>
                  <a:pt x="248471" y="6287323"/>
                  <a:pt x="234852" y="6287323"/>
                </a:cubicBezTo>
                <a:cubicBezTo>
                  <a:pt x="248471" y="6287323"/>
                  <a:pt x="255115" y="6280499"/>
                  <a:pt x="268734" y="6273674"/>
                </a:cubicBezTo>
                <a:cubicBezTo>
                  <a:pt x="255115" y="6267175"/>
                  <a:pt x="255115" y="6267175"/>
                  <a:pt x="234852" y="6267175"/>
                </a:cubicBezTo>
                <a:cubicBezTo>
                  <a:pt x="248471" y="6260351"/>
                  <a:pt x="255115" y="6246703"/>
                  <a:pt x="268734" y="6246703"/>
                </a:cubicBezTo>
                <a:cubicBezTo>
                  <a:pt x="248471" y="6246703"/>
                  <a:pt x="235184" y="6253527"/>
                  <a:pt x="262091" y="6233379"/>
                </a:cubicBezTo>
                <a:cubicBezTo>
                  <a:pt x="255115" y="6239879"/>
                  <a:pt x="248471" y="6240204"/>
                  <a:pt x="234852" y="6246703"/>
                </a:cubicBezTo>
                <a:cubicBezTo>
                  <a:pt x="214921" y="6260351"/>
                  <a:pt x="235184" y="6253527"/>
                  <a:pt x="215253" y="6267175"/>
                </a:cubicBezTo>
                <a:cubicBezTo>
                  <a:pt x="194990" y="6273674"/>
                  <a:pt x="215253" y="6253527"/>
                  <a:pt x="221897" y="6246703"/>
                </a:cubicBezTo>
                <a:cubicBezTo>
                  <a:pt x="188346" y="6266850"/>
                  <a:pt x="221565" y="6240204"/>
                  <a:pt x="167751" y="6267175"/>
                </a:cubicBezTo>
                <a:cubicBezTo>
                  <a:pt x="181371" y="6260351"/>
                  <a:pt x="181371" y="6260351"/>
                  <a:pt x="181371" y="6260351"/>
                </a:cubicBezTo>
                <a:cubicBezTo>
                  <a:pt x="194658" y="6240204"/>
                  <a:pt x="167751" y="6246703"/>
                  <a:pt x="140845" y="6246703"/>
                </a:cubicBezTo>
                <a:cubicBezTo>
                  <a:pt x="113938" y="6246703"/>
                  <a:pt x="94007" y="6246703"/>
                  <a:pt x="120914" y="6219731"/>
                </a:cubicBezTo>
                <a:cubicBezTo>
                  <a:pt x="107627" y="6226555"/>
                  <a:pt x="94007" y="6226555"/>
                  <a:pt x="94007" y="6226555"/>
                </a:cubicBezTo>
                <a:cubicBezTo>
                  <a:pt x="100651" y="6219731"/>
                  <a:pt x="114270" y="6213557"/>
                  <a:pt x="134533" y="6199909"/>
                </a:cubicBezTo>
                <a:cubicBezTo>
                  <a:pt x="134533" y="6199909"/>
                  <a:pt x="127557" y="6199909"/>
                  <a:pt x="147488" y="6186585"/>
                </a:cubicBezTo>
                <a:cubicBezTo>
                  <a:pt x="140845" y="6193084"/>
                  <a:pt x="107627" y="6206408"/>
                  <a:pt x="100651" y="6213232"/>
                </a:cubicBezTo>
                <a:cubicBezTo>
                  <a:pt x="67100" y="6226555"/>
                  <a:pt x="107627" y="6199909"/>
                  <a:pt x="134533" y="6193084"/>
                </a:cubicBezTo>
                <a:cubicBezTo>
                  <a:pt x="168083" y="6172937"/>
                  <a:pt x="147488" y="6172937"/>
                  <a:pt x="147488" y="6166113"/>
                </a:cubicBezTo>
                <a:cubicBezTo>
                  <a:pt x="107294" y="6186260"/>
                  <a:pt x="134533" y="6179761"/>
                  <a:pt x="114270" y="6193084"/>
                </a:cubicBezTo>
                <a:cubicBezTo>
                  <a:pt x="110948" y="6189835"/>
                  <a:pt x="108955" y="6186585"/>
                  <a:pt x="103308" y="6185610"/>
                </a:cubicBezTo>
                <a:lnTo>
                  <a:pt x="94339" y="6185935"/>
                </a:lnTo>
                <a:lnTo>
                  <a:pt x="156457" y="6144340"/>
                </a:lnTo>
                <a:cubicBezTo>
                  <a:pt x="171405" y="6132642"/>
                  <a:pt x="181371" y="6122243"/>
                  <a:pt x="188014" y="6112169"/>
                </a:cubicBezTo>
                <a:cubicBezTo>
                  <a:pt x="221565" y="6098846"/>
                  <a:pt x="140845" y="6152789"/>
                  <a:pt x="140845" y="6159614"/>
                </a:cubicBezTo>
                <a:cubicBezTo>
                  <a:pt x="201301" y="6125818"/>
                  <a:pt x="174727" y="6159614"/>
                  <a:pt x="167751" y="6172937"/>
                </a:cubicBezTo>
                <a:cubicBezTo>
                  <a:pt x="174727" y="6172937"/>
                  <a:pt x="181371" y="6166438"/>
                  <a:pt x="181371" y="6172937"/>
                </a:cubicBezTo>
                <a:cubicBezTo>
                  <a:pt x="201634" y="6159614"/>
                  <a:pt x="201634" y="6152789"/>
                  <a:pt x="201634" y="6152789"/>
                </a:cubicBezTo>
                <a:cubicBezTo>
                  <a:pt x="235184" y="6145965"/>
                  <a:pt x="140845" y="6206408"/>
                  <a:pt x="241828" y="6159614"/>
                </a:cubicBezTo>
                <a:cubicBezTo>
                  <a:pt x="268734" y="6139466"/>
                  <a:pt x="194658" y="6172937"/>
                  <a:pt x="268734" y="6132642"/>
                </a:cubicBezTo>
                <a:cubicBezTo>
                  <a:pt x="268734" y="6132642"/>
                  <a:pt x="228208" y="6145965"/>
                  <a:pt x="255115" y="6132642"/>
                </a:cubicBezTo>
                <a:cubicBezTo>
                  <a:pt x="302284" y="6112494"/>
                  <a:pt x="309260" y="6125818"/>
                  <a:pt x="309260" y="6139141"/>
                </a:cubicBezTo>
                <a:cubicBezTo>
                  <a:pt x="309260" y="6152789"/>
                  <a:pt x="308928" y="6166113"/>
                  <a:pt x="335835" y="6152789"/>
                </a:cubicBezTo>
                <a:cubicBezTo>
                  <a:pt x="349122" y="6145965"/>
                  <a:pt x="362741" y="6126143"/>
                  <a:pt x="383004" y="6105995"/>
                </a:cubicBezTo>
                <a:cubicBezTo>
                  <a:pt x="409911" y="6092347"/>
                  <a:pt x="382672" y="6119319"/>
                  <a:pt x="423198" y="6092347"/>
                </a:cubicBezTo>
                <a:cubicBezTo>
                  <a:pt x="443129" y="6079024"/>
                  <a:pt x="402935" y="6092347"/>
                  <a:pt x="450105" y="6065375"/>
                </a:cubicBezTo>
                <a:cubicBezTo>
                  <a:pt x="436486" y="6065375"/>
                  <a:pt x="436818" y="6079024"/>
                  <a:pt x="403267" y="6092347"/>
                </a:cubicBezTo>
                <a:cubicBezTo>
                  <a:pt x="430174" y="6072199"/>
                  <a:pt x="403267" y="6079024"/>
                  <a:pt x="389648" y="6092347"/>
                </a:cubicBezTo>
                <a:cubicBezTo>
                  <a:pt x="396292" y="6079024"/>
                  <a:pt x="463724" y="6011432"/>
                  <a:pt x="396624" y="6038404"/>
                </a:cubicBezTo>
                <a:cubicBezTo>
                  <a:pt x="416555" y="6018256"/>
                  <a:pt x="436486" y="6018581"/>
                  <a:pt x="456749" y="6005258"/>
                </a:cubicBezTo>
                <a:cubicBezTo>
                  <a:pt x="429842" y="6018581"/>
                  <a:pt x="416555" y="6011757"/>
                  <a:pt x="396624" y="6011757"/>
                </a:cubicBezTo>
                <a:cubicBezTo>
                  <a:pt x="403267" y="6005258"/>
                  <a:pt x="416222" y="6004933"/>
                  <a:pt x="429842" y="5991609"/>
                </a:cubicBezTo>
                <a:cubicBezTo>
                  <a:pt x="429842" y="5984785"/>
                  <a:pt x="423198" y="5991609"/>
                  <a:pt x="396624" y="6005258"/>
                </a:cubicBezTo>
                <a:cubicBezTo>
                  <a:pt x="423198" y="5991609"/>
                  <a:pt x="429842" y="5977961"/>
                  <a:pt x="463392" y="5964638"/>
                </a:cubicBezTo>
                <a:cubicBezTo>
                  <a:pt x="443461" y="5971462"/>
                  <a:pt x="416555" y="5978286"/>
                  <a:pt x="403267" y="5978286"/>
                </a:cubicBezTo>
                <a:cubicBezTo>
                  <a:pt x="423530" y="5964638"/>
                  <a:pt x="423198" y="5964638"/>
                  <a:pt x="443461" y="5957813"/>
                </a:cubicBezTo>
                <a:cubicBezTo>
                  <a:pt x="383004" y="5977961"/>
                  <a:pt x="423198" y="5944490"/>
                  <a:pt x="383004" y="5950989"/>
                </a:cubicBezTo>
                <a:cubicBezTo>
                  <a:pt x="396292" y="5950989"/>
                  <a:pt x="403267" y="5950989"/>
                  <a:pt x="409911" y="5937666"/>
                </a:cubicBezTo>
                <a:cubicBezTo>
                  <a:pt x="383004" y="5924343"/>
                  <a:pt x="409911" y="5890872"/>
                  <a:pt x="369385" y="5884048"/>
                </a:cubicBezTo>
                <a:cubicBezTo>
                  <a:pt x="396292" y="5877223"/>
                  <a:pt x="409911" y="5863900"/>
                  <a:pt x="409911" y="5877223"/>
                </a:cubicBezTo>
                <a:cubicBezTo>
                  <a:pt x="477011" y="5830429"/>
                  <a:pt x="409911" y="5850577"/>
                  <a:pt x="416555" y="5837253"/>
                </a:cubicBezTo>
                <a:cubicBezTo>
                  <a:pt x="416555" y="5830429"/>
                  <a:pt x="443461" y="5817106"/>
                  <a:pt x="443461" y="5810282"/>
                </a:cubicBezTo>
                <a:cubicBezTo>
                  <a:pt x="443461" y="5810282"/>
                  <a:pt x="436486" y="5817106"/>
                  <a:pt x="429842" y="5817106"/>
                </a:cubicBezTo>
                <a:cubicBezTo>
                  <a:pt x="416222" y="5823605"/>
                  <a:pt x="409911" y="5830429"/>
                  <a:pt x="409911" y="5830429"/>
                </a:cubicBezTo>
                <a:cubicBezTo>
                  <a:pt x="409911" y="5830429"/>
                  <a:pt x="409911" y="5823605"/>
                  <a:pt x="403267" y="5823605"/>
                </a:cubicBezTo>
                <a:cubicBezTo>
                  <a:pt x="403267" y="5823605"/>
                  <a:pt x="409911" y="5823605"/>
                  <a:pt x="409911" y="5823605"/>
                </a:cubicBezTo>
                <a:cubicBezTo>
                  <a:pt x="409911" y="5817106"/>
                  <a:pt x="416555" y="5810282"/>
                  <a:pt x="436486" y="5796633"/>
                </a:cubicBezTo>
                <a:cubicBezTo>
                  <a:pt x="436486" y="5796633"/>
                  <a:pt x="436486" y="5803458"/>
                  <a:pt x="436486" y="5803458"/>
                </a:cubicBezTo>
                <a:cubicBezTo>
                  <a:pt x="436486" y="5803458"/>
                  <a:pt x="443461" y="5803458"/>
                  <a:pt x="456749" y="5796633"/>
                </a:cubicBezTo>
                <a:cubicBezTo>
                  <a:pt x="463392" y="5790134"/>
                  <a:pt x="470368" y="5783310"/>
                  <a:pt x="477011" y="5776486"/>
                </a:cubicBezTo>
                <a:cubicBezTo>
                  <a:pt x="483655" y="5776486"/>
                  <a:pt x="490631" y="5769662"/>
                  <a:pt x="497275" y="5769662"/>
                </a:cubicBezTo>
                <a:cubicBezTo>
                  <a:pt x="483987" y="5776486"/>
                  <a:pt x="490631" y="5776486"/>
                  <a:pt x="477011" y="5783310"/>
                </a:cubicBezTo>
                <a:cubicBezTo>
                  <a:pt x="544112" y="5749839"/>
                  <a:pt x="524181" y="5783310"/>
                  <a:pt x="503918" y="5803458"/>
                </a:cubicBezTo>
                <a:cubicBezTo>
                  <a:pt x="490631" y="5830429"/>
                  <a:pt x="477011" y="5850577"/>
                  <a:pt x="577994" y="5803458"/>
                </a:cubicBezTo>
                <a:cubicBezTo>
                  <a:pt x="517538" y="5843753"/>
                  <a:pt x="577994" y="5836928"/>
                  <a:pt x="577994" y="5850252"/>
                </a:cubicBezTo>
                <a:cubicBezTo>
                  <a:pt x="551088" y="5863900"/>
                  <a:pt x="550756" y="5863900"/>
                  <a:pt x="530493" y="5870724"/>
                </a:cubicBezTo>
                <a:cubicBezTo>
                  <a:pt x="523849" y="5884048"/>
                  <a:pt x="551088" y="5863900"/>
                  <a:pt x="577994" y="5850252"/>
                </a:cubicBezTo>
                <a:cubicBezTo>
                  <a:pt x="557731" y="5870399"/>
                  <a:pt x="571019" y="5863900"/>
                  <a:pt x="577994" y="5870724"/>
                </a:cubicBezTo>
                <a:cubicBezTo>
                  <a:pt x="510562" y="5904195"/>
                  <a:pt x="577662" y="5884373"/>
                  <a:pt x="523849" y="5917843"/>
                </a:cubicBezTo>
                <a:cubicBezTo>
                  <a:pt x="530493" y="5917843"/>
                  <a:pt x="537468" y="5911019"/>
                  <a:pt x="537468" y="5911019"/>
                </a:cubicBezTo>
                <a:cubicBezTo>
                  <a:pt x="577662" y="5890872"/>
                  <a:pt x="571019" y="5890872"/>
                  <a:pt x="584638" y="5884048"/>
                </a:cubicBezTo>
                <a:cubicBezTo>
                  <a:pt x="577994" y="5904195"/>
                  <a:pt x="597925" y="5917518"/>
                  <a:pt x="530493" y="5964638"/>
                </a:cubicBezTo>
                <a:cubicBezTo>
                  <a:pt x="537468" y="5964638"/>
                  <a:pt x="571019" y="5950989"/>
                  <a:pt x="577994" y="5944490"/>
                </a:cubicBezTo>
                <a:cubicBezTo>
                  <a:pt x="517538" y="5984785"/>
                  <a:pt x="597925" y="5951314"/>
                  <a:pt x="550756" y="5971462"/>
                </a:cubicBezTo>
                <a:cubicBezTo>
                  <a:pt x="577662" y="5964638"/>
                  <a:pt x="577662" y="5971137"/>
                  <a:pt x="631476" y="5950989"/>
                </a:cubicBezTo>
                <a:cubicBezTo>
                  <a:pt x="644763" y="5950989"/>
                  <a:pt x="584638" y="5964638"/>
                  <a:pt x="597925" y="5971462"/>
                </a:cubicBezTo>
                <a:cubicBezTo>
                  <a:pt x="571351" y="5984785"/>
                  <a:pt x="591282" y="5971462"/>
                  <a:pt x="577994" y="5971462"/>
                </a:cubicBezTo>
                <a:cubicBezTo>
                  <a:pt x="537468" y="6004933"/>
                  <a:pt x="530825" y="6011757"/>
                  <a:pt x="571019" y="6005258"/>
                </a:cubicBezTo>
                <a:cubicBezTo>
                  <a:pt x="604569" y="5985110"/>
                  <a:pt x="597593" y="5984785"/>
                  <a:pt x="611213" y="5971462"/>
                </a:cubicBezTo>
                <a:cubicBezTo>
                  <a:pt x="651406" y="5951314"/>
                  <a:pt x="645095" y="5957813"/>
                  <a:pt x="685289" y="5937666"/>
                </a:cubicBezTo>
                <a:cubicBezTo>
                  <a:pt x="672002" y="5957813"/>
                  <a:pt x="745746" y="5910694"/>
                  <a:pt x="718839" y="5937666"/>
                </a:cubicBezTo>
                <a:cubicBezTo>
                  <a:pt x="732126" y="5924343"/>
                  <a:pt x="739102" y="5917843"/>
                  <a:pt x="739102" y="5917843"/>
                </a:cubicBezTo>
                <a:cubicBezTo>
                  <a:pt x="772652" y="5904520"/>
                  <a:pt x="772652" y="5917843"/>
                  <a:pt x="779628" y="5924668"/>
                </a:cubicBezTo>
                <a:cubicBezTo>
                  <a:pt x="846729" y="5884373"/>
                  <a:pt x="759365" y="5924343"/>
                  <a:pt x="779628" y="5904195"/>
                </a:cubicBezTo>
                <a:cubicBezTo>
                  <a:pt x="792915" y="5897696"/>
                  <a:pt x="799227" y="5897371"/>
                  <a:pt x="819490" y="5884048"/>
                </a:cubicBezTo>
                <a:cubicBezTo>
                  <a:pt x="846397" y="5850577"/>
                  <a:pt x="893566" y="5816781"/>
                  <a:pt x="906853" y="5783310"/>
                </a:cubicBezTo>
                <a:cubicBezTo>
                  <a:pt x="819490" y="5830429"/>
                  <a:pt x="947379" y="5749839"/>
                  <a:pt x="940736" y="5743340"/>
                </a:cubicBezTo>
                <a:cubicBezTo>
                  <a:pt x="950701" y="5743340"/>
                  <a:pt x="953026" y="5746590"/>
                  <a:pt x="976279" y="5734566"/>
                </a:cubicBezTo>
                <a:lnTo>
                  <a:pt x="988238" y="5727742"/>
                </a:lnTo>
                <a:lnTo>
                  <a:pt x="997871" y="5725467"/>
                </a:lnTo>
                <a:lnTo>
                  <a:pt x="1005843" y="5722218"/>
                </a:lnTo>
                <a:lnTo>
                  <a:pt x="999200" y="5726767"/>
                </a:lnTo>
                <a:cubicBezTo>
                  <a:pt x="990895" y="5732941"/>
                  <a:pt x="980930" y="5739765"/>
                  <a:pt x="980930" y="5743340"/>
                </a:cubicBezTo>
                <a:cubicBezTo>
                  <a:pt x="1014812" y="5722868"/>
                  <a:pt x="1014480" y="5722868"/>
                  <a:pt x="1021124" y="5716043"/>
                </a:cubicBezTo>
                <a:lnTo>
                  <a:pt x="1005843" y="5722218"/>
                </a:lnTo>
                <a:lnTo>
                  <a:pt x="1009165" y="5719293"/>
                </a:lnTo>
                <a:cubicBezTo>
                  <a:pt x="1011158" y="5717343"/>
                  <a:pt x="1011158" y="5716043"/>
                  <a:pt x="1007504" y="5716043"/>
                </a:cubicBezTo>
                <a:lnTo>
                  <a:pt x="988238" y="5727742"/>
                </a:lnTo>
                <a:lnTo>
                  <a:pt x="985580" y="5728067"/>
                </a:lnTo>
                <a:cubicBezTo>
                  <a:pt x="975615" y="5728717"/>
                  <a:pt x="988238" y="5717343"/>
                  <a:pt x="990231" y="5709544"/>
                </a:cubicBezTo>
                <a:lnTo>
                  <a:pt x="988720" y="5708374"/>
                </a:lnTo>
                <a:lnTo>
                  <a:pt x="989021" y="5708067"/>
                </a:lnTo>
                <a:lnTo>
                  <a:pt x="988490" y="5708196"/>
                </a:lnTo>
                <a:lnTo>
                  <a:pt x="982258" y="5703370"/>
                </a:lnTo>
                <a:lnTo>
                  <a:pt x="1007504" y="5689072"/>
                </a:lnTo>
                <a:cubicBezTo>
                  <a:pt x="967310" y="5695896"/>
                  <a:pt x="974286" y="5689072"/>
                  <a:pt x="974286" y="5668924"/>
                </a:cubicBezTo>
                <a:cubicBezTo>
                  <a:pt x="967643" y="5668924"/>
                  <a:pt x="954023" y="5682573"/>
                  <a:pt x="927116" y="5695896"/>
                </a:cubicBezTo>
                <a:cubicBezTo>
                  <a:pt x="940404" y="5682573"/>
                  <a:pt x="934092" y="5682573"/>
                  <a:pt x="980930" y="5655926"/>
                </a:cubicBezTo>
                <a:cubicBezTo>
                  <a:pt x="987906" y="5649102"/>
                  <a:pt x="960999" y="5662425"/>
                  <a:pt x="960999" y="5649102"/>
                </a:cubicBezTo>
                <a:cubicBezTo>
                  <a:pt x="947379" y="5662425"/>
                  <a:pt x="933760" y="5668924"/>
                  <a:pt x="933760" y="5675748"/>
                </a:cubicBezTo>
                <a:cubicBezTo>
                  <a:pt x="900210" y="5689072"/>
                  <a:pt x="1007836" y="5615631"/>
                  <a:pt x="920473" y="5655926"/>
                </a:cubicBezTo>
                <a:cubicBezTo>
                  <a:pt x="960667" y="5622130"/>
                  <a:pt x="960667" y="5595158"/>
                  <a:pt x="900210" y="5615306"/>
                </a:cubicBezTo>
                <a:cubicBezTo>
                  <a:pt x="927116" y="5601982"/>
                  <a:pt x="934092" y="5595158"/>
                  <a:pt x="960999" y="5581510"/>
                </a:cubicBezTo>
                <a:cubicBezTo>
                  <a:pt x="927116" y="5588334"/>
                  <a:pt x="920473" y="5581835"/>
                  <a:pt x="980930" y="5541540"/>
                </a:cubicBezTo>
                <a:cubicBezTo>
                  <a:pt x="954355" y="5548364"/>
                  <a:pt x="940404" y="5548364"/>
                  <a:pt x="920473" y="5555188"/>
                </a:cubicBezTo>
                <a:cubicBezTo>
                  <a:pt x="893566" y="5568512"/>
                  <a:pt x="927449" y="5554863"/>
                  <a:pt x="880279" y="5588334"/>
                </a:cubicBezTo>
                <a:cubicBezTo>
                  <a:pt x="900542" y="5568187"/>
                  <a:pt x="907186" y="5555188"/>
                  <a:pt x="873635" y="5575336"/>
                </a:cubicBezTo>
                <a:cubicBezTo>
                  <a:pt x="893566" y="5555188"/>
                  <a:pt x="900210" y="5548364"/>
                  <a:pt x="940736" y="5528217"/>
                </a:cubicBezTo>
                <a:cubicBezTo>
                  <a:pt x="927116" y="5534716"/>
                  <a:pt x="913497" y="5534716"/>
                  <a:pt x="906853" y="5528217"/>
                </a:cubicBezTo>
                <a:cubicBezTo>
                  <a:pt x="866659" y="5561687"/>
                  <a:pt x="907186" y="5541865"/>
                  <a:pt x="853372" y="5575336"/>
                </a:cubicBezTo>
                <a:cubicBezTo>
                  <a:pt x="880279" y="5575336"/>
                  <a:pt x="786272" y="5649102"/>
                  <a:pt x="866659" y="5615306"/>
                </a:cubicBezTo>
                <a:cubicBezTo>
                  <a:pt x="839753" y="5635453"/>
                  <a:pt x="846729" y="5649102"/>
                  <a:pt x="880279" y="5628954"/>
                </a:cubicBezTo>
                <a:cubicBezTo>
                  <a:pt x="806203" y="5675748"/>
                  <a:pt x="826466" y="5668924"/>
                  <a:pt x="853372" y="5668924"/>
                </a:cubicBezTo>
                <a:cubicBezTo>
                  <a:pt x="772652" y="5716043"/>
                  <a:pt x="752389" y="5722868"/>
                  <a:pt x="644763" y="5783310"/>
                </a:cubicBezTo>
                <a:cubicBezTo>
                  <a:pt x="631476" y="5790134"/>
                  <a:pt x="604569" y="5803458"/>
                  <a:pt x="577994" y="5810282"/>
                </a:cubicBezTo>
                <a:cubicBezTo>
                  <a:pt x="638451" y="5769987"/>
                  <a:pt x="598258" y="5789809"/>
                  <a:pt x="604901" y="5776486"/>
                </a:cubicBezTo>
                <a:cubicBezTo>
                  <a:pt x="685621" y="5729367"/>
                  <a:pt x="645095" y="5722543"/>
                  <a:pt x="604901" y="5756338"/>
                </a:cubicBezTo>
                <a:cubicBezTo>
                  <a:pt x="624832" y="5736191"/>
                  <a:pt x="665358" y="5709219"/>
                  <a:pt x="692265" y="5689072"/>
                </a:cubicBezTo>
                <a:cubicBezTo>
                  <a:pt x="692265" y="5682573"/>
                  <a:pt x="644763" y="5709544"/>
                  <a:pt x="638119" y="5709544"/>
                </a:cubicBezTo>
                <a:cubicBezTo>
                  <a:pt x="685289" y="5682573"/>
                  <a:pt x="672002" y="5682573"/>
                  <a:pt x="665026" y="5682573"/>
                </a:cubicBezTo>
                <a:cubicBezTo>
                  <a:pt x="645095" y="5689072"/>
                  <a:pt x="644763" y="5689397"/>
                  <a:pt x="644763" y="5695896"/>
                </a:cubicBezTo>
                <a:cubicBezTo>
                  <a:pt x="638119" y="5695896"/>
                  <a:pt x="638119" y="5689072"/>
                  <a:pt x="631476" y="5689072"/>
                </a:cubicBezTo>
                <a:cubicBezTo>
                  <a:pt x="624832" y="5689072"/>
                  <a:pt x="624832" y="5689072"/>
                  <a:pt x="624832" y="5689072"/>
                </a:cubicBezTo>
                <a:cubicBezTo>
                  <a:pt x="624832" y="5682573"/>
                  <a:pt x="624832" y="5676073"/>
                  <a:pt x="644763" y="5662750"/>
                </a:cubicBezTo>
                <a:cubicBezTo>
                  <a:pt x="644763" y="5662750"/>
                  <a:pt x="624500" y="5675748"/>
                  <a:pt x="611213" y="5682573"/>
                </a:cubicBezTo>
                <a:cubicBezTo>
                  <a:pt x="678313" y="5628629"/>
                  <a:pt x="665026" y="5628954"/>
                  <a:pt x="658382" y="5615306"/>
                </a:cubicBezTo>
                <a:cubicBezTo>
                  <a:pt x="672002" y="5615306"/>
                  <a:pt x="678645" y="5608482"/>
                  <a:pt x="692265" y="5595158"/>
                </a:cubicBezTo>
                <a:cubicBezTo>
                  <a:pt x="698908" y="5588334"/>
                  <a:pt x="671669" y="5602307"/>
                  <a:pt x="711863" y="5575336"/>
                </a:cubicBezTo>
                <a:cubicBezTo>
                  <a:pt x="718839" y="5575336"/>
                  <a:pt x="772652" y="5548364"/>
                  <a:pt x="766009" y="5561687"/>
                </a:cubicBezTo>
                <a:cubicBezTo>
                  <a:pt x="792915" y="5541540"/>
                  <a:pt x="792915" y="5538290"/>
                  <a:pt x="793912" y="5534716"/>
                </a:cubicBezTo>
                <a:lnTo>
                  <a:pt x="797566" y="5529191"/>
                </a:lnTo>
                <a:lnTo>
                  <a:pt x="826134" y="5507744"/>
                </a:lnTo>
                <a:cubicBezTo>
                  <a:pt x="811517" y="5517818"/>
                  <a:pt x="803545" y="5523342"/>
                  <a:pt x="799227" y="5527242"/>
                </a:cubicBezTo>
                <a:cubicBezTo>
                  <a:pt x="791587" y="5531466"/>
                  <a:pt x="803877" y="5519118"/>
                  <a:pt x="826134" y="5501245"/>
                </a:cubicBezTo>
                <a:cubicBezTo>
                  <a:pt x="785940" y="5521392"/>
                  <a:pt x="813178" y="5501245"/>
                  <a:pt x="786272" y="5514568"/>
                </a:cubicBezTo>
                <a:cubicBezTo>
                  <a:pt x="806203" y="5501245"/>
                  <a:pt x="826134" y="5487597"/>
                  <a:pt x="826134" y="5487597"/>
                </a:cubicBezTo>
                <a:cubicBezTo>
                  <a:pt x="860016" y="5467449"/>
                  <a:pt x="812846" y="5514893"/>
                  <a:pt x="893234" y="5460950"/>
                </a:cubicBezTo>
                <a:cubicBezTo>
                  <a:pt x="900210" y="5460950"/>
                  <a:pt x="880279" y="5474273"/>
                  <a:pt x="846397" y="5494421"/>
                </a:cubicBezTo>
                <a:cubicBezTo>
                  <a:pt x="853372" y="5494421"/>
                  <a:pt x="900210" y="5460950"/>
                  <a:pt x="920473" y="5454126"/>
                </a:cubicBezTo>
                <a:cubicBezTo>
                  <a:pt x="886923" y="5467774"/>
                  <a:pt x="940736" y="5420655"/>
                  <a:pt x="886923" y="5454126"/>
                </a:cubicBezTo>
                <a:cubicBezTo>
                  <a:pt x="900542" y="5440802"/>
                  <a:pt x="913497" y="5420655"/>
                  <a:pt x="906853" y="5420655"/>
                </a:cubicBezTo>
                <a:cubicBezTo>
                  <a:pt x="906853" y="5413831"/>
                  <a:pt x="906853" y="5413831"/>
                  <a:pt x="900210" y="5413831"/>
                </a:cubicBezTo>
                <a:cubicBezTo>
                  <a:pt x="893234" y="5413831"/>
                  <a:pt x="893898" y="5413831"/>
                  <a:pt x="886923" y="5413831"/>
                </a:cubicBezTo>
                <a:cubicBezTo>
                  <a:pt x="880279" y="5413831"/>
                  <a:pt x="866659" y="5413831"/>
                  <a:pt x="846397" y="5420655"/>
                </a:cubicBezTo>
                <a:cubicBezTo>
                  <a:pt x="880279" y="5400507"/>
                  <a:pt x="866992" y="5400507"/>
                  <a:pt x="880279" y="5387184"/>
                </a:cubicBezTo>
                <a:cubicBezTo>
                  <a:pt x="833109" y="5394008"/>
                  <a:pt x="873303" y="5319917"/>
                  <a:pt x="766009" y="5387184"/>
                </a:cubicBezTo>
                <a:cubicBezTo>
                  <a:pt x="759365" y="5380360"/>
                  <a:pt x="806203" y="5360212"/>
                  <a:pt x="819490" y="5346564"/>
                </a:cubicBezTo>
                <a:cubicBezTo>
                  <a:pt x="900210" y="5326417"/>
                  <a:pt x="846397" y="5400507"/>
                  <a:pt x="940736" y="5367037"/>
                </a:cubicBezTo>
                <a:cubicBezTo>
                  <a:pt x="967310" y="5346889"/>
                  <a:pt x="934092" y="5346564"/>
                  <a:pt x="974286" y="5326417"/>
                </a:cubicBezTo>
                <a:cubicBezTo>
                  <a:pt x="920473" y="5319592"/>
                  <a:pt x="927116" y="5245827"/>
                  <a:pt x="873635" y="5245827"/>
                </a:cubicBezTo>
                <a:cubicBezTo>
                  <a:pt x="920473" y="5212356"/>
                  <a:pt x="886923" y="5252651"/>
                  <a:pt x="920473" y="5232503"/>
                </a:cubicBezTo>
                <a:cubicBezTo>
                  <a:pt x="886923" y="5225679"/>
                  <a:pt x="886923" y="5199032"/>
                  <a:pt x="873635" y="5178885"/>
                </a:cubicBezTo>
                <a:lnTo>
                  <a:pt x="860016" y="5165237"/>
                </a:lnTo>
                <a:lnTo>
                  <a:pt x="880279" y="5145089"/>
                </a:lnTo>
                <a:cubicBezTo>
                  <a:pt x="893566" y="5131766"/>
                  <a:pt x="900210" y="5118117"/>
                  <a:pt x="860016" y="5145089"/>
                </a:cubicBezTo>
                <a:cubicBezTo>
                  <a:pt x="866659" y="5138265"/>
                  <a:pt x="886590" y="5125266"/>
                  <a:pt x="900210" y="5111618"/>
                </a:cubicBezTo>
                <a:cubicBezTo>
                  <a:pt x="886590" y="5111618"/>
                  <a:pt x="853372" y="5131766"/>
                  <a:pt x="866659" y="5111618"/>
                </a:cubicBezTo>
                <a:cubicBezTo>
                  <a:pt x="880279" y="5105119"/>
                  <a:pt x="880279" y="5111618"/>
                  <a:pt x="880279" y="5111618"/>
                </a:cubicBezTo>
                <a:cubicBezTo>
                  <a:pt x="886923" y="5105119"/>
                  <a:pt x="886923" y="5105119"/>
                  <a:pt x="886923" y="5098295"/>
                </a:cubicBezTo>
                <a:cubicBezTo>
                  <a:pt x="960999" y="5058000"/>
                  <a:pt x="954023" y="5044351"/>
                  <a:pt x="927116" y="5051176"/>
                </a:cubicBezTo>
                <a:cubicBezTo>
                  <a:pt x="906853" y="5051176"/>
                  <a:pt x="866659" y="5071323"/>
                  <a:pt x="860016" y="5071323"/>
                </a:cubicBezTo>
                <a:cubicBezTo>
                  <a:pt x="860016" y="5064499"/>
                  <a:pt x="866992" y="5064499"/>
                  <a:pt x="880279" y="5051176"/>
                </a:cubicBezTo>
                <a:cubicBezTo>
                  <a:pt x="866992" y="5037527"/>
                  <a:pt x="833109" y="5044676"/>
                  <a:pt x="839753" y="5017705"/>
                </a:cubicBezTo>
                <a:cubicBezTo>
                  <a:pt x="833109" y="5017705"/>
                  <a:pt x="819490" y="5031028"/>
                  <a:pt x="819490" y="5031028"/>
                </a:cubicBezTo>
                <a:cubicBezTo>
                  <a:pt x="819490" y="5031028"/>
                  <a:pt x="893566" y="4950438"/>
                  <a:pt x="812846" y="5010881"/>
                </a:cubicBezTo>
                <a:cubicBezTo>
                  <a:pt x="826134" y="4997557"/>
                  <a:pt x="826466" y="4997232"/>
                  <a:pt x="846397" y="4983909"/>
                </a:cubicBezTo>
                <a:cubicBezTo>
                  <a:pt x="833109" y="4990733"/>
                  <a:pt x="792915" y="5024529"/>
                  <a:pt x="786272" y="5024529"/>
                </a:cubicBezTo>
                <a:cubicBezTo>
                  <a:pt x="806203" y="5004381"/>
                  <a:pt x="812846" y="4997557"/>
                  <a:pt x="826134" y="4990733"/>
                </a:cubicBezTo>
                <a:cubicBezTo>
                  <a:pt x="860016" y="4950438"/>
                  <a:pt x="785940" y="5004056"/>
                  <a:pt x="826134" y="4970586"/>
                </a:cubicBezTo>
                <a:cubicBezTo>
                  <a:pt x="819490" y="4970586"/>
                  <a:pt x="799227" y="4983909"/>
                  <a:pt x="799227" y="4983909"/>
                </a:cubicBezTo>
                <a:cubicBezTo>
                  <a:pt x="759033" y="5017380"/>
                  <a:pt x="779296" y="4997557"/>
                  <a:pt x="745746" y="5024529"/>
                </a:cubicBezTo>
                <a:lnTo>
                  <a:pt x="752389" y="5017705"/>
                </a:lnTo>
                <a:lnTo>
                  <a:pt x="774313" y="5001782"/>
                </a:lnTo>
                <a:cubicBezTo>
                  <a:pt x="780957" y="4995932"/>
                  <a:pt x="786272" y="4990733"/>
                  <a:pt x="786272" y="4990733"/>
                </a:cubicBezTo>
                <a:cubicBezTo>
                  <a:pt x="796237" y="4980659"/>
                  <a:pt x="791255" y="4982284"/>
                  <a:pt x="788597" y="4983259"/>
                </a:cubicBezTo>
                <a:lnTo>
                  <a:pt x="788929" y="4982284"/>
                </a:lnTo>
                <a:lnTo>
                  <a:pt x="784943" y="4984884"/>
                </a:lnTo>
                <a:cubicBezTo>
                  <a:pt x="779296" y="4989108"/>
                  <a:pt x="772652" y="4993983"/>
                  <a:pt x="759365" y="5004056"/>
                </a:cubicBezTo>
                <a:cubicBezTo>
                  <a:pt x="759365" y="4997557"/>
                  <a:pt x="785940" y="4977085"/>
                  <a:pt x="799227" y="4963761"/>
                </a:cubicBezTo>
                <a:cubicBezTo>
                  <a:pt x="812846" y="4936790"/>
                  <a:pt x="772652" y="4956937"/>
                  <a:pt x="739102" y="4970586"/>
                </a:cubicBezTo>
                <a:cubicBezTo>
                  <a:pt x="792583" y="4916642"/>
                  <a:pt x="792915" y="4903319"/>
                  <a:pt x="772652" y="4910143"/>
                </a:cubicBezTo>
                <a:cubicBezTo>
                  <a:pt x="813178" y="4876672"/>
                  <a:pt x="785940" y="4883171"/>
                  <a:pt x="812846" y="4863024"/>
                </a:cubicBezTo>
                <a:cubicBezTo>
                  <a:pt x="812846" y="4863024"/>
                  <a:pt x="805870" y="4869523"/>
                  <a:pt x="799227" y="4869523"/>
                </a:cubicBezTo>
                <a:cubicBezTo>
                  <a:pt x="765677" y="4903319"/>
                  <a:pt x="785940" y="4883171"/>
                  <a:pt x="752389" y="4916967"/>
                </a:cubicBezTo>
                <a:cubicBezTo>
                  <a:pt x="766009" y="4903319"/>
                  <a:pt x="785940" y="4876672"/>
                  <a:pt x="812846" y="4843201"/>
                </a:cubicBezTo>
                <a:cubicBezTo>
                  <a:pt x="785940" y="4883496"/>
                  <a:pt x="826134" y="4843201"/>
                  <a:pt x="819490" y="4849701"/>
                </a:cubicBezTo>
                <a:cubicBezTo>
                  <a:pt x="846397" y="4823054"/>
                  <a:pt x="812846" y="4843201"/>
                  <a:pt x="812846" y="4843201"/>
                </a:cubicBezTo>
                <a:cubicBezTo>
                  <a:pt x="785940" y="4863349"/>
                  <a:pt x="786272" y="4869523"/>
                  <a:pt x="786272" y="4869523"/>
                </a:cubicBezTo>
                <a:cubicBezTo>
                  <a:pt x="792915" y="4856200"/>
                  <a:pt x="746078" y="4883171"/>
                  <a:pt x="792915" y="4829553"/>
                </a:cubicBezTo>
                <a:cubicBezTo>
                  <a:pt x="766009" y="4849701"/>
                  <a:pt x="765677" y="4863024"/>
                  <a:pt x="725483" y="4896495"/>
                </a:cubicBezTo>
                <a:cubicBezTo>
                  <a:pt x="738770" y="4889996"/>
                  <a:pt x="765677" y="4876672"/>
                  <a:pt x="705220" y="4943939"/>
                </a:cubicBezTo>
                <a:cubicBezTo>
                  <a:pt x="711863" y="4930291"/>
                  <a:pt x="685289" y="4950438"/>
                  <a:pt x="658382" y="4977085"/>
                </a:cubicBezTo>
                <a:cubicBezTo>
                  <a:pt x="658382" y="4970586"/>
                  <a:pt x="645095" y="4977410"/>
                  <a:pt x="672002" y="4950763"/>
                </a:cubicBezTo>
                <a:cubicBezTo>
                  <a:pt x="658382" y="4957262"/>
                  <a:pt x="651739" y="4963761"/>
                  <a:pt x="631476" y="4977085"/>
                </a:cubicBezTo>
                <a:cubicBezTo>
                  <a:pt x="646424" y="4952063"/>
                  <a:pt x="612541" y="4976110"/>
                  <a:pt x="623171" y="4958562"/>
                </a:cubicBezTo>
                <a:lnTo>
                  <a:pt x="637455" y="4941014"/>
                </a:lnTo>
                <a:lnTo>
                  <a:pt x="644763" y="4937115"/>
                </a:lnTo>
                <a:cubicBezTo>
                  <a:pt x="665026" y="4910143"/>
                  <a:pt x="651739" y="4916967"/>
                  <a:pt x="644763" y="4923791"/>
                </a:cubicBezTo>
                <a:cubicBezTo>
                  <a:pt x="631476" y="4930291"/>
                  <a:pt x="631476" y="4937115"/>
                  <a:pt x="624832" y="4937115"/>
                </a:cubicBezTo>
                <a:cubicBezTo>
                  <a:pt x="631476" y="4937115"/>
                  <a:pt x="611545" y="4943939"/>
                  <a:pt x="597925" y="4950763"/>
                </a:cubicBezTo>
                <a:cubicBezTo>
                  <a:pt x="584638" y="4957262"/>
                  <a:pt x="577994" y="4957262"/>
                  <a:pt x="604901" y="4923791"/>
                </a:cubicBezTo>
                <a:cubicBezTo>
                  <a:pt x="557731" y="4970586"/>
                  <a:pt x="618188" y="4890321"/>
                  <a:pt x="550756" y="4950763"/>
                </a:cubicBezTo>
                <a:cubicBezTo>
                  <a:pt x="571019" y="4930616"/>
                  <a:pt x="591282" y="4910143"/>
                  <a:pt x="597925" y="4889996"/>
                </a:cubicBezTo>
                <a:cubicBezTo>
                  <a:pt x="564375" y="4910143"/>
                  <a:pt x="564375" y="4896495"/>
                  <a:pt x="557731" y="4883171"/>
                </a:cubicBezTo>
                <a:cubicBezTo>
                  <a:pt x="557731" y="4876347"/>
                  <a:pt x="544444" y="4876672"/>
                  <a:pt x="497275" y="4923791"/>
                </a:cubicBezTo>
                <a:cubicBezTo>
                  <a:pt x="497275" y="4916967"/>
                  <a:pt x="517205" y="4896495"/>
                  <a:pt x="517205" y="4889996"/>
                </a:cubicBezTo>
                <a:cubicBezTo>
                  <a:pt x="510396" y="4900070"/>
                  <a:pt x="505413" y="4905106"/>
                  <a:pt x="500430" y="4910143"/>
                </a:cubicBezTo>
                <a:lnTo>
                  <a:pt x="496231" y="4914606"/>
                </a:lnTo>
                <a:lnTo>
                  <a:pt x="499247" y="4910844"/>
                </a:lnTo>
                <a:cubicBezTo>
                  <a:pt x="506596" y="4900394"/>
                  <a:pt x="493953" y="4911605"/>
                  <a:pt x="503918" y="4896495"/>
                </a:cubicBezTo>
                <a:cubicBezTo>
                  <a:pt x="503918" y="4896495"/>
                  <a:pt x="537468" y="4863349"/>
                  <a:pt x="537468" y="4856525"/>
                </a:cubicBezTo>
                <a:cubicBezTo>
                  <a:pt x="557399" y="4843201"/>
                  <a:pt x="510562" y="4896495"/>
                  <a:pt x="530493" y="4883171"/>
                </a:cubicBezTo>
                <a:cubicBezTo>
                  <a:pt x="544112" y="4863024"/>
                  <a:pt x="537468" y="4869848"/>
                  <a:pt x="544112" y="4856525"/>
                </a:cubicBezTo>
                <a:cubicBezTo>
                  <a:pt x="571019" y="4829553"/>
                  <a:pt x="544112" y="4863024"/>
                  <a:pt x="550756" y="4863024"/>
                </a:cubicBezTo>
                <a:cubicBezTo>
                  <a:pt x="577662" y="4822729"/>
                  <a:pt x="564375" y="4822729"/>
                  <a:pt x="571019" y="4809406"/>
                </a:cubicBezTo>
                <a:cubicBezTo>
                  <a:pt x="577662" y="4809406"/>
                  <a:pt x="584638" y="4816230"/>
                  <a:pt x="584638" y="4822729"/>
                </a:cubicBezTo>
                <a:cubicBezTo>
                  <a:pt x="591282" y="4829553"/>
                  <a:pt x="591282" y="4836377"/>
                  <a:pt x="591282" y="4843201"/>
                </a:cubicBezTo>
                <a:cubicBezTo>
                  <a:pt x="591282" y="4856525"/>
                  <a:pt x="591282" y="4863024"/>
                  <a:pt x="597925" y="4863024"/>
                </a:cubicBezTo>
                <a:cubicBezTo>
                  <a:pt x="611545" y="4863024"/>
                  <a:pt x="624832" y="4856525"/>
                  <a:pt x="644763" y="4843201"/>
                </a:cubicBezTo>
                <a:cubicBezTo>
                  <a:pt x="644763" y="4849701"/>
                  <a:pt x="617856" y="4876347"/>
                  <a:pt x="617856" y="4883171"/>
                </a:cubicBezTo>
                <a:cubicBezTo>
                  <a:pt x="617856" y="4883171"/>
                  <a:pt x="651739" y="4843201"/>
                  <a:pt x="644763" y="4856525"/>
                </a:cubicBezTo>
                <a:cubicBezTo>
                  <a:pt x="591282" y="4923791"/>
                  <a:pt x="691932" y="4822729"/>
                  <a:pt x="624832" y="4889996"/>
                </a:cubicBezTo>
                <a:cubicBezTo>
                  <a:pt x="651406" y="4863024"/>
                  <a:pt x="672002" y="4849701"/>
                  <a:pt x="685289" y="4836377"/>
                </a:cubicBezTo>
                <a:cubicBezTo>
                  <a:pt x="692265" y="4836377"/>
                  <a:pt x="672002" y="4849376"/>
                  <a:pt x="658382" y="4869523"/>
                </a:cubicBezTo>
                <a:cubicBezTo>
                  <a:pt x="691932" y="4836052"/>
                  <a:pt x="692265" y="4843201"/>
                  <a:pt x="698908" y="4843201"/>
                </a:cubicBezTo>
                <a:cubicBezTo>
                  <a:pt x="698908" y="4849701"/>
                  <a:pt x="698576" y="4856525"/>
                  <a:pt x="718839" y="4843201"/>
                </a:cubicBezTo>
                <a:cubicBezTo>
                  <a:pt x="698576" y="4863349"/>
                  <a:pt x="718839" y="4856525"/>
                  <a:pt x="732126" y="4849701"/>
                </a:cubicBezTo>
                <a:cubicBezTo>
                  <a:pt x="792583" y="4789258"/>
                  <a:pt x="759033" y="4802581"/>
                  <a:pt x="739102" y="4822729"/>
                </a:cubicBezTo>
                <a:cubicBezTo>
                  <a:pt x="752389" y="4796082"/>
                  <a:pt x="759033" y="4788933"/>
                  <a:pt x="752389" y="4788933"/>
                </a:cubicBezTo>
                <a:cubicBezTo>
                  <a:pt x="752389" y="4782434"/>
                  <a:pt x="745746" y="4782434"/>
                  <a:pt x="745746" y="4782434"/>
                </a:cubicBezTo>
                <a:cubicBezTo>
                  <a:pt x="772652" y="4748638"/>
                  <a:pt x="766009" y="4769110"/>
                  <a:pt x="786272" y="4742139"/>
                </a:cubicBezTo>
                <a:cubicBezTo>
                  <a:pt x="792915" y="4735640"/>
                  <a:pt x="799227" y="4728815"/>
                  <a:pt x="812846" y="4715167"/>
                </a:cubicBezTo>
                <a:cubicBezTo>
                  <a:pt x="806203" y="4715167"/>
                  <a:pt x="806203" y="4701844"/>
                  <a:pt x="772652" y="4735640"/>
                </a:cubicBezTo>
                <a:cubicBezTo>
                  <a:pt x="786272" y="4708668"/>
                  <a:pt x="752389" y="4728815"/>
                  <a:pt x="812846" y="4648225"/>
                </a:cubicBezTo>
                <a:cubicBezTo>
                  <a:pt x="799227" y="4655050"/>
                  <a:pt x="779628" y="4675197"/>
                  <a:pt x="786272" y="4661549"/>
                </a:cubicBezTo>
                <a:cubicBezTo>
                  <a:pt x="792915" y="4648225"/>
                  <a:pt x="799227" y="4655050"/>
                  <a:pt x="799227" y="4655050"/>
                </a:cubicBezTo>
                <a:cubicBezTo>
                  <a:pt x="812846" y="4628078"/>
                  <a:pt x="819490" y="4614430"/>
                  <a:pt x="799227" y="4621254"/>
                </a:cubicBezTo>
                <a:cubicBezTo>
                  <a:pt x="794244" y="4628078"/>
                  <a:pt x="791919" y="4632302"/>
                  <a:pt x="790922" y="4634577"/>
                </a:cubicBezTo>
                <a:lnTo>
                  <a:pt x="790922" y="4636852"/>
                </a:lnTo>
                <a:lnTo>
                  <a:pt x="768666" y="4661224"/>
                </a:lnTo>
                <a:cubicBezTo>
                  <a:pt x="758369" y="4671948"/>
                  <a:pt x="780957" y="4643026"/>
                  <a:pt x="766009" y="4648225"/>
                </a:cubicBezTo>
                <a:cubicBezTo>
                  <a:pt x="779296" y="4634902"/>
                  <a:pt x="786272" y="4634577"/>
                  <a:pt x="786272" y="4634577"/>
                </a:cubicBezTo>
                <a:cubicBezTo>
                  <a:pt x="806203" y="4594282"/>
                  <a:pt x="813178" y="4574460"/>
                  <a:pt x="792915" y="4587783"/>
                </a:cubicBezTo>
                <a:cubicBezTo>
                  <a:pt x="759365" y="4621579"/>
                  <a:pt x="785940" y="4594282"/>
                  <a:pt x="759365" y="4628078"/>
                </a:cubicBezTo>
                <a:cubicBezTo>
                  <a:pt x="759365" y="4621254"/>
                  <a:pt x="792915" y="4580959"/>
                  <a:pt x="752389" y="4628078"/>
                </a:cubicBezTo>
                <a:cubicBezTo>
                  <a:pt x="772652" y="4594282"/>
                  <a:pt x="772652" y="4587783"/>
                  <a:pt x="739102" y="4621254"/>
                </a:cubicBezTo>
                <a:cubicBezTo>
                  <a:pt x="752389" y="4594282"/>
                  <a:pt x="752389" y="4594607"/>
                  <a:pt x="745746" y="4594607"/>
                </a:cubicBezTo>
                <a:cubicBezTo>
                  <a:pt x="772652" y="4574460"/>
                  <a:pt x="766009" y="4594607"/>
                  <a:pt x="792915" y="4574460"/>
                </a:cubicBezTo>
                <a:cubicBezTo>
                  <a:pt x="826466" y="4534165"/>
                  <a:pt x="826134" y="4520516"/>
                  <a:pt x="799227" y="4547488"/>
                </a:cubicBezTo>
                <a:cubicBezTo>
                  <a:pt x="819490" y="4520516"/>
                  <a:pt x="812846" y="4520516"/>
                  <a:pt x="806203" y="4520516"/>
                </a:cubicBezTo>
                <a:cubicBezTo>
                  <a:pt x="799227" y="4520516"/>
                  <a:pt x="792583" y="4513692"/>
                  <a:pt x="833109" y="4460074"/>
                </a:cubicBezTo>
                <a:cubicBezTo>
                  <a:pt x="799559" y="4480221"/>
                  <a:pt x="853040" y="4399631"/>
                  <a:pt x="806203" y="4426278"/>
                </a:cubicBezTo>
                <a:cubicBezTo>
                  <a:pt x="846397" y="4385983"/>
                  <a:pt x="819490" y="4386308"/>
                  <a:pt x="812846" y="4386308"/>
                </a:cubicBezTo>
                <a:cubicBezTo>
                  <a:pt x="779296" y="4426603"/>
                  <a:pt x="792915" y="4412955"/>
                  <a:pt x="786272" y="4426278"/>
                </a:cubicBezTo>
                <a:cubicBezTo>
                  <a:pt x="799559" y="4412955"/>
                  <a:pt x="806203" y="4406455"/>
                  <a:pt x="806203" y="4413279"/>
                </a:cubicBezTo>
                <a:cubicBezTo>
                  <a:pt x="765677" y="4466898"/>
                  <a:pt x="752722" y="4453575"/>
                  <a:pt x="792915" y="4399631"/>
                </a:cubicBezTo>
                <a:cubicBezTo>
                  <a:pt x="786272" y="4399631"/>
                  <a:pt x="772652" y="4399631"/>
                  <a:pt x="772652" y="4386308"/>
                </a:cubicBezTo>
                <a:cubicBezTo>
                  <a:pt x="766009" y="4372984"/>
                  <a:pt x="779628" y="4352837"/>
                  <a:pt x="792915" y="4312542"/>
                </a:cubicBezTo>
                <a:cubicBezTo>
                  <a:pt x="786272" y="4319041"/>
                  <a:pt x="779296" y="4339189"/>
                  <a:pt x="772652" y="4345688"/>
                </a:cubicBezTo>
                <a:cubicBezTo>
                  <a:pt x="772652" y="4345688"/>
                  <a:pt x="766009" y="4339189"/>
                  <a:pt x="752389" y="4339189"/>
                </a:cubicBezTo>
                <a:cubicBezTo>
                  <a:pt x="752389" y="4332365"/>
                  <a:pt x="745746" y="4332689"/>
                  <a:pt x="745746" y="4325865"/>
                </a:cubicBezTo>
                <a:cubicBezTo>
                  <a:pt x="739102" y="4325865"/>
                  <a:pt x="739102" y="4319041"/>
                  <a:pt x="732126" y="4312542"/>
                </a:cubicBezTo>
                <a:cubicBezTo>
                  <a:pt x="705220" y="4325865"/>
                  <a:pt x="718839" y="4292069"/>
                  <a:pt x="711863" y="4265098"/>
                </a:cubicBezTo>
                <a:cubicBezTo>
                  <a:pt x="698576" y="4278746"/>
                  <a:pt x="705220" y="4271922"/>
                  <a:pt x="705220" y="4278746"/>
                </a:cubicBezTo>
                <a:cubicBezTo>
                  <a:pt x="678313" y="4271922"/>
                  <a:pt x="658382" y="4251774"/>
                  <a:pt x="644763" y="4238126"/>
                </a:cubicBezTo>
                <a:cubicBezTo>
                  <a:pt x="638119" y="4238126"/>
                  <a:pt x="631476" y="4231952"/>
                  <a:pt x="631476" y="4225128"/>
                </a:cubicBezTo>
                <a:cubicBezTo>
                  <a:pt x="624832" y="4225128"/>
                  <a:pt x="617856" y="4225128"/>
                  <a:pt x="611213" y="4218304"/>
                </a:cubicBezTo>
                <a:cubicBezTo>
                  <a:pt x="604569" y="4218304"/>
                  <a:pt x="591282" y="4211479"/>
                  <a:pt x="577994" y="4211479"/>
                </a:cubicBezTo>
                <a:cubicBezTo>
                  <a:pt x="591282" y="4191332"/>
                  <a:pt x="590949" y="4198156"/>
                  <a:pt x="611213" y="4171184"/>
                </a:cubicBezTo>
                <a:cubicBezTo>
                  <a:pt x="631476" y="4130889"/>
                  <a:pt x="591282" y="4171184"/>
                  <a:pt x="577994" y="4198156"/>
                </a:cubicBezTo>
                <a:cubicBezTo>
                  <a:pt x="591282" y="4157861"/>
                  <a:pt x="564375" y="4164360"/>
                  <a:pt x="537468" y="4164360"/>
                </a:cubicBezTo>
                <a:cubicBezTo>
                  <a:pt x="523849" y="4164360"/>
                  <a:pt x="510894" y="4171184"/>
                  <a:pt x="503918" y="4164360"/>
                </a:cubicBezTo>
                <a:cubicBezTo>
                  <a:pt x="497275" y="4164360"/>
                  <a:pt x="490631" y="4157536"/>
                  <a:pt x="490631" y="4157536"/>
                </a:cubicBezTo>
                <a:cubicBezTo>
                  <a:pt x="483655" y="4151037"/>
                  <a:pt x="483655" y="4144538"/>
                  <a:pt x="483655" y="4137713"/>
                </a:cubicBezTo>
                <a:cubicBezTo>
                  <a:pt x="483655" y="4137713"/>
                  <a:pt x="483987" y="4137713"/>
                  <a:pt x="497275" y="4110742"/>
                </a:cubicBezTo>
                <a:cubicBezTo>
                  <a:pt x="497275" y="4110742"/>
                  <a:pt x="470368" y="4137713"/>
                  <a:pt x="497275" y="4097418"/>
                </a:cubicBezTo>
                <a:cubicBezTo>
                  <a:pt x="457081" y="4137713"/>
                  <a:pt x="456749" y="4097418"/>
                  <a:pt x="429842" y="4110742"/>
                </a:cubicBezTo>
                <a:cubicBezTo>
                  <a:pt x="423198" y="4104243"/>
                  <a:pt x="443461" y="4076946"/>
                  <a:pt x="456749" y="4063623"/>
                </a:cubicBezTo>
                <a:cubicBezTo>
                  <a:pt x="456749" y="4063623"/>
                  <a:pt x="456749" y="4063948"/>
                  <a:pt x="443461" y="4057123"/>
                </a:cubicBezTo>
                <a:cubicBezTo>
                  <a:pt x="436486" y="4057123"/>
                  <a:pt x="430174" y="4077271"/>
                  <a:pt x="416555" y="4104243"/>
                </a:cubicBezTo>
                <a:cubicBezTo>
                  <a:pt x="409911" y="4070447"/>
                  <a:pt x="430174" y="4016828"/>
                  <a:pt x="396624" y="4036976"/>
                </a:cubicBezTo>
                <a:cubicBezTo>
                  <a:pt x="409911" y="4010004"/>
                  <a:pt x="409579" y="4003180"/>
                  <a:pt x="423198" y="3983033"/>
                </a:cubicBezTo>
                <a:cubicBezTo>
                  <a:pt x="402935" y="3996356"/>
                  <a:pt x="403267" y="3970034"/>
                  <a:pt x="389648" y="3970034"/>
                </a:cubicBezTo>
                <a:cubicBezTo>
                  <a:pt x="409911" y="3936238"/>
                  <a:pt x="409579" y="3956386"/>
                  <a:pt x="429842" y="3929414"/>
                </a:cubicBezTo>
                <a:cubicBezTo>
                  <a:pt x="423198" y="3929414"/>
                  <a:pt x="423530" y="3922590"/>
                  <a:pt x="416555" y="3909267"/>
                </a:cubicBezTo>
                <a:cubicBezTo>
                  <a:pt x="416555" y="3895943"/>
                  <a:pt x="416555" y="3882620"/>
                  <a:pt x="416555" y="3869297"/>
                </a:cubicBezTo>
                <a:cubicBezTo>
                  <a:pt x="409911" y="3848824"/>
                  <a:pt x="403267" y="3828677"/>
                  <a:pt x="376361" y="3842000"/>
                </a:cubicBezTo>
                <a:cubicBezTo>
                  <a:pt x="403267" y="3781557"/>
                  <a:pt x="389980" y="3848824"/>
                  <a:pt x="416555" y="3801705"/>
                </a:cubicBezTo>
                <a:cubicBezTo>
                  <a:pt x="409911" y="3761410"/>
                  <a:pt x="329191" y="3848824"/>
                  <a:pt x="349122" y="3768234"/>
                </a:cubicBezTo>
                <a:cubicBezTo>
                  <a:pt x="342478" y="3768234"/>
                  <a:pt x="322548" y="3801705"/>
                  <a:pt x="322548" y="3801705"/>
                </a:cubicBezTo>
                <a:cubicBezTo>
                  <a:pt x="329523" y="3741262"/>
                  <a:pt x="308928" y="3734763"/>
                  <a:pt x="275378" y="3748087"/>
                </a:cubicBezTo>
                <a:cubicBezTo>
                  <a:pt x="362741" y="3593731"/>
                  <a:pt x="241828" y="3694468"/>
                  <a:pt x="275378" y="3586907"/>
                </a:cubicBezTo>
                <a:cubicBezTo>
                  <a:pt x="255115" y="3600230"/>
                  <a:pt x="248471" y="3593731"/>
                  <a:pt x="234852" y="3586907"/>
                </a:cubicBezTo>
                <a:cubicBezTo>
                  <a:pt x="234852" y="3580082"/>
                  <a:pt x="235184" y="3573583"/>
                  <a:pt x="228540" y="3566759"/>
                </a:cubicBezTo>
                <a:cubicBezTo>
                  <a:pt x="228540" y="3553436"/>
                  <a:pt x="228540" y="3546287"/>
                  <a:pt x="228540" y="3532963"/>
                </a:cubicBezTo>
                <a:cubicBezTo>
                  <a:pt x="221897" y="3532963"/>
                  <a:pt x="208277" y="3553436"/>
                  <a:pt x="194990" y="3566759"/>
                </a:cubicBezTo>
                <a:cubicBezTo>
                  <a:pt x="188014" y="3559935"/>
                  <a:pt x="201634" y="3553111"/>
                  <a:pt x="215253" y="3526139"/>
                </a:cubicBezTo>
                <a:cubicBezTo>
                  <a:pt x="208277" y="3519640"/>
                  <a:pt x="194990" y="3553111"/>
                  <a:pt x="188014" y="3539787"/>
                </a:cubicBezTo>
                <a:cubicBezTo>
                  <a:pt x="181371" y="3553111"/>
                  <a:pt x="188014" y="3553111"/>
                  <a:pt x="188014" y="3559935"/>
                </a:cubicBezTo>
                <a:cubicBezTo>
                  <a:pt x="154464" y="3580082"/>
                  <a:pt x="147820" y="3539787"/>
                  <a:pt x="127890" y="3526139"/>
                </a:cubicBezTo>
                <a:cubicBezTo>
                  <a:pt x="154796" y="3505992"/>
                  <a:pt x="188014" y="3512816"/>
                  <a:pt x="174727" y="3553111"/>
                </a:cubicBezTo>
                <a:cubicBezTo>
                  <a:pt x="174727" y="3553111"/>
                  <a:pt x="188014" y="3532963"/>
                  <a:pt x="194990" y="3532963"/>
                </a:cubicBezTo>
                <a:cubicBezTo>
                  <a:pt x="214921" y="3485844"/>
                  <a:pt x="208277" y="3459197"/>
                  <a:pt x="181371" y="3499492"/>
                </a:cubicBezTo>
                <a:cubicBezTo>
                  <a:pt x="181371" y="3479345"/>
                  <a:pt x="188014" y="3445874"/>
                  <a:pt x="188014" y="3425727"/>
                </a:cubicBezTo>
                <a:cubicBezTo>
                  <a:pt x="181371" y="3412403"/>
                  <a:pt x="147488" y="3486169"/>
                  <a:pt x="140845" y="3479345"/>
                </a:cubicBezTo>
                <a:cubicBezTo>
                  <a:pt x="207945" y="3345136"/>
                  <a:pt x="100651" y="3432551"/>
                  <a:pt x="140845" y="3338637"/>
                </a:cubicBezTo>
                <a:cubicBezTo>
                  <a:pt x="127557" y="3345136"/>
                  <a:pt x="114270" y="3338313"/>
                  <a:pt x="100651" y="3324989"/>
                </a:cubicBezTo>
                <a:cubicBezTo>
                  <a:pt x="100651" y="3318165"/>
                  <a:pt x="94007" y="3311341"/>
                  <a:pt x="87363" y="3304841"/>
                </a:cubicBezTo>
                <a:cubicBezTo>
                  <a:pt x="87363" y="3298017"/>
                  <a:pt x="80720" y="3284369"/>
                  <a:pt x="80720" y="3277870"/>
                </a:cubicBezTo>
                <a:cubicBezTo>
                  <a:pt x="100651" y="3250898"/>
                  <a:pt x="114270" y="3230751"/>
                  <a:pt x="107627" y="3217427"/>
                </a:cubicBezTo>
                <a:cubicBezTo>
                  <a:pt x="134533" y="3210603"/>
                  <a:pt x="87031" y="3284694"/>
                  <a:pt x="140845" y="3237575"/>
                </a:cubicBezTo>
                <a:cubicBezTo>
                  <a:pt x="147488" y="3210928"/>
                  <a:pt x="161108" y="3183631"/>
                  <a:pt x="147488" y="3183631"/>
                </a:cubicBezTo>
                <a:cubicBezTo>
                  <a:pt x="154464" y="3210603"/>
                  <a:pt x="134533" y="3204104"/>
                  <a:pt x="127890" y="3197280"/>
                </a:cubicBezTo>
                <a:cubicBezTo>
                  <a:pt x="134533" y="3190456"/>
                  <a:pt x="154464" y="3163809"/>
                  <a:pt x="167751" y="3143662"/>
                </a:cubicBezTo>
                <a:cubicBezTo>
                  <a:pt x="188014" y="3163809"/>
                  <a:pt x="228540" y="3190456"/>
                  <a:pt x="288997" y="3130013"/>
                </a:cubicBezTo>
                <a:cubicBezTo>
                  <a:pt x="282354" y="3116690"/>
                  <a:pt x="268734" y="3103041"/>
                  <a:pt x="262091" y="3103041"/>
                </a:cubicBezTo>
                <a:cubicBezTo>
                  <a:pt x="248471" y="3130013"/>
                  <a:pt x="241828" y="3136837"/>
                  <a:pt x="248471" y="3143662"/>
                </a:cubicBezTo>
                <a:cubicBezTo>
                  <a:pt x="234852" y="3170633"/>
                  <a:pt x="241828" y="3143662"/>
                  <a:pt x="234852" y="3143662"/>
                </a:cubicBezTo>
                <a:cubicBezTo>
                  <a:pt x="261758" y="3110191"/>
                  <a:pt x="248471" y="3110191"/>
                  <a:pt x="268734" y="3076720"/>
                </a:cubicBezTo>
                <a:cubicBezTo>
                  <a:pt x="268734" y="3076720"/>
                  <a:pt x="268734" y="3076069"/>
                  <a:pt x="282021" y="3082894"/>
                </a:cubicBezTo>
                <a:cubicBezTo>
                  <a:pt x="315904" y="3015627"/>
                  <a:pt x="262091" y="3056247"/>
                  <a:pt x="275378" y="3015952"/>
                </a:cubicBezTo>
                <a:cubicBezTo>
                  <a:pt x="302284" y="2975657"/>
                  <a:pt x="268734" y="3042599"/>
                  <a:pt x="302284" y="3015952"/>
                </a:cubicBezTo>
                <a:cubicBezTo>
                  <a:pt x="336167" y="2948685"/>
                  <a:pt x="295641" y="2988980"/>
                  <a:pt x="302284" y="2955509"/>
                </a:cubicBezTo>
                <a:cubicBezTo>
                  <a:pt x="349454" y="2895067"/>
                  <a:pt x="342478" y="2948685"/>
                  <a:pt x="362741" y="2942186"/>
                </a:cubicBezTo>
                <a:cubicBezTo>
                  <a:pt x="376029" y="2935362"/>
                  <a:pt x="396292" y="2901566"/>
                  <a:pt x="389648" y="2935362"/>
                </a:cubicBezTo>
                <a:cubicBezTo>
                  <a:pt x="403267" y="2921714"/>
                  <a:pt x="436486" y="2895067"/>
                  <a:pt x="456749" y="2895067"/>
                </a:cubicBezTo>
                <a:cubicBezTo>
                  <a:pt x="443461" y="2915214"/>
                  <a:pt x="443129" y="2915214"/>
                  <a:pt x="429842" y="2928538"/>
                </a:cubicBezTo>
                <a:cubicBezTo>
                  <a:pt x="443129" y="2941861"/>
                  <a:pt x="483655" y="2888243"/>
                  <a:pt x="517205" y="2841124"/>
                </a:cubicBezTo>
                <a:cubicBezTo>
                  <a:pt x="530493" y="2814477"/>
                  <a:pt x="503918" y="2847948"/>
                  <a:pt x="510894" y="2820976"/>
                </a:cubicBezTo>
                <a:cubicBezTo>
                  <a:pt x="537801" y="2814152"/>
                  <a:pt x="544444" y="2780681"/>
                  <a:pt x="584638" y="2733562"/>
                </a:cubicBezTo>
                <a:cubicBezTo>
                  <a:pt x="604901" y="2740386"/>
                  <a:pt x="618188" y="2774182"/>
                  <a:pt x="651739" y="2707240"/>
                </a:cubicBezTo>
                <a:cubicBezTo>
                  <a:pt x="685289" y="2700416"/>
                  <a:pt x="691932" y="2733887"/>
                  <a:pt x="732126" y="2686768"/>
                </a:cubicBezTo>
                <a:cubicBezTo>
                  <a:pt x="705220" y="2767358"/>
                  <a:pt x="765677" y="2706915"/>
                  <a:pt x="799227" y="2673444"/>
                </a:cubicBezTo>
                <a:cubicBezTo>
                  <a:pt x="799227" y="2653297"/>
                  <a:pt x="806203" y="2626000"/>
                  <a:pt x="779628" y="2632825"/>
                </a:cubicBezTo>
                <a:cubicBezTo>
                  <a:pt x="799559" y="2599353"/>
                  <a:pt x="826134" y="2586030"/>
                  <a:pt x="819490" y="2613002"/>
                </a:cubicBezTo>
                <a:cubicBezTo>
                  <a:pt x="826134" y="2606178"/>
                  <a:pt x="839753" y="2579206"/>
                  <a:pt x="860016" y="2552235"/>
                </a:cubicBezTo>
                <a:cubicBezTo>
                  <a:pt x="860016" y="2511939"/>
                  <a:pt x="806203" y="2586030"/>
                  <a:pt x="826134" y="2525588"/>
                </a:cubicBezTo>
                <a:cubicBezTo>
                  <a:pt x="846397" y="2512264"/>
                  <a:pt x="893566" y="2485293"/>
                  <a:pt x="920473" y="2492117"/>
                </a:cubicBezTo>
                <a:cubicBezTo>
                  <a:pt x="927116" y="2498616"/>
                  <a:pt x="934092" y="2559058"/>
                  <a:pt x="954023" y="2498616"/>
                </a:cubicBezTo>
                <a:cubicBezTo>
                  <a:pt x="980930" y="2478468"/>
                  <a:pt x="954023" y="2579206"/>
                  <a:pt x="1014480" y="2465145"/>
                </a:cubicBezTo>
                <a:cubicBezTo>
                  <a:pt x="1068293" y="2485293"/>
                  <a:pt x="1128750" y="2471644"/>
                  <a:pt x="1195851" y="2478468"/>
                </a:cubicBezTo>
                <a:cubicBezTo>
                  <a:pt x="1256307" y="2431349"/>
                  <a:pt x="1236044" y="2545410"/>
                  <a:pt x="1303477" y="2458321"/>
                </a:cubicBezTo>
                <a:cubicBezTo>
                  <a:pt x="1303477" y="2478468"/>
                  <a:pt x="1303477" y="2478793"/>
                  <a:pt x="1330384" y="2438498"/>
                </a:cubicBezTo>
                <a:cubicBezTo>
                  <a:pt x="1323740" y="2492117"/>
                  <a:pt x="1383865" y="2418351"/>
                  <a:pt x="1383865" y="2451822"/>
                </a:cubicBezTo>
                <a:cubicBezTo>
                  <a:pt x="1444322" y="2337761"/>
                  <a:pt x="1363602" y="2398204"/>
                  <a:pt x="1377221" y="2357908"/>
                </a:cubicBezTo>
                <a:cubicBezTo>
                  <a:pt x="1417415" y="2324113"/>
                  <a:pt x="1431035" y="2384555"/>
                  <a:pt x="1477872" y="2351084"/>
                </a:cubicBezTo>
                <a:cubicBezTo>
                  <a:pt x="1484516" y="2378056"/>
                  <a:pt x="1518398" y="2404703"/>
                  <a:pt x="1532018" y="2411527"/>
                </a:cubicBezTo>
                <a:cubicBezTo>
                  <a:pt x="1558924" y="2364407"/>
                  <a:pt x="1565236" y="2344260"/>
                  <a:pt x="1551616" y="2344260"/>
                </a:cubicBezTo>
                <a:cubicBezTo>
                  <a:pt x="1565236" y="2317614"/>
                  <a:pt x="1565236" y="2344260"/>
                  <a:pt x="1571879" y="2337436"/>
                </a:cubicBezTo>
                <a:cubicBezTo>
                  <a:pt x="1551948" y="2378056"/>
                  <a:pt x="1551616" y="2391379"/>
                  <a:pt x="1551616" y="2404703"/>
                </a:cubicBezTo>
                <a:cubicBezTo>
                  <a:pt x="1578523" y="2377731"/>
                  <a:pt x="1585499" y="2391054"/>
                  <a:pt x="1592142" y="2397878"/>
                </a:cubicBezTo>
                <a:cubicBezTo>
                  <a:pt x="1599118" y="2411202"/>
                  <a:pt x="1605762" y="2424850"/>
                  <a:pt x="1632668" y="2404703"/>
                </a:cubicBezTo>
                <a:cubicBezTo>
                  <a:pt x="1632668" y="2411527"/>
                  <a:pt x="1626025" y="2418351"/>
                  <a:pt x="1619381" y="2424850"/>
                </a:cubicBezTo>
                <a:cubicBezTo>
                  <a:pt x="1646288" y="2451822"/>
                  <a:pt x="1666219" y="2478468"/>
                  <a:pt x="1686482" y="2505440"/>
                </a:cubicBezTo>
                <a:cubicBezTo>
                  <a:pt x="1706412" y="2532412"/>
                  <a:pt x="1726675" y="2552235"/>
                  <a:pt x="1753250" y="2572382"/>
                </a:cubicBezTo>
                <a:cubicBezTo>
                  <a:pt x="1766869" y="2586030"/>
                  <a:pt x="1794108" y="2592854"/>
                  <a:pt x="1821015" y="2606178"/>
                </a:cubicBezTo>
                <a:cubicBezTo>
                  <a:pt x="1840946" y="2613002"/>
                  <a:pt x="1860876" y="2633149"/>
                  <a:pt x="1867852" y="2666620"/>
                </a:cubicBezTo>
                <a:cubicBezTo>
                  <a:pt x="1887783" y="2653297"/>
                  <a:pt x="1901402" y="2613002"/>
                  <a:pt x="1894759" y="2613002"/>
                </a:cubicBezTo>
                <a:cubicBezTo>
                  <a:pt x="1908046" y="2606178"/>
                  <a:pt x="1934953" y="2613002"/>
                  <a:pt x="1941596" y="2626650"/>
                </a:cubicBezTo>
                <a:cubicBezTo>
                  <a:pt x="1908046" y="2673444"/>
                  <a:pt x="1941264" y="2612677"/>
                  <a:pt x="1921333" y="2639649"/>
                </a:cubicBezTo>
                <a:cubicBezTo>
                  <a:pt x="1901070" y="2666620"/>
                  <a:pt x="1927977" y="2653297"/>
                  <a:pt x="1921333" y="2659796"/>
                </a:cubicBezTo>
                <a:cubicBezTo>
                  <a:pt x="1934621" y="2659796"/>
                  <a:pt x="1934953" y="2646798"/>
                  <a:pt x="1948240" y="2626650"/>
                </a:cubicBezTo>
                <a:cubicBezTo>
                  <a:pt x="1961860" y="2633149"/>
                  <a:pt x="1968503" y="2646473"/>
                  <a:pt x="1982122" y="2652972"/>
                </a:cubicBezTo>
                <a:cubicBezTo>
                  <a:pt x="1995410" y="2666620"/>
                  <a:pt x="2002386" y="2673444"/>
                  <a:pt x="2009029" y="2686768"/>
                </a:cubicBezTo>
                <a:cubicBezTo>
                  <a:pt x="2029292" y="2700416"/>
                  <a:pt x="2049223" y="2720239"/>
                  <a:pt x="2082773" y="2727063"/>
                </a:cubicBezTo>
                <a:cubicBezTo>
                  <a:pt x="2109680" y="2686768"/>
                  <a:pt x="2089417" y="2679943"/>
                  <a:pt x="2076130" y="2679943"/>
                </a:cubicBezTo>
                <a:cubicBezTo>
                  <a:pt x="2062510" y="2673444"/>
                  <a:pt x="2049223" y="2673119"/>
                  <a:pt x="2076130" y="2632825"/>
                </a:cubicBezTo>
                <a:cubicBezTo>
                  <a:pt x="2055867" y="2679943"/>
                  <a:pt x="2109348" y="2632825"/>
                  <a:pt x="2109348" y="2652972"/>
                </a:cubicBezTo>
                <a:cubicBezTo>
                  <a:pt x="2149542" y="2599353"/>
                  <a:pt x="2096393" y="2626000"/>
                  <a:pt x="2082773" y="2632825"/>
                </a:cubicBezTo>
                <a:cubicBezTo>
                  <a:pt x="2089417" y="2619501"/>
                  <a:pt x="2102704" y="2613002"/>
                  <a:pt x="2109348" y="2599679"/>
                </a:cubicBezTo>
                <a:cubicBezTo>
                  <a:pt x="2082441" y="2626325"/>
                  <a:pt x="2089417" y="2613002"/>
                  <a:pt x="2089417" y="2606178"/>
                </a:cubicBezTo>
                <a:cubicBezTo>
                  <a:pt x="2069486" y="2626325"/>
                  <a:pt x="2069154" y="2626325"/>
                  <a:pt x="2035604" y="2666620"/>
                </a:cubicBezTo>
                <a:cubicBezTo>
                  <a:pt x="2048891" y="2633149"/>
                  <a:pt x="2008697" y="2660121"/>
                  <a:pt x="2049223" y="2613002"/>
                </a:cubicBezTo>
                <a:cubicBezTo>
                  <a:pt x="2049223" y="2586030"/>
                  <a:pt x="2015341" y="2639973"/>
                  <a:pt x="2015341" y="2619826"/>
                </a:cubicBezTo>
                <a:cubicBezTo>
                  <a:pt x="2035604" y="2592854"/>
                  <a:pt x="2035604" y="2599353"/>
                  <a:pt x="2049223" y="2579206"/>
                </a:cubicBezTo>
                <a:cubicBezTo>
                  <a:pt x="2049223" y="2565883"/>
                  <a:pt x="2035604" y="2592854"/>
                  <a:pt x="2028960" y="2586030"/>
                </a:cubicBezTo>
                <a:cubicBezTo>
                  <a:pt x="2021984" y="2599353"/>
                  <a:pt x="2028960" y="2592529"/>
                  <a:pt x="2002386" y="2632825"/>
                </a:cubicBezTo>
                <a:cubicBezTo>
                  <a:pt x="1995410" y="2612677"/>
                  <a:pt x="2002053" y="2579206"/>
                  <a:pt x="1975147" y="2592854"/>
                </a:cubicBezTo>
                <a:cubicBezTo>
                  <a:pt x="1995410" y="2572707"/>
                  <a:pt x="1982122" y="2579206"/>
                  <a:pt x="2009029" y="2552235"/>
                </a:cubicBezTo>
                <a:cubicBezTo>
                  <a:pt x="2002386" y="2538911"/>
                  <a:pt x="1982122" y="2579206"/>
                  <a:pt x="1975147" y="2565883"/>
                </a:cubicBezTo>
                <a:cubicBezTo>
                  <a:pt x="1988766" y="2552235"/>
                  <a:pt x="1988766" y="2559058"/>
                  <a:pt x="1988766" y="2559058"/>
                </a:cubicBezTo>
                <a:cubicBezTo>
                  <a:pt x="1982122" y="2538911"/>
                  <a:pt x="1968503" y="2519089"/>
                  <a:pt x="1954884" y="2512264"/>
                </a:cubicBezTo>
                <a:cubicBezTo>
                  <a:pt x="1948240" y="2498941"/>
                  <a:pt x="1928309" y="2485293"/>
                  <a:pt x="1915022" y="2478468"/>
                </a:cubicBezTo>
                <a:cubicBezTo>
                  <a:pt x="1888115" y="2458321"/>
                  <a:pt x="1860876" y="2438174"/>
                  <a:pt x="1833970" y="2404703"/>
                </a:cubicBezTo>
                <a:cubicBezTo>
                  <a:pt x="1827326" y="2411527"/>
                  <a:pt x="1827658" y="2424850"/>
                  <a:pt x="1814039" y="2438498"/>
                </a:cubicBezTo>
                <a:cubicBezTo>
                  <a:pt x="1800752" y="2431674"/>
                  <a:pt x="1760226" y="2458321"/>
                  <a:pt x="1807395" y="2384555"/>
                </a:cubicBezTo>
                <a:cubicBezTo>
                  <a:pt x="1787132" y="2397878"/>
                  <a:pt x="1793776" y="2357584"/>
                  <a:pt x="1753250" y="2404703"/>
                </a:cubicBezTo>
                <a:cubicBezTo>
                  <a:pt x="1773513" y="2364407"/>
                  <a:pt x="1733319" y="2404378"/>
                  <a:pt x="1753250" y="2364083"/>
                </a:cubicBezTo>
                <a:cubicBezTo>
                  <a:pt x="1746606" y="2364083"/>
                  <a:pt x="1733651" y="2391054"/>
                  <a:pt x="1720032" y="2397878"/>
                </a:cubicBezTo>
                <a:cubicBezTo>
                  <a:pt x="1720032" y="2391054"/>
                  <a:pt x="1726675" y="2323788"/>
                  <a:pt x="1686482" y="2370907"/>
                </a:cubicBezTo>
                <a:cubicBezTo>
                  <a:pt x="1713056" y="2303640"/>
                  <a:pt x="1666219" y="2344260"/>
                  <a:pt x="1686482" y="2297141"/>
                </a:cubicBezTo>
                <a:cubicBezTo>
                  <a:pt x="1679506" y="2303965"/>
                  <a:pt x="1665886" y="2303965"/>
                  <a:pt x="1645956" y="2344260"/>
                </a:cubicBezTo>
                <a:cubicBezTo>
                  <a:pt x="1638980" y="2344260"/>
                  <a:pt x="1652599" y="2324113"/>
                  <a:pt x="1666219" y="2310464"/>
                </a:cubicBezTo>
                <a:cubicBezTo>
                  <a:pt x="1625692" y="2324113"/>
                  <a:pt x="1598786" y="2303640"/>
                  <a:pt x="1578855" y="2276993"/>
                </a:cubicBezTo>
                <a:cubicBezTo>
                  <a:pt x="1572211" y="2263345"/>
                  <a:pt x="1558592" y="2250347"/>
                  <a:pt x="1551616" y="2243523"/>
                </a:cubicBezTo>
                <a:cubicBezTo>
                  <a:pt x="1538329" y="2230199"/>
                  <a:pt x="1525042" y="2223375"/>
                  <a:pt x="1505111" y="2230199"/>
                </a:cubicBezTo>
                <a:cubicBezTo>
                  <a:pt x="1538661" y="2183080"/>
                  <a:pt x="1498135" y="2223050"/>
                  <a:pt x="1518398" y="2189579"/>
                </a:cubicBezTo>
                <a:cubicBezTo>
                  <a:pt x="1404128" y="2182755"/>
                  <a:pt x="1330384" y="2115813"/>
                  <a:pt x="1249664" y="2055371"/>
                </a:cubicBezTo>
                <a:cubicBezTo>
                  <a:pt x="1370578" y="2082343"/>
                  <a:pt x="1518398" y="2135961"/>
                  <a:pt x="1578855" y="2236699"/>
                </a:cubicBezTo>
                <a:cubicBezTo>
                  <a:pt x="1592142" y="2223375"/>
                  <a:pt x="1612405" y="2176581"/>
                  <a:pt x="1626025" y="2169757"/>
                </a:cubicBezTo>
                <a:cubicBezTo>
                  <a:pt x="1605762" y="2210052"/>
                  <a:pt x="1612405" y="2223375"/>
                  <a:pt x="1626025" y="2216551"/>
                </a:cubicBezTo>
                <a:cubicBezTo>
                  <a:pt x="1599118" y="2250022"/>
                  <a:pt x="1612738" y="2250347"/>
                  <a:pt x="1632668" y="2250347"/>
                </a:cubicBezTo>
                <a:cubicBezTo>
                  <a:pt x="1646288" y="2236699"/>
                  <a:pt x="1652599" y="2216551"/>
                  <a:pt x="1652599" y="2216551"/>
                </a:cubicBezTo>
                <a:cubicBezTo>
                  <a:pt x="1645956" y="2256846"/>
                  <a:pt x="1672862" y="2250022"/>
                  <a:pt x="1720032" y="2216551"/>
                </a:cubicBezTo>
                <a:cubicBezTo>
                  <a:pt x="1706745" y="2229874"/>
                  <a:pt x="1706412" y="2243523"/>
                  <a:pt x="1693125" y="2250347"/>
                </a:cubicBezTo>
                <a:cubicBezTo>
                  <a:pt x="1733319" y="2236699"/>
                  <a:pt x="1760226" y="2250022"/>
                  <a:pt x="1746606" y="2310464"/>
                </a:cubicBezTo>
                <a:cubicBezTo>
                  <a:pt x="1780157" y="2256846"/>
                  <a:pt x="1766869" y="2276993"/>
                  <a:pt x="1793776" y="2230199"/>
                </a:cubicBezTo>
                <a:cubicBezTo>
                  <a:pt x="1787132" y="2250347"/>
                  <a:pt x="1766869" y="2283817"/>
                  <a:pt x="1766869" y="2303965"/>
                </a:cubicBezTo>
                <a:cubicBezTo>
                  <a:pt x="1787132" y="2310464"/>
                  <a:pt x="1807063" y="2317288"/>
                  <a:pt x="1833970" y="2330937"/>
                </a:cubicBezTo>
                <a:cubicBezTo>
                  <a:pt x="1854233" y="2344260"/>
                  <a:pt x="1867852" y="2364407"/>
                  <a:pt x="1867852" y="2404703"/>
                </a:cubicBezTo>
                <a:cubicBezTo>
                  <a:pt x="1887783" y="2384555"/>
                  <a:pt x="1881139" y="2384555"/>
                  <a:pt x="1874496" y="2377731"/>
                </a:cubicBezTo>
                <a:cubicBezTo>
                  <a:pt x="1894759" y="2404703"/>
                  <a:pt x="1921333" y="2418351"/>
                  <a:pt x="1948240" y="2431674"/>
                </a:cubicBezTo>
                <a:cubicBezTo>
                  <a:pt x="1961860" y="2438498"/>
                  <a:pt x="1982122" y="2438498"/>
                  <a:pt x="1995410" y="2444998"/>
                </a:cubicBezTo>
                <a:cubicBezTo>
                  <a:pt x="2015673" y="2451822"/>
                  <a:pt x="2028960" y="2451497"/>
                  <a:pt x="2049223" y="2458321"/>
                </a:cubicBezTo>
                <a:cubicBezTo>
                  <a:pt x="2116324" y="2471644"/>
                  <a:pt x="2183424" y="2485293"/>
                  <a:pt x="2223618" y="2532412"/>
                </a:cubicBezTo>
                <a:cubicBezTo>
                  <a:pt x="2230262" y="2539236"/>
                  <a:pt x="2243881" y="2532412"/>
                  <a:pt x="2257500" y="2505440"/>
                </a:cubicBezTo>
                <a:cubicBezTo>
                  <a:pt x="2257500" y="2545735"/>
                  <a:pt x="2277431" y="2565883"/>
                  <a:pt x="2310982" y="2572382"/>
                </a:cubicBezTo>
                <a:cubicBezTo>
                  <a:pt x="2324601" y="2572382"/>
                  <a:pt x="2344864" y="2572382"/>
                  <a:pt x="2358151" y="2572382"/>
                </a:cubicBezTo>
                <a:cubicBezTo>
                  <a:pt x="2378414" y="2572382"/>
                  <a:pt x="2398345" y="2565883"/>
                  <a:pt x="2418608" y="2565883"/>
                </a:cubicBezTo>
                <a:cubicBezTo>
                  <a:pt x="2404989" y="2579206"/>
                  <a:pt x="2392034" y="2592854"/>
                  <a:pt x="2378414" y="2606178"/>
                </a:cubicBezTo>
                <a:cubicBezTo>
                  <a:pt x="2459134" y="2572707"/>
                  <a:pt x="2505972" y="2612677"/>
                  <a:pt x="2519259" y="2659796"/>
                </a:cubicBezTo>
                <a:cubicBezTo>
                  <a:pt x="2526235" y="2646473"/>
                  <a:pt x="2526235" y="2646473"/>
                  <a:pt x="2526235" y="2646473"/>
                </a:cubicBezTo>
                <a:cubicBezTo>
                  <a:pt x="2559785" y="2632825"/>
                  <a:pt x="2532878" y="2706915"/>
                  <a:pt x="2613266" y="2646473"/>
                </a:cubicBezTo>
                <a:cubicBezTo>
                  <a:pt x="2606622" y="2659796"/>
                  <a:pt x="2599979" y="2666620"/>
                  <a:pt x="2586359" y="2679943"/>
                </a:cubicBezTo>
                <a:cubicBezTo>
                  <a:pt x="2599979" y="2673444"/>
                  <a:pt x="2613598" y="2673444"/>
                  <a:pt x="2626885" y="2673444"/>
                </a:cubicBezTo>
                <a:cubicBezTo>
                  <a:pt x="2640505" y="2673444"/>
                  <a:pt x="2653792" y="2679943"/>
                  <a:pt x="2660768" y="2679943"/>
                </a:cubicBezTo>
                <a:cubicBezTo>
                  <a:pt x="2680699" y="2686768"/>
                  <a:pt x="2693986" y="2700091"/>
                  <a:pt x="2687342" y="2727063"/>
                </a:cubicBezTo>
                <a:cubicBezTo>
                  <a:pt x="2700630" y="2727063"/>
                  <a:pt x="2714249" y="2686768"/>
                  <a:pt x="2720893" y="2693592"/>
                </a:cubicBezTo>
                <a:cubicBezTo>
                  <a:pt x="2720893" y="2733887"/>
                  <a:pt x="2761419" y="2740386"/>
                  <a:pt x="2821876" y="2727063"/>
                </a:cubicBezTo>
                <a:cubicBezTo>
                  <a:pt x="2808256" y="2727063"/>
                  <a:pt x="2808256" y="2713740"/>
                  <a:pt x="2808256" y="2700416"/>
                </a:cubicBezTo>
                <a:cubicBezTo>
                  <a:pt x="2801612" y="2686768"/>
                  <a:pt x="2801612" y="2666620"/>
                  <a:pt x="2801612" y="2652972"/>
                </a:cubicBezTo>
                <a:cubicBezTo>
                  <a:pt x="2801612" y="2619501"/>
                  <a:pt x="2788325" y="2599679"/>
                  <a:pt x="2741156" y="2613002"/>
                </a:cubicBezTo>
                <a:cubicBezTo>
                  <a:pt x="2768062" y="2572707"/>
                  <a:pt x="2781349" y="2586030"/>
                  <a:pt x="2814900" y="2552235"/>
                </a:cubicBezTo>
                <a:cubicBezTo>
                  <a:pt x="2794969" y="2545735"/>
                  <a:pt x="2754443" y="2565883"/>
                  <a:pt x="2720893" y="2572382"/>
                </a:cubicBezTo>
                <a:cubicBezTo>
                  <a:pt x="2687342" y="2586030"/>
                  <a:pt x="2660436" y="2592854"/>
                  <a:pt x="2673723" y="2539236"/>
                </a:cubicBezTo>
                <a:cubicBezTo>
                  <a:pt x="2673723" y="2566208"/>
                  <a:pt x="2707605" y="2572707"/>
                  <a:pt x="2761419" y="2519089"/>
                </a:cubicBezTo>
                <a:cubicBezTo>
                  <a:pt x="2741156" y="2552559"/>
                  <a:pt x="2781349" y="2532087"/>
                  <a:pt x="2787993" y="2545410"/>
                </a:cubicBezTo>
                <a:cubicBezTo>
                  <a:pt x="2814900" y="2505115"/>
                  <a:pt x="2801612" y="2505440"/>
                  <a:pt x="2787993" y="2505440"/>
                </a:cubicBezTo>
                <a:cubicBezTo>
                  <a:pt x="2781349" y="2505440"/>
                  <a:pt x="2761086" y="2511939"/>
                  <a:pt x="2767730" y="2478468"/>
                </a:cubicBezTo>
                <a:cubicBezTo>
                  <a:pt x="2774374" y="2471644"/>
                  <a:pt x="2781349" y="2464820"/>
                  <a:pt x="2787993" y="2458321"/>
                </a:cubicBezTo>
                <a:cubicBezTo>
                  <a:pt x="2808256" y="2438174"/>
                  <a:pt x="2781349" y="2465145"/>
                  <a:pt x="2774706" y="2478468"/>
                </a:cubicBezTo>
                <a:cubicBezTo>
                  <a:pt x="2801280" y="2478468"/>
                  <a:pt x="2821543" y="2485293"/>
                  <a:pt x="2861737" y="2485293"/>
                </a:cubicBezTo>
                <a:cubicBezTo>
                  <a:pt x="2895620" y="2438174"/>
                  <a:pt x="2862069" y="2431674"/>
                  <a:pt x="2835163" y="2444998"/>
                </a:cubicBezTo>
                <a:cubicBezTo>
                  <a:pt x="2848782" y="2431674"/>
                  <a:pt x="2855094" y="2431674"/>
                  <a:pt x="2868713" y="2418026"/>
                </a:cubicBezTo>
                <a:cubicBezTo>
                  <a:pt x="2861737" y="2397878"/>
                  <a:pt x="2821876" y="2444998"/>
                  <a:pt x="2821876" y="2431674"/>
                </a:cubicBezTo>
                <a:cubicBezTo>
                  <a:pt x="2855426" y="2404703"/>
                  <a:pt x="2875357" y="2397878"/>
                  <a:pt x="2888976" y="2397878"/>
                </a:cubicBezTo>
                <a:cubicBezTo>
                  <a:pt x="2908907" y="2350759"/>
                  <a:pt x="2828519" y="2418026"/>
                  <a:pt x="2821876" y="2384555"/>
                </a:cubicBezTo>
                <a:cubicBezTo>
                  <a:pt x="2855426" y="2337436"/>
                  <a:pt x="2841806" y="2330937"/>
                  <a:pt x="2821876" y="2330937"/>
                </a:cubicBezTo>
                <a:cubicBezTo>
                  <a:pt x="2895620" y="2256846"/>
                  <a:pt x="2855426" y="2330937"/>
                  <a:pt x="2848782" y="2351084"/>
                </a:cubicBezTo>
                <a:cubicBezTo>
                  <a:pt x="2875689" y="2344260"/>
                  <a:pt x="2868713" y="2364083"/>
                  <a:pt x="2895620" y="2370907"/>
                </a:cubicBezTo>
                <a:cubicBezTo>
                  <a:pt x="2895620" y="2370907"/>
                  <a:pt x="2902263" y="2364083"/>
                  <a:pt x="2902263" y="2364083"/>
                </a:cubicBezTo>
                <a:cubicBezTo>
                  <a:pt x="2929170" y="2377731"/>
                  <a:pt x="2855426" y="2438498"/>
                  <a:pt x="2922526" y="2431674"/>
                </a:cubicBezTo>
                <a:cubicBezTo>
                  <a:pt x="2963052" y="2378056"/>
                  <a:pt x="2915882" y="2397878"/>
                  <a:pt x="2929170" y="2364083"/>
                </a:cubicBezTo>
                <a:cubicBezTo>
                  <a:pt x="2936145" y="2350759"/>
                  <a:pt x="2956076" y="2324113"/>
                  <a:pt x="2969364" y="2310464"/>
                </a:cubicBezTo>
                <a:cubicBezTo>
                  <a:pt x="2969364" y="2290317"/>
                  <a:pt x="2909239" y="2323788"/>
                  <a:pt x="2929170" y="2283492"/>
                </a:cubicBezTo>
                <a:cubicBezTo>
                  <a:pt x="2956076" y="2276993"/>
                  <a:pt x="2989627" y="2283817"/>
                  <a:pt x="3003246" y="2303965"/>
                </a:cubicBezTo>
                <a:cubicBezTo>
                  <a:pt x="2969696" y="2337436"/>
                  <a:pt x="2996270" y="2303965"/>
                  <a:pt x="2982983" y="2303965"/>
                </a:cubicBezTo>
                <a:cubicBezTo>
                  <a:pt x="2915882" y="2370907"/>
                  <a:pt x="2989959" y="2323788"/>
                  <a:pt x="2942789" y="2377731"/>
                </a:cubicBezTo>
                <a:cubicBezTo>
                  <a:pt x="2963052" y="2384555"/>
                  <a:pt x="3009890" y="2283817"/>
                  <a:pt x="3016533" y="2317288"/>
                </a:cubicBezTo>
                <a:cubicBezTo>
                  <a:pt x="3009890" y="2324113"/>
                  <a:pt x="3009890" y="2324113"/>
                  <a:pt x="3003246" y="2324113"/>
                </a:cubicBezTo>
                <a:cubicBezTo>
                  <a:pt x="2996270" y="2330937"/>
                  <a:pt x="2989627" y="2337761"/>
                  <a:pt x="2989627" y="2344260"/>
                </a:cubicBezTo>
                <a:cubicBezTo>
                  <a:pt x="3043440" y="2297466"/>
                  <a:pt x="3043440" y="2324113"/>
                  <a:pt x="3070346" y="2344260"/>
                </a:cubicBezTo>
                <a:cubicBezTo>
                  <a:pt x="3083634" y="2324113"/>
                  <a:pt x="3076990" y="2297141"/>
                  <a:pt x="3090609" y="2310464"/>
                </a:cubicBezTo>
                <a:cubicBezTo>
                  <a:pt x="3076990" y="2303965"/>
                  <a:pt x="3043440" y="2270169"/>
                  <a:pt x="3009890" y="2290317"/>
                </a:cubicBezTo>
                <a:cubicBezTo>
                  <a:pt x="3023177" y="2250022"/>
                  <a:pt x="2969696" y="2250022"/>
                  <a:pt x="2915882" y="2283492"/>
                </a:cubicBezTo>
                <a:cubicBezTo>
                  <a:pt x="2895620" y="2283492"/>
                  <a:pt x="2875689" y="2270494"/>
                  <a:pt x="2855426" y="2263670"/>
                </a:cubicBezTo>
                <a:cubicBezTo>
                  <a:pt x="2835495" y="2257171"/>
                  <a:pt x="2808256" y="2250347"/>
                  <a:pt x="2781349" y="2250347"/>
                </a:cubicBezTo>
                <a:cubicBezTo>
                  <a:pt x="2761086" y="2210052"/>
                  <a:pt x="2734180" y="2183080"/>
                  <a:pt x="2700630" y="2162932"/>
                </a:cubicBezTo>
                <a:cubicBezTo>
                  <a:pt x="2667079" y="2135961"/>
                  <a:pt x="2626885" y="2122312"/>
                  <a:pt x="2586359" y="2102165"/>
                </a:cubicBezTo>
                <a:cubicBezTo>
                  <a:pt x="2512615" y="2061870"/>
                  <a:pt x="2445515" y="2015401"/>
                  <a:pt x="2425252" y="1907839"/>
                </a:cubicBezTo>
                <a:cubicBezTo>
                  <a:pt x="2398345" y="1914338"/>
                  <a:pt x="2378414" y="1887367"/>
                  <a:pt x="2337888" y="1920838"/>
                </a:cubicBezTo>
                <a:cubicBezTo>
                  <a:pt x="2351508" y="1893866"/>
                  <a:pt x="2392034" y="1880867"/>
                  <a:pt x="2378414" y="1867219"/>
                </a:cubicBezTo>
                <a:cubicBezTo>
                  <a:pt x="2398677" y="1840572"/>
                  <a:pt x="2405321" y="1847397"/>
                  <a:pt x="2438871" y="1807102"/>
                </a:cubicBezTo>
                <a:cubicBezTo>
                  <a:pt x="2445515" y="1753158"/>
                  <a:pt x="2378082" y="1786954"/>
                  <a:pt x="2391701" y="1719687"/>
                </a:cubicBezTo>
                <a:cubicBezTo>
                  <a:pt x="2411632" y="1699540"/>
                  <a:pt x="2438871" y="1652421"/>
                  <a:pt x="2438871" y="1639097"/>
                </a:cubicBezTo>
                <a:cubicBezTo>
                  <a:pt x="2378414" y="1719687"/>
                  <a:pt x="2351175" y="1699215"/>
                  <a:pt x="2297362" y="1753158"/>
                </a:cubicBezTo>
                <a:cubicBezTo>
                  <a:pt x="2284075" y="1759657"/>
                  <a:pt x="2304338" y="1733011"/>
                  <a:pt x="2297362" y="1726511"/>
                </a:cubicBezTo>
                <a:cubicBezTo>
                  <a:pt x="2317625" y="1726511"/>
                  <a:pt x="2358483" y="1679392"/>
                  <a:pt x="2378414" y="1692716"/>
                </a:cubicBezTo>
                <a:cubicBezTo>
                  <a:pt x="2411964" y="1652421"/>
                  <a:pt x="2391701" y="1659245"/>
                  <a:pt x="2398345" y="1639097"/>
                </a:cubicBezTo>
                <a:cubicBezTo>
                  <a:pt x="2411632" y="1625774"/>
                  <a:pt x="2418608" y="1632273"/>
                  <a:pt x="2431895" y="1632273"/>
                </a:cubicBezTo>
                <a:cubicBezTo>
                  <a:pt x="2452158" y="1598802"/>
                  <a:pt x="2438871" y="1605302"/>
                  <a:pt x="2459134" y="1585154"/>
                </a:cubicBezTo>
                <a:cubicBezTo>
                  <a:pt x="2452158" y="1571831"/>
                  <a:pt x="2438871" y="1578655"/>
                  <a:pt x="2418608" y="1612126"/>
                </a:cubicBezTo>
                <a:cubicBezTo>
                  <a:pt x="2404989" y="1591978"/>
                  <a:pt x="2398677" y="1571506"/>
                  <a:pt x="2371770" y="1578330"/>
                </a:cubicBezTo>
                <a:cubicBezTo>
                  <a:pt x="2405321" y="1484416"/>
                  <a:pt x="2317957" y="1517887"/>
                  <a:pt x="2291051" y="1517887"/>
                </a:cubicBezTo>
                <a:cubicBezTo>
                  <a:pt x="2277763" y="1524712"/>
                  <a:pt x="2298026" y="1490916"/>
                  <a:pt x="2291051" y="1490916"/>
                </a:cubicBezTo>
                <a:cubicBezTo>
                  <a:pt x="2277763" y="1464269"/>
                  <a:pt x="2236905" y="1464594"/>
                  <a:pt x="2203355" y="1464594"/>
                </a:cubicBezTo>
                <a:cubicBezTo>
                  <a:pt x="2163161" y="1457770"/>
                  <a:pt x="2136254" y="1450621"/>
                  <a:pt x="2143230" y="1390178"/>
                </a:cubicBezTo>
                <a:cubicBezTo>
                  <a:pt x="2116324" y="1410326"/>
                  <a:pt x="2122967" y="1383679"/>
                  <a:pt x="2149874" y="1336560"/>
                </a:cubicBezTo>
                <a:cubicBezTo>
                  <a:pt x="2183424" y="1303089"/>
                  <a:pt x="2203687" y="1323236"/>
                  <a:pt x="2243881" y="1276442"/>
                </a:cubicBezTo>
                <a:cubicBezTo>
                  <a:pt x="2264144" y="1242646"/>
                  <a:pt x="2277763" y="1209176"/>
                  <a:pt x="2270788" y="1202676"/>
                </a:cubicBezTo>
                <a:cubicBezTo>
                  <a:pt x="2237237" y="1242971"/>
                  <a:pt x="2257168" y="1168880"/>
                  <a:pt x="2216974" y="1249471"/>
                </a:cubicBezTo>
                <a:cubicBezTo>
                  <a:pt x="2183424" y="1282941"/>
                  <a:pt x="2243881" y="1189028"/>
                  <a:pt x="2250525" y="1189028"/>
                </a:cubicBezTo>
                <a:cubicBezTo>
                  <a:pt x="2216974" y="1182204"/>
                  <a:pt x="2257500" y="1088290"/>
                  <a:pt x="2237237" y="1081466"/>
                </a:cubicBezTo>
                <a:cubicBezTo>
                  <a:pt x="2284075" y="1034347"/>
                  <a:pt x="2250525" y="1141909"/>
                  <a:pt x="2297362" y="1141909"/>
                </a:cubicBezTo>
                <a:cubicBezTo>
                  <a:pt x="2304338" y="1141909"/>
                  <a:pt x="2324601" y="1088290"/>
                  <a:pt x="2337888" y="1074642"/>
                </a:cubicBezTo>
                <a:cubicBezTo>
                  <a:pt x="2371438" y="1021024"/>
                  <a:pt x="2331245" y="1041171"/>
                  <a:pt x="2337888" y="1014525"/>
                </a:cubicBezTo>
                <a:cubicBezTo>
                  <a:pt x="2378414" y="960581"/>
                  <a:pt x="2351175" y="1041171"/>
                  <a:pt x="2398345" y="980729"/>
                </a:cubicBezTo>
                <a:cubicBezTo>
                  <a:pt x="2391701" y="1014200"/>
                  <a:pt x="2411964" y="1081466"/>
                  <a:pt x="2472421" y="973905"/>
                </a:cubicBezTo>
                <a:cubicBezTo>
                  <a:pt x="2505972" y="1007375"/>
                  <a:pt x="2552809" y="1027523"/>
                  <a:pt x="2599979" y="1034347"/>
                </a:cubicBezTo>
                <a:cubicBezTo>
                  <a:pt x="2646816" y="1040846"/>
                  <a:pt x="2700962" y="1040846"/>
                  <a:pt x="2761419" y="1040846"/>
                </a:cubicBezTo>
                <a:cubicBezTo>
                  <a:pt x="2869045" y="1047670"/>
                  <a:pt x="2969696" y="1054495"/>
                  <a:pt x="3023509" y="1141909"/>
                </a:cubicBezTo>
                <a:cubicBezTo>
                  <a:pt x="3036796" y="1141909"/>
                  <a:pt x="3029821" y="1121761"/>
                  <a:pt x="3050083" y="1108438"/>
                </a:cubicBezTo>
                <a:cubicBezTo>
                  <a:pt x="3036464" y="1148733"/>
                  <a:pt x="3076990" y="1114937"/>
                  <a:pt x="3070346" y="1141909"/>
                </a:cubicBezTo>
                <a:cubicBezTo>
                  <a:pt x="3103897" y="1081466"/>
                  <a:pt x="3063371" y="1088290"/>
                  <a:pt x="3043108" y="1088290"/>
                </a:cubicBezTo>
                <a:cubicBezTo>
                  <a:pt x="3023177" y="1088290"/>
                  <a:pt x="3016533" y="1040846"/>
                  <a:pt x="2996270" y="1040846"/>
                </a:cubicBezTo>
                <a:cubicBezTo>
                  <a:pt x="2956076" y="1047670"/>
                  <a:pt x="2922526" y="994052"/>
                  <a:pt x="2875357" y="973905"/>
                </a:cubicBezTo>
                <a:cubicBezTo>
                  <a:pt x="2915550" y="893314"/>
                  <a:pt x="2855426" y="933609"/>
                  <a:pt x="2848782" y="913462"/>
                </a:cubicBezTo>
                <a:cubicBezTo>
                  <a:pt x="2869045" y="886815"/>
                  <a:pt x="2882000" y="893314"/>
                  <a:pt x="2895620" y="900139"/>
                </a:cubicBezTo>
                <a:cubicBezTo>
                  <a:pt x="2902263" y="906963"/>
                  <a:pt x="2909239" y="920286"/>
                  <a:pt x="2909239" y="933934"/>
                </a:cubicBezTo>
                <a:cubicBezTo>
                  <a:pt x="2942789" y="900139"/>
                  <a:pt x="2969696" y="886490"/>
                  <a:pt x="3003246" y="873167"/>
                </a:cubicBezTo>
                <a:cubicBezTo>
                  <a:pt x="2996270" y="886490"/>
                  <a:pt x="2989627" y="900139"/>
                  <a:pt x="2976007" y="906963"/>
                </a:cubicBezTo>
                <a:cubicBezTo>
                  <a:pt x="2989627" y="900139"/>
                  <a:pt x="2996602" y="900139"/>
                  <a:pt x="3003246" y="906963"/>
                </a:cubicBezTo>
                <a:cubicBezTo>
                  <a:pt x="3016533" y="886815"/>
                  <a:pt x="3016865" y="879666"/>
                  <a:pt x="3030153" y="859519"/>
                </a:cubicBezTo>
                <a:cubicBezTo>
                  <a:pt x="3003246" y="919961"/>
                  <a:pt x="3056727" y="886490"/>
                  <a:pt x="3090609" y="866343"/>
                </a:cubicBezTo>
                <a:cubicBezTo>
                  <a:pt x="3090609" y="879666"/>
                  <a:pt x="3070014" y="893314"/>
                  <a:pt x="3056727" y="906963"/>
                </a:cubicBezTo>
                <a:cubicBezTo>
                  <a:pt x="3070014" y="913462"/>
                  <a:pt x="3083634" y="900139"/>
                  <a:pt x="3076990" y="920286"/>
                </a:cubicBezTo>
                <a:cubicBezTo>
                  <a:pt x="3090277" y="927110"/>
                  <a:pt x="3103897" y="886490"/>
                  <a:pt x="3097253" y="886490"/>
                </a:cubicBezTo>
                <a:cubicBezTo>
                  <a:pt x="3117516" y="886490"/>
                  <a:pt x="3103565" y="920286"/>
                  <a:pt x="3137447" y="900139"/>
                </a:cubicBezTo>
                <a:cubicBezTo>
                  <a:pt x="3170997" y="859844"/>
                  <a:pt x="3130803" y="879991"/>
                  <a:pt x="3164354" y="846520"/>
                </a:cubicBezTo>
                <a:cubicBezTo>
                  <a:pt x="3157710" y="839696"/>
                  <a:pt x="3150734" y="819549"/>
                  <a:pt x="3150734" y="805900"/>
                </a:cubicBezTo>
                <a:cubicBezTo>
                  <a:pt x="3144091" y="785753"/>
                  <a:pt x="3144091" y="772754"/>
                  <a:pt x="3144091" y="752607"/>
                </a:cubicBezTo>
                <a:cubicBezTo>
                  <a:pt x="3150734" y="745783"/>
                  <a:pt x="3157710" y="758781"/>
                  <a:pt x="3170997" y="765605"/>
                </a:cubicBezTo>
                <a:cubicBezTo>
                  <a:pt x="3177641" y="778929"/>
                  <a:pt x="3191261" y="785753"/>
                  <a:pt x="3211523" y="765605"/>
                </a:cubicBezTo>
                <a:cubicBezTo>
                  <a:pt x="3218167" y="711987"/>
                  <a:pt x="3177641" y="705163"/>
                  <a:pt x="3150734" y="698339"/>
                </a:cubicBezTo>
                <a:cubicBezTo>
                  <a:pt x="3177641" y="671692"/>
                  <a:pt x="3191261" y="664868"/>
                  <a:pt x="3204880" y="685015"/>
                </a:cubicBezTo>
                <a:cubicBezTo>
                  <a:pt x="3211523" y="671692"/>
                  <a:pt x="3204880" y="672017"/>
                  <a:pt x="3204880" y="665193"/>
                </a:cubicBezTo>
                <a:cubicBezTo>
                  <a:pt x="3211523" y="651869"/>
                  <a:pt x="3218167" y="658369"/>
                  <a:pt x="3225143" y="665193"/>
                </a:cubicBezTo>
                <a:cubicBezTo>
                  <a:pt x="3191261" y="645045"/>
                  <a:pt x="3204547" y="604750"/>
                  <a:pt x="3177641" y="570954"/>
                </a:cubicBezTo>
                <a:cubicBezTo>
                  <a:pt x="3238098" y="497189"/>
                  <a:pt x="3151067" y="544308"/>
                  <a:pt x="3191261" y="483865"/>
                </a:cubicBezTo>
                <a:cubicBezTo>
                  <a:pt x="3224811" y="557631"/>
                  <a:pt x="3318818" y="470217"/>
                  <a:pt x="3338749" y="550807"/>
                </a:cubicBezTo>
                <a:cubicBezTo>
                  <a:pt x="3352368" y="544308"/>
                  <a:pt x="3365987" y="530659"/>
                  <a:pt x="3359012" y="530659"/>
                </a:cubicBezTo>
                <a:cubicBezTo>
                  <a:pt x="3399538" y="497189"/>
                  <a:pt x="3399538" y="564130"/>
                  <a:pt x="3439731" y="530659"/>
                </a:cubicBezTo>
                <a:cubicBezTo>
                  <a:pt x="3399538" y="624573"/>
                  <a:pt x="3486901" y="577454"/>
                  <a:pt x="3507164" y="591102"/>
                </a:cubicBezTo>
                <a:cubicBezTo>
                  <a:pt x="3507164" y="685015"/>
                  <a:pt x="3648009" y="718811"/>
                  <a:pt x="3654985" y="805900"/>
                </a:cubicBezTo>
                <a:cubicBezTo>
                  <a:pt x="3701822" y="765605"/>
                  <a:pt x="3668272" y="826048"/>
                  <a:pt x="3728729" y="792577"/>
                </a:cubicBezTo>
                <a:cubicBezTo>
                  <a:pt x="3715109" y="805900"/>
                  <a:pt x="3708466" y="806225"/>
                  <a:pt x="3701490" y="819549"/>
                </a:cubicBezTo>
                <a:cubicBezTo>
                  <a:pt x="3735372" y="806225"/>
                  <a:pt x="3762611" y="812724"/>
                  <a:pt x="3789518" y="819549"/>
                </a:cubicBezTo>
                <a:cubicBezTo>
                  <a:pt x="3816092" y="819549"/>
                  <a:pt x="3849310" y="819549"/>
                  <a:pt x="3889836" y="805900"/>
                </a:cubicBezTo>
                <a:cubicBezTo>
                  <a:pt x="3909767" y="779254"/>
                  <a:pt x="3849310" y="805900"/>
                  <a:pt x="3889836" y="765605"/>
                </a:cubicBezTo>
                <a:cubicBezTo>
                  <a:pt x="3936674" y="785753"/>
                  <a:pt x="3930030" y="832872"/>
                  <a:pt x="4004107" y="799401"/>
                </a:cubicBezTo>
                <a:cubicBezTo>
                  <a:pt x="3990487" y="826048"/>
                  <a:pt x="3990487" y="839371"/>
                  <a:pt x="3990487" y="853019"/>
                </a:cubicBezTo>
                <a:cubicBezTo>
                  <a:pt x="4004107" y="853019"/>
                  <a:pt x="4037657" y="799401"/>
                  <a:pt x="4037657" y="819549"/>
                </a:cubicBezTo>
                <a:cubicBezTo>
                  <a:pt x="4017726" y="853019"/>
                  <a:pt x="4010750" y="839371"/>
                  <a:pt x="3997463" y="859519"/>
                </a:cubicBezTo>
                <a:cubicBezTo>
                  <a:pt x="4024037" y="859519"/>
                  <a:pt x="4031013" y="859844"/>
                  <a:pt x="4051276" y="879991"/>
                </a:cubicBezTo>
                <a:cubicBezTo>
                  <a:pt x="4054598" y="866343"/>
                  <a:pt x="4059581" y="859519"/>
                  <a:pt x="4067221" y="852045"/>
                </a:cubicBezTo>
                <a:lnTo>
                  <a:pt x="4092135" y="826048"/>
                </a:lnTo>
                <a:lnTo>
                  <a:pt x="4076854" y="849770"/>
                </a:lnTo>
                <a:cubicBezTo>
                  <a:pt x="4059913" y="886165"/>
                  <a:pt x="4076190" y="900139"/>
                  <a:pt x="4111733" y="879991"/>
                </a:cubicBezTo>
                <a:cubicBezTo>
                  <a:pt x="4118377" y="866343"/>
                  <a:pt x="4111733" y="866343"/>
                  <a:pt x="4104758" y="859519"/>
                </a:cubicBezTo>
                <a:cubicBezTo>
                  <a:pt x="4125021" y="853019"/>
                  <a:pt x="4158571" y="826373"/>
                  <a:pt x="4171858" y="826373"/>
                </a:cubicBezTo>
                <a:cubicBezTo>
                  <a:pt x="4138308" y="859844"/>
                  <a:pt x="4125021" y="879991"/>
                  <a:pt x="4111733" y="920286"/>
                </a:cubicBezTo>
                <a:cubicBezTo>
                  <a:pt x="4138640" y="900139"/>
                  <a:pt x="4144951" y="954082"/>
                  <a:pt x="4178834" y="933934"/>
                </a:cubicBezTo>
                <a:cubicBezTo>
                  <a:pt x="4198765" y="900139"/>
                  <a:pt x="4131664" y="920286"/>
                  <a:pt x="4185477" y="873167"/>
                </a:cubicBezTo>
                <a:cubicBezTo>
                  <a:pt x="4171858" y="920286"/>
                  <a:pt x="4205741" y="893314"/>
                  <a:pt x="4239291" y="879991"/>
                </a:cubicBezTo>
                <a:cubicBezTo>
                  <a:pt x="4212384" y="906638"/>
                  <a:pt x="4212384" y="927110"/>
                  <a:pt x="4232647" y="933934"/>
                </a:cubicBezTo>
                <a:cubicBezTo>
                  <a:pt x="4246267" y="947258"/>
                  <a:pt x="4279485" y="940434"/>
                  <a:pt x="4313367" y="906963"/>
                </a:cubicBezTo>
                <a:cubicBezTo>
                  <a:pt x="4333298" y="913462"/>
                  <a:pt x="4279817" y="980404"/>
                  <a:pt x="4326654" y="940109"/>
                </a:cubicBezTo>
                <a:cubicBezTo>
                  <a:pt x="4299748" y="973905"/>
                  <a:pt x="4313367" y="994377"/>
                  <a:pt x="4326654" y="1007700"/>
                </a:cubicBezTo>
                <a:cubicBezTo>
                  <a:pt x="4346917" y="994377"/>
                  <a:pt x="4340274" y="987553"/>
                  <a:pt x="4340274" y="987553"/>
                </a:cubicBezTo>
                <a:cubicBezTo>
                  <a:pt x="4380468" y="953757"/>
                  <a:pt x="4306391" y="1081141"/>
                  <a:pt x="4387111" y="1027523"/>
                </a:cubicBezTo>
                <a:cubicBezTo>
                  <a:pt x="4373492" y="1034347"/>
                  <a:pt x="4373492" y="1041171"/>
                  <a:pt x="4373492" y="1047670"/>
                </a:cubicBezTo>
                <a:cubicBezTo>
                  <a:pt x="4387111" y="1041171"/>
                  <a:pt x="4387111" y="1027848"/>
                  <a:pt x="4407374" y="1021024"/>
                </a:cubicBezTo>
                <a:cubicBezTo>
                  <a:pt x="4407374" y="1041171"/>
                  <a:pt x="4393755" y="1041171"/>
                  <a:pt x="4373492" y="1068143"/>
                </a:cubicBezTo>
                <a:cubicBezTo>
                  <a:pt x="4407042" y="1041171"/>
                  <a:pt x="4433949" y="1034672"/>
                  <a:pt x="4467499" y="1021024"/>
                </a:cubicBezTo>
                <a:cubicBezTo>
                  <a:pt x="4454212" y="1041171"/>
                  <a:pt x="4433949" y="1068143"/>
                  <a:pt x="4447236" y="1074642"/>
                </a:cubicBezTo>
                <a:cubicBezTo>
                  <a:pt x="4467499" y="1021024"/>
                  <a:pt x="4514669" y="1041171"/>
                  <a:pt x="4467499" y="1081466"/>
                </a:cubicBezTo>
                <a:cubicBezTo>
                  <a:pt x="4481118" y="1081466"/>
                  <a:pt x="4515001" y="1067818"/>
                  <a:pt x="4515001" y="1054495"/>
                </a:cubicBezTo>
                <a:cubicBezTo>
                  <a:pt x="4521644" y="1054495"/>
                  <a:pt x="4487762" y="1128585"/>
                  <a:pt x="4548219" y="1081466"/>
                </a:cubicBezTo>
                <a:cubicBezTo>
                  <a:pt x="4521312" y="1148733"/>
                  <a:pt x="4595389" y="1148733"/>
                  <a:pt x="4648870" y="1101614"/>
                </a:cubicBezTo>
                <a:cubicBezTo>
                  <a:pt x="4669133" y="1081466"/>
                  <a:pt x="4662489" y="1114937"/>
                  <a:pt x="4655846" y="1128261"/>
                </a:cubicBezTo>
                <a:cubicBezTo>
                  <a:pt x="4662489" y="1141909"/>
                  <a:pt x="4696372" y="1095115"/>
                  <a:pt x="4703015" y="1115262"/>
                </a:cubicBezTo>
                <a:cubicBezTo>
                  <a:pt x="4703015" y="1074967"/>
                  <a:pt x="4675776" y="1054495"/>
                  <a:pt x="4642226" y="1040846"/>
                </a:cubicBezTo>
                <a:cubicBezTo>
                  <a:pt x="4608676" y="1074642"/>
                  <a:pt x="4649202" y="1068143"/>
                  <a:pt x="4615652" y="1101614"/>
                </a:cubicBezTo>
                <a:cubicBezTo>
                  <a:pt x="4609008" y="1074967"/>
                  <a:pt x="4561506" y="1135410"/>
                  <a:pt x="4554863" y="1108438"/>
                </a:cubicBezTo>
                <a:cubicBezTo>
                  <a:pt x="4568482" y="1095115"/>
                  <a:pt x="4568482" y="1101614"/>
                  <a:pt x="4575126" y="1108438"/>
                </a:cubicBezTo>
                <a:cubicBezTo>
                  <a:pt x="4622295" y="1041171"/>
                  <a:pt x="4622295" y="1000876"/>
                  <a:pt x="4609008" y="973905"/>
                </a:cubicBezTo>
                <a:cubicBezTo>
                  <a:pt x="4649202" y="953757"/>
                  <a:pt x="4642226" y="1000551"/>
                  <a:pt x="4635582" y="1027523"/>
                </a:cubicBezTo>
                <a:cubicBezTo>
                  <a:pt x="4689396" y="1000551"/>
                  <a:pt x="4696039" y="1081466"/>
                  <a:pt x="4783403" y="987553"/>
                </a:cubicBezTo>
                <a:cubicBezTo>
                  <a:pt x="4763472" y="1047995"/>
                  <a:pt x="4837216" y="994052"/>
                  <a:pt x="4877742" y="987553"/>
                </a:cubicBezTo>
                <a:cubicBezTo>
                  <a:pt x="4850836" y="1041171"/>
                  <a:pt x="4830573" y="1000876"/>
                  <a:pt x="4803666" y="1021024"/>
                </a:cubicBezTo>
                <a:cubicBezTo>
                  <a:pt x="4756828" y="1074967"/>
                  <a:pt x="4857147" y="1007375"/>
                  <a:pt x="4830240" y="1054495"/>
                </a:cubicBezTo>
                <a:cubicBezTo>
                  <a:pt x="4857147" y="1047670"/>
                  <a:pt x="4850836" y="1014525"/>
                  <a:pt x="4877742" y="1007700"/>
                </a:cubicBezTo>
                <a:cubicBezTo>
                  <a:pt x="4904317" y="1041171"/>
                  <a:pt x="4897673" y="1121761"/>
                  <a:pt x="4971749" y="1108438"/>
                </a:cubicBezTo>
                <a:cubicBezTo>
                  <a:pt x="4985037" y="1095115"/>
                  <a:pt x="4971749" y="1094790"/>
                  <a:pt x="4964774" y="1088290"/>
                </a:cubicBezTo>
                <a:cubicBezTo>
                  <a:pt x="4991680" y="1081466"/>
                  <a:pt x="4985037" y="1087966"/>
                  <a:pt x="5018587" y="1061319"/>
                </a:cubicBezTo>
                <a:cubicBezTo>
                  <a:pt x="5004967" y="1074642"/>
                  <a:pt x="5018587" y="1088290"/>
                  <a:pt x="5025230" y="1068143"/>
                </a:cubicBezTo>
                <a:cubicBezTo>
                  <a:pt x="5045494" y="1061319"/>
                  <a:pt x="5005300" y="1135085"/>
                  <a:pt x="5038850" y="1121436"/>
                </a:cubicBezTo>
                <a:cubicBezTo>
                  <a:pt x="5025230" y="1128261"/>
                  <a:pt x="5018919" y="1135085"/>
                  <a:pt x="5005300" y="1148408"/>
                </a:cubicBezTo>
                <a:cubicBezTo>
                  <a:pt x="5011943" y="1148408"/>
                  <a:pt x="5011611" y="1155232"/>
                  <a:pt x="5018587" y="1162056"/>
                </a:cubicBezTo>
                <a:cubicBezTo>
                  <a:pt x="5025230" y="1148733"/>
                  <a:pt x="5031874" y="1141909"/>
                  <a:pt x="5031874" y="1135085"/>
                </a:cubicBezTo>
                <a:cubicBezTo>
                  <a:pt x="5045494" y="1168556"/>
                  <a:pt x="5072732" y="1202351"/>
                  <a:pt x="5099307" y="1228998"/>
                </a:cubicBezTo>
                <a:cubicBezTo>
                  <a:pt x="5126213" y="1262794"/>
                  <a:pt x="5153120" y="1296265"/>
                  <a:pt x="5146144" y="1336560"/>
                </a:cubicBezTo>
                <a:cubicBezTo>
                  <a:pt x="5159764" y="1343384"/>
                  <a:pt x="5173051" y="1316412"/>
                  <a:pt x="5159764" y="1316412"/>
                </a:cubicBezTo>
                <a:cubicBezTo>
                  <a:pt x="5193314" y="1296265"/>
                  <a:pt x="5193314" y="1330061"/>
                  <a:pt x="5173383" y="1343384"/>
                </a:cubicBezTo>
                <a:cubicBezTo>
                  <a:pt x="5247127" y="1336560"/>
                  <a:pt x="5206933" y="1390178"/>
                  <a:pt x="5267390" y="1390178"/>
                </a:cubicBezTo>
                <a:cubicBezTo>
                  <a:pt x="5200290" y="1457445"/>
                  <a:pt x="5300941" y="1437297"/>
                  <a:pt x="5253771" y="1477592"/>
                </a:cubicBezTo>
                <a:cubicBezTo>
                  <a:pt x="5260414" y="1497740"/>
                  <a:pt x="5300608" y="1437622"/>
                  <a:pt x="5300608" y="1450946"/>
                </a:cubicBezTo>
                <a:cubicBezTo>
                  <a:pt x="5314228" y="1457770"/>
                  <a:pt x="5348110" y="1491241"/>
                  <a:pt x="5361397" y="1497740"/>
                </a:cubicBezTo>
                <a:cubicBezTo>
                  <a:pt x="5374685" y="1484416"/>
                  <a:pt x="5387972" y="1477917"/>
                  <a:pt x="5408235" y="1464594"/>
                </a:cubicBezTo>
                <a:cubicBezTo>
                  <a:pt x="5414879" y="1477917"/>
                  <a:pt x="5388304" y="1477592"/>
                  <a:pt x="5381660" y="1497740"/>
                </a:cubicBezTo>
                <a:cubicBezTo>
                  <a:pt x="5428498" y="1477592"/>
                  <a:pt x="5368041" y="1551683"/>
                  <a:pt x="5441785" y="1504564"/>
                </a:cubicBezTo>
                <a:cubicBezTo>
                  <a:pt x="5441785" y="1517887"/>
                  <a:pt x="5428498" y="1524712"/>
                  <a:pt x="5408235" y="1531536"/>
                </a:cubicBezTo>
                <a:cubicBezTo>
                  <a:pt x="5421522" y="1531536"/>
                  <a:pt x="5462380" y="1531536"/>
                  <a:pt x="5475668" y="1504564"/>
                </a:cubicBezTo>
                <a:cubicBezTo>
                  <a:pt x="5502574" y="1484416"/>
                  <a:pt x="5482311" y="1524712"/>
                  <a:pt x="5515861" y="1490916"/>
                </a:cubicBezTo>
                <a:cubicBezTo>
                  <a:pt x="5515861" y="1504564"/>
                  <a:pt x="5495598" y="1511388"/>
                  <a:pt x="5481979" y="1517887"/>
                </a:cubicBezTo>
                <a:cubicBezTo>
                  <a:pt x="5529149" y="1524712"/>
                  <a:pt x="5529149" y="1578330"/>
                  <a:pt x="5575986" y="1585154"/>
                </a:cubicBezTo>
                <a:cubicBezTo>
                  <a:pt x="5556055" y="1591978"/>
                  <a:pt x="5549412" y="1598802"/>
                  <a:pt x="5549412" y="1612126"/>
                </a:cubicBezTo>
                <a:cubicBezTo>
                  <a:pt x="5576318" y="1591978"/>
                  <a:pt x="5609869" y="1598477"/>
                  <a:pt x="5616512" y="1571506"/>
                </a:cubicBezTo>
                <a:cubicBezTo>
                  <a:pt x="5636775" y="1571506"/>
                  <a:pt x="5657038" y="1571831"/>
                  <a:pt x="5650395" y="1591978"/>
                </a:cubicBezTo>
                <a:cubicBezTo>
                  <a:pt x="5657038" y="1585154"/>
                  <a:pt x="5676969" y="1571831"/>
                  <a:pt x="5717495" y="1545184"/>
                </a:cubicBezTo>
                <a:cubicBezTo>
                  <a:pt x="5697232" y="1531536"/>
                  <a:pt x="5663682" y="1511388"/>
                  <a:pt x="5616512" y="1551683"/>
                </a:cubicBezTo>
                <a:cubicBezTo>
                  <a:pt x="5616512" y="1545184"/>
                  <a:pt x="5657038" y="1524712"/>
                  <a:pt x="5643419" y="1517887"/>
                </a:cubicBezTo>
                <a:cubicBezTo>
                  <a:pt x="5609869" y="1517887"/>
                  <a:pt x="5562699" y="1531536"/>
                  <a:pt x="5522505" y="1504564"/>
                </a:cubicBezTo>
                <a:cubicBezTo>
                  <a:pt x="5549412" y="1484416"/>
                  <a:pt x="5542768" y="1524712"/>
                  <a:pt x="5569675" y="1497740"/>
                </a:cubicBezTo>
                <a:cubicBezTo>
                  <a:pt x="5569675" y="1484416"/>
                  <a:pt x="5529149" y="1464269"/>
                  <a:pt x="5488623" y="1484416"/>
                </a:cubicBezTo>
                <a:cubicBezTo>
                  <a:pt x="5502242" y="1470768"/>
                  <a:pt x="5515861" y="1457770"/>
                  <a:pt x="5522505" y="1437622"/>
                </a:cubicBezTo>
                <a:cubicBezTo>
                  <a:pt x="5475335" y="1450946"/>
                  <a:pt x="5522505" y="1376855"/>
                  <a:pt x="5435142" y="1417150"/>
                </a:cubicBezTo>
                <a:cubicBezTo>
                  <a:pt x="5435142" y="1403826"/>
                  <a:pt x="5448761" y="1390178"/>
                  <a:pt x="5441785" y="1383354"/>
                </a:cubicBezTo>
                <a:cubicBezTo>
                  <a:pt x="5428498" y="1376855"/>
                  <a:pt x="5414879" y="1410651"/>
                  <a:pt x="5428498" y="1410651"/>
                </a:cubicBezTo>
                <a:cubicBezTo>
                  <a:pt x="5361397" y="1430798"/>
                  <a:pt x="5448429" y="1309913"/>
                  <a:pt x="5394615" y="1330061"/>
                </a:cubicBezTo>
                <a:cubicBezTo>
                  <a:pt x="5387972" y="1309913"/>
                  <a:pt x="5415211" y="1309588"/>
                  <a:pt x="5435142" y="1296265"/>
                </a:cubicBezTo>
                <a:cubicBezTo>
                  <a:pt x="5401591" y="1296265"/>
                  <a:pt x="5401923" y="1282941"/>
                  <a:pt x="5381660" y="1269618"/>
                </a:cubicBezTo>
                <a:cubicBezTo>
                  <a:pt x="5368041" y="1303089"/>
                  <a:pt x="5381660" y="1303089"/>
                  <a:pt x="5381660" y="1336560"/>
                </a:cubicBezTo>
                <a:cubicBezTo>
                  <a:pt x="5334491" y="1350208"/>
                  <a:pt x="5368041" y="1276442"/>
                  <a:pt x="5320871" y="1289766"/>
                </a:cubicBezTo>
                <a:cubicBezTo>
                  <a:pt x="5334491" y="1283266"/>
                  <a:pt x="5347778" y="1276442"/>
                  <a:pt x="5347778" y="1282941"/>
                </a:cubicBezTo>
                <a:cubicBezTo>
                  <a:pt x="5347778" y="1242646"/>
                  <a:pt x="5314228" y="1289440"/>
                  <a:pt x="5368041" y="1222499"/>
                </a:cubicBezTo>
                <a:cubicBezTo>
                  <a:pt x="5368041" y="1202351"/>
                  <a:pt x="5341134" y="1222499"/>
                  <a:pt x="5327515" y="1222499"/>
                </a:cubicBezTo>
                <a:cubicBezTo>
                  <a:pt x="5307584" y="1249146"/>
                  <a:pt x="5347778" y="1229323"/>
                  <a:pt x="5347778" y="1242646"/>
                </a:cubicBezTo>
                <a:cubicBezTo>
                  <a:pt x="5327847" y="1249471"/>
                  <a:pt x="5307584" y="1256295"/>
                  <a:pt x="5287653" y="1269618"/>
                </a:cubicBezTo>
                <a:cubicBezTo>
                  <a:pt x="5314560" y="1236147"/>
                  <a:pt x="5327515" y="1209176"/>
                  <a:pt x="5314228" y="1182204"/>
                </a:cubicBezTo>
                <a:cubicBezTo>
                  <a:pt x="5307584" y="1182204"/>
                  <a:pt x="5287653" y="1202351"/>
                  <a:pt x="5274034" y="1215675"/>
                </a:cubicBezTo>
                <a:cubicBezTo>
                  <a:pt x="5260747" y="1208851"/>
                  <a:pt x="5280345" y="1195852"/>
                  <a:pt x="5293965" y="1182204"/>
                </a:cubicBezTo>
                <a:cubicBezTo>
                  <a:pt x="5199958" y="1182204"/>
                  <a:pt x="5186338" y="1094790"/>
                  <a:pt x="5119238" y="1054495"/>
                </a:cubicBezTo>
                <a:cubicBezTo>
                  <a:pt x="5079044" y="1027523"/>
                  <a:pt x="5011943" y="1007375"/>
                  <a:pt x="5005300" y="973905"/>
                </a:cubicBezTo>
                <a:cubicBezTo>
                  <a:pt x="4992012" y="946933"/>
                  <a:pt x="4897673" y="960581"/>
                  <a:pt x="4931223" y="906963"/>
                </a:cubicBezTo>
                <a:cubicBezTo>
                  <a:pt x="4910960" y="873167"/>
                  <a:pt x="4877410" y="846520"/>
                  <a:pt x="4850503" y="819549"/>
                </a:cubicBezTo>
                <a:cubicBezTo>
                  <a:pt x="4816953" y="799401"/>
                  <a:pt x="4790047" y="779254"/>
                  <a:pt x="4763140" y="752607"/>
                </a:cubicBezTo>
                <a:cubicBezTo>
                  <a:pt x="4776759" y="738959"/>
                  <a:pt x="4790379" y="738959"/>
                  <a:pt x="4803666" y="725635"/>
                </a:cubicBezTo>
                <a:cubicBezTo>
                  <a:pt x="4823929" y="705488"/>
                  <a:pt x="4790379" y="711987"/>
                  <a:pt x="4790379" y="705163"/>
                </a:cubicBezTo>
                <a:cubicBezTo>
                  <a:pt x="4756828" y="725310"/>
                  <a:pt x="4797022" y="718811"/>
                  <a:pt x="4763140" y="745783"/>
                </a:cubicBezTo>
                <a:cubicBezTo>
                  <a:pt x="4716302" y="745783"/>
                  <a:pt x="4689396" y="671692"/>
                  <a:pt x="4642226" y="658369"/>
                </a:cubicBezTo>
                <a:cubicBezTo>
                  <a:pt x="4662489" y="645045"/>
                  <a:pt x="4662489" y="665193"/>
                  <a:pt x="4682752" y="638221"/>
                </a:cubicBezTo>
                <a:cubicBezTo>
                  <a:pt x="4676109" y="618073"/>
                  <a:pt x="4609008" y="691839"/>
                  <a:pt x="4629271" y="645045"/>
                </a:cubicBezTo>
                <a:cubicBezTo>
                  <a:pt x="4642558" y="631397"/>
                  <a:pt x="4655846" y="631397"/>
                  <a:pt x="4655846" y="638221"/>
                </a:cubicBezTo>
                <a:cubicBezTo>
                  <a:pt x="4682752" y="591102"/>
                  <a:pt x="4602364" y="624573"/>
                  <a:pt x="4615652" y="597601"/>
                </a:cubicBezTo>
                <a:cubicBezTo>
                  <a:pt x="4602364" y="611249"/>
                  <a:pt x="4602032" y="618073"/>
                  <a:pt x="4602032" y="624573"/>
                </a:cubicBezTo>
                <a:cubicBezTo>
                  <a:pt x="4595389" y="611249"/>
                  <a:pt x="4581769" y="584603"/>
                  <a:pt x="4561838" y="570954"/>
                </a:cubicBezTo>
                <a:cubicBezTo>
                  <a:pt x="4548219" y="550807"/>
                  <a:pt x="4528288" y="544308"/>
                  <a:pt x="4501381" y="570954"/>
                </a:cubicBezTo>
                <a:cubicBezTo>
                  <a:pt x="4487762" y="564455"/>
                  <a:pt x="4521644" y="537483"/>
                  <a:pt x="4501381" y="537483"/>
                </a:cubicBezTo>
                <a:cubicBezTo>
                  <a:pt x="4491748" y="532609"/>
                  <a:pt x="4477464" y="551132"/>
                  <a:pt x="4460855" y="569979"/>
                </a:cubicBezTo>
                <a:cubicBezTo>
                  <a:pt x="4490752" y="524160"/>
                  <a:pt x="4411360" y="502388"/>
                  <a:pt x="4393755" y="490689"/>
                </a:cubicBezTo>
                <a:cubicBezTo>
                  <a:pt x="4447568" y="443570"/>
                  <a:pt x="4447568" y="510512"/>
                  <a:pt x="4494738" y="463393"/>
                </a:cubicBezTo>
                <a:cubicBezTo>
                  <a:pt x="4454212" y="450069"/>
                  <a:pt x="4420662" y="409774"/>
                  <a:pt x="4360205" y="443245"/>
                </a:cubicBezTo>
                <a:cubicBezTo>
                  <a:pt x="4360205" y="375978"/>
                  <a:pt x="4313035" y="355831"/>
                  <a:pt x="4265865" y="335683"/>
                </a:cubicBezTo>
                <a:cubicBezTo>
                  <a:pt x="4245934" y="329184"/>
                  <a:pt x="4219028" y="322685"/>
                  <a:pt x="4199097" y="302538"/>
                </a:cubicBezTo>
                <a:cubicBezTo>
                  <a:pt x="4185477" y="295713"/>
                  <a:pt x="4172190" y="275241"/>
                  <a:pt x="4165547" y="241770"/>
                </a:cubicBezTo>
                <a:cubicBezTo>
                  <a:pt x="4138640" y="248269"/>
                  <a:pt x="4104758" y="261918"/>
                  <a:pt x="4104758" y="234946"/>
                </a:cubicBezTo>
                <a:cubicBezTo>
                  <a:pt x="4111733" y="228122"/>
                  <a:pt x="4125021" y="221948"/>
                  <a:pt x="4131996" y="208299"/>
                </a:cubicBezTo>
                <a:cubicBezTo>
                  <a:pt x="4118377" y="188152"/>
                  <a:pt x="4084827" y="188152"/>
                  <a:pt x="4064896" y="188152"/>
                </a:cubicBezTo>
                <a:cubicBezTo>
                  <a:pt x="4037989" y="188152"/>
                  <a:pt x="4024370" y="181003"/>
                  <a:pt x="4031013" y="134208"/>
                </a:cubicBezTo>
                <a:cubicBezTo>
                  <a:pt x="4064564" y="107237"/>
                  <a:pt x="4024370" y="174503"/>
                  <a:pt x="4057920" y="168004"/>
                </a:cubicBezTo>
                <a:cubicBezTo>
                  <a:pt x="4091802" y="100737"/>
                  <a:pt x="4064564" y="80590"/>
                  <a:pt x="4044633" y="60443"/>
                </a:cubicBezTo>
                <a:cubicBezTo>
                  <a:pt x="4078183" y="26647"/>
                  <a:pt x="4091470" y="53618"/>
                  <a:pt x="4125021"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2791775647"/>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98B74-678F-4037-956A-91F7393139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47A696-015A-410E-9C1B-B9EBB8EA46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FC6C3E-0275-471D-83E2-355572CCF3F5}"/>
              </a:ext>
            </a:extLst>
          </p:cNvPr>
          <p:cNvSpPr>
            <a:spLocks noGrp="1"/>
          </p:cNvSpPr>
          <p:nvPr>
            <p:ph type="dt" sz="half" idx="10"/>
          </p:nvPr>
        </p:nvSpPr>
        <p:spPr/>
        <p:txBody>
          <a:bodyPr/>
          <a:lstStyle/>
          <a:p>
            <a:fld id="{8A6F1A75-D84E-48C3-B4FB-DFDA421BBEC1}" type="datetimeFigureOut">
              <a:rPr lang="en-US" smtClean="0"/>
              <a:t>10/28/2021</a:t>
            </a:fld>
            <a:endParaRPr lang="en-US"/>
          </a:p>
        </p:txBody>
      </p:sp>
      <p:sp>
        <p:nvSpPr>
          <p:cNvPr id="5" name="Footer Placeholder 4">
            <a:extLst>
              <a:ext uri="{FF2B5EF4-FFF2-40B4-BE49-F238E27FC236}">
                <a16:creationId xmlns:a16="http://schemas.microsoft.com/office/drawing/2014/main" id="{D8FE2C68-8B84-4FB1-AA0C-F148925A68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03D68E-FD05-4AAB-9AF2-4479321992C1}"/>
              </a:ext>
            </a:extLst>
          </p:cNvPr>
          <p:cNvSpPr>
            <a:spLocks noGrp="1"/>
          </p:cNvSpPr>
          <p:nvPr>
            <p:ph type="sldNum" sz="quarter" idx="12"/>
          </p:nvPr>
        </p:nvSpPr>
        <p:spPr/>
        <p:txBody>
          <a:bodyPr/>
          <a:lstStyle/>
          <a:p>
            <a:fld id="{4D3DEEA5-76C9-4E0D-BFD6-16AA2ADC629C}" type="slidenum">
              <a:rPr lang="en-US" smtClean="0"/>
              <a:t>‹#›</a:t>
            </a:fld>
            <a:endParaRPr lang="en-US"/>
          </a:p>
        </p:txBody>
      </p:sp>
    </p:spTree>
    <p:extLst>
      <p:ext uri="{BB962C8B-B14F-4D97-AF65-F5344CB8AC3E}">
        <p14:creationId xmlns:p14="http://schemas.microsoft.com/office/powerpoint/2010/main" val="428286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29398-35DF-4439-A1F6-C9F32E59E8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E4BC92-9456-41F3-8041-E26597524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3578CE-A6CD-4F60-8A65-C90EAC8C9998}"/>
              </a:ext>
            </a:extLst>
          </p:cNvPr>
          <p:cNvSpPr>
            <a:spLocks noGrp="1"/>
          </p:cNvSpPr>
          <p:nvPr>
            <p:ph type="dt" sz="half" idx="10"/>
          </p:nvPr>
        </p:nvSpPr>
        <p:spPr/>
        <p:txBody>
          <a:bodyPr/>
          <a:lstStyle/>
          <a:p>
            <a:fld id="{8A6F1A75-D84E-48C3-B4FB-DFDA421BBEC1}" type="datetimeFigureOut">
              <a:rPr lang="en-US" smtClean="0"/>
              <a:t>10/28/2021</a:t>
            </a:fld>
            <a:endParaRPr lang="en-US"/>
          </a:p>
        </p:txBody>
      </p:sp>
      <p:sp>
        <p:nvSpPr>
          <p:cNvPr id="5" name="Footer Placeholder 4">
            <a:extLst>
              <a:ext uri="{FF2B5EF4-FFF2-40B4-BE49-F238E27FC236}">
                <a16:creationId xmlns:a16="http://schemas.microsoft.com/office/drawing/2014/main" id="{2FB883A4-0D69-48A7-927D-C1831B8FEA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5A5925-64B0-4D29-9150-FC24822AB70C}"/>
              </a:ext>
            </a:extLst>
          </p:cNvPr>
          <p:cNvSpPr>
            <a:spLocks noGrp="1"/>
          </p:cNvSpPr>
          <p:nvPr>
            <p:ph type="sldNum" sz="quarter" idx="12"/>
          </p:nvPr>
        </p:nvSpPr>
        <p:spPr/>
        <p:txBody>
          <a:bodyPr/>
          <a:lstStyle/>
          <a:p>
            <a:fld id="{4D3DEEA5-76C9-4E0D-BFD6-16AA2ADC629C}" type="slidenum">
              <a:rPr lang="en-US" smtClean="0"/>
              <a:t>‹#›</a:t>
            </a:fld>
            <a:endParaRPr lang="en-US"/>
          </a:p>
        </p:txBody>
      </p:sp>
    </p:spTree>
    <p:extLst>
      <p:ext uri="{BB962C8B-B14F-4D97-AF65-F5344CB8AC3E}">
        <p14:creationId xmlns:p14="http://schemas.microsoft.com/office/powerpoint/2010/main" val="4273215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758B4-8C32-48B3-BC92-183B7275F3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5BA036-927D-4380-AC23-38554C510AE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CAD510-55B2-48FE-AEE0-DF9B1AC5FD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98216A-A99A-42C2-B80C-355FB99EE372}"/>
              </a:ext>
            </a:extLst>
          </p:cNvPr>
          <p:cNvSpPr>
            <a:spLocks noGrp="1"/>
          </p:cNvSpPr>
          <p:nvPr>
            <p:ph type="dt" sz="half" idx="10"/>
          </p:nvPr>
        </p:nvSpPr>
        <p:spPr/>
        <p:txBody>
          <a:bodyPr/>
          <a:lstStyle/>
          <a:p>
            <a:fld id="{8A6F1A75-D84E-48C3-B4FB-DFDA421BBEC1}" type="datetimeFigureOut">
              <a:rPr lang="en-US" smtClean="0"/>
              <a:t>10/28/2021</a:t>
            </a:fld>
            <a:endParaRPr lang="en-US"/>
          </a:p>
        </p:txBody>
      </p:sp>
      <p:sp>
        <p:nvSpPr>
          <p:cNvPr id="6" name="Footer Placeholder 5">
            <a:extLst>
              <a:ext uri="{FF2B5EF4-FFF2-40B4-BE49-F238E27FC236}">
                <a16:creationId xmlns:a16="http://schemas.microsoft.com/office/drawing/2014/main" id="{CDD00C12-5D4D-4BE5-9F02-B446BA13CE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FFD7BE-953D-4D44-A81B-9E5B71302594}"/>
              </a:ext>
            </a:extLst>
          </p:cNvPr>
          <p:cNvSpPr>
            <a:spLocks noGrp="1"/>
          </p:cNvSpPr>
          <p:nvPr>
            <p:ph type="sldNum" sz="quarter" idx="12"/>
          </p:nvPr>
        </p:nvSpPr>
        <p:spPr/>
        <p:txBody>
          <a:bodyPr/>
          <a:lstStyle/>
          <a:p>
            <a:fld id="{4D3DEEA5-76C9-4E0D-BFD6-16AA2ADC629C}" type="slidenum">
              <a:rPr lang="en-US" smtClean="0"/>
              <a:t>‹#›</a:t>
            </a:fld>
            <a:endParaRPr lang="en-US"/>
          </a:p>
        </p:txBody>
      </p:sp>
    </p:spTree>
    <p:extLst>
      <p:ext uri="{BB962C8B-B14F-4D97-AF65-F5344CB8AC3E}">
        <p14:creationId xmlns:p14="http://schemas.microsoft.com/office/powerpoint/2010/main" val="25172897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A5699-2732-4EF1-B500-D39F378093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3F87C86-02B2-4858-98BD-F65CE2DEE3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2F0C41-B38C-4199-86D9-C4C6EE7611C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20E382-1C82-4552-8900-A51370812E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10001F-C65C-40EE-86F5-54A42E6943E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738F12-F4AD-484D-A8C9-2C493DA5470E}"/>
              </a:ext>
            </a:extLst>
          </p:cNvPr>
          <p:cNvSpPr>
            <a:spLocks noGrp="1"/>
          </p:cNvSpPr>
          <p:nvPr>
            <p:ph type="dt" sz="half" idx="10"/>
          </p:nvPr>
        </p:nvSpPr>
        <p:spPr/>
        <p:txBody>
          <a:bodyPr/>
          <a:lstStyle/>
          <a:p>
            <a:fld id="{8A6F1A75-D84E-48C3-B4FB-DFDA421BBEC1}" type="datetimeFigureOut">
              <a:rPr lang="en-US" smtClean="0"/>
              <a:t>10/28/2021</a:t>
            </a:fld>
            <a:endParaRPr lang="en-US"/>
          </a:p>
        </p:txBody>
      </p:sp>
      <p:sp>
        <p:nvSpPr>
          <p:cNvPr id="8" name="Footer Placeholder 7">
            <a:extLst>
              <a:ext uri="{FF2B5EF4-FFF2-40B4-BE49-F238E27FC236}">
                <a16:creationId xmlns:a16="http://schemas.microsoft.com/office/drawing/2014/main" id="{001554AA-D4A0-497E-A3BE-6A258745BB3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E91699A-3D21-4584-804B-55875A7C5D3C}"/>
              </a:ext>
            </a:extLst>
          </p:cNvPr>
          <p:cNvSpPr>
            <a:spLocks noGrp="1"/>
          </p:cNvSpPr>
          <p:nvPr>
            <p:ph type="sldNum" sz="quarter" idx="12"/>
          </p:nvPr>
        </p:nvSpPr>
        <p:spPr/>
        <p:txBody>
          <a:bodyPr/>
          <a:lstStyle/>
          <a:p>
            <a:fld id="{4D3DEEA5-76C9-4E0D-BFD6-16AA2ADC629C}" type="slidenum">
              <a:rPr lang="en-US" smtClean="0"/>
              <a:t>‹#›</a:t>
            </a:fld>
            <a:endParaRPr lang="en-US"/>
          </a:p>
        </p:txBody>
      </p:sp>
    </p:spTree>
    <p:extLst>
      <p:ext uri="{BB962C8B-B14F-4D97-AF65-F5344CB8AC3E}">
        <p14:creationId xmlns:p14="http://schemas.microsoft.com/office/powerpoint/2010/main" val="3597322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AFE06-E0D7-41E1-8F9D-DD2A624D34A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0C5FB43-2340-4A37-A815-C527966E5F02}"/>
              </a:ext>
            </a:extLst>
          </p:cNvPr>
          <p:cNvSpPr>
            <a:spLocks noGrp="1"/>
          </p:cNvSpPr>
          <p:nvPr>
            <p:ph type="dt" sz="half" idx="10"/>
          </p:nvPr>
        </p:nvSpPr>
        <p:spPr/>
        <p:txBody>
          <a:bodyPr/>
          <a:lstStyle/>
          <a:p>
            <a:fld id="{8A6F1A75-D84E-48C3-B4FB-DFDA421BBEC1}" type="datetimeFigureOut">
              <a:rPr lang="en-US" smtClean="0"/>
              <a:t>10/28/2021</a:t>
            </a:fld>
            <a:endParaRPr lang="en-US"/>
          </a:p>
        </p:txBody>
      </p:sp>
      <p:sp>
        <p:nvSpPr>
          <p:cNvPr id="4" name="Footer Placeholder 3">
            <a:extLst>
              <a:ext uri="{FF2B5EF4-FFF2-40B4-BE49-F238E27FC236}">
                <a16:creationId xmlns:a16="http://schemas.microsoft.com/office/drawing/2014/main" id="{ACE855C8-F731-431B-83F7-0C594FC1E81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B1436E-FDA7-4161-824A-2F6F7A0F9F52}"/>
              </a:ext>
            </a:extLst>
          </p:cNvPr>
          <p:cNvSpPr>
            <a:spLocks noGrp="1"/>
          </p:cNvSpPr>
          <p:nvPr>
            <p:ph type="sldNum" sz="quarter" idx="12"/>
          </p:nvPr>
        </p:nvSpPr>
        <p:spPr/>
        <p:txBody>
          <a:bodyPr/>
          <a:lstStyle/>
          <a:p>
            <a:fld id="{4D3DEEA5-76C9-4E0D-BFD6-16AA2ADC629C}" type="slidenum">
              <a:rPr lang="en-US" smtClean="0"/>
              <a:t>‹#›</a:t>
            </a:fld>
            <a:endParaRPr lang="en-US"/>
          </a:p>
        </p:txBody>
      </p:sp>
    </p:spTree>
    <p:extLst>
      <p:ext uri="{BB962C8B-B14F-4D97-AF65-F5344CB8AC3E}">
        <p14:creationId xmlns:p14="http://schemas.microsoft.com/office/powerpoint/2010/main" val="525049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CCFB88-8BEB-4D22-852B-98F045DD4608}"/>
              </a:ext>
            </a:extLst>
          </p:cNvPr>
          <p:cNvSpPr>
            <a:spLocks noGrp="1"/>
          </p:cNvSpPr>
          <p:nvPr>
            <p:ph type="dt" sz="half" idx="10"/>
          </p:nvPr>
        </p:nvSpPr>
        <p:spPr/>
        <p:txBody>
          <a:bodyPr/>
          <a:lstStyle/>
          <a:p>
            <a:fld id="{8A6F1A75-D84E-48C3-B4FB-DFDA421BBEC1}" type="datetimeFigureOut">
              <a:rPr lang="en-US" smtClean="0"/>
              <a:t>10/28/2021</a:t>
            </a:fld>
            <a:endParaRPr lang="en-US"/>
          </a:p>
        </p:txBody>
      </p:sp>
      <p:sp>
        <p:nvSpPr>
          <p:cNvPr id="3" name="Footer Placeholder 2">
            <a:extLst>
              <a:ext uri="{FF2B5EF4-FFF2-40B4-BE49-F238E27FC236}">
                <a16:creationId xmlns:a16="http://schemas.microsoft.com/office/drawing/2014/main" id="{8F92C203-7F70-4929-862B-6EF674A93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C55402-B3A0-4A49-8EE5-373FD9A268EE}"/>
              </a:ext>
            </a:extLst>
          </p:cNvPr>
          <p:cNvSpPr>
            <a:spLocks noGrp="1"/>
          </p:cNvSpPr>
          <p:nvPr>
            <p:ph type="sldNum" sz="quarter" idx="12"/>
          </p:nvPr>
        </p:nvSpPr>
        <p:spPr/>
        <p:txBody>
          <a:bodyPr/>
          <a:lstStyle/>
          <a:p>
            <a:fld id="{4D3DEEA5-76C9-4E0D-BFD6-16AA2ADC629C}" type="slidenum">
              <a:rPr lang="en-US" smtClean="0"/>
              <a:t>‹#›</a:t>
            </a:fld>
            <a:endParaRPr lang="en-US"/>
          </a:p>
        </p:txBody>
      </p:sp>
    </p:spTree>
    <p:extLst>
      <p:ext uri="{BB962C8B-B14F-4D97-AF65-F5344CB8AC3E}">
        <p14:creationId xmlns:p14="http://schemas.microsoft.com/office/powerpoint/2010/main" val="765628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E6128-EF1C-4CFE-BB6F-F6DE702779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27FD99-354C-46D1-94FC-C3C151BB5D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EEC67E-D664-47F8-A2E4-06C04E8FB1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5BD33F-EA3A-41D7-8287-12BE7703D0FB}"/>
              </a:ext>
            </a:extLst>
          </p:cNvPr>
          <p:cNvSpPr>
            <a:spLocks noGrp="1"/>
          </p:cNvSpPr>
          <p:nvPr>
            <p:ph type="dt" sz="half" idx="10"/>
          </p:nvPr>
        </p:nvSpPr>
        <p:spPr/>
        <p:txBody>
          <a:bodyPr/>
          <a:lstStyle/>
          <a:p>
            <a:fld id="{8A6F1A75-D84E-48C3-B4FB-DFDA421BBEC1}" type="datetimeFigureOut">
              <a:rPr lang="en-US" smtClean="0"/>
              <a:t>10/28/2021</a:t>
            </a:fld>
            <a:endParaRPr lang="en-US"/>
          </a:p>
        </p:txBody>
      </p:sp>
      <p:sp>
        <p:nvSpPr>
          <p:cNvPr id="6" name="Footer Placeholder 5">
            <a:extLst>
              <a:ext uri="{FF2B5EF4-FFF2-40B4-BE49-F238E27FC236}">
                <a16:creationId xmlns:a16="http://schemas.microsoft.com/office/drawing/2014/main" id="{D5D149CC-1D69-434D-AE07-229091AF27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9D379B-9B69-44AD-94D2-B0FC5DC58208}"/>
              </a:ext>
            </a:extLst>
          </p:cNvPr>
          <p:cNvSpPr>
            <a:spLocks noGrp="1"/>
          </p:cNvSpPr>
          <p:nvPr>
            <p:ph type="sldNum" sz="quarter" idx="12"/>
          </p:nvPr>
        </p:nvSpPr>
        <p:spPr/>
        <p:txBody>
          <a:bodyPr/>
          <a:lstStyle/>
          <a:p>
            <a:fld id="{4D3DEEA5-76C9-4E0D-BFD6-16AA2ADC629C}" type="slidenum">
              <a:rPr lang="en-US" smtClean="0"/>
              <a:t>‹#›</a:t>
            </a:fld>
            <a:endParaRPr lang="en-US"/>
          </a:p>
        </p:txBody>
      </p:sp>
    </p:spTree>
    <p:extLst>
      <p:ext uri="{BB962C8B-B14F-4D97-AF65-F5344CB8AC3E}">
        <p14:creationId xmlns:p14="http://schemas.microsoft.com/office/powerpoint/2010/main" val="2001127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7F56E-5333-4188-9360-E4DC7D1410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C1499A-527B-474C-BEAA-019E9F74C9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ECDC82-CC8E-4A11-B7B6-E90655FE7E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7243CD-BCED-43DD-B70C-C41AC7CA62C9}"/>
              </a:ext>
            </a:extLst>
          </p:cNvPr>
          <p:cNvSpPr>
            <a:spLocks noGrp="1"/>
          </p:cNvSpPr>
          <p:nvPr>
            <p:ph type="dt" sz="half" idx="10"/>
          </p:nvPr>
        </p:nvSpPr>
        <p:spPr/>
        <p:txBody>
          <a:bodyPr/>
          <a:lstStyle/>
          <a:p>
            <a:fld id="{8A6F1A75-D84E-48C3-B4FB-DFDA421BBEC1}" type="datetimeFigureOut">
              <a:rPr lang="en-US" smtClean="0"/>
              <a:t>10/28/2021</a:t>
            </a:fld>
            <a:endParaRPr lang="en-US"/>
          </a:p>
        </p:txBody>
      </p:sp>
      <p:sp>
        <p:nvSpPr>
          <p:cNvPr id="6" name="Footer Placeholder 5">
            <a:extLst>
              <a:ext uri="{FF2B5EF4-FFF2-40B4-BE49-F238E27FC236}">
                <a16:creationId xmlns:a16="http://schemas.microsoft.com/office/drawing/2014/main" id="{4EF1CFE4-B581-4B29-AF74-D7B6D4B110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80BF49-9047-482F-BAC8-3CD51EB0912A}"/>
              </a:ext>
            </a:extLst>
          </p:cNvPr>
          <p:cNvSpPr>
            <a:spLocks noGrp="1"/>
          </p:cNvSpPr>
          <p:nvPr>
            <p:ph type="sldNum" sz="quarter" idx="12"/>
          </p:nvPr>
        </p:nvSpPr>
        <p:spPr/>
        <p:txBody>
          <a:bodyPr/>
          <a:lstStyle/>
          <a:p>
            <a:fld id="{4D3DEEA5-76C9-4E0D-BFD6-16AA2ADC629C}" type="slidenum">
              <a:rPr lang="en-US" smtClean="0"/>
              <a:t>‹#›</a:t>
            </a:fld>
            <a:endParaRPr lang="en-US"/>
          </a:p>
        </p:txBody>
      </p:sp>
    </p:spTree>
    <p:extLst>
      <p:ext uri="{BB962C8B-B14F-4D97-AF65-F5344CB8AC3E}">
        <p14:creationId xmlns:p14="http://schemas.microsoft.com/office/powerpoint/2010/main" val="4237874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49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101B8F-8E04-4F3B-9C22-7C8D19B338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0A53AD-9733-44D0-9065-E422097DD3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B58376-FBC3-451E-A1B2-1496405535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6F1A75-D84E-48C3-B4FB-DFDA421BBEC1}" type="datetimeFigureOut">
              <a:rPr lang="en-US" smtClean="0"/>
              <a:t>10/28/2021</a:t>
            </a:fld>
            <a:endParaRPr lang="en-US"/>
          </a:p>
        </p:txBody>
      </p:sp>
      <p:sp>
        <p:nvSpPr>
          <p:cNvPr id="5" name="Footer Placeholder 4">
            <a:extLst>
              <a:ext uri="{FF2B5EF4-FFF2-40B4-BE49-F238E27FC236}">
                <a16:creationId xmlns:a16="http://schemas.microsoft.com/office/drawing/2014/main" id="{379C9166-4744-4D17-B720-34E88FF40E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6770F9A-FD25-416B-89F3-E25AD84593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3DEEA5-76C9-4E0D-BFD6-16AA2ADC629C}" type="slidenum">
              <a:rPr lang="en-US" smtClean="0"/>
              <a:t>‹#›</a:t>
            </a:fld>
            <a:endParaRPr lang="en-US"/>
          </a:p>
        </p:txBody>
      </p:sp>
    </p:spTree>
    <p:extLst>
      <p:ext uri="{BB962C8B-B14F-4D97-AF65-F5344CB8AC3E}">
        <p14:creationId xmlns:p14="http://schemas.microsoft.com/office/powerpoint/2010/main" val="39222293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2.jpeg"/><Relationship Id="rId5" Type="http://schemas.microsoft.com/office/2007/relationships/hdphoto" Target="../media/hdphoto2.wdp"/><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14.xml"/><Relationship Id="rId5" Type="http://schemas.openxmlformats.org/officeDocument/2006/relationships/image" Target="../media/image38.png"/><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1.wav"/><Relationship Id="rId7"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audio1.wav"/><Relationship Id="rId7"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audio" Target="../media/audio2.wav"/><Relationship Id="rId4" Type="http://schemas.openxmlformats.org/officeDocument/2006/relationships/audio" Target="../media/audio3.wav"/></Relationships>
</file>

<file path=ppt/slides/_rels/slide5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audio1.wav"/><Relationship Id="rId7"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audio" Target="../media/audio2.wav"/><Relationship Id="rId4" Type="http://schemas.openxmlformats.org/officeDocument/2006/relationships/audio" Target="../media/audio3.wav"/></Relationships>
</file>

<file path=ppt/slides/_rels/slide5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audio1.wav"/><Relationship Id="rId7"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audio" Target="../media/audio2.wav"/><Relationship Id="rId4" Type="http://schemas.openxmlformats.org/officeDocument/2006/relationships/audio" Target="../media/audio3.wav"/></Relationships>
</file>

<file path=ppt/slides/_rels/slide5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1.wav"/><Relationship Id="rId7"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audio" Target="../media/audio2.wav"/><Relationship Id="rId4" Type="http://schemas.openxmlformats.org/officeDocument/2006/relationships/audio" Target="../media/audio3.wav"/><Relationship Id="rId9" Type="http://schemas.openxmlformats.org/officeDocument/2006/relationships/image" Target="../media/image2.png"/></Relationships>
</file>

<file path=ppt/slides/_rels/slide5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audio1.wav"/><Relationship Id="rId7"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audio" Target="../media/audio2.wav"/><Relationship Id="rId4" Type="http://schemas.openxmlformats.org/officeDocument/2006/relationships/audio" Target="../media/audio3.wav"/></Relationships>
</file>

<file path=ppt/slides/_rels/slide5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audio1.wav"/><Relationship Id="rId7"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audio" Target="../media/audio2.wav"/><Relationship Id="rId4" Type="http://schemas.openxmlformats.org/officeDocument/2006/relationships/audio" Target="../media/audio3.wav"/></Relationships>
</file>

<file path=ppt/slides/_rels/slide5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1.wav"/><Relationship Id="rId7"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2.png"/></Relationships>
</file>

<file path=ppt/slides/_rels/slide5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audio1.wav"/><Relationship Id="rId7"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audio" Target="../media/audio2.wav"/><Relationship Id="rId4" Type="http://schemas.openxmlformats.org/officeDocument/2006/relationships/audio" Target="../media/audio3.wav"/></Relationships>
</file>

<file path=ppt/slides/_rels/slide5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audio1.wav"/><Relationship Id="rId7"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audio" Target="../media/audio2.wav"/><Relationship Id="rId4" Type="http://schemas.openxmlformats.org/officeDocument/2006/relationships/audio" Target="../media/audio3.wav"/></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6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4.xml"/><Relationship Id="rId1" Type="http://schemas.openxmlformats.org/officeDocument/2006/relationships/slideLayout" Target="../slideLayouts/slideLayout12.xml"/><Relationship Id="rId5" Type="http://schemas.openxmlformats.org/officeDocument/2006/relationships/image" Target="../media/image56.png"/><Relationship Id="rId4" Type="http://schemas.openxmlformats.org/officeDocument/2006/relationships/image" Target="../media/image37.png"/></Relationships>
</file>

<file path=ppt/slides/_rels/slide63.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18" Type="http://schemas.openxmlformats.org/officeDocument/2006/relationships/image" Target="../media/image73.png"/><Relationship Id="rId3" Type="http://schemas.openxmlformats.org/officeDocument/2006/relationships/image" Target="../media/image58.png"/><Relationship Id="rId21" Type="http://schemas.openxmlformats.org/officeDocument/2006/relationships/image" Target="../media/image76.jpeg"/><Relationship Id="rId7" Type="http://schemas.openxmlformats.org/officeDocument/2006/relationships/image" Target="../media/image62.png"/><Relationship Id="rId12" Type="http://schemas.openxmlformats.org/officeDocument/2006/relationships/image" Target="../media/image67.png"/><Relationship Id="rId17" Type="http://schemas.openxmlformats.org/officeDocument/2006/relationships/image" Target="../media/image72.png"/><Relationship Id="rId2" Type="http://schemas.openxmlformats.org/officeDocument/2006/relationships/image" Target="../media/image57.png"/><Relationship Id="rId16" Type="http://schemas.openxmlformats.org/officeDocument/2006/relationships/image" Target="../media/image71.png"/><Relationship Id="rId20" Type="http://schemas.openxmlformats.org/officeDocument/2006/relationships/image" Target="../media/image75.jpe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5" Type="http://schemas.openxmlformats.org/officeDocument/2006/relationships/image" Target="../media/image70.png"/><Relationship Id="rId10" Type="http://schemas.openxmlformats.org/officeDocument/2006/relationships/image" Target="../media/image65.png"/><Relationship Id="rId19" Type="http://schemas.openxmlformats.org/officeDocument/2006/relationships/image" Target="../media/image74.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9.png"/><Relationship Id="rId22" Type="http://schemas.openxmlformats.org/officeDocument/2006/relationships/image" Target="../media/image77.png"/></Relationships>
</file>

<file path=ppt/slides/_rels/slide6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5.xml"/><Relationship Id="rId1" Type="http://schemas.openxmlformats.org/officeDocument/2006/relationships/slideLayout" Target="../slideLayouts/slideLayout12.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1E6486-A9B4-4A31-B665-8564CE55C9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16088" y="1115501"/>
            <a:ext cx="6440437" cy="5352299"/>
          </a:xfrm>
          <a:prstGeom prst="rect">
            <a:avLst/>
          </a:prstGeom>
        </p:spPr>
      </p:pic>
      <p:sp>
        <p:nvSpPr>
          <p:cNvPr id="7" name="TextBox 6">
            <a:extLst>
              <a:ext uri="{FF2B5EF4-FFF2-40B4-BE49-F238E27FC236}">
                <a16:creationId xmlns:a16="http://schemas.microsoft.com/office/drawing/2014/main" id="{6CF15CA3-56CB-4CE1-84F5-5FC069532BE7}"/>
              </a:ext>
            </a:extLst>
          </p:cNvPr>
          <p:cNvSpPr txBox="1"/>
          <p:nvPr/>
        </p:nvSpPr>
        <p:spPr>
          <a:xfrm>
            <a:off x="535475" y="1166842"/>
            <a:ext cx="4159988" cy="3785652"/>
          </a:xfrm>
          <a:prstGeom prst="rect">
            <a:avLst/>
          </a:prstGeom>
          <a:noFill/>
        </p:spPr>
        <p:txBody>
          <a:bodyPr wrap="square">
            <a:spAutoFit/>
          </a:bodyPr>
          <a:lstStyle/>
          <a:p>
            <a:pPr algn="ctr"/>
            <a:r>
              <a:rPr lang="en-US" sz="8000" dirty="0" err="1">
                <a:solidFill>
                  <a:srgbClr val="FF0000"/>
                </a:solidFill>
                <a:effectLst/>
                <a:latin typeface="Times New Roman" pitchFamily="18" charset="0"/>
                <a:ea typeface="Calibri" panose="020F0502020204030204" pitchFamily="34" charset="0"/>
                <a:cs typeface="Times New Roman" pitchFamily="18" charset="0"/>
              </a:rPr>
              <a:t>Thiếu</a:t>
            </a:r>
            <a:r>
              <a:rPr lang="en-US" sz="8000" dirty="0">
                <a:solidFill>
                  <a:srgbClr val="FF0000"/>
                </a:solidFill>
                <a:effectLst/>
                <a:latin typeface="Times New Roman" pitchFamily="18" charset="0"/>
                <a:ea typeface="Calibri" panose="020F0502020204030204" pitchFamily="34" charset="0"/>
                <a:cs typeface="Times New Roman" pitchFamily="18" charset="0"/>
              </a:rPr>
              <a:t> </a:t>
            </a:r>
            <a:r>
              <a:rPr lang="en-US" sz="8000" dirty="0" err="1">
                <a:solidFill>
                  <a:srgbClr val="FF0000"/>
                </a:solidFill>
                <a:effectLst/>
                <a:latin typeface="Times New Roman" pitchFamily="18" charset="0"/>
                <a:ea typeface="Calibri" panose="020F0502020204030204" pitchFamily="34" charset="0"/>
                <a:cs typeface="Times New Roman" pitchFamily="18" charset="0"/>
              </a:rPr>
              <a:t>nhi</a:t>
            </a:r>
            <a:r>
              <a:rPr lang="en-US" sz="8000" dirty="0">
                <a:solidFill>
                  <a:srgbClr val="FF0000"/>
                </a:solidFill>
                <a:effectLst/>
                <a:latin typeface="Times New Roman" pitchFamily="18" charset="0"/>
                <a:ea typeface="Calibri" panose="020F0502020204030204" pitchFamily="34" charset="0"/>
                <a:cs typeface="Times New Roman" pitchFamily="18" charset="0"/>
              </a:rPr>
              <a:t> </a:t>
            </a:r>
            <a:r>
              <a:rPr lang="en-US" sz="8000" dirty="0" err="1">
                <a:solidFill>
                  <a:srgbClr val="FF0000"/>
                </a:solidFill>
                <a:effectLst/>
                <a:latin typeface="Times New Roman" pitchFamily="18" charset="0"/>
                <a:ea typeface="Calibri" panose="020F0502020204030204" pitchFamily="34" charset="0"/>
                <a:cs typeface="Times New Roman" pitchFamily="18" charset="0"/>
              </a:rPr>
              <a:t>thế</a:t>
            </a:r>
            <a:r>
              <a:rPr lang="en-US" sz="8000" dirty="0">
                <a:solidFill>
                  <a:srgbClr val="FF0000"/>
                </a:solidFill>
                <a:effectLst/>
                <a:latin typeface="Times New Roman" pitchFamily="18" charset="0"/>
                <a:ea typeface="Calibri" panose="020F0502020204030204" pitchFamily="34" charset="0"/>
                <a:cs typeface="Times New Roman" pitchFamily="18" charset="0"/>
              </a:rPr>
              <a:t> </a:t>
            </a:r>
            <a:r>
              <a:rPr lang="en-US" sz="8000" dirty="0" err="1">
                <a:solidFill>
                  <a:srgbClr val="FF0000"/>
                </a:solidFill>
                <a:effectLst/>
                <a:latin typeface="Times New Roman" pitchFamily="18" charset="0"/>
                <a:ea typeface="Calibri" panose="020F0502020204030204" pitchFamily="34" charset="0"/>
                <a:cs typeface="Times New Roman" pitchFamily="18" charset="0"/>
              </a:rPr>
              <a:t>giới</a:t>
            </a:r>
            <a:r>
              <a:rPr lang="en-US" sz="8000" dirty="0">
                <a:solidFill>
                  <a:srgbClr val="FF0000"/>
                </a:solidFill>
                <a:effectLst/>
                <a:latin typeface="Times New Roman" pitchFamily="18" charset="0"/>
                <a:ea typeface="Calibri" panose="020F0502020204030204" pitchFamily="34" charset="0"/>
                <a:cs typeface="Times New Roman" pitchFamily="18" charset="0"/>
              </a:rPr>
              <a:t> </a:t>
            </a:r>
            <a:r>
              <a:rPr lang="en-US" sz="8000" dirty="0" err="1">
                <a:solidFill>
                  <a:srgbClr val="FF0000"/>
                </a:solidFill>
                <a:effectLst/>
                <a:latin typeface="Times New Roman" pitchFamily="18" charset="0"/>
                <a:ea typeface="Calibri" panose="020F0502020204030204" pitchFamily="34" charset="0"/>
                <a:cs typeface="Times New Roman" pitchFamily="18" charset="0"/>
              </a:rPr>
              <a:t>liên</a:t>
            </a:r>
            <a:r>
              <a:rPr lang="en-US" sz="8000" dirty="0">
                <a:solidFill>
                  <a:srgbClr val="FF0000"/>
                </a:solidFill>
                <a:effectLst/>
                <a:latin typeface="Times New Roman" pitchFamily="18" charset="0"/>
                <a:ea typeface="Calibri" panose="020F0502020204030204" pitchFamily="34" charset="0"/>
                <a:cs typeface="Times New Roman" pitchFamily="18" charset="0"/>
              </a:rPr>
              <a:t> </a:t>
            </a:r>
            <a:r>
              <a:rPr lang="en-US" sz="8000" dirty="0" err="1">
                <a:solidFill>
                  <a:srgbClr val="FF0000"/>
                </a:solidFill>
                <a:effectLst/>
                <a:latin typeface="Times New Roman" pitchFamily="18" charset="0"/>
                <a:ea typeface="Calibri" panose="020F0502020204030204" pitchFamily="34" charset="0"/>
                <a:cs typeface="Times New Roman" pitchFamily="18" charset="0"/>
              </a:rPr>
              <a:t>hoan</a:t>
            </a:r>
            <a:endParaRPr lang="en-US" sz="80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08083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DF611DC-9546-4EE8-B2EC-FD15A73817E5}"/>
              </a:ext>
            </a:extLst>
          </p:cNvPr>
          <p:cNvSpPr txBox="1"/>
          <p:nvPr/>
        </p:nvSpPr>
        <p:spPr>
          <a:xfrm>
            <a:off x="0" y="80010"/>
            <a:ext cx="12192000" cy="6692858"/>
          </a:xfrm>
          <a:prstGeom prst="rect">
            <a:avLst/>
          </a:prstGeom>
          <a:noFill/>
        </p:spPr>
        <p:txBody>
          <a:bodyPr wrap="square">
            <a:spAutoFit/>
          </a:bodyPr>
          <a:lstStyle/>
          <a:p>
            <a:pPr algn="just">
              <a:lnSpc>
                <a:spcPct val="115000"/>
              </a:lnSpc>
              <a:spcAft>
                <a:spcPts val="1000"/>
              </a:spcAft>
            </a:pPr>
            <a:r>
              <a:rPr lang="en-US" sz="2100" dirty="0">
                <a:effectLst/>
                <a:latin typeface="Times New Roman" pitchFamily="18" charset="0"/>
                <a:cs typeface="Times New Roman" pitchFamily="18" charset="0"/>
              </a:rPr>
              <a:t>h. </a:t>
            </a:r>
            <a:r>
              <a:rPr lang="en-US" sz="2100" dirty="0" err="1">
                <a:effectLst/>
                <a:latin typeface="Times New Roman" pitchFamily="18" charset="0"/>
                <a:cs typeface="Times New Roman" pitchFamily="18" charset="0"/>
              </a:rPr>
              <a:t>Đêm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giao</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thừa</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trời</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rét</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mướt</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Một</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cô</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bé</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bán</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diêm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nhà</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nghèo</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mồ</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coi</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mẹ</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chân</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đất</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bụng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đói</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dò</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dẫm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trong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bóng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tối</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đi</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bán</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diêm</a:t>
            </a:r>
            <a:r>
              <a:rPr lang="en-US" sz="2100" dirty="0">
                <a:effectLst/>
                <a:latin typeface="Times New Roman" pitchFamily="18" charset="0"/>
                <a:cs typeface="Times New Roman" pitchFamily="18" charset="0"/>
              </a:rPr>
              <a:t>.</a:t>
            </a:r>
          </a:p>
          <a:p>
            <a:pPr algn="just">
              <a:lnSpc>
                <a:spcPct val="115000"/>
              </a:lnSpc>
              <a:spcAft>
                <a:spcPts val="1000"/>
              </a:spcAft>
            </a:pPr>
            <a:r>
              <a:rPr lang="en-US" sz="2100" dirty="0">
                <a:effectLst/>
                <a:latin typeface="Times New Roman" pitchFamily="18" charset="0"/>
                <a:cs typeface="Times New Roman" pitchFamily="18" charset="0"/>
              </a:rPr>
              <a:t>b. </a:t>
            </a:r>
            <a:r>
              <a:rPr lang="en-US" sz="2100" dirty="0" err="1">
                <a:effectLst/>
                <a:latin typeface="Times New Roman" pitchFamily="18" charset="0"/>
                <a:cs typeface="Times New Roman" pitchFamily="18" charset="0"/>
              </a:rPr>
              <a:t>Nhìn</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thấy</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những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ánh</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đèn</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cửa</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sổ</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trong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phố</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sực</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mùi</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ngỗng</a:t>
            </a:r>
            <a:r>
              <a:rPr lang="en-US" sz="2100" dirty="0">
                <a:effectLst/>
                <a:latin typeface="Times New Roman" pitchFamily="18" charset="0"/>
                <a:cs typeface="Times New Roman" pitchFamily="18" charset="0"/>
              </a:rPr>
              <a:t> quay, </a:t>
            </a:r>
            <a:r>
              <a:rPr lang="en-US" sz="2100" dirty="0" err="1">
                <a:effectLst/>
                <a:latin typeface="Times New Roman" pitchFamily="18" charset="0"/>
                <a:cs typeface="Times New Roman" pitchFamily="18" charset="0"/>
              </a:rPr>
              <a:t>em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nhớ</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về</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khoảng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thời</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gian</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lúc</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trước</a:t>
            </a:r>
            <a:r>
              <a:rPr lang="en-US" sz="2100" dirty="0">
                <a:effectLst/>
                <a:latin typeface="Times New Roman" pitchFamily="18" charset="0"/>
                <a:cs typeface="Times New Roman" pitchFamily="18" charset="0"/>
              </a:rPr>
              <a:t>: Khi </a:t>
            </a:r>
            <a:r>
              <a:rPr lang="en-US" sz="2100" dirty="0" err="1">
                <a:effectLst/>
                <a:latin typeface="Times New Roman" pitchFamily="18" charset="0"/>
                <a:cs typeface="Times New Roman" pitchFamily="18" charset="0"/>
              </a:rPr>
              <a:t>bà</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còn</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sống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em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được</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đón</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giao</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thừa</a:t>
            </a:r>
            <a:r>
              <a:rPr lang="en-US" sz="2100" dirty="0">
                <a:effectLst/>
                <a:latin typeface="Times New Roman" pitchFamily="18" charset="0"/>
                <a:cs typeface="Times New Roman" pitchFamily="18" charset="0"/>
              </a:rPr>
              <a:t> ở </a:t>
            </a:r>
            <a:r>
              <a:rPr lang="en-US" sz="2100" dirty="0" err="1">
                <a:effectLst/>
                <a:latin typeface="Times New Roman" pitchFamily="18" charset="0"/>
                <a:cs typeface="Times New Roman" pitchFamily="18" charset="0"/>
              </a:rPr>
              <a:t>nhà</a:t>
            </a:r>
            <a:r>
              <a:rPr lang="en-US" sz="2100" dirty="0">
                <a:effectLst/>
                <a:latin typeface="Times New Roman" pitchFamily="18" charset="0"/>
                <a:cs typeface="Times New Roman" pitchFamily="18" charset="0"/>
              </a:rPr>
              <a:t>.</a:t>
            </a:r>
          </a:p>
          <a:p>
            <a:pPr algn="just">
              <a:lnSpc>
                <a:spcPct val="115000"/>
              </a:lnSpc>
              <a:spcAft>
                <a:spcPts val="1000"/>
              </a:spcAft>
            </a:pPr>
            <a:r>
              <a:rPr lang="en-US" sz="2100" dirty="0">
                <a:effectLst/>
                <a:latin typeface="Times New Roman" pitchFamily="18" charset="0"/>
                <a:cs typeface="Times New Roman" pitchFamily="18" charset="0"/>
              </a:rPr>
              <a:t>e. </a:t>
            </a:r>
            <a:r>
              <a:rPr lang="en-US" sz="2100" dirty="0" err="1">
                <a:effectLst/>
                <a:latin typeface="Times New Roman" pitchFamily="18" charset="0"/>
                <a:cs typeface="Times New Roman" pitchFamily="18" charset="0"/>
              </a:rPr>
              <a:t>Em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không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dám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về</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nhà</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vì</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nếu</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không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bán</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được</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diêm</a:t>
            </a:r>
            <a:r>
              <a:rPr lang="en-US" sz="2100" dirty="0">
                <a:effectLst/>
                <a:latin typeface="Times New Roman" pitchFamily="18" charset="0"/>
                <a:cs typeface="Times New Roman" pitchFamily="18" charset="0"/>
              </a:rPr>
              <a:t> hay </a:t>
            </a:r>
            <a:r>
              <a:rPr lang="en-US" sz="2100" dirty="0" err="1">
                <a:effectLst/>
                <a:latin typeface="Times New Roman" pitchFamily="18" charset="0"/>
                <a:cs typeface="Times New Roman" pitchFamily="18" charset="0"/>
              </a:rPr>
              <a:t>không</a:t>
            </a:r>
            <a:r>
              <a:rPr lang="en-US" sz="2100" dirty="0">
                <a:effectLst/>
                <a:latin typeface="Times New Roman" pitchFamily="18" charset="0"/>
                <a:cs typeface="Times New Roman" pitchFamily="18" charset="0"/>
              </a:rPr>
              <a:t> ai </a:t>
            </a:r>
            <a:r>
              <a:rPr lang="en-US" sz="2100" dirty="0" err="1">
                <a:effectLst/>
                <a:latin typeface="Times New Roman" pitchFamily="18" charset="0"/>
                <a:cs typeface="Times New Roman" pitchFamily="18" charset="0"/>
              </a:rPr>
              <a:t>bố</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thí</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cho</a:t>
            </a:r>
            <a:r>
              <a:rPr lang="en-US" sz="2100" dirty="0">
                <a:effectLst/>
                <a:latin typeface="Times New Roman" pitchFamily="18" charset="0"/>
                <a:cs typeface="Times New Roman" pitchFamily="18" charset="0"/>
              </a:rPr>
              <a:t> xu </a:t>
            </a:r>
            <a:r>
              <a:rPr lang="en-US" sz="2100" dirty="0" err="1">
                <a:effectLst/>
                <a:latin typeface="Times New Roman" pitchFamily="18" charset="0"/>
                <a:cs typeface="Times New Roman" pitchFamily="18" charset="0"/>
              </a:rPr>
              <a:t>nào</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thì</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nhất</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định</a:t>
            </a:r>
            <a:r>
              <a:rPr lang="en-US" sz="2100" dirty="0">
                <a:effectLst/>
                <a:latin typeface="Times New Roman" pitchFamily="18" charset="0"/>
                <a:cs typeface="Times New Roman" pitchFamily="18" charset="0"/>
              </a:rPr>
              <a:t> cha </a:t>
            </a:r>
            <a:r>
              <a:rPr lang="en-US" sz="2100" dirty="0" err="1">
                <a:effectLst/>
                <a:latin typeface="Times New Roman" pitchFamily="18" charset="0"/>
                <a:cs typeface="Times New Roman" pitchFamily="18" charset="0"/>
              </a:rPr>
              <a:t>em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sẽ</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đánh</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em</a:t>
            </a:r>
            <a:r>
              <a:rPr lang="en-US" sz="2100" dirty="0">
                <a:effectLst/>
                <a:latin typeface="Times New Roman" pitchFamily="18" charset="0"/>
                <a:cs typeface="Times New Roman" pitchFamily="18" charset="0"/>
              </a:rPr>
              <a:t>.</a:t>
            </a:r>
          </a:p>
          <a:p>
            <a:pPr algn="just">
              <a:lnSpc>
                <a:spcPct val="115000"/>
              </a:lnSpc>
              <a:spcAft>
                <a:spcPts val="1000"/>
              </a:spcAft>
            </a:pPr>
            <a:r>
              <a:rPr lang="en-US" sz="2100" dirty="0">
                <a:effectLst/>
                <a:latin typeface="Times New Roman" pitchFamily="18" charset="0"/>
                <a:cs typeface="Times New Roman" pitchFamily="18" charset="0"/>
              </a:rPr>
              <a:t>k. </a:t>
            </a:r>
            <a:r>
              <a:rPr lang="en-US" sz="2100" dirty="0" err="1">
                <a:effectLst/>
                <a:latin typeface="Times New Roman" pitchFamily="18" charset="0"/>
                <a:cs typeface="Times New Roman" pitchFamily="18" charset="0"/>
              </a:rPr>
              <a:t>Em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đánh</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liều</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quẹt</a:t>
            </a:r>
            <a:r>
              <a:rPr lang="en-US" sz="2100" dirty="0">
                <a:effectLst/>
                <a:latin typeface="Times New Roman" pitchFamily="18" charset="0"/>
                <a:cs typeface="Times New Roman" pitchFamily="18" charset="0"/>
              </a:rPr>
              <a:t> </a:t>
            </a:r>
            <a:r>
              <a:rPr lang="en-US" sz="2100" dirty="0">
                <a:latin typeface="Times New Roman" pitchFamily="18" charset="0"/>
                <a:cs typeface="Times New Roman" pitchFamily="18" charset="0"/>
              </a:rPr>
              <a:t>1</a:t>
            </a:r>
            <a:r>
              <a:rPr lang="en-US" sz="2100" dirty="0">
                <a:effectLst/>
                <a:latin typeface="Times New Roman" pitchFamily="18" charset="0"/>
                <a:cs typeface="Times New Roman" pitchFamily="18" charset="0"/>
              </a:rPr>
              <a:t> que </a:t>
            </a:r>
            <a:r>
              <a:rPr lang="en-US" sz="2100" dirty="0" err="1">
                <a:effectLst/>
                <a:latin typeface="Times New Roman" pitchFamily="18" charset="0"/>
                <a:cs typeface="Times New Roman" pitchFamily="18" charset="0"/>
              </a:rPr>
              <a:t>diêm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tưởng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như</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đang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ngồi</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trước</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lò</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sưởi</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Nhưng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rồi</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diêm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tắt</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em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bần</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thần</a:t>
            </a:r>
            <a:r>
              <a:rPr lang="en-US" sz="2100" dirty="0">
                <a:effectLst/>
                <a:latin typeface="Times New Roman" pitchFamily="18" charset="0"/>
                <a:cs typeface="Times New Roman" pitchFamily="18" charset="0"/>
              </a:rPr>
              <a:t>.</a:t>
            </a:r>
          </a:p>
          <a:p>
            <a:pPr algn="just">
              <a:lnSpc>
                <a:spcPct val="115000"/>
              </a:lnSpc>
              <a:spcAft>
                <a:spcPts val="1000"/>
              </a:spcAft>
            </a:pPr>
            <a:r>
              <a:rPr lang="en-US" sz="2100" dirty="0">
                <a:effectLst/>
                <a:latin typeface="Times New Roman" pitchFamily="18" charset="0"/>
                <a:cs typeface="Times New Roman" pitchFamily="18" charset="0"/>
              </a:rPr>
              <a:t>g. </a:t>
            </a:r>
            <a:r>
              <a:rPr lang="en-US" sz="2100" dirty="0" err="1">
                <a:effectLst/>
                <a:latin typeface="Times New Roman" pitchFamily="18" charset="0"/>
                <a:cs typeface="Times New Roman" pitchFamily="18" charset="0"/>
              </a:rPr>
              <a:t>Em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quẹt</a:t>
            </a:r>
            <a:r>
              <a:rPr lang="en-US" sz="2100" dirty="0">
                <a:effectLst/>
                <a:latin typeface="Times New Roman" pitchFamily="18" charset="0"/>
                <a:cs typeface="Times New Roman" pitchFamily="18" charset="0"/>
              </a:rPr>
              <a:t> que </a:t>
            </a:r>
            <a:r>
              <a:rPr lang="en-US" sz="2100" dirty="0" err="1">
                <a:effectLst/>
                <a:latin typeface="Times New Roman" pitchFamily="18" charset="0"/>
                <a:cs typeface="Times New Roman" pitchFamily="18" charset="0"/>
              </a:rPr>
              <a:t>diêm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tiếp</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theo</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bức</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tường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như</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tấm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rèm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em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có</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thể</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nhìn</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thấy</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vào</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tận</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trong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nhà</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trước</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mắt</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có</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bàn</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tiệc</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thịnh</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soạn</a:t>
            </a:r>
            <a:r>
              <a:rPr lang="en-US" sz="2100" dirty="0">
                <a:effectLst/>
                <a:latin typeface="Times New Roman" pitchFamily="18" charset="0"/>
                <a:cs typeface="Times New Roman" pitchFamily="18" charset="0"/>
              </a:rPr>
              <a:t>. Que </a:t>
            </a:r>
            <a:r>
              <a:rPr lang="en-US" sz="2100" dirty="0" err="1">
                <a:effectLst/>
                <a:latin typeface="Times New Roman" pitchFamily="18" charset="0"/>
                <a:cs typeface="Times New Roman" pitchFamily="18" charset="0"/>
              </a:rPr>
              <a:t>diêm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tắt</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trước</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mắt</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lại</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là</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bức</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tường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lạnh</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lẽo</a:t>
            </a:r>
            <a:r>
              <a:rPr lang="en-US" sz="2100" dirty="0">
                <a:effectLst/>
                <a:latin typeface="Times New Roman" pitchFamily="18" charset="0"/>
                <a:cs typeface="Times New Roman" pitchFamily="18" charset="0"/>
              </a:rPr>
              <a:t>.</a:t>
            </a:r>
          </a:p>
          <a:p>
            <a:pPr algn="just">
              <a:lnSpc>
                <a:spcPct val="115000"/>
              </a:lnSpc>
              <a:spcAft>
                <a:spcPts val="1000"/>
              </a:spcAft>
            </a:pPr>
            <a:r>
              <a:rPr lang="en-US" sz="2100" dirty="0">
                <a:effectLst/>
                <a:latin typeface="Times New Roman" pitchFamily="18" charset="0"/>
                <a:cs typeface="Times New Roman" pitchFamily="18" charset="0"/>
              </a:rPr>
              <a:t>c. </a:t>
            </a:r>
            <a:r>
              <a:rPr lang="en-US" sz="2100" dirty="0" err="1">
                <a:effectLst/>
                <a:latin typeface="Times New Roman" pitchFamily="18" charset="0"/>
                <a:cs typeface="Times New Roman" pitchFamily="18" charset="0"/>
              </a:rPr>
              <a:t>Em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quẹt</a:t>
            </a:r>
            <a:r>
              <a:rPr lang="en-US" sz="2100" dirty="0">
                <a:effectLst/>
                <a:latin typeface="Times New Roman" pitchFamily="18" charset="0"/>
                <a:cs typeface="Times New Roman" pitchFamily="18" charset="0"/>
              </a:rPr>
              <a:t> que </a:t>
            </a:r>
            <a:r>
              <a:rPr lang="en-US" sz="2100" dirty="0" err="1">
                <a:effectLst/>
                <a:latin typeface="Times New Roman" pitchFamily="18" charset="0"/>
                <a:cs typeface="Times New Roman" pitchFamily="18" charset="0"/>
              </a:rPr>
              <a:t>diêm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thứ</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ba</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trước</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mắt</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bỗng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có</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một</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cây</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thông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Nô-en</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được</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trang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trí</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lộng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lẫy</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Em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định</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đưa</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tay</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với</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lấy</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thì</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cây</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thông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biến</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mất</a:t>
            </a:r>
            <a:r>
              <a:rPr lang="en-US" sz="2100" dirty="0">
                <a:effectLst/>
                <a:latin typeface="Times New Roman" pitchFamily="18" charset="0"/>
                <a:cs typeface="Times New Roman" pitchFamily="18" charset="0"/>
              </a:rPr>
              <a:t>.</a:t>
            </a:r>
          </a:p>
          <a:p>
            <a:pPr algn="just">
              <a:lnSpc>
                <a:spcPct val="115000"/>
              </a:lnSpc>
              <a:spcAft>
                <a:spcPts val="1000"/>
              </a:spcAft>
            </a:pPr>
            <a:r>
              <a:rPr lang="en-US" sz="2100" dirty="0">
                <a:effectLst/>
                <a:latin typeface="Times New Roman" pitchFamily="18" charset="0"/>
                <a:cs typeface="Times New Roman" pitchFamily="18" charset="0"/>
              </a:rPr>
              <a:t>d. </a:t>
            </a:r>
            <a:r>
              <a:rPr lang="en-US" sz="2100" dirty="0" err="1">
                <a:effectLst/>
                <a:latin typeface="Times New Roman" pitchFamily="18" charset="0"/>
                <a:cs typeface="Times New Roman" pitchFamily="18" charset="0"/>
              </a:rPr>
              <a:t>Em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quẹt</a:t>
            </a:r>
            <a:r>
              <a:rPr lang="en-US" sz="2100" dirty="0">
                <a:effectLst/>
                <a:latin typeface="Times New Roman" pitchFamily="18" charset="0"/>
                <a:cs typeface="Times New Roman" pitchFamily="18" charset="0"/>
              </a:rPr>
              <a:t> que </a:t>
            </a:r>
            <a:r>
              <a:rPr lang="en-US" sz="2100" dirty="0" err="1">
                <a:effectLst/>
                <a:latin typeface="Times New Roman" pitchFamily="18" charset="0"/>
                <a:cs typeface="Times New Roman" pitchFamily="18" charset="0"/>
              </a:rPr>
              <a:t>diêm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nữa</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vào</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tường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hình</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ảnh</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bà</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xuất</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hiện</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Em</a:t>
            </a:r>
            <a:r>
              <a:rPr lang="en-US" sz="2100" dirty="0">
                <a:effectLst/>
                <a:latin typeface="Times New Roman" pitchFamily="18" charset="0"/>
                <a:cs typeface="Times New Roman" pitchFamily="18" charset="0"/>
              </a:rPr>
              <a:t> van </a:t>
            </a:r>
            <a:r>
              <a:rPr lang="en-US" sz="2100" dirty="0" err="1">
                <a:effectLst/>
                <a:latin typeface="Times New Roman" pitchFamily="18" charset="0"/>
                <a:cs typeface="Times New Roman" pitchFamily="18" charset="0"/>
              </a:rPr>
              <a:t>xin</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bà</a:t>
            </a:r>
            <a:r>
              <a:rPr lang="en-US" sz="2100" dirty="0">
                <a:effectLst/>
                <a:latin typeface="Times New Roman" pitchFamily="18" charset="0"/>
                <a:cs typeface="Times New Roman" pitchFamily="18" charset="0"/>
              </a:rPr>
              <a:t> ở </a:t>
            </a:r>
            <a:r>
              <a:rPr lang="en-US" sz="2100" dirty="0" err="1">
                <a:effectLst/>
                <a:latin typeface="Times New Roman" pitchFamily="18" charset="0"/>
                <a:cs typeface="Times New Roman" pitchFamily="18" charset="0"/>
              </a:rPr>
              <a:t>lại</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và</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đưa</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em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đi</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những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rồi</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khi</a:t>
            </a:r>
            <a:r>
              <a:rPr lang="en-US" sz="2100" dirty="0">
                <a:effectLst/>
                <a:latin typeface="Times New Roman" pitchFamily="18" charset="0"/>
                <a:cs typeface="Times New Roman" pitchFamily="18" charset="0"/>
              </a:rPr>
              <a:t> que </a:t>
            </a:r>
            <a:r>
              <a:rPr lang="en-US" sz="2100" dirty="0" err="1">
                <a:effectLst/>
                <a:latin typeface="Times New Roman" pitchFamily="18" charset="0"/>
                <a:cs typeface="Times New Roman" pitchFamily="18" charset="0"/>
              </a:rPr>
              <a:t>diêm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tắt</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bà</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cũng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biến</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mất</a:t>
            </a:r>
            <a:r>
              <a:rPr lang="en-US" sz="2100" dirty="0">
                <a:effectLst/>
                <a:latin typeface="Times New Roman" pitchFamily="18" charset="0"/>
                <a:cs typeface="Times New Roman" pitchFamily="18" charset="0"/>
              </a:rPr>
              <a:t>.</a:t>
            </a:r>
          </a:p>
          <a:p>
            <a:pPr algn="just">
              <a:lnSpc>
                <a:spcPct val="115000"/>
              </a:lnSpc>
              <a:spcAft>
                <a:spcPts val="1000"/>
              </a:spcAft>
            </a:pPr>
            <a:r>
              <a:rPr lang="en-US" sz="2100" dirty="0">
                <a:effectLst/>
                <a:latin typeface="Times New Roman" pitchFamily="18" charset="0"/>
                <a:cs typeface="Times New Roman" pitchFamily="18" charset="0"/>
              </a:rPr>
              <a:t>a. </a:t>
            </a:r>
            <a:r>
              <a:rPr lang="en-US" sz="2100" dirty="0" err="1">
                <a:effectLst/>
                <a:latin typeface="Times New Roman" pitchFamily="18" charset="0"/>
                <a:cs typeface="Times New Roman" pitchFamily="18" charset="0"/>
              </a:rPr>
              <a:t>Em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quẹt</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tất</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cả</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các</a:t>
            </a:r>
            <a:r>
              <a:rPr lang="en-US" sz="2100" dirty="0">
                <a:effectLst/>
                <a:latin typeface="Times New Roman" pitchFamily="18" charset="0"/>
                <a:cs typeface="Times New Roman" pitchFamily="18" charset="0"/>
              </a:rPr>
              <a:t> que </a:t>
            </a:r>
            <a:r>
              <a:rPr lang="en-US" sz="2100" dirty="0" err="1">
                <a:effectLst/>
                <a:latin typeface="Times New Roman" pitchFamily="18" charset="0"/>
                <a:cs typeface="Times New Roman" pitchFamily="18" charset="0"/>
              </a:rPr>
              <a:t>diêm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để</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níu</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giữ</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bà</a:t>
            </a:r>
            <a:r>
              <a:rPr lang="en-US" sz="2100" dirty="0">
                <a:effectLst/>
                <a:latin typeface="Times New Roman" pitchFamily="18" charset="0"/>
                <a:cs typeface="Times New Roman" pitchFamily="18" charset="0"/>
              </a:rPr>
              <a:t> ở </a:t>
            </a:r>
            <a:r>
              <a:rPr lang="en-US" sz="2100" dirty="0" err="1">
                <a:effectLst/>
                <a:latin typeface="Times New Roman" pitchFamily="18" charset="0"/>
                <a:cs typeface="Times New Roman" pitchFamily="18" charset="0"/>
              </a:rPr>
              <a:t>lại</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Bà</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và</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em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cùng</a:t>
            </a:r>
            <a:r>
              <a:rPr lang="en-US" sz="2100" dirty="0">
                <a:effectLst/>
                <a:latin typeface="Times New Roman" pitchFamily="18" charset="0"/>
                <a:cs typeface="Times New Roman" pitchFamily="18" charset="0"/>
              </a:rPr>
              <a:t> bay </a:t>
            </a:r>
            <a:r>
              <a:rPr lang="en-US" sz="2100" dirty="0" err="1">
                <a:effectLst/>
                <a:latin typeface="Times New Roman" pitchFamily="18" charset="0"/>
                <a:cs typeface="Times New Roman" pitchFamily="18" charset="0"/>
              </a:rPr>
              <a:t>lên</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trời</a:t>
            </a:r>
            <a:r>
              <a:rPr lang="en-US" sz="2100" dirty="0">
                <a:effectLst/>
                <a:latin typeface="Times New Roman" pitchFamily="18" charset="0"/>
                <a:cs typeface="Times New Roman" pitchFamily="18" charset="0"/>
              </a:rPr>
              <a:t>.</a:t>
            </a:r>
          </a:p>
          <a:p>
            <a:pPr algn="just">
              <a:lnSpc>
                <a:spcPct val="115000"/>
              </a:lnSpc>
              <a:spcAft>
                <a:spcPts val="1000"/>
              </a:spcAft>
            </a:pPr>
            <a:r>
              <a:rPr lang="en-US" sz="2100" dirty="0">
                <a:effectLst/>
                <a:latin typeface="Times New Roman" pitchFamily="18" charset="0"/>
                <a:cs typeface="Times New Roman" pitchFamily="18" charset="0"/>
              </a:rPr>
              <a:t>f. </a:t>
            </a:r>
            <a:r>
              <a:rPr lang="en-US" sz="2100" dirty="0" err="1">
                <a:effectLst/>
                <a:latin typeface="Times New Roman" pitchFamily="18" charset="0"/>
                <a:cs typeface="Times New Roman" pitchFamily="18" charset="0"/>
              </a:rPr>
              <a:t>Sáng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hôm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sau</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người</a:t>
            </a:r>
            <a:r>
              <a:rPr lang="en-US" sz="2100" dirty="0">
                <a:effectLst/>
                <a:latin typeface="Times New Roman" pitchFamily="18" charset="0"/>
                <a:cs typeface="Times New Roman" pitchFamily="18" charset="0"/>
              </a:rPr>
              <a:t> ta </a:t>
            </a:r>
            <a:r>
              <a:rPr lang="en-US" sz="2100" dirty="0" err="1">
                <a:effectLst/>
                <a:latin typeface="Times New Roman" pitchFamily="18" charset="0"/>
                <a:cs typeface="Times New Roman" pitchFamily="18" charset="0"/>
              </a:rPr>
              <a:t>thấy</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bên</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đường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có</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một</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cô</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bé</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đã</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chết</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với</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đôi</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má</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hồng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và</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nụ</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cười</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mỉm</a:t>
            </a:r>
            <a:r>
              <a:rPr lang="en-US" sz="2100" dirty="0">
                <a:effectLst/>
                <a:latin typeface="Times New Roman" pitchFamily="18" charset="0"/>
                <a:cs typeface="Times New Roman" pitchFamily="18" charset="0"/>
              </a:rPr>
              <a:t>.</a:t>
            </a:r>
          </a:p>
        </p:txBody>
      </p:sp>
    </p:spTree>
    <p:extLst>
      <p:ext uri="{BB962C8B-B14F-4D97-AF65-F5344CB8AC3E}">
        <p14:creationId xmlns:p14="http://schemas.microsoft.com/office/powerpoint/2010/main" val="1784009743"/>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1">
            <a:extLst>
              <a:ext uri="{FF2B5EF4-FFF2-40B4-BE49-F238E27FC236}">
                <a16:creationId xmlns:a16="http://schemas.microsoft.com/office/drawing/2014/main" id="{62F7E600-7AA3-46D3-8509-DA7C44E69923}"/>
              </a:ext>
            </a:extLst>
          </p:cNvPr>
          <p:cNvSpPr/>
          <p:nvPr/>
        </p:nvSpPr>
        <p:spPr>
          <a:xfrm>
            <a:off x="180148" y="242727"/>
            <a:ext cx="5126639" cy="756798"/>
          </a:xfrm>
          <a:prstGeom prst="roundRect">
            <a:avLst>
              <a:gd name="adj" fmla="val 9976"/>
            </a:avLst>
          </a:prstGeom>
          <a:solidFill>
            <a:srgbClr val="F2B0B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dirty="0"/>
          </a:p>
        </p:txBody>
      </p:sp>
      <p:grpSp>
        <p:nvGrpSpPr>
          <p:cNvPr id="8" name="组合 2">
            <a:extLst>
              <a:ext uri="{FF2B5EF4-FFF2-40B4-BE49-F238E27FC236}">
                <a16:creationId xmlns:a16="http://schemas.microsoft.com/office/drawing/2014/main" id="{8C4C7486-E83A-4C2A-8517-7847C5D4A462}"/>
              </a:ext>
            </a:extLst>
          </p:cNvPr>
          <p:cNvGrpSpPr/>
          <p:nvPr/>
        </p:nvGrpSpPr>
        <p:grpSpPr>
          <a:xfrm>
            <a:off x="286229" y="615013"/>
            <a:ext cx="148135" cy="148136"/>
            <a:chOff x="4486616" y="3001075"/>
            <a:chExt cx="274695" cy="274699"/>
          </a:xfrm>
        </p:grpSpPr>
        <p:sp>
          <p:nvSpPr>
            <p:cNvPr id="9" name="椭圆 3">
              <a:extLst>
                <a:ext uri="{FF2B5EF4-FFF2-40B4-BE49-F238E27FC236}">
                  <a16:creationId xmlns:a16="http://schemas.microsoft.com/office/drawing/2014/main" id="{F47EC0FE-2CC3-4163-893A-9F86FF3F93C6}"/>
                </a:ext>
              </a:extLst>
            </p:cNvPr>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10" name="椭圆 4">
              <a:extLst>
                <a:ext uri="{FF2B5EF4-FFF2-40B4-BE49-F238E27FC236}">
                  <a16:creationId xmlns:a16="http://schemas.microsoft.com/office/drawing/2014/main" id="{3D9C17E4-C4C3-4AD2-AAB1-059E8C9989E3}"/>
                </a:ext>
              </a:extLst>
            </p:cNvPr>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grpSp>
        <p:nvGrpSpPr>
          <p:cNvPr id="11" name="组合 5">
            <a:extLst>
              <a:ext uri="{FF2B5EF4-FFF2-40B4-BE49-F238E27FC236}">
                <a16:creationId xmlns:a16="http://schemas.microsoft.com/office/drawing/2014/main" id="{F64F1571-5FAF-4C93-8DED-2DF93CE18795}"/>
              </a:ext>
            </a:extLst>
          </p:cNvPr>
          <p:cNvGrpSpPr/>
          <p:nvPr/>
        </p:nvGrpSpPr>
        <p:grpSpPr>
          <a:xfrm>
            <a:off x="-26878" y="650091"/>
            <a:ext cx="360298" cy="57591"/>
            <a:chOff x="4318304" y="3089060"/>
            <a:chExt cx="384317" cy="61430"/>
          </a:xfrm>
        </p:grpSpPr>
        <p:sp>
          <p:nvSpPr>
            <p:cNvPr id="12" name="圆角矩形 6">
              <a:extLst>
                <a:ext uri="{FF2B5EF4-FFF2-40B4-BE49-F238E27FC236}">
                  <a16:creationId xmlns:a16="http://schemas.microsoft.com/office/drawing/2014/main" id="{62B5EA0E-6BBB-4369-89F6-4ACAF8546104}"/>
                </a:ext>
              </a:extLst>
            </p:cNvPr>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13" name="圆角矩形 7">
              <a:extLst>
                <a:ext uri="{FF2B5EF4-FFF2-40B4-BE49-F238E27FC236}">
                  <a16:creationId xmlns:a16="http://schemas.microsoft.com/office/drawing/2014/main" id="{2F30C11F-E582-4FA0-A05B-236ECFAD49CC}"/>
                </a:ext>
              </a:extLst>
            </p:cNvPr>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sp>
        <p:nvSpPr>
          <p:cNvPr id="14" name="文本框 8">
            <a:extLst>
              <a:ext uri="{FF2B5EF4-FFF2-40B4-BE49-F238E27FC236}">
                <a16:creationId xmlns:a16="http://schemas.microsoft.com/office/drawing/2014/main" id="{18203906-35C9-4FBF-9897-DD05B8F4A06E}"/>
              </a:ext>
            </a:extLst>
          </p:cNvPr>
          <p:cNvSpPr txBox="1"/>
          <p:nvPr/>
        </p:nvSpPr>
        <p:spPr>
          <a:xfrm>
            <a:off x="434361" y="376724"/>
            <a:ext cx="4872426" cy="553998"/>
          </a:xfrm>
          <a:prstGeom prst="rect">
            <a:avLst/>
          </a:prstGeom>
          <a:noFill/>
        </p:spPr>
        <p:txBody>
          <a:bodyPr wrap="square" rtlCol="0">
            <a:spAutoFit/>
          </a:bodyPr>
          <a:lstStyle/>
          <a:p>
            <a:pPr algn="just"/>
            <a:r>
              <a:rPr lang="en-US" sz="3000" b="1" dirty="0">
                <a:latin typeface="#9Slide03 Arima Madurai" panose="00000500000000000000" pitchFamily="2" charset="0"/>
                <a:cs typeface="#9Slide03 Arima Madurai" panose="00000500000000000000" pitchFamily="2" charset="0"/>
              </a:rPr>
              <a:t>1</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Đọc</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chú</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thích</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tóm</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tắt</a:t>
            </a:r>
            <a:endParaRPr lang="en-US" sz="3000" b="1" dirty="0">
              <a:latin typeface="Times New Roman" pitchFamily="18" charset="0"/>
              <a:cs typeface="Times New Roman" pitchFamily="18" charset="0"/>
            </a:endParaRPr>
          </a:p>
        </p:txBody>
      </p:sp>
      <p:sp>
        <p:nvSpPr>
          <p:cNvPr id="17" name="Google Shape;221;p31">
            <a:extLst>
              <a:ext uri="{FF2B5EF4-FFF2-40B4-BE49-F238E27FC236}">
                <a16:creationId xmlns:a16="http://schemas.microsoft.com/office/drawing/2014/main" id="{37B02BAA-2D8A-4DC9-BCE0-024103C9D356}"/>
              </a:ext>
            </a:extLst>
          </p:cNvPr>
          <p:cNvSpPr txBox="1">
            <a:spLocks/>
          </p:cNvSpPr>
          <p:nvPr/>
        </p:nvSpPr>
        <p:spPr>
          <a:xfrm>
            <a:off x="1163286" y="2243003"/>
            <a:ext cx="3834043" cy="899154"/>
          </a:xfrm>
          <a:prstGeom prst="rect">
            <a:avLst/>
          </a:prstGeom>
          <a:noFill/>
          <a:ln>
            <a:noFill/>
          </a:ln>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5000"/>
              </a:lnSpc>
              <a:spcAft>
                <a:spcPts val="1000"/>
              </a:spcAft>
              <a:buNone/>
            </a:pPr>
            <a:r>
              <a:rPr lang="en-US" sz="3200" b="1" dirty="0" err="1">
                <a:effectLst/>
                <a:latin typeface="Times New Roman" pitchFamily="18" charset="0"/>
                <a:ea typeface="Calibri" panose="020F0502020204030204" pitchFamily="34" charset="0"/>
                <a:cs typeface="Times New Roman" pitchFamily="18" charset="0"/>
              </a:rPr>
              <a:t>Đọc</a:t>
            </a:r>
            <a:r>
              <a:rPr lang="en-US" sz="3200" b="1" dirty="0">
                <a:effectLst/>
                <a:latin typeface="Times New Roman" pitchFamily="18" charset="0"/>
                <a:ea typeface="Calibri" panose="020F0502020204030204" pitchFamily="34" charset="0"/>
                <a:cs typeface="Times New Roman" pitchFamily="18" charset="0"/>
              </a:rPr>
              <a:t>: </a:t>
            </a:r>
            <a:r>
              <a:rPr lang="vi-VN" sz="3200" dirty="0">
                <a:effectLst/>
                <a:latin typeface="Times New Roman" pitchFamily="18" charset="0"/>
                <a:ea typeface="Calibri" panose="020F0502020204030204" pitchFamily="34" charset="0"/>
                <a:cs typeface="Times New Roman" pitchFamily="18" charset="0"/>
              </a:rPr>
              <a:t>Giọng chậm, cảm thông, cố gắng phân biệt những cảnh thực và ảo ảnh trong từng lần cô bé quẹt diêm.</a:t>
            </a:r>
            <a:endParaRPr lang="en-US" sz="2400" dirty="0">
              <a:effectLst/>
              <a:latin typeface="Times New Roman" pitchFamily="18" charset="0"/>
              <a:ea typeface="Calibri" panose="020F0502020204030204" pitchFamily="34" charset="0"/>
              <a:cs typeface="Times New Roman" pitchFamily="18" charset="0"/>
            </a:endParaRPr>
          </a:p>
        </p:txBody>
      </p:sp>
      <p:sp>
        <p:nvSpPr>
          <p:cNvPr id="21" name="Google Shape;223;p31">
            <a:extLst>
              <a:ext uri="{FF2B5EF4-FFF2-40B4-BE49-F238E27FC236}">
                <a16:creationId xmlns:a16="http://schemas.microsoft.com/office/drawing/2014/main" id="{4A5F237C-236C-4191-818F-B1DDAC46C506}"/>
              </a:ext>
            </a:extLst>
          </p:cNvPr>
          <p:cNvSpPr txBox="1">
            <a:spLocks/>
          </p:cNvSpPr>
          <p:nvPr/>
        </p:nvSpPr>
        <p:spPr>
          <a:xfrm>
            <a:off x="6989375" y="2403195"/>
            <a:ext cx="3915453" cy="899154"/>
          </a:xfrm>
          <a:prstGeom prst="rect">
            <a:avLst/>
          </a:prstGeom>
          <a:noFill/>
          <a:ln>
            <a:noFill/>
          </a:ln>
        </p:spPr>
        <p:txBody>
          <a:bodyPr spcFirstLastPara="1" wrap="square" lIns="121900" tIns="121900" rIns="121900" bIns="1219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5000"/>
              </a:lnSpc>
              <a:spcBef>
                <a:spcPts val="0"/>
              </a:spcBef>
              <a:spcAft>
                <a:spcPts val="2100"/>
              </a:spcAft>
              <a:buSzPts val="1800"/>
              <a:buFont typeface="Arial" panose="020B0604020202020204" pitchFamily="34" charset="0"/>
              <a:buNone/>
            </a:pPr>
            <a:r>
              <a:rPr lang="en-US" sz="3200" b="1" dirty="0" err="1">
                <a:effectLst/>
                <a:latin typeface="Times New Roman" pitchFamily="18" charset="0"/>
                <a:ea typeface="Calibri" panose="020F0502020204030204" pitchFamily="34" charset="0"/>
                <a:cs typeface="Times New Roman" pitchFamily="18" charset="0"/>
              </a:rPr>
              <a:t>Chú</a:t>
            </a:r>
            <a:r>
              <a:rPr lang="en-US" sz="3200" b="1" dirty="0">
                <a:effectLst/>
                <a:latin typeface="Times New Roman" pitchFamily="18" charset="0"/>
                <a:ea typeface="Calibri" panose="020F0502020204030204" pitchFamily="34" charset="0"/>
                <a:cs typeface="Times New Roman" pitchFamily="18" charset="0"/>
              </a:rPr>
              <a:t> </a:t>
            </a:r>
            <a:r>
              <a:rPr lang="en-US" sz="3200" b="1" dirty="0" err="1">
                <a:effectLst/>
                <a:latin typeface="Times New Roman" pitchFamily="18" charset="0"/>
                <a:ea typeface="Calibri" panose="020F0502020204030204" pitchFamily="34" charset="0"/>
                <a:cs typeface="Times New Roman" pitchFamily="18" charset="0"/>
              </a:rPr>
              <a:t>thích</a:t>
            </a:r>
            <a:r>
              <a:rPr lang="en-US" sz="3200" b="1" dirty="0">
                <a:effectLst/>
                <a:latin typeface="Times New Roman" pitchFamily="18" charset="0"/>
                <a:ea typeface="Calibri" panose="020F0502020204030204" pitchFamily="34" charset="0"/>
                <a:cs typeface="Times New Roman" pitchFamily="18" charset="0"/>
              </a:rPr>
              <a:t>: </a:t>
            </a:r>
            <a:r>
              <a:rPr lang="en-US" sz="3200" i="1" dirty="0">
                <a:solidFill>
                  <a:srgbClr val="000000"/>
                </a:solidFill>
                <a:effectLst/>
                <a:latin typeface="Times New Roman" pitchFamily="18" charset="0"/>
                <a:ea typeface="Calibri" panose="020F0502020204030204" pitchFamily="34" charset="0"/>
                <a:cs typeface="Times New Roman" pitchFamily="18" charset="0"/>
              </a:rPr>
              <a:t>G</a:t>
            </a:r>
            <a:r>
              <a:rPr lang="vi-VN" sz="3200" i="1" dirty="0">
                <a:solidFill>
                  <a:srgbClr val="000000"/>
                </a:solidFill>
                <a:effectLst/>
                <a:latin typeface="Times New Roman" pitchFamily="18" charset="0"/>
                <a:ea typeface="Calibri" panose="020F0502020204030204" pitchFamily="34" charset="0"/>
                <a:cs typeface="Times New Roman" pitchFamily="18" charset="0"/>
              </a:rPr>
              <a:t>ia sản, trường xuân, phuốc sét, thịnh soạn, lãnh đạm, cây thông Nô - en, chí nghĩa, ảo ảnh</a:t>
            </a:r>
            <a:r>
              <a:rPr lang="en-US" sz="3200" i="1" dirty="0">
                <a:solidFill>
                  <a:srgbClr val="000000"/>
                </a:solidFill>
                <a:effectLst/>
                <a:latin typeface="Times New Roman" pitchFamily="18" charset="0"/>
                <a:ea typeface="Calibri" panose="020F0502020204030204" pitchFamily="34" charset="0"/>
                <a:cs typeface="Times New Roman" pitchFamily="18" charset="0"/>
              </a:rPr>
              <a:t>.</a:t>
            </a:r>
            <a:endParaRPr lang="en-US" sz="3200" dirty="0">
              <a:latin typeface="Times New Roman" pitchFamily="18" charset="0"/>
              <a:cs typeface="Times New Roman" pitchFamily="18" charset="0"/>
            </a:endParaRPr>
          </a:p>
        </p:txBody>
      </p:sp>
      <p:grpSp>
        <p:nvGrpSpPr>
          <p:cNvPr id="23" name="Google Shape;227;p31">
            <a:extLst>
              <a:ext uri="{FF2B5EF4-FFF2-40B4-BE49-F238E27FC236}">
                <a16:creationId xmlns:a16="http://schemas.microsoft.com/office/drawing/2014/main" id="{26F2D5A9-B1AE-48FC-BAAB-527EE4639297}"/>
              </a:ext>
            </a:extLst>
          </p:cNvPr>
          <p:cNvGrpSpPr/>
          <p:nvPr/>
        </p:nvGrpSpPr>
        <p:grpSpPr>
          <a:xfrm>
            <a:off x="843010" y="1878574"/>
            <a:ext cx="4606878" cy="4335276"/>
            <a:chOff x="1017885" y="2820184"/>
            <a:chExt cx="3386040" cy="2926172"/>
          </a:xfrm>
        </p:grpSpPr>
        <p:pic>
          <p:nvPicPr>
            <p:cNvPr id="24" name="Google Shape;228;p31">
              <a:extLst>
                <a:ext uri="{FF2B5EF4-FFF2-40B4-BE49-F238E27FC236}">
                  <a16:creationId xmlns:a16="http://schemas.microsoft.com/office/drawing/2014/main" id="{12394F5F-8BED-43BF-83D8-0E753EFC4882}"/>
                </a:ext>
              </a:extLst>
            </p:cNvPr>
            <p:cNvPicPr preferRelativeResize="0"/>
            <p:nvPr/>
          </p:nvPicPr>
          <p:blipFill rotWithShape="1">
            <a:blip r:embed="rId3">
              <a:alphaModFix/>
            </a:blip>
            <a:srcRect/>
            <a:stretch/>
          </p:blipFill>
          <p:spPr>
            <a:xfrm rot="10800000" flipH="1">
              <a:off x="1199926" y="5538246"/>
              <a:ext cx="3204000" cy="208110"/>
            </a:xfrm>
            <a:prstGeom prst="rect">
              <a:avLst/>
            </a:prstGeom>
            <a:noFill/>
            <a:ln>
              <a:noFill/>
            </a:ln>
          </p:spPr>
        </p:pic>
        <p:pic>
          <p:nvPicPr>
            <p:cNvPr id="25" name="Google Shape;229;p31">
              <a:extLst>
                <a:ext uri="{FF2B5EF4-FFF2-40B4-BE49-F238E27FC236}">
                  <a16:creationId xmlns:a16="http://schemas.microsoft.com/office/drawing/2014/main" id="{3D7C68A4-AF02-4FF3-869C-006227BF86CC}"/>
                </a:ext>
              </a:extLst>
            </p:cNvPr>
            <p:cNvPicPr preferRelativeResize="0"/>
            <p:nvPr/>
          </p:nvPicPr>
          <p:blipFill rotWithShape="1">
            <a:blip r:embed="rId3">
              <a:alphaModFix/>
            </a:blip>
            <a:srcRect/>
            <a:stretch/>
          </p:blipFill>
          <p:spPr>
            <a:xfrm rot="10800000" flipH="1">
              <a:off x="1064808" y="2820184"/>
              <a:ext cx="3204000" cy="208110"/>
            </a:xfrm>
            <a:prstGeom prst="rect">
              <a:avLst/>
            </a:prstGeom>
            <a:noFill/>
            <a:ln>
              <a:noFill/>
            </a:ln>
          </p:spPr>
        </p:pic>
        <p:pic>
          <p:nvPicPr>
            <p:cNvPr id="26" name="Google Shape;230;p31">
              <a:extLst>
                <a:ext uri="{FF2B5EF4-FFF2-40B4-BE49-F238E27FC236}">
                  <a16:creationId xmlns:a16="http://schemas.microsoft.com/office/drawing/2014/main" id="{D7FE511C-EAB0-400D-A090-DE02627843D9}"/>
                </a:ext>
              </a:extLst>
            </p:cNvPr>
            <p:cNvPicPr preferRelativeResize="0"/>
            <p:nvPr/>
          </p:nvPicPr>
          <p:blipFill rotWithShape="1">
            <a:blip r:embed="rId3">
              <a:alphaModFix/>
            </a:blip>
            <a:srcRect/>
            <a:stretch/>
          </p:blipFill>
          <p:spPr>
            <a:xfrm rot="5400000" flipH="1">
              <a:off x="-305220" y="4165076"/>
              <a:ext cx="2830034" cy="183823"/>
            </a:xfrm>
            <a:prstGeom prst="rect">
              <a:avLst/>
            </a:prstGeom>
            <a:noFill/>
            <a:ln>
              <a:noFill/>
            </a:ln>
          </p:spPr>
        </p:pic>
        <p:pic>
          <p:nvPicPr>
            <p:cNvPr id="27" name="Google Shape;231;p31">
              <a:extLst>
                <a:ext uri="{FF2B5EF4-FFF2-40B4-BE49-F238E27FC236}">
                  <a16:creationId xmlns:a16="http://schemas.microsoft.com/office/drawing/2014/main" id="{1CDE127A-A733-4C2A-8F2C-6E0802F96EDA}"/>
                </a:ext>
              </a:extLst>
            </p:cNvPr>
            <p:cNvPicPr preferRelativeResize="0"/>
            <p:nvPr/>
          </p:nvPicPr>
          <p:blipFill rotWithShape="1">
            <a:blip r:embed="rId3">
              <a:alphaModFix/>
            </a:blip>
            <a:srcRect/>
            <a:stretch/>
          </p:blipFill>
          <p:spPr>
            <a:xfrm rot="5400000" flipH="1">
              <a:off x="2816624" y="4190215"/>
              <a:ext cx="2830034" cy="183823"/>
            </a:xfrm>
            <a:prstGeom prst="rect">
              <a:avLst/>
            </a:prstGeom>
            <a:noFill/>
            <a:ln>
              <a:noFill/>
            </a:ln>
          </p:spPr>
        </p:pic>
      </p:grpSp>
      <p:grpSp>
        <p:nvGrpSpPr>
          <p:cNvPr id="28" name="Google Shape;232;p31">
            <a:extLst>
              <a:ext uri="{FF2B5EF4-FFF2-40B4-BE49-F238E27FC236}">
                <a16:creationId xmlns:a16="http://schemas.microsoft.com/office/drawing/2014/main" id="{0D0DF737-D50B-4C8E-B2E8-C8905567B629}"/>
              </a:ext>
            </a:extLst>
          </p:cNvPr>
          <p:cNvGrpSpPr/>
          <p:nvPr/>
        </p:nvGrpSpPr>
        <p:grpSpPr>
          <a:xfrm>
            <a:off x="6739905" y="1846297"/>
            <a:ext cx="4606878" cy="4335276"/>
            <a:chOff x="1017885" y="2820184"/>
            <a:chExt cx="3386040" cy="2926172"/>
          </a:xfrm>
        </p:grpSpPr>
        <p:pic>
          <p:nvPicPr>
            <p:cNvPr id="29" name="Google Shape;233;p31">
              <a:extLst>
                <a:ext uri="{FF2B5EF4-FFF2-40B4-BE49-F238E27FC236}">
                  <a16:creationId xmlns:a16="http://schemas.microsoft.com/office/drawing/2014/main" id="{D3524D7D-89D8-484B-8D2B-22BAC9090560}"/>
                </a:ext>
              </a:extLst>
            </p:cNvPr>
            <p:cNvPicPr preferRelativeResize="0"/>
            <p:nvPr/>
          </p:nvPicPr>
          <p:blipFill rotWithShape="1">
            <a:blip r:embed="rId4">
              <a:alphaModFix/>
            </a:blip>
            <a:srcRect/>
            <a:stretch/>
          </p:blipFill>
          <p:spPr>
            <a:xfrm rot="10800000" flipH="1">
              <a:off x="1199926" y="5538246"/>
              <a:ext cx="3204000" cy="208110"/>
            </a:xfrm>
            <a:prstGeom prst="rect">
              <a:avLst/>
            </a:prstGeom>
            <a:noFill/>
            <a:ln>
              <a:noFill/>
            </a:ln>
          </p:spPr>
        </p:pic>
        <p:pic>
          <p:nvPicPr>
            <p:cNvPr id="30" name="Google Shape;234;p31">
              <a:extLst>
                <a:ext uri="{FF2B5EF4-FFF2-40B4-BE49-F238E27FC236}">
                  <a16:creationId xmlns:a16="http://schemas.microsoft.com/office/drawing/2014/main" id="{E1791AE8-7A9B-43EC-826F-C7E44FA3DFEB}"/>
                </a:ext>
              </a:extLst>
            </p:cNvPr>
            <p:cNvPicPr preferRelativeResize="0"/>
            <p:nvPr/>
          </p:nvPicPr>
          <p:blipFill rotWithShape="1">
            <a:blip r:embed="rId4">
              <a:alphaModFix/>
            </a:blip>
            <a:srcRect/>
            <a:stretch/>
          </p:blipFill>
          <p:spPr>
            <a:xfrm rot="10800000" flipH="1">
              <a:off x="1064808" y="2820184"/>
              <a:ext cx="3204000" cy="208110"/>
            </a:xfrm>
            <a:prstGeom prst="rect">
              <a:avLst/>
            </a:prstGeom>
            <a:noFill/>
            <a:ln>
              <a:noFill/>
            </a:ln>
          </p:spPr>
        </p:pic>
        <p:pic>
          <p:nvPicPr>
            <p:cNvPr id="31" name="Google Shape;235;p31">
              <a:extLst>
                <a:ext uri="{FF2B5EF4-FFF2-40B4-BE49-F238E27FC236}">
                  <a16:creationId xmlns:a16="http://schemas.microsoft.com/office/drawing/2014/main" id="{232F4C34-C9BE-4388-84DD-6D393EA3C5F4}"/>
                </a:ext>
              </a:extLst>
            </p:cNvPr>
            <p:cNvPicPr preferRelativeResize="0"/>
            <p:nvPr/>
          </p:nvPicPr>
          <p:blipFill rotWithShape="1">
            <a:blip r:embed="rId4">
              <a:alphaModFix/>
            </a:blip>
            <a:srcRect/>
            <a:stretch/>
          </p:blipFill>
          <p:spPr>
            <a:xfrm rot="5400000" flipH="1">
              <a:off x="-305220" y="4165076"/>
              <a:ext cx="2830034" cy="183823"/>
            </a:xfrm>
            <a:prstGeom prst="rect">
              <a:avLst/>
            </a:prstGeom>
            <a:noFill/>
            <a:ln>
              <a:noFill/>
            </a:ln>
          </p:spPr>
        </p:pic>
        <p:pic>
          <p:nvPicPr>
            <p:cNvPr id="32" name="Google Shape;236;p31">
              <a:extLst>
                <a:ext uri="{FF2B5EF4-FFF2-40B4-BE49-F238E27FC236}">
                  <a16:creationId xmlns:a16="http://schemas.microsoft.com/office/drawing/2014/main" id="{A6687ABD-F028-4AEF-B352-E5A97D9342CE}"/>
                </a:ext>
              </a:extLst>
            </p:cNvPr>
            <p:cNvPicPr preferRelativeResize="0"/>
            <p:nvPr/>
          </p:nvPicPr>
          <p:blipFill rotWithShape="1">
            <a:blip r:embed="rId4">
              <a:alphaModFix/>
            </a:blip>
            <a:srcRect/>
            <a:stretch/>
          </p:blipFill>
          <p:spPr>
            <a:xfrm rot="5400000" flipH="1">
              <a:off x="2816624" y="4190215"/>
              <a:ext cx="2830034" cy="183823"/>
            </a:xfrm>
            <a:prstGeom prst="rect">
              <a:avLst/>
            </a:prstGeom>
            <a:noFill/>
            <a:ln>
              <a:noFill/>
            </a:ln>
          </p:spPr>
        </p:pic>
      </p:grpSp>
    </p:spTree>
    <p:extLst>
      <p:ext uri="{BB962C8B-B14F-4D97-AF65-F5344CB8AC3E}">
        <p14:creationId xmlns:p14="http://schemas.microsoft.com/office/powerpoint/2010/main" val="263012910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14:bounceEnd="50000">
                                          <p:cBhvr additive="base">
                                            <p:cTn id="14"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par>
                                    <p:cTn id="25" presetID="16" presetClass="entr" presetSubtype="21"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par>
                                    <p:cTn id="33" presetID="16" presetClass="entr" presetSubtype="21"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barn(inVertical)">
                                          <p:cBhvr>
                                            <p:cTn id="3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7" grpId="0"/>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par>
                                    <p:cTn id="25" presetID="16" presetClass="entr" presetSubtype="21"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par>
                                    <p:cTn id="33" presetID="16" presetClass="entr" presetSubtype="21"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barn(inVertical)">
                                          <p:cBhvr>
                                            <p:cTn id="3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7" grpId="0"/>
          <p:bldP spid="21"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BF4-DDF0-4368-A511-874E3F59538E}"/>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21" name="Google Shape;701;p34">
            <a:extLst>
              <a:ext uri="{FF2B5EF4-FFF2-40B4-BE49-F238E27FC236}">
                <a16:creationId xmlns:a16="http://schemas.microsoft.com/office/drawing/2014/main" id="{83B255BC-4BA9-4B5A-8D0F-4AEFE272B6C0}"/>
              </a:ext>
            </a:extLst>
          </p:cNvPr>
          <p:cNvSpPr/>
          <p:nvPr/>
        </p:nvSpPr>
        <p:spPr>
          <a:xfrm>
            <a:off x="1727708" y="1168400"/>
            <a:ext cx="9592012" cy="4713663"/>
          </a:xfrm>
          <a:prstGeom prst="rect">
            <a:avLst/>
          </a:prstGeom>
          <a:noFill/>
          <a:ln w="19050" cap="flat" cmpd="sng">
            <a:solidFill>
              <a:srgbClr val="A1C448"/>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2" name="Google Shape;702;p34">
            <a:extLst>
              <a:ext uri="{FF2B5EF4-FFF2-40B4-BE49-F238E27FC236}">
                <a16:creationId xmlns:a16="http://schemas.microsoft.com/office/drawing/2014/main" id="{352C1223-D92E-4D96-9281-B03C7BF3FF02}"/>
              </a:ext>
            </a:extLst>
          </p:cNvPr>
          <p:cNvSpPr/>
          <p:nvPr/>
        </p:nvSpPr>
        <p:spPr>
          <a:xfrm>
            <a:off x="1242708" y="4217346"/>
            <a:ext cx="2336800" cy="2324100"/>
          </a:xfrm>
          <a:prstGeom prst="ellipse">
            <a:avLst/>
          </a:prstGeom>
          <a:solidFill>
            <a:srgbClr val="EA9999">
              <a:alpha val="285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pic>
        <p:nvPicPr>
          <p:cNvPr id="24" name="Picture 23" descr="—Pngtree—hand painted andersens fairytales q_3813215.png">
            <a:extLst>
              <a:ext uri="{FF2B5EF4-FFF2-40B4-BE49-F238E27FC236}">
                <a16:creationId xmlns:a16="http://schemas.microsoft.com/office/drawing/2014/main" id="{EA9B95DB-AF08-430D-B130-5D2569C6601C}"/>
              </a:ext>
            </a:extLst>
          </p:cNvPr>
          <p:cNvPicPr>
            <a:picLocks noChangeAspect="1"/>
          </p:cNvPicPr>
          <p:nvPr/>
        </p:nvPicPr>
        <p:blipFill>
          <a:blip r:embed="rId3" cstate="print"/>
          <a:stretch>
            <a:fillRect/>
          </a:stretch>
        </p:blipFill>
        <p:spPr>
          <a:xfrm>
            <a:off x="1130300" y="4142092"/>
            <a:ext cx="2474608" cy="2474608"/>
          </a:xfrm>
          <a:prstGeom prst="rect">
            <a:avLst/>
          </a:prstGeom>
        </p:spPr>
      </p:pic>
      <p:sp>
        <p:nvSpPr>
          <p:cNvPr id="25" name="Text Box 5">
            <a:extLst>
              <a:ext uri="{FF2B5EF4-FFF2-40B4-BE49-F238E27FC236}">
                <a16:creationId xmlns:a16="http://schemas.microsoft.com/office/drawing/2014/main" id="{58B94EBF-1E26-4A99-A1A9-D9F657EF3660}"/>
              </a:ext>
            </a:extLst>
          </p:cNvPr>
          <p:cNvSpPr txBox="1">
            <a:spLocks noChangeArrowheads="1"/>
          </p:cNvSpPr>
          <p:nvPr/>
        </p:nvSpPr>
        <p:spPr bwMode="auto">
          <a:xfrm>
            <a:off x="1910588" y="1473200"/>
            <a:ext cx="9189212" cy="4163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lnSpc>
                <a:spcPts val="4000"/>
              </a:lnSpc>
            </a:pPr>
            <a:r>
              <a:rPr lang="en-US" altLang="en-US" sz="3200" dirty="0">
                <a:latin typeface="Times New Roman" pitchFamily="18" charset="0"/>
                <a:cs typeface="Times New Roman" pitchFamily="18" charset="0"/>
              </a:rPr>
              <a:t> 	Truyện kể về một em bé mồ côi mẹ phải đi bán diêm trong đêm giao thừa rét buốt, không bán được diêm em chẳng dám về nhà vì sợ bố đánh, đành ngồi nép vào góc tường, liên tục quẹt diêm để sưởi ấm. </a:t>
            </a:r>
            <a:r>
              <a:rPr lang="en-US" altLang="en-US" sz="3200" dirty="0" err="1">
                <a:latin typeface="Times New Roman" pitchFamily="18" charset="0"/>
                <a:cs typeface="Times New Roman" pitchFamily="18" charset="0"/>
              </a:rPr>
              <a:t>Hết</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một</a:t>
            </a:r>
            <a:r>
              <a:rPr lang="en-US" altLang="en-US" sz="3200" dirty="0">
                <a:latin typeface="Times New Roman" pitchFamily="18" charset="0"/>
                <a:cs typeface="Times New Roman" pitchFamily="18" charset="0"/>
              </a:rPr>
              <a:t> bao diêm thì em bé đã chết cóng trong giấc </a:t>
            </a:r>
            <a:r>
              <a:rPr lang="en-US" altLang="en-US" sz="3200" dirty="0" err="1">
                <a:latin typeface="Times New Roman" pitchFamily="18" charset="0"/>
                <a:cs typeface="Times New Roman" pitchFamily="18" charset="0"/>
              </a:rPr>
              <a:t>mơ</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cùng</a:t>
            </a:r>
            <a:r>
              <a:rPr lang="en-US" altLang="en-US" sz="3200" dirty="0">
                <a:latin typeface="Times New Roman" pitchFamily="18" charset="0"/>
                <a:cs typeface="Times New Roman" pitchFamily="18" charset="0"/>
              </a:rPr>
              <a:t> bà nội lên trời. Sáng hôm sau – </a:t>
            </a:r>
            <a:r>
              <a:rPr lang="en-US" altLang="en-US" sz="3200" dirty="0" err="1">
                <a:latin typeface="Times New Roman" pitchFamily="18" charset="0"/>
                <a:cs typeface="Times New Roman" pitchFamily="18" charset="0"/>
              </a:rPr>
              <a:t>ngày</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đầu</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năm</a:t>
            </a:r>
            <a:r>
              <a:rPr lang="en-US" altLang="en-US" sz="3200" dirty="0">
                <a:latin typeface="Times New Roman" pitchFamily="18" charset="0"/>
                <a:cs typeface="Times New Roman" pitchFamily="18" charset="0"/>
              </a:rPr>
              <a:t>, mọi người qua đường vẫn </a:t>
            </a:r>
            <a:r>
              <a:rPr lang="en-US" altLang="en-US" sz="3200" dirty="0" err="1">
                <a:latin typeface="Times New Roman" pitchFamily="18" charset="0"/>
                <a:cs typeface="Times New Roman" pitchFamily="18" charset="0"/>
              </a:rPr>
              <a:t>thản</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nhiên</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nhìn</a:t>
            </a:r>
            <a:r>
              <a:rPr lang="en-US" altLang="en-US" sz="3200" dirty="0">
                <a:latin typeface="Times New Roman" pitchFamily="18" charset="0"/>
                <a:cs typeface="Times New Roman" pitchFamily="18" charset="0"/>
              </a:rPr>
              <a:t> cảnh tượng thương tâm ấy.</a:t>
            </a:r>
          </a:p>
        </p:txBody>
      </p:sp>
      <p:sp>
        <p:nvSpPr>
          <p:cNvPr id="26" name="TextBox 25">
            <a:extLst>
              <a:ext uri="{FF2B5EF4-FFF2-40B4-BE49-F238E27FC236}">
                <a16:creationId xmlns:a16="http://schemas.microsoft.com/office/drawing/2014/main" id="{D9BC2546-5418-4BB4-9240-214D6553F407}"/>
              </a:ext>
            </a:extLst>
          </p:cNvPr>
          <p:cNvSpPr txBox="1"/>
          <p:nvPr/>
        </p:nvSpPr>
        <p:spPr>
          <a:xfrm rot="16200000" flipH="1">
            <a:off x="-493216" y="2090851"/>
            <a:ext cx="3196231" cy="830997"/>
          </a:xfrm>
          <a:prstGeom prst="rect">
            <a:avLst/>
          </a:prstGeom>
          <a:noFill/>
        </p:spPr>
        <p:txBody>
          <a:bodyPr wrap="square" rtlCol="0">
            <a:spAutoFit/>
          </a:bodyPr>
          <a:lstStyle/>
          <a:p>
            <a:pPr algn="ctr"/>
            <a:r>
              <a:rPr lang="en-SG" sz="4800" b="1" dirty="0" err="1">
                <a:solidFill>
                  <a:srgbClr val="FF0000"/>
                </a:solidFill>
                <a:latin typeface="Times New Roman" pitchFamily="18" charset="0"/>
                <a:cs typeface="Times New Roman" pitchFamily="18" charset="0"/>
              </a:rPr>
              <a:t>Tóm</a:t>
            </a:r>
            <a:r>
              <a:rPr lang="en-SG" sz="4800" b="1" dirty="0">
                <a:solidFill>
                  <a:srgbClr val="FF0000"/>
                </a:solidFill>
                <a:latin typeface="Times New Roman" pitchFamily="18" charset="0"/>
                <a:cs typeface="Times New Roman" pitchFamily="18" charset="0"/>
              </a:rPr>
              <a:t> </a:t>
            </a:r>
            <a:r>
              <a:rPr lang="en-SG" sz="4800" b="1" dirty="0" err="1">
                <a:solidFill>
                  <a:srgbClr val="FF0000"/>
                </a:solidFill>
                <a:latin typeface="Times New Roman" pitchFamily="18" charset="0"/>
                <a:cs typeface="Times New Roman" pitchFamily="18" charset="0"/>
              </a:rPr>
              <a:t>tắt</a:t>
            </a:r>
            <a:endParaRPr lang="en-SG" sz="4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1160924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randombar(horizontal)">
                                      <p:cBhvr>
                                        <p:cTn id="15" dur="500"/>
                                        <p:tgtEl>
                                          <p:spTgt spid="2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randombar(horizontal)">
                                      <p:cBhvr>
                                        <p:cTn id="18" dur="500"/>
                                        <p:tgtEl>
                                          <p:spTgt spid="22"/>
                                        </p:tgtEl>
                                      </p:cBhvr>
                                    </p:animEffect>
                                  </p:childTnLst>
                                </p:cTn>
                              </p:par>
                              <p:par>
                                <p:cTn id="19" presetID="14" presetClass="entr" presetSubtype="1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5" grpId="0"/>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2858PICdbgea5Gz679dY_PIC2018.png">
            <a:extLst>
              <a:ext uri="{FF2B5EF4-FFF2-40B4-BE49-F238E27FC236}">
                <a16:creationId xmlns:a16="http://schemas.microsoft.com/office/drawing/2014/main" id="{D2347020-1F9D-49FD-8E74-6185F89A1F29}"/>
              </a:ext>
            </a:extLst>
          </p:cNvPr>
          <p:cNvPicPr>
            <a:picLocks noChangeAspect="1"/>
          </p:cNvPicPr>
          <p:nvPr/>
        </p:nvPicPr>
        <p:blipFill>
          <a:blip r:embed="rId2" cstate="print"/>
          <a:stretch>
            <a:fillRect/>
          </a:stretch>
        </p:blipFill>
        <p:spPr>
          <a:xfrm>
            <a:off x="7703300" y="2230166"/>
            <a:ext cx="4627834" cy="4627834"/>
          </a:xfrm>
          <a:prstGeom prst="rect">
            <a:avLst/>
          </a:prstGeom>
        </p:spPr>
      </p:pic>
      <p:grpSp>
        <p:nvGrpSpPr>
          <p:cNvPr id="8" name="Group 7">
            <a:extLst>
              <a:ext uri="{FF2B5EF4-FFF2-40B4-BE49-F238E27FC236}">
                <a16:creationId xmlns:a16="http://schemas.microsoft.com/office/drawing/2014/main" id="{846E556F-D8AA-46C4-888E-69EEB6292770}"/>
              </a:ext>
            </a:extLst>
          </p:cNvPr>
          <p:cNvGrpSpPr/>
          <p:nvPr/>
        </p:nvGrpSpPr>
        <p:grpSpPr>
          <a:xfrm>
            <a:off x="409008" y="597549"/>
            <a:ext cx="7247680" cy="4827925"/>
            <a:chOff x="342273" y="274320"/>
            <a:chExt cx="7247680" cy="4827925"/>
          </a:xfrm>
        </p:grpSpPr>
        <p:sp>
          <p:nvSpPr>
            <p:cNvPr id="5" name="Speech Bubble: Oval 4">
              <a:extLst>
                <a:ext uri="{FF2B5EF4-FFF2-40B4-BE49-F238E27FC236}">
                  <a16:creationId xmlns:a16="http://schemas.microsoft.com/office/drawing/2014/main" id="{29F31AB8-208F-49C3-AAB8-0D2BC974A86F}"/>
                </a:ext>
              </a:extLst>
            </p:cNvPr>
            <p:cNvSpPr/>
            <p:nvPr/>
          </p:nvSpPr>
          <p:spPr>
            <a:xfrm flipH="1">
              <a:off x="342273" y="274320"/>
              <a:ext cx="7247680" cy="4827925"/>
            </a:xfrm>
            <a:prstGeom prst="wedgeEllipseCallout">
              <a:avLst>
                <a:gd name="adj1" fmla="val -55142"/>
                <a:gd name="adj2" fmla="val 42334"/>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chemeClr val="tx1"/>
                </a:solidFill>
                <a:latin typeface="#9Slide05 SVNBulgary" pitchFamily="2" charset="0"/>
              </a:endParaRPr>
            </a:p>
          </p:txBody>
        </p:sp>
        <p:sp>
          <p:nvSpPr>
            <p:cNvPr id="7" name="TextBox 6">
              <a:extLst>
                <a:ext uri="{FF2B5EF4-FFF2-40B4-BE49-F238E27FC236}">
                  <a16:creationId xmlns:a16="http://schemas.microsoft.com/office/drawing/2014/main" id="{D81A60DE-F810-429A-82E0-662BBFDC142F}"/>
                </a:ext>
              </a:extLst>
            </p:cNvPr>
            <p:cNvSpPr txBox="1"/>
            <p:nvPr/>
          </p:nvSpPr>
          <p:spPr>
            <a:xfrm>
              <a:off x="922973" y="1534120"/>
              <a:ext cx="6395084" cy="3046988"/>
            </a:xfrm>
            <a:prstGeom prst="rect">
              <a:avLst/>
            </a:prstGeom>
            <a:noFill/>
          </p:spPr>
          <p:txBody>
            <a:bodyPr wrap="square">
              <a:spAutoFit/>
            </a:bodyPr>
            <a:lstStyle/>
            <a:p>
              <a:pPr algn="ctr"/>
              <a:r>
                <a:rPr lang="en-US" sz="4800" dirty="0" err="1">
                  <a:solidFill>
                    <a:schemeClr val="tx1"/>
                  </a:solidFill>
                  <a:latin typeface="Times New Roman" pitchFamily="18" charset="0"/>
                  <a:ea typeface="Calibri" panose="020F0502020204030204" pitchFamily="34" charset="0"/>
                  <a:cs typeface="Times New Roman" pitchFamily="18" charset="0"/>
                </a:rPr>
                <a:t>Dựa</a:t>
              </a:r>
              <a:r>
                <a:rPr lang="en-US" sz="4800" dirty="0">
                  <a:solidFill>
                    <a:schemeClr val="tx1"/>
                  </a:solidFill>
                  <a:latin typeface="Times New Roman" pitchFamily="18" charset="0"/>
                  <a:ea typeface="Calibri" panose="020F0502020204030204" pitchFamily="34" charset="0"/>
                  <a:cs typeface="Times New Roman" pitchFamily="18" charset="0"/>
                </a:rPr>
                <a:t> </a:t>
              </a:r>
              <a:r>
                <a:rPr lang="en-US" sz="4800" dirty="0" err="1">
                  <a:solidFill>
                    <a:schemeClr val="tx1"/>
                  </a:solidFill>
                  <a:latin typeface="Times New Roman" pitchFamily="18" charset="0"/>
                  <a:ea typeface="Calibri" panose="020F0502020204030204" pitchFamily="34" charset="0"/>
                  <a:cs typeface="Times New Roman" pitchFamily="18" charset="0"/>
                </a:rPr>
                <a:t>vào</a:t>
              </a:r>
              <a:r>
                <a:rPr lang="en-US" sz="4800" dirty="0">
                  <a:solidFill>
                    <a:schemeClr val="tx1"/>
                  </a:solidFill>
                  <a:latin typeface="Times New Roman" pitchFamily="18" charset="0"/>
                  <a:ea typeface="Calibri" panose="020F0502020204030204" pitchFamily="34" charset="0"/>
                  <a:cs typeface="Times New Roman" pitchFamily="18" charset="0"/>
                </a:rPr>
                <a:t> </a:t>
              </a:r>
              <a:r>
                <a:rPr lang="en-US" sz="4800" dirty="0" err="1">
                  <a:solidFill>
                    <a:schemeClr val="tx1"/>
                  </a:solidFill>
                  <a:latin typeface="Times New Roman" pitchFamily="18" charset="0"/>
                  <a:ea typeface="Calibri" panose="020F0502020204030204" pitchFamily="34" charset="0"/>
                  <a:cs typeface="Times New Roman" pitchFamily="18" charset="0"/>
                </a:rPr>
                <a:t>phần</a:t>
              </a:r>
              <a:r>
                <a:rPr lang="en-US" sz="4800" dirty="0">
                  <a:solidFill>
                    <a:schemeClr val="tx1"/>
                  </a:solidFill>
                  <a:latin typeface="Times New Roman" pitchFamily="18" charset="0"/>
                  <a:ea typeface="Calibri" panose="020F0502020204030204" pitchFamily="34" charset="0"/>
                  <a:cs typeface="Times New Roman" pitchFamily="18" charset="0"/>
                </a:rPr>
                <a:t> </a:t>
              </a:r>
              <a:r>
                <a:rPr lang="en-US" sz="4800" dirty="0" err="1">
                  <a:solidFill>
                    <a:schemeClr val="tx1"/>
                  </a:solidFill>
                  <a:latin typeface="Times New Roman" pitchFamily="18" charset="0"/>
                  <a:ea typeface="Calibri" panose="020F0502020204030204" pitchFamily="34" charset="0"/>
                  <a:cs typeface="Times New Roman" pitchFamily="18" charset="0"/>
                </a:rPr>
                <a:t>tìm</a:t>
              </a:r>
              <a:r>
                <a:rPr lang="en-US" sz="4800" dirty="0">
                  <a:solidFill>
                    <a:schemeClr val="tx1"/>
                  </a:solidFill>
                  <a:latin typeface="Times New Roman" pitchFamily="18" charset="0"/>
                  <a:ea typeface="Calibri" panose="020F0502020204030204" pitchFamily="34" charset="0"/>
                  <a:cs typeface="Times New Roman" pitchFamily="18" charset="0"/>
                </a:rPr>
                <a:t> </a:t>
              </a:r>
              <a:r>
                <a:rPr lang="en-US" sz="4800" dirty="0" err="1">
                  <a:solidFill>
                    <a:schemeClr val="tx1"/>
                  </a:solidFill>
                  <a:latin typeface="Times New Roman" pitchFamily="18" charset="0"/>
                  <a:ea typeface="Calibri" panose="020F0502020204030204" pitchFamily="34" charset="0"/>
                  <a:cs typeface="Times New Roman" pitchFamily="18" charset="0"/>
                </a:rPr>
                <a:t>hiểu</a:t>
              </a:r>
              <a:r>
                <a:rPr lang="en-US" sz="4800" dirty="0">
                  <a:solidFill>
                    <a:schemeClr val="tx1"/>
                  </a:solidFill>
                  <a:latin typeface="Times New Roman" pitchFamily="18" charset="0"/>
                  <a:ea typeface="Calibri" panose="020F0502020204030204" pitchFamily="34" charset="0"/>
                  <a:cs typeface="Times New Roman" pitchFamily="18" charset="0"/>
                </a:rPr>
                <a:t> ở </a:t>
              </a:r>
              <a:r>
                <a:rPr lang="en-US" sz="4800" dirty="0" err="1">
                  <a:solidFill>
                    <a:schemeClr val="tx1"/>
                  </a:solidFill>
                  <a:latin typeface="Times New Roman" pitchFamily="18" charset="0"/>
                  <a:ea typeface="Calibri" panose="020F0502020204030204" pitchFamily="34" charset="0"/>
                  <a:cs typeface="Times New Roman" pitchFamily="18" charset="0"/>
                </a:rPr>
                <a:t>nhà</a:t>
              </a:r>
              <a:r>
                <a:rPr lang="en-US" sz="4800" dirty="0">
                  <a:solidFill>
                    <a:schemeClr val="tx1"/>
                  </a:solidFill>
                  <a:latin typeface="Times New Roman" pitchFamily="18" charset="0"/>
                  <a:ea typeface="Calibri" panose="020F0502020204030204" pitchFamily="34" charset="0"/>
                  <a:cs typeface="Times New Roman" pitchFamily="18" charset="0"/>
                </a:rPr>
                <a:t>, </a:t>
              </a:r>
              <a:r>
                <a:rPr lang="en-US" sz="4800" dirty="0" err="1">
                  <a:solidFill>
                    <a:schemeClr val="tx1"/>
                  </a:solidFill>
                  <a:latin typeface="Times New Roman" pitchFamily="18" charset="0"/>
                  <a:ea typeface="Calibri" panose="020F0502020204030204" pitchFamily="34" charset="0"/>
                  <a:cs typeface="Times New Roman" pitchFamily="18" charset="0"/>
                </a:rPr>
                <a:t>em</a:t>
              </a:r>
              <a:r>
                <a:rPr lang="en-US" sz="4800" dirty="0">
                  <a:solidFill>
                    <a:schemeClr val="tx1"/>
                  </a:solidFill>
                  <a:latin typeface="Times New Roman" pitchFamily="18" charset="0"/>
                  <a:ea typeface="Calibri" panose="020F0502020204030204" pitchFamily="34" charset="0"/>
                  <a:cs typeface="Times New Roman" pitchFamily="18" charset="0"/>
                </a:rPr>
                <a:t> </a:t>
              </a:r>
              <a:r>
                <a:rPr lang="en-US" sz="4800" dirty="0" err="1">
                  <a:solidFill>
                    <a:schemeClr val="tx1"/>
                  </a:solidFill>
                  <a:latin typeface="Times New Roman" pitchFamily="18" charset="0"/>
                  <a:ea typeface="Calibri" panose="020F0502020204030204" pitchFamily="34" charset="0"/>
                  <a:cs typeface="Times New Roman" pitchFamily="18" charset="0"/>
                </a:rPr>
                <a:t>hãy</a:t>
              </a:r>
              <a:r>
                <a:rPr lang="en-US" sz="4800" dirty="0">
                  <a:solidFill>
                    <a:schemeClr val="tx1"/>
                  </a:solidFill>
                  <a:latin typeface="Times New Roman" pitchFamily="18" charset="0"/>
                  <a:ea typeface="Calibri" panose="020F0502020204030204" pitchFamily="34" charset="0"/>
                  <a:cs typeface="Times New Roman" pitchFamily="18" charset="0"/>
                </a:rPr>
                <a:t> </a:t>
              </a:r>
              <a:r>
                <a:rPr lang="en-US" sz="4800" dirty="0" err="1">
                  <a:solidFill>
                    <a:schemeClr val="tx1"/>
                  </a:solidFill>
                  <a:latin typeface="Times New Roman" pitchFamily="18" charset="0"/>
                  <a:ea typeface="Calibri" panose="020F0502020204030204" pitchFamily="34" charset="0"/>
                  <a:cs typeface="Times New Roman" pitchFamily="18" charset="0"/>
                </a:rPr>
                <a:t>nêu</a:t>
              </a:r>
              <a:r>
                <a:rPr lang="en-US" sz="4800" dirty="0">
                  <a:solidFill>
                    <a:schemeClr val="tx1"/>
                  </a:solidFill>
                  <a:latin typeface="Times New Roman" pitchFamily="18" charset="0"/>
                  <a:ea typeface="Calibri" panose="020F0502020204030204" pitchFamily="34" charset="0"/>
                  <a:cs typeface="Times New Roman" pitchFamily="18" charset="0"/>
                </a:rPr>
                <a:t> </a:t>
              </a:r>
              <a:r>
                <a:rPr lang="en-US" sz="4800" dirty="0" err="1">
                  <a:solidFill>
                    <a:schemeClr val="tx1"/>
                  </a:solidFill>
                  <a:latin typeface="Times New Roman" pitchFamily="18" charset="0"/>
                  <a:ea typeface="Calibri" panose="020F0502020204030204" pitchFamily="34" charset="0"/>
                  <a:cs typeface="Times New Roman" pitchFamily="18" charset="0"/>
                </a:rPr>
                <a:t>những</a:t>
              </a:r>
              <a:r>
                <a:rPr lang="en-US" sz="4800" dirty="0">
                  <a:solidFill>
                    <a:schemeClr val="tx1"/>
                  </a:solidFill>
                  <a:latin typeface="Times New Roman" pitchFamily="18" charset="0"/>
                  <a:ea typeface="Calibri" panose="020F0502020204030204" pitchFamily="34" charset="0"/>
                  <a:cs typeface="Times New Roman" pitchFamily="18" charset="0"/>
                </a:rPr>
                <a:t> </a:t>
              </a:r>
              <a:r>
                <a:rPr lang="en-US" sz="4800" dirty="0" err="1">
                  <a:solidFill>
                    <a:schemeClr val="tx1"/>
                  </a:solidFill>
                  <a:latin typeface="Times New Roman" pitchFamily="18" charset="0"/>
                  <a:ea typeface="Calibri" panose="020F0502020204030204" pitchFamily="34" charset="0"/>
                  <a:cs typeface="Times New Roman" pitchFamily="18" charset="0"/>
                </a:rPr>
                <a:t>nét</a:t>
              </a:r>
              <a:r>
                <a:rPr lang="en-US" sz="4800" dirty="0">
                  <a:solidFill>
                    <a:schemeClr val="tx1"/>
                  </a:solidFill>
                  <a:latin typeface="Times New Roman" pitchFamily="18" charset="0"/>
                  <a:ea typeface="Calibri" panose="020F0502020204030204" pitchFamily="34" charset="0"/>
                  <a:cs typeface="Times New Roman" pitchFamily="18" charset="0"/>
                </a:rPr>
                <a:t> </a:t>
              </a:r>
              <a:r>
                <a:rPr lang="en-US" sz="4800" dirty="0" err="1">
                  <a:solidFill>
                    <a:schemeClr val="tx1"/>
                  </a:solidFill>
                  <a:latin typeface="Times New Roman" pitchFamily="18" charset="0"/>
                  <a:ea typeface="Calibri" panose="020F0502020204030204" pitchFamily="34" charset="0"/>
                  <a:cs typeface="Times New Roman" pitchFamily="18" charset="0"/>
                </a:rPr>
                <a:t>khái</a:t>
              </a:r>
              <a:r>
                <a:rPr lang="en-US" sz="4800" dirty="0">
                  <a:solidFill>
                    <a:schemeClr val="tx1"/>
                  </a:solidFill>
                  <a:latin typeface="Times New Roman" pitchFamily="18" charset="0"/>
                  <a:ea typeface="Calibri" panose="020F0502020204030204" pitchFamily="34" charset="0"/>
                  <a:cs typeface="Times New Roman" pitchFamily="18" charset="0"/>
                </a:rPr>
                <a:t> </a:t>
              </a:r>
              <a:r>
                <a:rPr lang="en-US" sz="4800" dirty="0" err="1">
                  <a:solidFill>
                    <a:schemeClr val="tx1"/>
                  </a:solidFill>
                  <a:latin typeface="Times New Roman" pitchFamily="18" charset="0"/>
                  <a:ea typeface="Calibri" panose="020F0502020204030204" pitchFamily="34" charset="0"/>
                  <a:cs typeface="Times New Roman" pitchFamily="18" charset="0"/>
                </a:rPr>
                <a:t>quát</a:t>
              </a:r>
              <a:r>
                <a:rPr lang="en-US" sz="4800" dirty="0">
                  <a:solidFill>
                    <a:schemeClr val="tx1"/>
                  </a:solidFill>
                  <a:latin typeface="Times New Roman" pitchFamily="18" charset="0"/>
                  <a:ea typeface="Calibri" panose="020F0502020204030204" pitchFamily="34" charset="0"/>
                  <a:cs typeface="Times New Roman" pitchFamily="18" charset="0"/>
                </a:rPr>
                <a:t> </a:t>
              </a:r>
              <a:r>
                <a:rPr lang="en-US" sz="4800" dirty="0" err="1">
                  <a:solidFill>
                    <a:schemeClr val="tx1"/>
                  </a:solidFill>
                  <a:latin typeface="Times New Roman" pitchFamily="18" charset="0"/>
                  <a:ea typeface="Calibri" panose="020F0502020204030204" pitchFamily="34" charset="0"/>
                  <a:cs typeface="Times New Roman" pitchFamily="18" charset="0"/>
                </a:rPr>
                <a:t>về</a:t>
              </a:r>
              <a:r>
                <a:rPr lang="en-US" sz="4800" dirty="0">
                  <a:solidFill>
                    <a:schemeClr val="tx1"/>
                  </a:solidFill>
                  <a:latin typeface="Times New Roman" pitchFamily="18" charset="0"/>
                  <a:ea typeface="Calibri" panose="020F0502020204030204" pitchFamily="34" charset="0"/>
                  <a:cs typeface="Times New Roman" pitchFamily="18" charset="0"/>
                </a:rPr>
                <a:t> </a:t>
              </a:r>
              <a:r>
                <a:rPr lang="en-US" sz="4800" dirty="0" err="1">
                  <a:solidFill>
                    <a:schemeClr val="tx1"/>
                  </a:solidFill>
                  <a:latin typeface="Times New Roman" pitchFamily="18" charset="0"/>
                  <a:ea typeface="Calibri" panose="020F0502020204030204" pitchFamily="34" charset="0"/>
                  <a:cs typeface="Times New Roman" pitchFamily="18" charset="0"/>
                </a:rPr>
                <a:t>tác</a:t>
              </a:r>
              <a:r>
                <a:rPr lang="en-US" sz="4800" dirty="0">
                  <a:solidFill>
                    <a:schemeClr val="tx1"/>
                  </a:solidFill>
                  <a:latin typeface="Times New Roman" pitchFamily="18" charset="0"/>
                  <a:ea typeface="Calibri" panose="020F0502020204030204" pitchFamily="34" charset="0"/>
                  <a:cs typeface="Times New Roman" pitchFamily="18" charset="0"/>
                </a:rPr>
                <a:t> </a:t>
              </a:r>
              <a:r>
                <a:rPr lang="en-US" sz="4800" dirty="0" err="1">
                  <a:solidFill>
                    <a:schemeClr val="tx1"/>
                  </a:solidFill>
                  <a:latin typeface="Times New Roman" pitchFamily="18" charset="0"/>
                  <a:ea typeface="Calibri" panose="020F0502020204030204" pitchFamily="34" charset="0"/>
                  <a:cs typeface="Times New Roman" pitchFamily="18" charset="0"/>
                </a:rPr>
                <a:t>giả</a:t>
              </a:r>
              <a:r>
                <a:rPr lang="en-US" sz="4800" dirty="0">
                  <a:solidFill>
                    <a:schemeClr val="tx1"/>
                  </a:solidFill>
                  <a:latin typeface="Times New Roman" pitchFamily="18" charset="0"/>
                  <a:ea typeface="Calibri" panose="020F0502020204030204" pitchFamily="34" charset="0"/>
                  <a:cs typeface="Times New Roman" pitchFamily="18" charset="0"/>
                </a:rPr>
                <a:t> </a:t>
              </a:r>
              <a:r>
                <a:rPr lang="en-US" sz="4800" dirty="0" err="1">
                  <a:solidFill>
                    <a:schemeClr val="tx1"/>
                  </a:solidFill>
                  <a:latin typeface="Times New Roman" pitchFamily="18" charset="0"/>
                  <a:ea typeface="Calibri" panose="020F0502020204030204" pitchFamily="34" charset="0"/>
                  <a:cs typeface="Times New Roman" pitchFamily="18" charset="0"/>
                </a:rPr>
                <a:t>và</a:t>
              </a:r>
              <a:r>
                <a:rPr lang="en-US" sz="4800" dirty="0">
                  <a:solidFill>
                    <a:schemeClr val="tx1"/>
                  </a:solidFill>
                  <a:latin typeface="Times New Roman" pitchFamily="18" charset="0"/>
                  <a:ea typeface="Calibri" panose="020F0502020204030204" pitchFamily="34" charset="0"/>
                  <a:cs typeface="Times New Roman" pitchFamily="18" charset="0"/>
                </a:rPr>
                <a:t> </a:t>
              </a:r>
              <a:r>
                <a:rPr lang="en-US" sz="4800" dirty="0" err="1">
                  <a:solidFill>
                    <a:schemeClr val="tx1"/>
                  </a:solidFill>
                  <a:latin typeface="Times New Roman" pitchFamily="18" charset="0"/>
                  <a:ea typeface="Calibri" panose="020F0502020204030204" pitchFamily="34" charset="0"/>
                  <a:cs typeface="Times New Roman" pitchFamily="18" charset="0"/>
                </a:rPr>
                <a:t>tác</a:t>
              </a:r>
              <a:r>
                <a:rPr lang="en-US" sz="4800" dirty="0">
                  <a:solidFill>
                    <a:schemeClr val="tx1"/>
                  </a:solidFill>
                  <a:latin typeface="Times New Roman" pitchFamily="18" charset="0"/>
                  <a:ea typeface="Calibri" panose="020F0502020204030204" pitchFamily="34" charset="0"/>
                  <a:cs typeface="Times New Roman" pitchFamily="18" charset="0"/>
                </a:rPr>
                <a:t> </a:t>
              </a:r>
              <a:r>
                <a:rPr lang="en-US" sz="4800" dirty="0" err="1">
                  <a:solidFill>
                    <a:schemeClr val="tx1"/>
                  </a:solidFill>
                  <a:latin typeface="Times New Roman" pitchFamily="18" charset="0"/>
                  <a:ea typeface="Calibri" panose="020F0502020204030204" pitchFamily="34" charset="0"/>
                  <a:cs typeface="Times New Roman" pitchFamily="18" charset="0"/>
                </a:rPr>
                <a:t>phẩm</a:t>
              </a:r>
              <a:endParaRPr lang="en-US" sz="4800" dirty="0">
                <a:solidFill>
                  <a:schemeClr val="tx1"/>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1314882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1">
            <a:extLst>
              <a:ext uri="{FF2B5EF4-FFF2-40B4-BE49-F238E27FC236}">
                <a16:creationId xmlns:a16="http://schemas.microsoft.com/office/drawing/2014/main" id="{62F7E600-7AA3-46D3-8509-DA7C44E69923}"/>
              </a:ext>
            </a:extLst>
          </p:cNvPr>
          <p:cNvSpPr/>
          <p:nvPr/>
        </p:nvSpPr>
        <p:spPr>
          <a:xfrm>
            <a:off x="180149" y="242727"/>
            <a:ext cx="2526010" cy="756798"/>
          </a:xfrm>
          <a:prstGeom prst="roundRect">
            <a:avLst>
              <a:gd name="adj" fmla="val 9976"/>
            </a:avLst>
          </a:prstGeom>
          <a:solidFill>
            <a:srgbClr val="F2B0B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dirty="0"/>
          </a:p>
        </p:txBody>
      </p:sp>
      <p:grpSp>
        <p:nvGrpSpPr>
          <p:cNvPr id="8" name="组合 2">
            <a:extLst>
              <a:ext uri="{FF2B5EF4-FFF2-40B4-BE49-F238E27FC236}">
                <a16:creationId xmlns:a16="http://schemas.microsoft.com/office/drawing/2014/main" id="{8C4C7486-E83A-4C2A-8517-7847C5D4A462}"/>
              </a:ext>
            </a:extLst>
          </p:cNvPr>
          <p:cNvGrpSpPr/>
          <p:nvPr/>
        </p:nvGrpSpPr>
        <p:grpSpPr>
          <a:xfrm>
            <a:off x="286229" y="615013"/>
            <a:ext cx="148135" cy="148136"/>
            <a:chOff x="4486616" y="3001075"/>
            <a:chExt cx="274695" cy="274699"/>
          </a:xfrm>
        </p:grpSpPr>
        <p:sp>
          <p:nvSpPr>
            <p:cNvPr id="9" name="椭圆 3">
              <a:extLst>
                <a:ext uri="{FF2B5EF4-FFF2-40B4-BE49-F238E27FC236}">
                  <a16:creationId xmlns:a16="http://schemas.microsoft.com/office/drawing/2014/main" id="{F47EC0FE-2CC3-4163-893A-9F86FF3F93C6}"/>
                </a:ext>
              </a:extLst>
            </p:cNvPr>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10" name="椭圆 4">
              <a:extLst>
                <a:ext uri="{FF2B5EF4-FFF2-40B4-BE49-F238E27FC236}">
                  <a16:creationId xmlns:a16="http://schemas.microsoft.com/office/drawing/2014/main" id="{3D9C17E4-C4C3-4AD2-AAB1-059E8C9989E3}"/>
                </a:ext>
              </a:extLst>
            </p:cNvPr>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grpSp>
        <p:nvGrpSpPr>
          <p:cNvPr id="11" name="组合 5">
            <a:extLst>
              <a:ext uri="{FF2B5EF4-FFF2-40B4-BE49-F238E27FC236}">
                <a16:creationId xmlns:a16="http://schemas.microsoft.com/office/drawing/2014/main" id="{F64F1571-5FAF-4C93-8DED-2DF93CE18795}"/>
              </a:ext>
            </a:extLst>
          </p:cNvPr>
          <p:cNvGrpSpPr/>
          <p:nvPr/>
        </p:nvGrpSpPr>
        <p:grpSpPr>
          <a:xfrm>
            <a:off x="-26878" y="650091"/>
            <a:ext cx="360298" cy="57591"/>
            <a:chOff x="4318304" y="3089060"/>
            <a:chExt cx="384317" cy="61430"/>
          </a:xfrm>
        </p:grpSpPr>
        <p:sp>
          <p:nvSpPr>
            <p:cNvPr id="12" name="圆角矩形 6">
              <a:extLst>
                <a:ext uri="{FF2B5EF4-FFF2-40B4-BE49-F238E27FC236}">
                  <a16:creationId xmlns:a16="http://schemas.microsoft.com/office/drawing/2014/main" id="{62B5EA0E-6BBB-4369-89F6-4ACAF8546104}"/>
                </a:ext>
              </a:extLst>
            </p:cNvPr>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13" name="圆角矩形 7">
              <a:extLst>
                <a:ext uri="{FF2B5EF4-FFF2-40B4-BE49-F238E27FC236}">
                  <a16:creationId xmlns:a16="http://schemas.microsoft.com/office/drawing/2014/main" id="{2F30C11F-E582-4FA0-A05B-236ECFAD49CC}"/>
                </a:ext>
              </a:extLst>
            </p:cNvPr>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sp>
        <p:nvSpPr>
          <p:cNvPr id="14" name="文本框 8">
            <a:extLst>
              <a:ext uri="{FF2B5EF4-FFF2-40B4-BE49-F238E27FC236}">
                <a16:creationId xmlns:a16="http://schemas.microsoft.com/office/drawing/2014/main" id="{18203906-35C9-4FBF-9897-DD05B8F4A06E}"/>
              </a:ext>
            </a:extLst>
          </p:cNvPr>
          <p:cNvSpPr txBox="1"/>
          <p:nvPr/>
        </p:nvSpPr>
        <p:spPr>
          <a:xfrm>
            <a:off x="434361" y="376724"/>
            <a:ext cx="2526009" cy="553998"/>
          </a:xfrm>
          <a:prstGeom prst="rect">
            <a:avLst/>
          </a:prstGeom>
          <a:noFill/>
        </p:spPr>
        <p:txBody>
          <a:bodyPr wrap="square" rtlCol="0">
            <a:spAutoFit/>
          </a:bodyPr>
          <a:lstStyle/>
          <a:p>
            <a:pPr algn="just"/>
            <a:r>
              <a:rPr lang="en-US" sz="3000" b="1" dirty="0">
                <a:latin typeface="Times New Roman" pitchFamily="18" charset="0"/>
                <a:cs typeface="Times New Roman" pitchFamily="18" charset="0"/>
              </a:rPr>
              <a:t>2. </a:t>
            </a:r>
            <a:r>
              <a:rPr lang="en-US" sz="3000" b="1" dirty="0" err="1">
                <a:latin typeface="Times New Roman" pitchFamily="18" charset="0"/>
                <a:cs typeface="Times New Roman" pitchFamily="18" charset="0"/>
              </a:rPr>
              <a:t>Tác</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giả</a:t>
            </a:r>
            <a:endParaRPr lang="en-US" sz="3000" b="1" dirty="0">
              <a:latin typeface="Times New Roman" pitchFamily="18" charset="0"/>
              <a:cs typeface="Times New Roman" pitchFamily="18" charset="0"/>
            </a:endParaRPr>
          </a:p>
        </p:txBody>
      </p:sp>
      <p:pic>
        <p:nvPicPr>
          <p:cNvPr id="22" name="Picture 21" descr="C:\Users\Khaikv\Pictures\hcabychristianalbrechtjensencut.jpg">
            <a:extLst>
              <a:ext uri="{FF2B5EF4-FFF2-40B4-BE49-F238E27FC236}">
                <a16:creationId xmlns:a16="http://schemas.microsoft.com/office/drawing/2014/main" id="{F2D4EAFA-59A8-47B4-A452-8BFE5E60D6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3519" y="2923846"/>
            <a:ext cx="3110581" cy="3753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Google Shape;851;p38">
            <a:extLst>
              <a:ext uri="{FF2B5EF4-FFF2-40B4-BE49-F238E27FC236}">
                <a16:creationId xmlns:a16="http://schemas.microsoft.com/office/drawing/2014/main" id="{D852B716-08D2-467E-B64E-379F5C7F08D5}"/>
              </a:ext>
            </a:extLst>
          </p:cNvPr>
          <p:cNvSpPr/>
          <p:nvPr/>
        </p:nvSpPr>
        <p:spPr>
          <a:xfrm>
            <a:off x="954833" y="5077907"/>
            <a:ext cx="7826513" cy="1361883"/>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a:t> </a:t>
            </a:r>
            <a:endParaRPr/>
          </a:p>
        </p:txBody>
      </p:sp>
      <p:sp>
        <p:nvSpPr>
          <p:cNvPr id="34" name="Google Shape;852;p38">
            <a:extLst>
              <a:ext uri="{FF2B5EF4-FFF2-40B4-BE49-F238E27FC236}">
                <a16:creationId xmlns:a16="http://schemas.microsoft.com/office/drawing/2014/main" id="{537EB7CD-8CD5-48EB-A4C3-6A746DEE5C7E}"/>
              </a:ext>
            </a:extLst>
          </p:cNvPr>
          <p:cNvSpPr/>
          <p:nvPr/>
        </p:nvSpPr>
        <p:spPr>
          <a:xfrm>
            <a:off x="991027" y="1496358"/>
            <a:ext cx="10839024" cy="1361883"/>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a:t> </a:t>
            </a:r>
            <a:endParaRPr/>
          </a:p>
        </p:txBody>
      </p:sp>
      <p:sp>
        <p:nvSpPr>
          <p:cNvPr id="35" name="Google Shape;854;p38">
            <a:extLst>
              <a:ext uri="{FF2B5EF4-FFF2-40B4-BE49-F238E27FC236}">
                <a16:creationId xmlns:a16="http://schemas.microsoft.com/office/drawing/2014/main" id="{A0CF7C94-F660-461F-84EB-221053623930}"/>
              </a:ext>
            </a:extLst>
          </p:cNvPr>
          <p:cNvSpPr txBox="1">
            <a:spLocks noGrp="1"/>
          </p:cNvSpPr>
          <p:nvPr/>
        </p:nvSpPr>
        <p:spPr>
          <a:xfrm>
            <a:off x="1797034" y="3632831"/>
            <a:ext cx="6898847" cy="606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Abril Fatface"/>
              <a:buNone/>
              <a:defRPr sz="2800" b="0" i="0" u="none" strike="noStrike" cap="none">
                <a:solidFill>
                  <a:schemeClr val="accent1"/>
                </a:solidFill>
                <a:latin typeface="Abril Fatface"/>
                <a:ea typeface="Abril Fatface"/>
                <a:cs typeface="Abril Fatface"/>
                <a:sym typeface="Abril Fatfac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just"/>
            <a:r>
              <a:rPr lang="en-US" altLang="en-US" sz="3200" b="1" dirty="0">
                <a:solidFill>
                  <a:srgbClr val="0070C0"/>
                </a:solidFill>
                <a:latin typeface="Times New Roman" pitchFamily="18" charset="0"/>
                <a:cs typeface="Times New Roman" pitchFamily="18" charset="0"/>
              </a:rPr>
              <a:t>b. </a:t>
            </a:r>
            <a:r>
              <a:rPr lang="en-US" altLang="en-US" sz="3200" b="1" dirty="0" err="1">
                <a:solidFill>
                  <a:srgbClr val="0070C0"/>
                </a:solidFill>
                <a:latin typeface="Times New Roman" pitchFamily="18" charset="0"/>
                <a:cs typeface="Times New Roman" pitchFamily="18" charset="0"/>
              </a:rPr>
              <a:t>Sự</a:t>
            </a:r>
            <a:r>
              <a:rPr lang="en-US" altLang="en-US" sz="3200" b="1" dirty="0">
                <a:solidFill>
                  <a:srgbClr val="0070C0"/>
                </a:solidFill>
                <a:latin typeface="Times New Roman" pitchFamily="18" charset="0"/>
                <a:cs typeface="Times New Roman" pitchFamily="18" charset="0"/>
              </a:rPr>
              <a:t> </a:t>
            </a:r>
            <a:r>
              <a:rPr lang="en-US" altLang="en-US" sz="3200" b="1" dirty="0" err="1">
                <a:solidFill>
                  <a:srgbClr val="0070C0"/>
                </a:solidFill>
                <a:latin typeface="Times New Roman" pitchFamily="18" charset="0"/>
                <a:cs typeface="Times New Roman" pitchFamily="18" charset="0"/>
              </a:rPr>
              <a:t>nghiệp</a:t>
            </a:r>
            <a:r>
              <a:rPr lang="en-US" altLang="en-US" sz="3200" b="1" dirty="0">
                <a:solidFill>
                  <a:srgbClr val="0070C0"/>
                </a:solidFill>
                <a:latin typeface="Times New Roman" pitchFamily="18" charset="0"/>
                <a:cs typeface="Times New Roman" pitchFamily="18" charset="0"/>
              </a:rPr>
              <a:t>: </a:t>
            </a:r>
            <a:r>
              <a:rPr lang="vi-VN" sz="3200" dirty="0">
                <a:solidFill>
                  <a:schemeClr val="tx1"/>
                </a:solidFill>
                <a:latin typeface="Times New Roman" pitchFamily="18" charset="0"/>
                <a:ea typeface="Calibri" panose="020F0502020204030204" pitchFamily="34" charset="0"/>
                <a:cs typeface="Times New Roman" pitchFamily="18" charset="0"/>
              </a:rPr>
              <a:t>Tổng có tới 168 truyện </a:t>
            </a:r>
            <a:endParaRPr lang="en-US" sz="2400" dirty="0">
              <a:solidFill>
                <a:schemeClr val="tx1"/>
              </a:solidFill>
              <a:latin typeface="Times New Roman" pitchFamily="18" charset="0"/>
              <a:ea typeface="Calibri" panose="020F0502020204030204" pitchFamily="34" charset="0"/>
              <a:cs typeface="Times New Roman" pitchFamily="18" charset="0"/>
            </a:endParaRPr>
          </a:p>
        </p:txBody>
      </p:sp>
      <p:sp>
        <p:nvSpPr>
          <p:cNvPr id="36" name="Google Shape;856;p38">
            <a:extLst>
              <a:ext uri="{FF2B5EF4-FFF2-40B4-BE49-F238E27FC236}">
                <a16:creationId xmlns:a16="http://schemas.microsoft.com/office/drawing/2014/main" id="{0CE21EF1-0983-4E79-96C6-9BD154FDE9B4}"/>
              </a:ext>
            </a:extLst>
          </p:cNvPr>
          <p:cNvSpPr txBox="1">
            <a:spLocks noGrp="1"/>
          </p:cNvSpPr>
          <p:nvPr/>
        </p:nvSpPr>
        <p:spPr>
          <a:xfrm>
            <a:off x="1880350" y="5253221"/>
            <a:ext cx="6687718" cy="606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Abril Fatface"/>
              <a:buNone/>
              <a:defRPr sz="2800" b="0" i="0" u="none" strike="noStrike" cap="none">
                <a:solidFill>
                  <a:schemeClr val="accent1"/>
                </a:solidFill>
                <a:latin typeface="Abril Fatface"/>
                <a:ea typeface="Abril Fatface"/>
                <a:cs typeface="Abril Fatface"/>
                <a:sym typeface="Abril Fatfac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lvl="0" algn="just"/>
            <a:r>
              <a:rPr lang="en-SG" altLang="en-US" sz="3200" dirty="0" err="1">
                <a:solidFill>
                  <a:schemeClr val="tx1"/>
                </a:solidFill>
                <a:latin typeface="Times New Roman" pitchFamily="18" charset="0"/>
                <a:cs typeface="Times New Roman" pitchFamily="18" charset="0"/>
              </a:rPr>
              <a:t>Phong</a:t>
            </a:r>
            <a:r>
              <a:rPr lang="en-SG" altLang="en-US" sz="3200" dirty="0">
                <a:solidFill>
                  <a:schemeClr val="tx1"/>
                </a:solidFill>
                <a:latin typeface="Times New Roman" pitchFamily="18" charset="0"/>
                <a:cs typeface="Times New Roman" pitchFamily="18" charset="0"/>
              </a:rPr>
              <a:t> </a:t>
            </a:r>
            <a:r>
              <a:rPr lang="en-SG" altLang="en-US" sz="3200" dirty="0" err="1">
                <a:solidFill>
                  <a:schemeClr val="tx1"/>
                </a:solidFill>
                <a:latin typeface="Times New Roman" pitchFamily="18" charset="0"/>
                <a:cs typeface="Times New Roman" pitchFamily="18" charset="0"/>
              </a:rPr>
              <a:t>cách</a:t>
            </a:r>
            <a:r>
              <a:rPr lang="en-SG" altLang="en-US" sz="3200" dirty="0">
                <a:solidFill>
                  <a:schemeClr val="tx1"/>
                </a:solidFill>
                <a:latin typeface="Times New Roman" pitchFamily="18" charset="0"/>
                <a:cs typeface="Times New Roman" pitchFamily="18" charset="0"/>
              </a:rPr>
              <a:t>: </a:t>
            </a:r>
            <a:r>
              <a:rPr lang="en-SG" altLang="en-US" sz="3200" dirty="0" err="1">
                <a:solidFill>
                  <a:schemeClr val="tx1"/>
                </a:solidFill>
                <a:latin typeface="Times New Roman" pitchFamily="18" charset="0"/>
                <a:cs typeface="Times New Roman" pitchFamily="18" charset="0"/>
              </a:rPr>
              <a:t>nhân</a:t>
            </a:r>
            <a:r>
              <a:rPr lang="en-SG" altLang="en-US" sz="3200" dirty="0">
                <a:solidFill>
                  <a:schemeClr val="tx1"/>
                </a:solidFill>
                <a:latin typeface="Times New Roman" pitchFamily="18" charset="0"/>
                <a:cs typeface="Times New Roman" pitchFamily="18" charset="0"/>
              </a:rPr>
              <a:t> </a:t>
            </a:r>
            <a:r>
              <a:rPr lang="en-SG" altLang="en-US" sz="3200" dirty="0" err="1">
                <a:solidFill>
                  <a:schemeClr val="tx1"/>
                </a:solidFill>
                <a:latin typeface="Times New Roman" pitchFamily="18" charset="0"/>
                <a:cs typeface="Times New Roman" pitchFamily="18" charset="0"/>
              </a:rPr>
              <a:t>văn</a:t>
            </a:r>
            <a:r>
              <a:rPr lang="en-SG" altLang="en-US" sz="3200" dirty="0">
                <a:solidFill>
                  <a:schemeClr val="tx1"/>
                </a:solidFill>
                <a:latin typeface="Times New Roman" pitchFamily="18" charset="0"/>
                <a:cs typeface="Times New Roman" pitchFamily="18" charset="0"/>
              </a:rPr>
              <a:t>, </a:t>
            </a:r>
            <a:r>
              <a:rPr lang="en-SG" altLang="en-US" sz="3200" dirty="0" err="1">
                <a:solidFill>
                  <a:schemeClr val="tx1"/>
                </a:solidFill>
                <a:latin typeface="Times New Roman" pitchFamily="18" charset="0"/>
                <a:cs typeface="Times New Roman" pitchFamily="18" charset="0"/>
              </a:rPr>
              <a:t>hư</a:t>
            </a:r>
            <a:r>
              <a:rPr lang="en-SG" altLang="en-US" sz="3200" dirty="0">
                <a:solidFill>
                  <a:schemeClr val="tx1"/>
                </a:solidFill>
                <a:latin typeface="Times New Roman" pitchFamily="18" charset="0"/>
                <a:cs typeface="Times New Roman" pitchFamily="18" charset="0"/>
              </a:rPr>
              <a:t> </a:t>
            </a:r>
            <a:r>
              <a:rPr lang="en-SG" altLang="en-US" sz="3200" dirty="0" err="1">
                <a:solidFill>
                  <a:schemeClr val="tx1"/>
                </a:solidFill>
                <a:latin typeface="Times New Roman" pitchFamily="18" charset="0"/>
                <a:cs typeface="Times New Roman" pitchFamily="18" charset="0"/>
              </a:rPr>
              <a:t>ảo</a:t>
            </a:r>
            <a:r>
              <a:rPr lang="en-SG" altLang="en-US" sz="3200" dirty="0">
                <a:solidFill>
                  <a:schemeClr val="tx1"/>
                </a:solidFill>
                <a:latin typeface="Times New Roman" pitchFamily="18" charset="0"/>
                <a:cs typeface="Times New Roman" pitchFamily="18" charset="0"/>
              </a:rPr>
              <a:t>, </a:t>
            </a:r>
            <a:r>
              <a:rPr lang="en-SG" altLang="en-US" sz="3200" dirty="0" err="1">
                <a:solidFill>
                  <a:schemeClr val="tx1"/>
                </a:solidFill>
                <a:latin typeface="Times New Roman" pitchFamily="18" charset="0"/>
                <a:cs typeface="Times New Roman" pitchFamily="18" charset="0"/>
              </a:rPr>
              <a:t>thơ</a:t>
            </a:r>
            <a:r>
              <a:rPr lang="en-SG" altLang="en-US" sz="3200" dirty="0">
                <a:solidFill>
                  <a:schemeClr val="tx1"/>
                </a:solidFill>
                <a:latin typeface="Times New Roman" pitchFamily="18" charset="0"/>
                <a:cs typeface="Times New Roman" pitchFamily="18" charset="0"/>
              </a:rPr>
              <a:t> </a:t>
            </a:r>
            <a:r>
              <a:rPr lang="en-SG" altLang="en-US" sz="3200" dirty="0" err="1">
                <a:solidFill>
                  <a:schemeClr val="tx1"/>
                </a:solidFill>
                <a:latin typeface="Times New Roman" pitchFamily="18" charset="0"/>
                <a:cs typeface="Times New Roman" pitchFamily="18" charset="0"/>
              </a:rPr>
              <a:t>mộng</a:t>
            </a:r>
            <a:r>
              <a:rPr lang="en-SG" altLang="en-US" sz="3200" dirty="0">
                <a:solidFill>
                  <a:schemeClr val="tx1"/>
                </a:solidFill>
                <a:latin typeface="Times New Roman" pitchFamily="18" charset="0"/>
                <a:cs typeface="Times New Roman" pitchFamily="18" charset="0"/>
              </a:rPr>
              <a:t>, </a:t>
            </a:r>
            <a:r>
              <a:rPr lang="en-SG" altLang="en-US" sz="3200" dirty="0" err="1">
                <a:solidFill>
                  <a:schemeClr val="tx1"/>
                </a:solidFill>
                <a:latin typeface="Times New Roman" pitchFamily="18" charset="0"/>
                <a:cs typeface="Times New Roman" pitchFamily="18" charset="0"/>
              </a:rPr>
              <a:t>thông</a:t>
            </a:r>
            <a:r>
              <a:rPr lang="en-SG" altLang="en-US" sz="3200" dirty="0">
                <a:solidFill>
                  <a:schemeClr val="tx1"/>
                </a:solidFill>
                <a:latin typeface="Times New Roman" pitchFamily="18" charset="0"/>
                <a:cs typeface="Times New Roman" pitchFamily="18" charset="0"/>
              </a:rPr>
              <a:t> </a:t>
            </a:r>
            <a:r>
              <a:rPr lang="en-SG" altLang="en-US" sz="3200" dirty="0" err="1">
                <a:solidFill>
                  <a:schemeClr val="tx1"/>
                </a:solidFill>
                <a:latin typeface="Times New Roman" pitchFamily="18" charset="0"/>
                <a:cs typeface="Times New Roman" pitchFamily="18" charset="0"/>
              </a:rPr>
              <a:t>minh</a:t>
            </a:r>
            <a:r>
              <a:rPr lang="en-SG" altLang="en-US" sz="3200" dirty="0">
                <a:solidFill>
                  <a:schemeClr val="tx1"/>
                </a:solidFill>
                <a:latin typeface="Times New Roman" pitchFamily="18" charset="0"/>
                <a:cs typeface="Times New Roman" pitchFamily="18" charset="0"/>
              </a:rPr>
              <a:t>, </a:t>
            </a:r>
            <a:r>
              <a:rPr lang="en-SG" altLang="en-US" sz="3200" dirty="0" err="1">
                <a:solidFill>
                  <a:schemeClr val="tx1"/>
                </a:solidFill>
                <a:latin typeface="Times New Roman" pitchFamily="18" charset="0"/>
                <a:cs typeface="Times New Roman" pitchFamily="18" charset="0"/>
              </a:rPr>
              <a:t>vui</a:t>
            </a:r>
            <a:r>
              <a:rPr lang="en-SG" altLang="en-US" sz="3200" dirty="0">
                <a:solidFill>
                  <a:schemeClr val="tx1"/>
                </a:solidFill>
                <a:latin typeface="Times New Roman" pitchFamily="18" charset="0"/>
                <a:cs typeface="Times New Roman" pitchFamily="18" charset="0"/>
              </a:rPr>
              <a:t> </a:t>
            </a:r>
            <a:r>
              <a:rPr lang="en-SG" altLang="en-US" sz="3200" dirty="0" err="1">
                <a:solidFill>
                  <a:schemeClr val="tx1"/>
                </a:solidFill>
                <a:latin typeface="Times New Roman" pitchFamily="18" charset="0"/>
                <a:cs typeface="Times New Roman" pitchFamily="18" charset="0"/>
              </a:rPr>
              <a:t>vẻ</a:t>
            </a:r>
            <a:r>
              <a:rPr lang="en-SG" altLang="en-US" sz="3200" dirty="0">
                <a:solidFill>
                  <a:schemeClr val="tx1"/>
                </a:solidFill>
                <a:latin typeface="Times New Roman" pitchFamily="18" charset="0"/>
                <a:cs typeface="Times New Roman" pitchFamily="18" charset="0"/>
              </a:rPr>
              <a:t>, </a:t>
            </a:r>
            <a:r>
              <a:rPr lang="en-SG" altLang="en-US" sz="3200" dirty="0" err="1">
                <a:solidFill>
                  <a:schemeClr val="tx1"/>
                </a:solidFill>
                <a:latin typeface="Times New Roman" pitchFamily="18" charset="0"/>
                <a:cs typeface="Times New Roman" pitchFamily="18" charset="0"/>
              </a:rPr>
              <a:t>đáng</a:t>
            </a:r>
            <a:r>
              <a:rPr lang="en-SG" altLang="en-US" sz="3200" dirty="0">
                <a:solidFill>
                  <a:schemeClr val="tx1"/>
                </a:solidFill>
                <a:latin typeface="Times New Roman" pitchFamily="18" charset="0"/>
                <a:cs typeface="Times New Roman" pitchFamily="18" charset="0"/>
              </a:rPr>
              <a:t> </a:t>
            </a:r>
            <a:r>
              <a:rPr lang="en-SG" altLang="en-US" sz="3200" dirty="0" err="1">
                <a:solidFill>
                  <a:schemeClr val="tx1"/>
                </a:solidFill>
                <a:latin typeface="Times New Roman" pitchFamily="18" charset="0"/>
                <a:cs typeface="Times New Roman" pitchFamily="18" charset="0"/>
              </a:rPr>
              <a:t>yêu</a:t>
            </a:r>
            <a:endParaRPr sz="3200" dirty="0">
              <a:solidFill>
                <a:schemeClr val="tx1"/>
              </a:solidFill>
              <a:latin typeface="Times New Roman" pitchFamily="18" charset="0"/>
              <a:cs typeface="Times New Roman" pitchFamily="18" charset="0"/>
            </a:endParaRPr>
          </a:p>
        </p:txBody>
      </p:sp>
      <p:sp>
        <p:nvSpPr>
          <p:cNvPr id="37" name="Google Shape;857;p38">
            <a:extLst>
              <a:ext uri="{FF2B5EF4-FFF2-40B4-BE49-F238E27FC236}">
                <a16:creationId xmlns:a16="http://schemas.microsoft.com/office/drawing/2014/main" id="{1E5C0BEC-28CF-4641-B7BE-02B098827345}"/>
              </a:ext>
            </a:extLst>
          </p:cNvPr>
          <p:cNvSpPr/>
          <p:nvPr/>
        </p:nvSpPr>
        <p:spPr>
          <a:xfrm>
            <a:off x="634896" y="3460342"/>
            <a:ext cx="821700" cy="821700"/>
          </a:xfrm>
          <a:prstGeom prst="ellipse">
            <a:avLst/>
          </a:prstGeom>
          <a:solidFill>
            <a:srgbClr val="EA9999">
              <a:alpha val="285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8" name="Google Shape;858;p38">
            <a:extLst>
              <a:ext uri="{FF2B5EF4-FFF2-40B4-BE49-F238E27FC236}">
                <a16:creationId xmlns:a16="http://schemas.microsoft.com/office/drawing/2014/main" id="{3C5C83D1-D44B-4528-B81C-73D886F2848B}"/>
              </a:ext>
            </a:extLst>
          </p:cNvPr>
          <p:cNvSpPr/>
          <p:nvPr/>
        </p:nvSpPr>
        <p:spPr>
          <a:xfrm>
            <a:off x="991026" y="3372974"/>
            <a:ext cx="7826513" cy="1361883"/>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a:t> </a:t>
            </a:r>
            <a:endParaRPr/>
          </a:p>
        </p:txBody>
      </p:sp>
      <p:sp>
        <p:nvSpPr>
          <p:cNvPr id="39" name="Google Shape;860;p38">
            <a:extLst>
              <a:ext uri="{FF2B5EF4-FFF2-40B4-BE49-F238E27FC236}">
                <a16:creationId xmlns:a16="http://schemas.microsoft.com/office/drawing/2014/main" id="{7E444571-B878-497A-B6DC-E63BE7102D30}"/>
              </a:ext>
            </a:extLst>
          </p:cNvPr>
          <p:cNvSpPr/>
          <p:nvPr/>
        </p:nvSpPr>
        <p:spPr>
          <a:xfrm>
            <a:off x="634896" y="5121650"/>
            <a:ext cx="821700" cy="821700"/>
          </a:xfrm>
          <a:prstGeom prst="ellipse">
            <a:avLst/>
          </a:prstGeom>
          <a:solidFill>
            <a:srgbClr val="EA9999">
              <a:alpha val="285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0" name="Google Shape;861;p38">
            <a:extLst>
              <a:ext uri="{FF2B5EF4-FFF2-40B4-BE49-F238E27FC236}">
                <a16:creationId xmlns:a16="http://schemas.microsoft.com/office/drawing/2014/main" id="{F306B70B-44F9-49FE-A322-37C92BBAFEB1}"/>
              </a:ext>
            </a:extLst>
          </p:cNvPr>
          <p:cNvSpPr txBox="1">
            <a:spLocks noGrp="1"/>
          </p:cNvSpPr>
          <p:nvPr/>
        </p:nvSpPr>
        <p:spPr>
          <a:xfrm>
            <a:off x="1880350" y="1605520"/>
            <a:ext cx="9588291" cy="606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Abril Fatface"/>
              <a:buNone/>
              <a:defRPr sz="2800" b="0" i="0" u="none" strike="noStrike" cap="none">
                <a:solidFill>
                  <a:schemeClr val="accent1"/>
                </a:solidFill>
                <a:latin typeface="Abril Fatface"/>
                <a:ea typeface="Abril Fatface"/>
                <a:cs typeface="Abril Fatface"/>
                <a:sym typeface="Abril Fatfac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just"/>
            <a:r>
              <a:rPr lang="en-US" altLang="en-US" sz="3200" b="1" dirty="0">
                <a:solidFill>
                  <a:srgbClr val="0070C0"/>
                </a:solidFill>
                <a:latin typeface="Times New Roman" pitchFamily="18" charset="0"/>
                <a:cs typeface="Times New Roman" pitchFamily="18" charset="0"/>
              </a:rPr>
              <a:t>a. </a:t>
            </a:r>
            <a:r>
              <a:rPr lang="en-US" altLang="en-US" sz="3200" b="1" dirty="0" err="1">
                <a:solidFill>
                  <a:srgbClr val="0070C0"/>
                </a:solidFill>
                <a:latin typeface="Times New Roman" pitchFamily="18" charset="0"/>
                <a:cs typeface="Times New Roman" pitchFamily="18" charset="0"/>
              </a:rPr>
              <a:t>Cuộc</a:t>
            </a:r>
            <a:r>
              <a:rPr lang="en-US" altLang="en-US" sz="3200" b="1" dirty="0">
                <a:solidFill>
                  <a:srgbClr val="0070C0"/>
                </a:solidFill>
                <a:latin typeface="Times New Roman" pitchFamily="18" charset="0"/>
                <a:cs typeface="Times New Roman" pitchFamily="18" charset="0"/>
              </a:rPr>
              <a:t> </a:t>
            </a:r>
            <a:r>
              <a:rPr lang="en-US" altLang="en-US" sz="3200" b="1" dirty="0" err="1">
                <a:solidFill>
                  <a:srgbClr val="0070C0"/>
                </a:solidFill>
                <a:latin typeface="Times New Roman" pitchFamily="18" charset="0"/>
                <a:cs typeface="Times New Roman" pitchFamily="18" charset="0"/>
              </a:rPr>
              <a:t>đời</a:t>
            </a:r>
            <a:r>
              <a:rPr lang="en-US" altLang="en-US" sz="3200" b="1" dirty="0">
                <a:solidFill>
                  <a:srgbClr val="0070C0"/>
                </a:solidFill>
                <a:latin typeface="Times New Roman" pitchFamily="18" charset="0"/>
                <a:cs typeface="Times New Roman" pitchFamily="18" charset="0"/>
              </a:rPr>
              <a:t>: </a:t>
            </a:r>
            <a:r>
              <a:rPr lang="en-US" altLang="en-US" sz="3200" dirty="0">
                <a:solidFill>
                  <a:schemeClr val="tx1"/>
                </a:solidFill>
                <a:latin typeface="Times New Roman" pitchFamily="18" charset="0"/>
                <a:cs typeface="Times New Roman" pitchFamily="18" charset="0"/>
              </a:rPr>
              <a:t>An – </a:t>
            </a:r>
            <a:r>
              <a:rPr lang="en-US" altLang="en-US" sz="3200" dirty="0" err="1">
                <a:solidFill>
                  <a:schemeClr val="tx1"/>
                </a:solidFill>
                <a:latin typeface="Times New Roman" pitchFamily="18" charset="0"/>
                <a:cs typeface="Times New Roman" pitchFamily="18" charset="0"/>
              </a:rPr>
              <a:t>đéc</a:t>
            </a:r>
            <a:r>
              <a:rPr lang="en-US" altLang="en-US" sz="3200" dirty="0">
                <a:solidFill>
                  <a:schemeClr val="tx1"/>
                </a:solidFill>
                <a:latin typeface="Times New Roman" pitchFamily="18" charset="0"/>
                <a:cs typeface="Times New Roman" pitchFamily="18" charset="0"/>
              </a:rPr>
              <a:t> – xen ( 1805- 1875) </a:t>
            </a:r>
            <a:r>
              <a:rPr lang="en-US" altLang="en-US" sz="3200" dirty="0" err="1">
                <a:solidFill>
                  <a:schemeClr val="tx1"/>
                </a:solidFill>
                <a:latin typeface="Times New Roman" pitchFamily="18" charset="0"/>
                <a:cs typeface="Times New Roman" pitchFamily="18" charset="0"/>
              </a:rPr>
              <a:t>là</a:t>
            </a:r>
            <a:r>
              <a:rPr lang="en-US" altLang="en-US" sz="3200" dirty="0">
                <a:solidFill>
                  <a:schemeClr val="tx1"/>
                </a:solidFill>
                <a:latin typeface="Times New Roman" pitchFamily="18" charset="0"/>
                <a:cs typeface="Times New Roman" pitchFamily="18" charset="0"/>
              </a:rPr>
              <a:t> </a:t>
            </a:r>
            <a:r>
              <a:rPr lang="en-US" altLang="en-US" sz="3200" dirty="0" err="1">
                <a:solidFill>
                  <a:schemeClr val="tx1"/>
                </a:solidFill>
                <a:latin typeface="Times New Roman" pitchFamily="18" charset="0"/>
                <a:cs typeface="Times New Roman" pitchFamily="18" charset="0"/>
              </a:rPr>
              <a:t>nhà</a:t>
            </a:r>
            <a:r>
              <a:rPr lang="en-US" altLang="en-US" sz="3200" dirty="0">
                <a:solidFill>
                  <a:schemeClr val="tx1"/>
                </a:solidFill>
                <a:latin typeface="Times New Roman" pitchFamily="18" charset="0"/>
                <a:cs typeface="Times New Roman" pitchFamily="18" charset="0"/>
              </a:rPr>
              <a:t> </a:t>
            </a:r>
            <a:r>
              <a:rPr lang="en-US" altLang="en-US" sz="3200" dirty="0" err="1">
                <a:solidFill>
                  <a:schemeClr val="tx1"/>
                </a:solidFill>
                <a:latin typeface="Times New Roman" pitchFamily="18" charset="0"/>
                <a:cs typeface="Times New Roman" pitchFamily="18" charset="0"/>
              </a:rPr>
              <a:t>văn</a:t>
            </a:r>
            <a:r>
              <a:rPr lang="en-US" altLang="en-US" sz="3200" dirty="0">
                <a:solidFill>
                  <a:schemeClr val="tx1"/>
                </a:solidFill>
                <a:latin typeface="Times New Roman" pitchFamily="18" charset="0"/>
                <a:cs typeface="Times New Roman" pitchFamily="18" charset="0"/>
              </a:rPr>
              <a:t> </a:t>
            </a:r>
            <a:r>
              <a:rPr lang="en-US" altLang="en-US" sz="3200" dirty="0" err="1">
                <a:solidFill>
                  <a:schemeClr val="tx1"/>
                </a:solidFill>
                <a:latin typeface="Times New Roman" pitchFamily="18" charset="0"/>
                <a:cs typeface="Times New Roman" pitchFamily="18" charset="0"/>
              </a:rPr>
              <a:t>Đan</a:t>
            </a:r>
            <a:r>
              <a:rPr lang="en-US" altLang="en-US" sz="3200" dirty="0">
                <a:solidFill>
                  <a:schemeClr val="tx1"/>
                </a:solidFill>
                <a:latin typeface="Times New Roman" pitchFamily="18" charset="0"/>
                <a:cs typeface="Times New Roman" pitchFamily="18" charset="0"/>
              </a:rPr>
              <a:t> </a:t>
            </a:r>
            <a:r>
              <a:rPr lang="en-US" altLang="en-US" sz="3200" dirty="0" err="1">
                <a:solidFill>
                  <a:schemeClr val="tx1"/>
                </a:solidFill>
                <a:latin typeface="Times New Roman" pitchFamily="18" charset="0"/>
                <a:cs typeface="Times New Roman" pitchFamily="18" charset="0"/>
              </a:rPr>
              <a:t>Mạch</a:t>
            </a:r>
            <a:r>
              <a:rPr lang="en-US" altLang="en-US" sz="3200" dirty="0">
                <a:solidFill>
                  <a:schemeClr val="tx1"/>
                </a:solidFill>
                <a:latin typeface="Times New Roman" pitchFamily="18" charset="0"/>
                <a:cs typeface="Times New Roman" pitchFamily="18" charset="0"/>
              </a:rPr>
              <a:t>, </a:t>
            </a:r>
            <a:r>
              <a:rPr lang="en-US" altLang="en-US" sz="3200" dirty="0" err="1">
                <a:solidFill>
                  <a:schemeClr val="tx1"/>
                </a:solidFill>
                <a:latin typeface="Times New Roman" pitchFamily="18" charset="0"/>
                <a:cs typeface="Times New Roman" pitchFamily="18" charset="0"/>
              </a:rPr>
              <a:t>nổi</a:t>
            </a:r>
            <a:r>
              <a:rPr lang="en-US" altLang="en-US" sz="3200" dirty="0">
                <a:solidFill>
                  <a:schemeClr val="tx1"/>
                </a:solidFill>
                <a:latin typeface="Times New Roman" pitchFamily="18" charset="0"/>
                <a:cs typeface="Times New Roman" pitchFamily="18" charset="0"/>
              </a:rPr>
              <a:t> </a:t>
            </a:r>
            <a:r>
              <a:rPr lang="en-US" altLang="en-US" sz="3200" dirty="0" err="1">
                <a:solidFill>
                  <a:schemeClr val="tx1"/>
                </a:solidFill>
                <a:latin typeface="Times New Roman" pitchFamily="18" charset="0"/>
                <a:cs typeface="Times New Roman" pitchFamily="18" charset="0"/>
              </a:rPr>
              <a:t>tiếng</a:t>
            </a:r>
            <a:r>
              <a:rPr lang="en-US" altLang="en-US" sz="3200" dirty="0">
                <a:solidFill>
                  <a:schemeClr val="tx1"/>
                </a:solidFill>
                <a:latin typeface="Times New Roman" pitchFamily="18" charset="0"/>
                <a:cs typeface="Times New Roman" pitchFamily="18" charset="0"/>
              </a:rPr>
              <a:t> </a:t>
            </a:r>
            <a:r>
              <a:rPr lang="en-US" altLang="en-US" sz="3200" dirty="0" err="1">
                <a:solidFill>
                  <a:schemeClr val="tx1"/>
                </a:solidFill>
                <a:latin typeface="Times New Roman" pitchFamily="18" charset="0"/>
                <a:cs typeface="Times New Roman" pitchFamily="18" charset="0"/>
              </a:rPr>
              <a:t>với</a:t>
            </a:r>
            <a:r>
              <a:rPr lang="en-US" altLang="en-US" sz="3200" dirty="0">
                <a:solidFill>
                  <a:schemeClr val="tx1"/>
                </a:solidFill>
                <a:latin typeface="Times New Roman" pitchFamily="18" charset="0"/>
                <a:cs typeface="Times New Roman" pitchFamily="18" charset="0"/>
              </a:rPr>
              <a:t> </a:t>
            </a:r>
            <a:r>
              <a:rPr lang="en-US" altLang="en-US" sz="3200" dirty="0" err="1">
                <a:solidFill>
                  <a:schemeClr val="tx1"/>
                </a:solidFill>
                <a:latin typeface="Times New Roman" pitchFamily="18" charset="0"/>
                <a:cs typeface="Times New Roman" pitchFamily="18" charset="0"/>
              </a:rPr>
              <a:t>loại</a:t>
            </a:r>
            <a:r>
              <a:rPr lang="en-US" altLang="en-US" sz="3200" dirty="0">
                <a:solidFill>
                  <a:schemeClr val="tx1"/>
                </a:solidFill>
                <a:latin typeface="Times New Roman" pitchFamily="18" charset="0"/>
                <a:cs typeface="Times New Roman" pitchFamily="18" charset="0"/>
              </a:rPr>
              <a:t> </a:t>
            </a:r>
            <a:r>
              <a:rPr lang="en-US" altLang="en-US" sz="3200" dirty="0" err="1">
                <a:solidFill>
                  <a:schemeClr val="tx1"/>
                </a:solidFill>
                <a:latin typeface="Times New Roman" pitchFamily="18" charset="0"/>
                <a:cs typeface="Times New Roman" pitchFamily="18" charset="0"/>
              </a:rPr>
              <a:t>truyện</a:t>
            </a:r>
            <a:r>
              <a:rPr lang="en-US" altLang="en-US" sz="3200" dirty="0">
                <a:solidFill>
                  <a:schemeClr val="tx1"/>
                </a:solidFill>
                <a:latin typeface="Times New Roman" pitchFamily="18" charset="0"/>
                <a:cs typeface="Times New Roman" pitchFamily="18" charset="0"/>
              </a:rPr>
              <a:t> </a:t>
            </a:r>
            <a:r>
              <a:rPr lang="en-US" altLang="en-US" sz="3200" dirty="0" err="1">
                <a:solidFill>
                  <a:schemeClr val="tx1"/>
                </a:solidFill>
                <a:latin typeface="Times New Roman" pitchFamily="18" charset="0"/>
                <a:cs typeface="Times New Roman" pitchFamily="18" charset="0"/>
              </a:rPr>
              <a:t>kể</a:t>
            </a:r>
            <a:r>
              <a:rPr lang="en-US" altLang="en-US" sz="3200" dirty="0">
                <a:solidFill>
                  <a:schemeClr val="tx1"/>
                </a:solidFill>
                <a:latin typeface="Times New Roman" pitchFamily="18" charset="0"/>
                <a:cs typeface="Times New Roman" pitchFamily="18" charset="0"/>
              </a:rPr>
              <a:t> </a:t>
            </a:r>
            <a:r>
              <a:rPr lang="en-US" altLang="en-US" sz="3200" dirty="0" err="1">
                <a:solidFill>
                  <a:schemeClr val="tx1"/>
                </a:solidFill>
                <a:latin typeface="Times New Roman" pitchFamily="18" charset="0"/>
                <a:cs typeface="Times New Roman" pitchFamily="18" charset="0"/>
              </a:rPr>
              <a:t>cho</a:t>
            </a:r>
            <a:r>
              <a:rPr lang="en-US" altLang="en-US" sz="3200" dirty="0">
                <a:solidFill>
                  <a:schemeClr val="tx1"/>
                </a:solidFill>
                <a:latin typeface="Times New Roman" pitchFamily="18" charset="0"/>
                <a:cs typeface="Times New Roman" pitchFamily="18" charset="0"/>
              </a:rPr>
              <a:t> </a:t>
            </a:r>
            <a:r>
              <a:rPr lang="en-US" altLang="en-US" sz="3200" dirty="0" err="1">
                <a:solidFill>
                  <a:schemeClr val="tx1"/>
                </a:solidFill>
                <a:latin typeface="Times New Roman" pitchFamily="18" charset="0"/>
                <a:cs typeface="Times New Roman" pitchFamily="18" charset="0"/>
              </a:rPr>
              <a:t>trẻ</a:t>
            </a:r>
            <a:r>
              <a:rPr lang="en-US" altLang="en-US" sz="3200" dirty="0">
                <a:solidFill>
                  <a:schemeClr val="tx1"/>
                </a:solidFill>
                <a:latin typeface="Times New Roman" pitchFamily="18" charset="0"/>
                <a:cs typeface="Times New Roman" pitchFamily="18" charset="0"/>
              </a:rPr>
              <a:t> </a:t>
            </a:r>
            <a:r>
              <a:rPr lang="en-US" altLang="en-US" sz="3200" dirty="0" err="1">
                <a:solidFill>
                  <a:schemeClr val="tx1"/>
                </a:solidFill>
                <a:latin typeface="Times New Roman" pitchFamily="18" charset="0"/>
                <a:cs typeface="Times New Roman" pitchFamily="18" charset="0"/>
              </a:rPr>
              <a:t>em</a:t>
            </a:r>
            <a:r>
              <a:rPr lang="en-US" altLang="en-US" sz="3200" dirty="0">
                <a:solidFill>
                  <a:schemeClr val="tx1"/>
                </a:solidFill>
                <a:latin typeface="Times New Roman" pitchFamily="18" charset="0"/>
                <a:cs typeface="Times New Roman" pitchFamily="18" charset="0"/>
              </a:rPr>
              <a:t>.</a:t>
            </a:r>
          </a:p>
        </p:txBody>
      </p:sp>
      <p:sp>
        <p:nvSpPr>
          <p:cNvPr id="41" name="Google Shape;862;p38">
            <a:extLst>
              <a:ext uri="{FF2B5EF4-FFF2-40B4-BE49-F238E27FC236}">
                <a16:creationId xmlns:a16="http://schemas.microsoft.com/office/drawing/2014/main" id="{3E45A082-ADFA-4A19-A054-97AD81641B14}"/>
              </a:ext>
            </a:extLst>
          </p:cNvPr>
          <p:cNvSpPr/>
          <p:nvPr/>
        </p:nvSpPr>
        <p:spPr>
          <a:xfrm>
            <a:off x="780509" y="1546008"/>
            <a:ext cx="857797" cy="857797"/>
          </a:xfrm>
          <a:prstGeom prst="ellipse">
            <a:avLst/>
          </a:prstGeom>
          <a:solidFill>
            <a:srgbClr val="EA9999">
              <a:alpha val="285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pic>
        <p:nvPicPr>
          <p:cNvPr id="42" name="Picture 41">
            <a:extLst>
              <a:ext uri="{FF2B5EF4-FFF2-40B4-BE49-F238E27FC236}">
                <a16:creationId xmlns:a16="http://schemas.microsoft.com/office/drawing/2014/main" id="{3C923A0B-F578-490E-BBAB-8EF9F6DBEA8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5972"/>
          <a:stretch/>
        </p:blipFill>
        <p:spPr>
          <a:xfrm>
            <a:off x="499526" y="5408654"/>
            <a:ext cx="1334354" cy="1121228"/>
          </a:xfrm>
          <a:prstGeom prst="rect">
            <a:avLst/>
          </a:prstGeom>
        </p:spPr>
      </p:pic>
      <p:pic>
        <p:nvPicPr>
          <p:cNvPr id="43" name="Picture 42">
            <a:extLst>
              <a:ext uri="{FF2B5EF4-FFF2-40B4-BE49-F238E27FC236}">
                <a16:creationId xmlns:a16="http://schemas.microsoft.com/office/drawing/2014/main" id="{D8E60624-B8A7-44A7-8CEE-FB9F446BC4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440" r="49040" b="17969"/>
          <a:stretch/>
        </p:blipFill>
        <p:spPr>
          <a:xfrm>
            <a:off x="685941" y="3535304"/>
            <a:ext cx="898468" cy="1244599"/>
          </a:xfrm>
          <a:prstGeom prst="rect">
            <a:avLst/>
          </a:prstGeom>
        </p:spPr>
      </p:pic>
      <p:pic>
        <p:nvPicPr>
          <p:cNvPr id="44" name="Picture 43">
            <a:extLst>
              <a:ext uri="{FF2B5EF4-FFF2-40B4-BE49-F238E27FC236}">
                <a16:creationId xmlns:a16="http://schemas.microsoft.com/office/drawing/2014/main" id="{ECA840E4-7311-4846-AC19-DF6059C5BC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1705" y="1663148"/>
            <a:ext cx="1443006" cy="1443006"/>
          </a:xfrm>
          <a:prstGeom prst="rect">
            <a:avLst/>
          </a:prstGeom>
        </p:spPr>
      </p:pic>
    </p:spTree>
    <p:extLst>
      <p:ext uri="{BB962C8B-B14F-4D97-AF65-F5344CB8AC3E}">
        <p14:creationId xmlns:p14="http://schemas.microsoft.com/office/powerpoint/2010/main" val="31553339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14:bounceEnd="50000">
                                          <p:cBhvr additive="base">
                                            <p:cTn id="14"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par>
                                    <p:cTn id="20" presetID="53"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Effect transition="in" filter="fade">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randombar(horizontal)">
                                          <p:cBhvr>
                                            <p:cTn id="29" dur="500"/>
                                            <p:tgtEl>
                                              <p:spTgt spid="44"/>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randombar(horizontal)">
                                          <p:cBhvr>
                                            <p:cTn id="32" dur="500"/>
                                            <p:tgtEl>
                                              <p:spTgt spid="41"/>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randombar(horizontal)">
                                          <p:cBhvr>
                                            <p:cTn id="35" dur="500"/>
                                            <p:tgtEl>
                                              <p:spTgt spid="34"/>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randombar(horizontal)">
                                          <p:cBhvr>
                                            <p:cTn id="38" dur="500"/>
                                            <p:tgtEl>
                                              <p:spTgt spid="40"/>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randombar(horizontal)">
                                          <p:cBhvr>
                                            <p:cTn id="43" dur="500"/>
                                            <p:tgtEl>
                                              <p:spTgt spid="43"/>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randombar(horizontal)">
                                          <p:cBhvr>
                                            <p:cTn id="46" dur="500"/>
                                            <p:tgtEl>
                                              <p:spTgt spid="37"/>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randombar(horizontal)">
                                          <p:cBhvr>
                                            <p:cTn id="49" dur="500"/>
                                            <p:tgtEl>
                                              <p:spTgt spid="35"/>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randombar(horizontal)">
                                          <p:cBhvr>
                                            <p:cTn id="52" dur="500"/>
                                            <p:tgtEl>
                                              <p:spTgt spid="38"/>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randombar(horizontal)">
                                          <p:cBhvr>
                                            <p:cTn id="57" dur="500"/>
                                            <p:tgtEl>
                                              <p:spTgt spid="42"/>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randombar(horizontal)">
                                          <p:cBhvr>
                                            <p:cTn id="60" dur="500"/>
                                            <p:tgtEl>
                                              <p:spTgt spid="39"/>
                                            </p:tgtEl>
                                          </p:cBhvr>
                                        </p:animEffect>
                                      </p:childTnLst>
                                    </p:cTn>
                                  </p:par>
                                  <p:par>
                                    <p:cTn id="61" presetID="14" presetClass="entr" presetSubtype="10" fill="hold" grpId="0" nodeType="with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randombar(horizontal)">
                                          <p:cBhvr>
                                            <p:cTn id="63" dur="500"/>
                                            <p:tgtEl>
                                              <p:spTgt spid="36"/>
                                            </p:tgtEl>
                                          </p:cBhvr>
                                        </p:animEffect>
                                      </p:childTnLst>
                                    </p:cTn>
                                  </p:par>
                                  <p:par>
                                    <p:cTn id="64" presetID="14" presetClass="entr" presetSubtype="10" fill="hold" grpId="0" nodeType="with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randombar(horizontal)">
                                          <p:cBhvr>
                                            <p:cTn id="6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33" grpId="0" animBg="1"/>
          <p:bldP spid="34" grpId="0" animBg="1"/>
          <p:bldP spid="35" grpId="0"/>
          <p:bldP spid="36" grpId="0"/>
          <p:bldP spid="37" grpId="0" animBg="1"/>
          <p:bldP spid="38" grpId="0" animBg="1"/>
          <p:bldP spid="39" grpId="0" animBg="1"/>
          <p:bldP spid="40" grpId="0"/>
          <p:bldP spid="4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par>
                                    <p:cTn id="20" presetID="53"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Effect transition="in" filter="fade">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randombar(horizontal)">
                                          <p:cBhvr>
                                            <p:cTn id="29" dur="500"/>
                                            <p:tgtEl>
                                              <p:spTgt spid="44"/>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randombar(horizontal)">
                                          <p:cBhvr>
                                            <p:cTn id="32" dur="500"/>
                                            <p:tgtEl>
                                              <p:spTgt spid="41"/>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randombar(horizontal)">
                                          <p:cBhvr>
                                            <p:cTn id="35" dur="500"/>
                                            <p:tgtEl>
                                              <p:spTgt spid="34"/>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randombar(horizontal)">
                                          <p:cBhvr>
                                            <p:cTn id="38" dur="500"/>
                                            <p:tgtEl>
                                              <p:spTgt spid="40"/>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randombar(horizontal)">
                                          <p:cBhvr>
                                            <p:cTn id="43" dur="500"/>
                                            <p:tgtEl>
                                              <p:spTgt spid="43"/>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randombar(horizontal)">
                                          <p:cBhvr>
                                            <p:cTn id="46" dur="500"/>
                                            <p:tgtEl>
                                              <p:spTgt spid="37"/>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randombar(horizontal)">
                                          <p:cBhvr>
                                            <p:cTn id="49" dur="500"/>
                                            <p:tgtEl>
                                              <p:spTgt spid="35"/>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randombar(horizontal)">
                                          <p:cBhvr>
                                            <p:cTn id="52" dur="500"/>
                                            <p:tgtEl>
                                              <p:spTgt spid="38"/>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randombar(horizontal)">
                                          <p:cBhvr>
                                            <p:cTn id="57" dur="500"/>
                                            <p:tgtEl>
                                              <p:spTgt spid="42"/>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randombar(horizontal)">
                                          <p:cBhvr>
                                            <p:cTn id="60" dur="500"/>
                                            <p:tgtEl>
                                              <p:spTgt spid="39"/>
                                            </p:tgtEl>
                                          </p:cBhvr>
                                        </p:animEffect>
                                      </p:childTnLst>
                                    </p:cTn>
                                  </p:par>
                                  <p:par>
                                    <p:cTn id="61" presetID="14" presetClass="entr" presetSubtype="10" fill="hold" grpId="0" nodeType="with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randombar(horizontal)">
                                          <p:cBhvr>
                                            <p:cTn id="63" dur="500"/>
                                            <p:tgtEl>
                                              <p:spTgt spid="36"/>
                                            </p:tgtEl>
                                          </p:cBhvr>
                                        </p:animEffect>
                                      </p:childTnLst>
                                    </p:cTn>
                                  </p:par>
                                  <p:par>
                                    <p:cTn id="64" presetID="14" presetClass="entr" presetSubtype="10" fill="hold" grpId="0" nodeType="with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randombar(horizontal)">
                                          <p:cBhvr>
                                            <p:cTn id="6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33" grpId="0" animBg="1"/>
          <p:bldP spid="34" grpId="0" animBg="1"/>
          <p:bldP spid="35" grpId="0"/>
          <p:bldP spid="36" grpId="0"/>
          <p:bldP spid="37" grpId="0" animBg="1"/>
          <p:bldP spid="38" grpId="0" animBg="1"/>
          <p:bldP spid="39" grpId="0" animBg="1"/>
          <p:bldP spid="40" grpId="0"/>
          <p:bldP spid="41"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F59B812-2380-4891-BB9F-3D37A37E5B49}"/>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7" name="Rectangle 1">
            <a:extLst>
              <a:ext uri="{FF2B5EF4-FFF2-40B4-BE49-F238E27FC236}">
                <a16:creationId xmlns:a16="http://schemas.microsoft.com/office/drawing/2014/main" id="{405F826B-F266-425F-B8E3-CBFA9CEB6C40}"/>
              </a:ext>
            </a:extLst>
          </p:cNvPr>
          <p:cNvSpPr>
            <a:spLocks noChangeArrowheads="1"/>
          </p:cNvSpPr>
          <p:nvPr/>
        </p:nvSpPr>
        <p:spPr bwMode="auto">
          <a:xfrm>
            <a:off x="6892851" y="468313"/>
            <a:ext cx="457849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4800" b="1" dirty="0" err="1">
                <a:solidFill>
                  <a:srgbClr val="FF0000"/>
                </a:solidFill>
                <a:latin typeface="Times New Roman" pitchFamily="18" charset="0"/>
                <a:cs typeface="Times New Roman" pitchFamily="18" charset="0"/>
              </a:rPr>
              <a:t>Một</a:t>
            </a:r>
            <a:r>
              <a:rPr lang="en-US" altLang="en-US" sz="4800" b="1" dirty="0">
                <a:solidFill>
                  <a:srgbClr val="FF0000"/>
                </a:solidFill>
                <a:latin typeface="Times New Roman" pitchFamily="18" charset="0"/>
                <a:cs typeface="Times New Roman" pitchFamily="18" charset="0"/>
              </a:rPr>
              <a:t> </a:t>
            </a:r>
            <a:r>
              <a:rPr lang="en-US" altLang="en-US" sz="4800" b="1" dirty="0" err="1">
                <a:solidFill>
                  <a:srgbClr val="FF0000"/>
                </a:solidFill>
                <a:latin typeface="Times New Roman" pitchFamily="18" charset="0"/>
                <a:cs typeface="Times New Roman" pitchFamily="18" charset="0"/>
              </a:rPr>
              <a:t>số</a:t>
            </a:r>
            <a:r>
              <a:rPr lang="en-US" altLang="en-US" sz="4800" b="1" dirty="0">
                <a:solidFill>
                  <a:srgbClr val="FF0000"/>
                </a:solidFill>
                <a:latin typeface="Times New Roman" pitchFamily="18" charset="0"/>
                <a:cs typeface="Times New Roman" pitchFamily="18" charset="0"/>
              </a:rPr>
              <a:t> </a:t>
            </a:r>
            <a:r>
              <a:rPr lang="en-US" altLang="en-US" sz="4800" b="1" dirty="0" err="1">
                <a:solidFill>
                  <a:srgbClr val="FF0000"/>
                </a:solidFill>
                <a:latin typeface="Times New Roman" pitchFamily="18" charset="0"/>
                <a:cs typeface="Times New Roman" pitchFamily="18" charset="0"/>
              </a:rPr>
              <a:t>tác</a:t>
            </a:r>
            <a:r>
              <a:rPr lang="en-US" altLang="en-US" sz="4800" b="1" dirty="0">
                <a:solidFill>
                  <a:srgbClr val="FF0000"/>
                </a:solidFill>
                <a:latin typeface="Times New Roman" pitchFamily="18" charset="0"/>
                <a:cs typeface="Times New Roman" pitchFamily="18" charset="0"/>
              </a:rPr>
              <a:t> </a:t>
            </a:r>
            <a:r>
              <a:rPr lang="en-US" altLang="en-US" sz="4800" b="1" dirty="0" err="1">
                <a:solidFill>
                  <a:srgbClr val="FF0000"/>
                </a:solidFill>
                <a:latin typeface="Times New Roman" pitchFamily="18" charset="0"/>
                <a:cs typeface="Times New Roman" pitchFamily="18" charset="0"/>
              </a:rPr>
              <a:t>phẩm</a:t>
            </a:r>
            <a:endParaRPr lang="en-US" altLang="en-US" sz="4800" b="1" dirty="0">
              <a:solidFill>
                <a:srgbClr val="FF0000"/>
              </a:solidFill>
              <a:latin typeface="Times New Roman" pitchFamily="18" charset="0"/>
              <a:cs typeface="Times New Roman" pitchFamily="18" charset="0"/>
            </a:endParaRPr>
          </a:p>
        </p:txBody>
      </p:sp>
      <p:pic>
        <p:nvPicPr>
          <p:cNvPr id="8" name="Picture 7" descr="Hình ảnh có liên quan">
            <a:extLst>
              <a:ext uri="{FF2B5EF4-FFF2-40B4-BE49-F238E27FC236}">
                <a16:creationId xmlns:a16="http://schemas.microsoft.com/office/drawing/2014/main" id="{93F5338A-11F2-4EFD-8F59-4D77EC29EC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595" y="671513"/>
            <a:ext cx="2889984" cy="4049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Kết quả hình ảnh cho nàng công chúa và hạt đậu">
            <a:extLst>
              <a:ext uri="{FF2B5EF4-FFF2-40B4-BE49-F238E27FC236}">
                <a16:creationId xmlns:a16="http://schemas.microsoft.com/office/drawing/2014/main" id="{DB12AA48-EA07-41AD-8C5B-1B5D4749C5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3761" y="1420737"/>
            <a:ext cx="2893967" cy="4206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Hình ảnh có liên quan">
            <a:extLst>
              <a:ext uri="{FF2B5EF4-FFF2-40B4-BE49-F238E27FC236}">
                <a16:creationId xmlns:a16="http://schemas.microsoft.com/office/drawing/2014/main" id="{688B776E-7BCA-4E7C-A4FE-8DFBEAC043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2874" y="2006599"/>
            <a:ext cx="2724672" cy="3967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Kết quả hình ảnh cho nàng tiên cá">
            <a:extLst>
              <a:ext uri="{FF2B5EF4-FFF2-40B4-BE49-F238E27FC236}">
                <a16:creationId xmlns:a16="http://schemas.microsoft.com/office/drawing/2014/main" id="{300714CB-1C9E-4BA0-844F-9F8EB45118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96400" y="2564802"/>
            <a:ext cx="2690812" cy="3967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23499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1">
            <a:extLst>
              <a:ext uri="{FF2B5EF4-FFF2-40B4-BE49-F238E27FC236}">
                <a16:creationId xmlns:a16="http://schemas.microsoft.com/office/drawing/2014/main" id="{62F7E600-7AA3-46D3-8509-DA7C44E69923}"/>
              </a:ext>
            </a:extLst>
          </p:cNvPr>
          <p:cNvSpPr/>
          <p:nvPr/>
        </p:nvSpPr>
        <p:spPr>
          <a:xfrm>
            <a:off x="180149" y="334167"/>
            <a:ext cx="2526010" cy="756798"/>
          </a:xfrm>
          <a:prstGeom prst="roundRect">
            <a:avLst>
              <a:gd name="adj" fmla="val 9976"/>
            </a:avLst>
          </a:prstGeom>
          <a:solidFill>
            <a:srgbClr val="F2B0B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dirty="0"/>
          </a:p>
        </p:txBody>
      </p:sp>
      <p:grpSp>
        <p:nvGrpSpPr>
          <p:cNvPr id="8" name="组合 2">
            <a:extLst>
              <a:ext uri="{FF2B5EF4-FFF2-40B4-BE49-F238E27FC236}">
                <a16:creationId xmlns:a16="http://schemas.microsoft.com/office/drawing/2014/main" id="{8C4C7486-E83A-4C2A-8517-7847C5D4A462}"/>
              </a:ext>
            </a:extLst>
          </p:cNvPr>
          <p:cNvGrpSpPr/>
          <p:nvPr/>
        </p:nvGrpSpPr>
        <p:grpSpPr>
          <a:xfrm>
            <a:off x="286229" y="706453"/>
            <a:ext cx="148135" cy="148136"/>
            <a:chOff x="4486616" y="3001075"/>
            <a:chExt cx="274695" cy="274699"/>
          </a:xfrm>
        </p:grpSpPr>
        <p:sp>
          <p:nvSpPr>
            <p:cNvPr id="9" name="椭圆 3">
              <a:extLst>
                <a:ext uri="{FF2B5EF4-FFF2-40B4-BE49-F238E27FC236}">
                  <a16:creationId xmlns:a16="http://schemas.microsoft.com/office/drawing/2014/main" id="{F47EC0FE-2CC3-4163-893A-9F86FF3F93C6}"/>
                </a:ext>
              </a:extLst>
            </p:cNvPr>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10" name="椭圆 4">
              <a:extLst>
                <a:ext uri="{FF2B5EF4-FFF2-40B4-BE49-F238E27FC236}">
                  <a16:creationId xmlns:a16="http://schemas.microsoft.com/office/drawing/2014/main" id="{3D9C17E4-C4C3-4AD2-AAB1-059E8C9989E3}"/>
                </a:ext>
              </a:extLst>
            </p:cNvPr>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grpSp>
        <p:nvGrpSpPr>
          <p:cNvPr id="11" name="组合 5">
            <a:extLst>
              <a:ext uri="{FF2B5EF4-FFF2-40B4-BE49-F238E27FC236}">
                <a16:creationId xmlns:a16="http://schemas.microsoft.com/office/drawing/2014/main" id="{F64F1571-5FAF-4C93-8DED-2DF93CE18795}"/>
              </a:ext>
            </a:extLst>
          </p:cNvPr>
          <p:cNvGrpSpPr/>
          <p:nvPr/>
        </p:nvGrpSpPr>
        <p:grpSpPr>
          <a:xfrm>
            <a:off x="-26878" y="741531"/>
            <a:ext cx="360298" cy="57591"/>
            <a:chOff x="4318304" y="3089060"/>
            <a:chExt cx="384317" cy="61430"/>
          </a:xfrm>
        </p:grpSpPr>
        <p:sp>
          <p:nvSpPr>
            <p:cNvPr id="12" name="圆角矩形 6">
              <a:extLst>
                <a:ext uri="{FF2B5EF4-FFF2-40B4-BE49-F238E27FC236}">
                  <a16:creationId xmlns:a16="http://schemas.microsoft.com/office/drawing/2014/main" id="{62B5EA0E-6BBB-4369-89F6-4ACAF8546104}"/>
                </a:ext>
              </a:extLst>
            </p:cNvPr>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13" name="圆角矩形 7">
              <a:extLst>
                <a:ext uri="{FF2B5EF4-FFF2-40B4-BE49-F238E27FC236}">
                  <a16:creationId xmlns:a16="http://schemas.microsoft.com/office/drawing/2014/main" id="{2F30C11F-E582-4FA0-A05B-236ECFAD49CC}"/>
                </a:ext>
              </a:extLst>
            </p:cNvPr>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sp>
        <p:nvSpPr>
          <p:cNvPr id="14" name="文本框 8">
            <a:extLst>
              <a:ext uri="{FF2B5EF4-FFF2-40B4-BE49-F238E27FC236}">
                <a16:creationId xmlns:a16="http://schemas.microsoft.com/office/drawing/2014/main" id="{18203906-35C9-4FBF-9897-DD05B8F4A06E}"/>
              </a:ext>
            </a:extLst>
          </p:cNvPr>
          <p:cNvSpPr txBox="1"/>
          <p:nvPr/>
        </p:nvSpPr>
        <p:spPr>
          <a:xfrm>
            <a:off x="434361" y="468164"/>
            <a:ext cx="2526009" cy="553998"/>
          </a:xfrm>
          <a:prstGeom prst="rect">
            <a:avLst/>
          </a:prstGeom>
          <a:noFill/>
        </p:spPr>
        <p:txBody>
          <a:bodyPr wrap="square" rtlCol="0">
            <a:spAutoFit/>
          </a:bodyPr>
          <a:lstStyle/>
          <a:p>
            <a:pPr algn="just"/>
            <a:r>
              <a:rPr lang="en-US" sz="3000" b="1" dirty="0">
                <a:latin typeface="Times New Roman" pitchFamily="18" charset="0"/>
                <a:cs typeface="Times New Roman" pitchFamily="18" charset="0"/>
              </a:rPr>
              <a:t>2. </a:t>
            </a:r>
            <a:r>
              <a:rPr lang="en-US" sz="3000" b="1" dirty="0" err="1">
                <a:latin typeface="Times New Roman" pitchFamily="18" charset="0"/>
                <a:cs typeface="Times New Roman" pitchFamily="18" charset="0"/>
              </a:rPr>
              <a:t>Tác</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phẩm</a:t>
            </a:r>
            <a:endParaRPr lang="en-US" sz="3000" b="1" dirty="0">
              <a:latin typeface="Times New Roman" pitchFamily="18" charset="0"/>
              <a:cs typeface="Times New Roman" pitchFamily="18" charset="0"/>
            </a:endParaRPr>
          </a:p>
        </p:txBody>
      </p:sp>
      <p:sp>
        <p:nvSpPr>
          <p:cNvPr id="24" name="Google Shape;851;p38">
            <a:extLst>
              <a:ext uri="{FF2B5EF4-FFF2-40B4-BE49-F238E27FC236}">
                <a16:creationId xmlns:a16="http://schemas.microsoft.com/office/drawing/2014/main" id="{010C5D3B-257A-47FD-83F0-9D84469036E6}"/>
              </a:ext>
            </a:extLst>
          </p:cNvPr>
          <p:cNvSpPr/>
          <p:nvPr/>
        </p:nvSpPr>
        <p:spPr>
          <a:xfrm>
            <a:off x="886253" y="4860737"/>
            <a:ext cx="7127447" cy="1361883"/>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a:t> </a:t>
            </a:r>
            <a:endParaRPr/>
          </a:p>
        </p:txBody>
      </p:sp>
      <p:sp>
        <p:nvSpPr>
          <p:cNvPr id="25" name="Google Shape;852;p38">
            <a:extLst>
              <a:ext uri="{FF2B5EF4-FFF2-40B4-BE49-F238E27FC236}">
                <a16:creationId xmlns:a16="http://schemas.microsoft.com/office/drawing/2014/main" id="{CED6AFA7-5D67-486F-A6AA-592A35EB5A05}"/>
              </a:ext>
            </a:extLst>
          </p:cNvPr>
          <p:cNvSpPr/>
          <p:nvPr/>
        </p:nvSpPr>
        <p:spPr>
          <a:xfrm>
            <a:off x="3854159" y="1138304"/>
            <a:ext cx="6522245" cy="1361883"/>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a:t> </a:t>
            </a:r>
            <a:endParaRPr/>
          </a:p>
        </p:txBody>
      </p:sp>
      <p:sp>
        <p:nvSpPr>
          <p:cNvPr id="26" name="Google Shape;854;p38">
            <a:extLst>
              <a:ext uri="{FF2B5EF4-FFF2-40B4-BE49-F238E27FC236}">
                <a16:creationId xmlns:a16="http://schemas.microsoft.com/office/drawing/2014/main" id="{603F0EB1-1DC2-4E99-A6C5-257E910EBB25}"/>
              </a:ext>
            </a:extLst>
          </p:cNvPr>
          <p:cNvSpPr txBox="1">
            <a:spLocks noGrp="1"/>
          </p:cNvSpPr>
          <p:nvPr/>
        </p:nvSpPr>
        <p:spPr>
          <a:xfrm>
            <a:off x="2918209" y="3213863"/>
            <a:ext cx="6107837" cy="606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Abril Fatface"/>
              <a:buNone/>
              <a:defRPr sz="2800" b="0" i="0" u="none" strike="noStrike" cap="none">
                <a:solidFill>
                  <a:schemeClr val="accent1"/>
                </a:solidFill>
                <a:latin typeface="Abril Fatface"/>
                <a:ea typeface="Abril Fatface"/>
                <a:cs typeface="Abril Fatface"/>
                <a:sym typeface="Abril Fatfac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lvl="0" algn="just"/>
            <a:r>
              <a:rPr lang="en-US" altLang="en-US" sz="3200" dirty="0" err="1">
                <a:solidFill>
                  <a:srgbClr val="0070C0"/>
                </a:solidFill>
                <a:latin typeface="Times New Roman" pitchFamily="18" charset="0"/>
                <a:cs typeface="Times New Roman" pitchFamily="18" charset="0"/>
              </a:rPr>
              <a:t>Thể</a:t>
            </a:r>
            <a:r>
              <a:rPr lang="en-US" altLang="en-US" sz="3200" dirty="0">
                <a:solidFill>
                  <a:srgbClr val="0070C0"/>
                </a:solidFill>
                <a:latin typeface="Times New Roman" pitchFamily="18" charset="0"/>
                <a:cs typeface="Times New Roman" pitchFamily="18" charset="0"/>
              </a:rPr>
              <a:t> </a:t>
            </a:r>
            <a:r>
              <a:rPr lang="en-US" altLang="en-US" sz="3200" dirty="0" err="1">
                <a:solidFill>
                  <a:srgbClr val="0070C0"/>
                </a:solidFill>
                <a:latin typeface="Times New Roman" pitchFamily="18" charset="0"/>
                <a:cs typeface="Times New Roman" pitchFamily="18" charset="0"/>
              </a:rPr>
              <a:t>loại</a:t>
            </a:r>
            <a:r>
              <a:rPr lang="en-US" altLang="en-US" sz="3200" dirty="0">
                <a:solidFill>
                  <a:srgbClr val="0070C0"/>
                </a:solidFill>
                <a:latin typeface="Times New Roman" pitchFamily="18" charset="0"/>
                <a:cs typeface="Times New Roman" pitchFamily="18" charset="0"/>
              </a:rPr>
              <a:t>: </a:t>
            </a:r>
            <a:r>
              <a:rPr lang="en-US" altLang="en-US" sz="3200" dirty="0" err="1">
                <a:solidFill>
                  <a:schemeClr val="tx1"/>
                </a:solidFill>
                <a:latin typeface="Times New Roman" pitchFamily="18" charset="0"/>
                <a:cs typeface="Times New Roman" pitchFamily="18" charset="0"/>
              </a:rPr>
              <a:t>Truyện</a:t>
            </a:r>
            <a:r>
              <a:rPr lang="en-US" altLang="en-US" sz="3200" dirty="0">
                <a:solidFill>
                  <a:schemeClr val="tx1"/>
                </a:solidFill>
                <a:latin typeface="Times New Roman" pitchFamily="18" charset="0"/>
                <a:cs typeface="Times New Roman" pitchFamily="18" charset="0"/>
              </a:rPr>
              <a:t> </a:t>
            </a:r>
            <a:r>
              <a:rPr lang="en-US" altLang="en-US" sz="3200" dirty="0" err="1">
                <a:solidFill>
                  <a:schemeClr val="tx1"/>
                </a:solidFill>
                <a:latin typeface="Times New Roman" pitchFamily="18" charset="0"/>
                <a:cs typeface="Times New Roman" pitchFamily="18" charset="0"/>
              </a:rPr>
              <a:t>ngắn</a:t>
            </a:r>
            <a:endParaRPr lang="en-US" altLang="en-US" sz="3200" dirty="0">
              <a:solidFill>
                <a:schemeClr val="tx1"/>
              </a:solidFill>
              <a:latin typeface="Times New Roman" pitchFamily="18" charset="0"/>
              <a:cs typeface="Times New Roman" pitchFamily="18" charset="0"/>
            </a:endParaRPr>
          </a:p>
          <a:p>
            <a:pPr algn="just"/>
            <a:r>
              <a:rPr lang="en-US" altLang="en-US" sz="3200" dirty="0">
                <a:solidFill>
                  <a:srgbClr val="0070C0"/>
                </a:solidFill>
                <a:latin typeface="Times New Roman" pitchFamily="18" charset="0"/>
                <a:cs typeface="Times New Roman" pitchFamily="18" charset="0"/>
              </a:rPr>
              <a:t>PTBĐ: </a:t>
            </a:r>
            <a:r>
              <a:rPr lang="en-US" altLang="en-US" sz="3200" dirty="0" err="1">
                <a:solidFill>
                  <a:schemeClr val="tx1"/>
                </a:solidFill>
                <a:latin typeface="Times New Roman" pitchFamily="18" charset="0"/>
                <a:cs typeface="Times New Roman" pitchFamily="18" charset="0"/>
              </a:rPr>
              <a:t>Tự</a:t>
            </a:r>
            <a:r>
              <a:rPr lang="en-US" altLang="en-US" sz="3200" dirty="0">
                <a:solidFill>
                  <a:schemeClr val="tx1"/>
                </a:solidFill>
                <a:latin typeface="Times New Roman" pitchFamily="18" charset="0"/>
                <a:cs typeface="Times New Roman" pitchFamily="18" charset="0"/>
              </a:rPr>
              <a:t> </a:t>
            </a:r>
            <a:r>
              <a:rPr lang="en-US" altLang="en-US" sz="3200" dirty="0" err="1">
                <a:solidFill>
                  <a:schemeClr val="tx1"/>
                </a:solidFill>
                <a:latin typeface="Times New Roman" pitchFamily="18" charset="0"/>
                <a:cs typeface="Times New Roman" pitchFamily="18" charset="0"/>
              </a:rPr>
              <a:t>sự</a:t>
            </a:r>
            <a:r>
              <a:rPr lang="en-US" altLang="en-US" sz="3200" dirty="0">
                <a:solidFill>
                  <a:schemeClr val="tx1"/>
                </a:solidFill>
                <a:latin typeface="Times New Roman" pitchFamily="18" charset="0"/>
                <a:cs typeface="Times New Roman" pitchFamily="18" charset="0"/>
              </a:rPr>
              <a:t> + </a:t>
            </a:r>
            <a:r>
              <a:rPr lang="en-US" altLang="en-US" sz="3200" dirty="0" err="1">
                <a:solidFill>
                  <a:schemeClr val="tx1"/>
                </a:solidFill>
                <a:latin typeface="Times New Roman" pitchFamily="18" charset="0"/>
                <a:cs typeface="Times New Roman" pitchFamily="18" charset="0"/>
              </a:rPr>
              <a:t>miêu</a:t>
            </a:r>
            <a:r>
              <a:rPr lang="en-US" altLang="en-US" sz="3200" dirty="0">
                <a:solidFill>
                  <a:schemeClr val="tx1"/>
                </a:solidFill>
                <a:latin typeface="Times New Roman" pitchFamily="18" charset="0"/>
                <a:cs typeface="Times New Roman" pitchFamily="18" charset="0"/>
              </a:rPr>
              <a:t> </a:t>
            </a:r>
            <a:r>
              <a:rPr lang="en-US" altLang="en-US" sz="3200" dirty="0" err="1">
                <a:solidFill>
                  <a:schemeClr val="tx1"/>
                </a:solidFill>
                <a:latin typeface="Times New Roman" pitchFamily="18" charset="0"/>
                <a:cs typeface="Times New Roman" pitchFamily="18" charset="0"/>
              </a:rPr>
              <a:t>tả</a:t>
            </a:r>
            <a:r>
              <a:rPr lang="en-US" altLang="en-US" sz="3200" dirty="0">
                <a:solidFill>
                  <a:schemeClr val="tx1"/>
                </a:solidFill>
                <a:latin typeface="Times New Roman" pitchFamily="18" charset="0"/>
                <a:cs typeface="Times New Roman" pitchFamily="18" charset="0"/>
              </a:rPr>
              <a:t> + </a:t>
            </a:r>
            <a:r>
              <a:rPr lang="en-US" altLang="en-US" sz="3200" dirty="0" err="1">
                <a:solidFill>
                  <a:schemeClr val="tx1"/>
                </a:solidFill>
                <a:latin typeface="Times New Roman" pitchFamily="18" charset="0"/>
                <a:cs typeface="Times New Roman" pitchFamily="18" charset="0"/>
              </a:rPr>
              <a:t>biểu</a:t>
            </a:r>
            <a:r>
              <a:rPr lang="en-US" altLang="en-US" sz="3200" dirty="0">
                <a:solidFill>
                  <a:schemeClr val="tx1"/>
                </a:solidFill>
                <a:latin typeface="Times New Roman" pitchFamily="18" charset="0"/>
                <a:cs typeface="Times New Roman" pitchFamily="18" charset="0"/>
              </a:rPr>
              <a:t> </a:t>
            </a:r>
            <a:r>
              <a:rPr lang="en-US" altLang="en-US" sz="3200" dirty="0" err="1">
                <a:solidFill>
                  <a:schemeClr val="tx1"/>
                </a:solidFill>
                <a:latin typeface="Times New Roman" pitchFamily="18" charset="0"/>
                <a:cs typeface="Times New Roman" pitchFamily="18" charset="0"/>
              </a:rPr>
              <a:t>cảm</a:t>
            </a:r>
            <a:endParaRPr lang="en-US" altLang="en-US" sz="3200" dirty="0">
              <a:solidFill>
                <a:schemeClr val="tx1"/>
              </a:solidFill>
              <a:latin typeface="Times New Roman" pitchFamily="18" charset="0"/>
              <a:cs typeface="Times New Roman" pitchFamily="18" charset="0"/>
            </a:endParaRPr>
          </a:p>
        </p:txBody>
      </p:sp>
      <p:sp>
        <p:nvSpPr>
          <p:cNvPr id="27" name="Google Shape;856;p38">
            <a:extLst>
              <a:ext uri="{FF2B5EF4-FFF2-40B4-BE49-F238E27FC236}">
                <a16:creationId xmlns:a16="http://schemas.microsoft.com/office/drawing/2014/main" id="{B22BBD7D-7F03-4BEA-B29A-26923AAE4E18}"/>
              </a:ext>
            </a:extLst>
          </p:cNvPr>
          <p:cNvSpPr txBox="1">
            <a:spLocks noGrp="1"/>
          </p:cNvSpPr>
          <p:nvPr/>
        </p:nvSpPr>
        <p:spPr>
          <a:xfrm>
            <a:off x="1968316" y="5042444"/>
            <a:ext cx="6074930" cy="606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Abril Fatface"/>
              <a:buNone/>
              <a:defRPr sz="2800" b="0" i="0" u="none" strike="noStrike" cap="none">
                <a:solidFill>
                  <a:schemeClr val="accent1"/>
                </a:solidFill>
                <a:latin typeface="Abril Fatface"/>
                <a:ea typeface="Abril Fatface"/>
                <a:cs typeface="Abril Fatface"/>
                <a:sym typeface="Abril Fatfac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just"/>
            <a:r>
              <a:rPr lang="en-US" altLang="en-US" sz="3200" dirty="0" err="1">
                <a:solidFill>
                  <a:srgbClr val="0070C0"/>
                </a:solidFill>
                <a:latin typeface="Times New Roman" pitchFamily="18" charset="0"/>
                <a:cs typeface="Times New Roman" pitchFamily="18" charset="0"/>
              </a:rPr>
              <a:t>Ngôi</a:t>
            </a:r>
            <a:r>
              <a:rPr lang="en-US" altLang="en-US" sz="3200" dirty="0">
                <a:solidFill>
                  <a:srgbClr val="0070C0"/>
                </a:solidFill>
                <a:latin typeface="Times New Roman" pitchFamily="18" charset="0"/>
                <a:cs typeface="Times New Roman" pitchFamily="18" charset="0"/>
              </a:rPr>
              <a:t> </a:t>
            </a:r>
            <a:r>
              <a:rPr lang="en-US" altLang="en-US" sz="3200" dirty="0" err="1">
                <a:solidFill>
                  <a:srgbClr val="0070C0"/>
                </a:solidFill>
                <a:latin typeface="Times New Roman" pitchFamily="18" charset="0"/>
                <a:cs typeface="Times New Roman" pitchFamily="18" charset="0"/>
              </a:rPr>
              <a:t>kể</a:t>
            </a:r>
            <a:r>
              <a:rPr lang="en-US" altLang="en-US" sz="3200" dirty="0">
                <a:solidFill>
                  <a:srgbClr val="0070C0"/>
                </a:solidFill>
                <a:latin typeface="Times New Roman" pitchFamily="18" charset="0"/>
                <a:cs typeface="Times New Roman" pitchFamily="18" charset="0"/>
              </a:rPr>
              <a:t>: </a:t>
            </a:r>
            <a:r>
              <a:rPr lang="en-US" altLang="en-US" sz="3200" dirty="0" err="1">
                <a:solidFill>
                  <a:schemeClr val="tx1"/>
                </a:solidFill>
                <a:latin typeface="Times New Roman" pitchFamily="18" charset="0"/>
                <a:cs typeface="Times New Roman" pitchFamily="18" charset="0"/>
              </a:rPr>
              <a:t>Thứ</a:t>
            </a:r>
            <a:r>
              <a:rPr lang="en-US" altLang="en-US" sz="3200" dirty="0">
                <a:solidFill>
                  <a:schemeClr val="tx1"/>
                </a:solidFill>
                <a:latin typeface="Times New Roman" pitchFamily="18" charset="0"/>
                <a:cs typeface="Times New Roman" pitchFamily="18" charset="0"/>
              </a:rPr>
              <a:t> 3</a:t>
            </a:r>
          </a:p>
          <a:p>
            <a:pPr algn="just"/>
            <a:r>
              <a:rPr lang="en-US" altLang="en-US" sz="3200" dirty="0" err="1">
                <a:solidFill>
                  <a:srgbClr val="0070C0"/>
                </a:solidFill>
                <a:latin typeface="Times New Roman" pitchFamily="18" charset="0"/>
                <a:cs typeface="Times New Roman" pitchFamily="18" charset="0"/>
              </a:rPr>
              <a:t>Nhân</a:t>
            </a:r>
            <a:r>
              <a:rPr lang="en-US" altLang="en-US" sz="3200" dirty="0">
                <a:solidFill>
                  <a:srgbClr val="0070C0"/>
                </a:solidFill>
                <a:latin typeface="Times New Roman" pitchFamily="18" charset="0"/>
                <a:cs typeface="Times New Roman" pitchFamily="18" charset="0"/>
              </a:rPr>
              <a:t> </a:t>
            </a:r>
            <a:r>
              <a:rPr lang="en-US" altLang="en-US" sz="3200" dirty="0" err="1">
                <a:solidFill>
                  <a:srgbClr val="0070C0"/>
                </a:solidFill>
                <a:latin typeface="Times New Roman" pitchFamily="18" charset="0"/>
                <a:cs typeface="Times New Roman" pitchFamily="18" charset="0"/>
              </a:rPr>
              <a:t>vật</a:t>
            </a:r>
            <a:r>
              <a:rPr lang="en-US" altLang="en-US" sz="3200" dirty="0">
                <a:solidFill>
                  <a:srgbClr val="0070C0"/>
                </a:solidFill>
                <a:latin typeface="Times New Roman" pitchFamily="18" charset="0"/>
                <a:cs typeface="Times New Roman" pitchFamily="18" charset="0"/>
              </a:rPr>
              <a:t> </a:t>
            </a:r>
            <a:r>
              <a:rPr lang="en-US" altLang="en-US" sz="3200" dirty="0" err="1">
                <a:solidFill>
                  <a:srgbClr val="0070C0"/>
                </a:solidFill>
                <a:latin typeface="Times New Roman" pitchFamily="18" charset="0"/>
                <a:cs typeface="Times New Roman" pitchFamily="18" charset="0"/>
              </a:rPr>
              <a:t>chính</a:t>
            </a:r>
            <a:r>
              <a:rPr lang="en-US" altLang="en-US" sz="3200" dirty="0">
                <a:solidFill>
                  <a:srgbClr val="0070C0"/>
                </a:solidFill>
                <a:latin typeface="Times New Roman" pitchFamily="18" charset="0"/>
                <a:cs typeface="Times New Roman" pitchFamily="18" charset="0"/>
              </a:rPr>
              <a:t>: </a:t>
            </a:r>
            <a:r>
              <a:rPr lang="en-US" altLang="en-US" sz="3200" dirty="0" err="1">
                <a:solidFill>
                  <a:schemeClr val="tx1"/>
                </a:solidFill>
                <a:latin typeface="Times New Roman" pitchFamily="18" charset="0"/>
                <a:cs typeface="Times New Roman" pitchFamily="18" charset="0"/>
              </a:rPr>
              <a:t>Cô</a:t>
            </a:r>
            <a:r>
              <a:rPr lang="en-US" altLang="en-US" sz="3200" dirty="0">
                <a:solidFill>
                  <a:schemeClr val="tx1"/>
                </a:solidFill>
                <a:latin typeface="Times New Roman" pitchFamily="18" charset="0"/>
                <a:cs typeface="Times New Roman" pitchFamily="18" charset="0"/>
              </a:rPr>
              <a:t> </a:t>
            </a:r>
            <a:r>
              <a:rPr lang="en-US" altLang="en-US" sz="3200" dirty="0" err="1">
                <a:solidFill>
                  <a:schemeClr val="tx1"/>
                </a:solidFill>
                <a:latin typeface="Times New Roman" pitchFamily="18" charset="0"/>
                <a:cs typeface="Times New Roman" pitchFamily="18" charset="0"/>
              </a:rPr>
              <a:t>bé</a:t>
            </a:r>
            <a:r>
              <a:rPr lang="en-US" altLang="en-US" sz="3200" dirty="0">
                <a:solidFill>
                  <a:schemeClr val="tx1"/>
                </a:solidFill>
                <a:latin typeface="Times New Roman" pitchFamily="18" charset="0"/>
                <a:cs typeface="Times New Roman" pitchFamily="18" charset="0"/>
              </a:rPr>
              <a:t> </a:t>
            </a:r>
            <a:r>
              <a:rPr lang="en-US" altLang="en-US" sz="3200" dirty="0" err="1">
                <a:solidFill>
                  <a:schemeClr val="tx1"/>
                </a:solidFill>
                <a:latin typeface="Times New Roman" pitchFamily="18" charset="0"/>
                <a:cs typeface="Times New Roman" pitchFamily="18" charset="0"/>
              </a:rPr>
              <a:t>bán</a:t>
            </a:r>
            <a:r>
              <a:rPr lang="en-US" altLang="en-US" sz="3200" dirty="0">
                <a:solidFill>
                  <a:schemeClr val="tx1"/>
                </a:solidFill>
                <a:latin typeface="Times New Roman" pitchFamily="18" charset="0"/>
                <a:cs typeface="Times New Roman" pitchFamily="18" charset="0"/>
              </a:rPr>
              <a:t> </a:t>
            </a:r>
            <a:r>
              <a:rPr lang="en-US" altLang="en-US" sz="3200" dirty="0" err="1">
                <a:solidFill>
                  <a:schemeClr val="tx1"/>
                </a:solidFill>
                <a:latin typeface="Times New Roman" pitchFamily="18" charset="0"/>
                <a:cs typeface="Times New Roman" pitchFamily="18" charset="0"/>
              </a:rPr>
              <a:t>diêm</a:t>
            </a:r>
            <a:endParaRPr lang="vi-VN" altLang="en-US" sz="3200" dirty="0">
              <a:solidFill>
                <a:schemeClr val="tx1"/>
              </a:solidFill>
              <a:latin typeface="Times New Roman" pitchFamily="18" charset="0"/>
              <a:cs typeface="Times New Roman" pitchFamily="18" charset="0"/>
            </a:endParaRPr>
          </a:p>
        </p:txBody>
      </p:sp>
      <p:sp>
        <p:nvSpPr>
          <p:cNvPr id="28" name="Google Shape;857;p38">
            <a:extLst>
              <a:ext uri="{FF2B5EF4-FFF2-40B4-BE49-F238E27FC236}">
                <a16:creationId xmlns:a16="http://schemas.microsoft.com/office/drawing/2014/main" id="{9DBEC856-ECCA-43A7-9BB3-DD176FD05C8F}"/>
              </a:ext>
            </a:extLst>
          </p:cNvPr>
          <p:cNvSpPr/>
          <p:nvPr/>
        </p:nvSpPr>
        <p:spPr>
          <a:xfrm>
            <a:off x="1705426" y="3152641"/>
            <a:ext cx="821700" cy="821700"/>
          </a:xfrm>
          <a:prstGeom prst="ellipse">
            <a:avLst/>
          </a:prstGeom>
          <a:solidFill>
            <a:srgbClr val="EA9999">
              <a:alpha val="285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9" name="Google Shape;858;p38">
            <a:extLst>
              <a:ext uri="{FF2B5EF4-FFF2-40B4-BE49-F238E27FC236}">
                <a16:creationId xmlns:a16="http://schemas.microsoft.com/office/drawing/2014/main" id="{C85AE8A7-776F-46B4-9125-756560AAF1D1}"/>
              </a:ext>
            </a:extLst>
          </p:cNvPr>
          <p:cNvSpPr/>
          <p:nvPr/>
        </p:nvSpPr>
        <p:spPr>
          <a:xfrm>
            <a:off x="2130136" y="3065273"/>
            <a:ext cx="6827330" cy="1361883"/>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a:t> </a:t>
            </a:r>
            <a:endParaRPr/>
          </a:p>
        </p:txBody>
      </p:sp>
      <p:sp>
        <p:nvSpPr>
          <p:cNvPr id="30" name="Google Shape;860;p38">
            <a:extLst>
              <a:ext uri="{FF2B5EF4-FFF2-40B4-BE49-F238E27FC236}">
                <a16:creationId xmlns:a16="http://schemas.microsoft.com/office/drawing/2014/main" id="{44DBB053-D170-49D9-A795-328D73EDDF3E}"/>
              </a:ext>
            </a:extLst>
          </p:cNvPr>
          <p:cNvSpPr/>
          <p:nvPr/>
        </p:nvSpPr>
        <p:spPr>
          <a:xfrm>
            <a:off x="566316" y="4904480"/>
            <a:ext cx="821700" cy="821700"/>
          </a:xfrm>
          <a:prstGeom prst="ellipse">
            <a:avLst/>
          </a:prstGeom>
          <a:solidFill>
            <a:srgbClr val="EA9999">
              <a:alpha val="285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1" name="Google Shape;861;p38">
            <a:extLst>
              <a:ext uri="{FF2B5EF4-FFF2-40B4-BE49-F238E27FC236}">
                <a16:creationId xmlns:a16="http://schemas.microsoft.com/office/drawing/2014/main" id="{7DFE5201-5756-4234-AA0D-D1510E7102A0}"/>
              </a:ext>
            </a:extLst>
          </p:cNvPr>
          <p:cNvSpPr txBox="1">
            <a:spLocks noGrp="1"/>
          </p:cNvSpPr>
          <p:nvPr/>
        </p:nvSpPr>
        <p:spPr>
          <a:xfrm>
            <a:off x="4833160" y="1310767"/>
            <a:ext cx="5352240" cy="606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Abril Fatface"/>
              <a:buNone/>
              <a:defRPr sz="2800" b="0" i="0" u="none" strike="noStrike" cap="none">
                <a:solidFill>
                  <a:schemeClr val="accent1"/>
                </a:solidFill>
                <a:latin typeface="Abril Fatface"/>
                <a:ea typeface="Abril Fatface"/>
                <a:cs typeface="Abril Fatface"/>
                <a:sym typeface="Abril Fatfac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just"/>
            <a:r>
              <a:rPr lang="en-US" altLang="en-US" sz="3200" dirty="0" err="1">
                <a:solidFill>
                  <a:srgbClr val="0070C0"/>
                </a:solidFill>
                <a:latin typeface="Times New Roman" pitchFamily="18" charset="0"/>
                <a:cs typeface="Times New Roman" pitchFamily="18" charset="0"/>
              </a:rPr>
              <a:t>Xuất</a:t>
            </a:r>
            <a:r>
              <a:rPr lang="en-US" altLang="en-US" sz="3200" dirty="0">
                <a:solidFill>
                  <a:srgbClr val="0070C0"/>
                </a:solidFill>
                <a:latin typeface="Times New Roman" pitchFamily="18" charset="0"/>
                <a:cs typeface="Times New Roman" pitchFamily="18" charset="0"/>
              </a:rPr>
              <a:t> </a:t>
            </a:r>
            <a:r>
              <a:rPr lang="en-US" altLang="en-US" sz="3200" dirty="0" err="1">
                <a:solidFill>
                  <a:srgbClr val="0070C0"/>
                </a:solidFill>
                <a:latin typeface="Times New Roman" pitchFamily="18" charset="0"/>
                <a:cs typeface="Times New Roman" pitchFamily="18" charset="0"/>
              </a:rPr>
              <a:t>xứ</a:t>
            </a:r>
            <a:r>
              <a:rPr lang="en-US" altLang="en-US" sz="3200" dirty="0">
                <a:solidFill>
                  <a:srgbClr val="0070C0"/>
                </a:solidFill>
                <a:latin typeface="Times New Roman" pitchFamily="18" charset="0"/>
                <a:cs typeface="Times New Roman" pitchFamily="18" charset="0"/>
              </a:rPr>
              <a:t>: </a:t>
            </a:r>
            <a:r>
              <a:rPr lang="en-US" altLang="en-US" sz="3200" dirty="0" err="1">
                <a:solidFill>
                  <a:schemeClr val="tx1"/>
                </a:solidFill>
                <a:latin typeface="Times New Roman" pitchFamily="18" charset="0"/>
                <a:cs typeface="Times New Roman" pitchFamily="18" charset="0"/>
              </a:rPr>
              <a:t>Trích</a:t>
            </a:r>
            <a:r>
              <a:rPr lang="en-US" altLang="en-US" sz="3200" dirty="0">
                <a:solidFill>
                  <a:schemeClr val="tx1"/>
                </a:solidFill>
                <a:latin typeface="Times New Roman" pitchFamily="18" charset="0"/>
                <a:cs typeface="Times New Roman" pitchFamily="18" charset="0"/>
              </a:rPr>
              <a:t> </a:t>
            </a:r>
            <a:r>
              <a:rPr lang="en-US" altLang="en-US" sz="3200" dirty="0" err="1">
                <a:solidFill>
                  <a:schemeClr val="tx1"/>
                </a:solidFill>
                <a:latin typeface="Times New Roman" pitchFamily="18" charset="0"/>
                <a:cs typeface="Times New Roman" pitchFamily="18" charset="0"/>
              </a:rPr>
              <a:t>từ</a:t>
            </a:r>
            <a:r>
              <a:rPr lang="en-US" altLang="en-US" sz="3200" dirty="0">
                <a:solidFill>
                  <a:schemeClr val="tx1"/>
                </a:solidFill>
                <a:latin typeface="Times New Roman" pitchFamily="18" charset="0"/>
                <a:cs typeface="Times New Roman" pitchFamily="18" charset="0"/>
              </a:rPr>
              <a:t> </a:t>
            </a:r>
            <a:r>
              <a:rPr lang="en-US" altLang="en-US" sz="3200" dirty="0" err="1">
                <a:solidFill>
                  <a:schemeClr val="tx1"/>
                </a:solidFill>
                <a:latin typeface="Times New Roman" pitchFamily="18" charset="0"/>
                <a:cs typeface="Times New Roman" pitchFamily="18" charset="0"/>
              </a:rPr>
              <a:t>truyện</a:t>
            </a:r>
            <a:r>
              <a:rPr lang="en-US" altLang="en-US" sz="3200" dirty="0">
                <a:solidFill>
                  <a:schemeClr val="tx1"/>
                </a:solidFill>
                <a:latin typeface="Times New Roman" pitchFamily="18" charset="0"/>
                <a:cs typeface="Times New Roman" pitchFamily="18" charset="0"/>
              </a:rPr>
              <a:t> ”</a:t>
            </a:r>
            <a:r>
              <a:rPr lang="en-US" altLang="en-US" sz="3200" dirty="0" err="1">
                <a:solidFill>
                  <a:schemeClr val="tx1"/>
                </a:solidFill>
                <a:latin typeface="Times New Roman" pitchFamily="18" charset="0"/>
                <a:cs typeface="Times New Roman" pitchFamily="18" charset="0"/>
              </a:rPr>
              <a:t>Cô</a:t>
            </a:r>
            <a:r>
              <a:rPr lang="en-US" altLang="en-US" sz="3200" dirty="0">
                <a:solidFill>
                  <a:schemeClr val="tx1"/>
                </a:solidFill>
                <a:latin typeface="Times New Roman" pitchFamily="18" charset="0"/>
                <a:cs typeface="Times New Roman" pitchFamily="18" charset="0"/>
              </a:rPr>
              <a:t> </a:t>
            </a:r>
            <a:r>
              <a:rPr lang="en-US" altLang="en-US" sz="3200" dirty="0" err="1">
                <a:solidFill>
                  <a:schemeClr val="tx1"/>
                </a:solidFill>
                <a:latin typeface="Times New Roman" pitchFamily="18" charset="0"/>
                <a:cs typeface="Times New Roman" pitchFamily="18" charset="0"/>
              </a:rPr>
              <a:t>bé</a:t>
            </a:r>
            <a:r>
              <a:rPr lang="en-US" altLang="en-US" sz="3200" dirty="0">
                <a:solidFill>
                  <a:schemeClr val="tx1"/>
                </a:solidFill>
                <a:latin typeface="Times New Roman" pitchFamily="18" charset="0"/>
                <a:cs typeface="Times New Roman" pitchFamily="18" charset="0"/>
              </a:rPr>
              <a:t> </a:t>
            </a:r>
            <a:r>
              <a:rPr lang="en-US" altLang="en-US" sz="3200" dirty="0" err="1">
                <a:solidFill>
                  <a:schemeClr val="tx1"/>
                </a:solidFill>
                <a:latin typeface="Times New Roman" pitchFamily="18" charset="0"/>
                <a:cs typeface="Times New Roman" pitchFamily="18" charset="0"/>
              </a:rPr>
              <a:t>bán</a:t>
            </a:r>
            <a:r>
              <a:rPr lang="en-US" altLang="en-US" sz="3200" dirty="0">
                <a:solidFill>
                  <a:schemeClr val="tx1"/>
                </a:solidFill>
                <a:latin typeface="Times New Roman" pitchFamily="18" charset="0"/>
                <a:cs typeface="Times New Roman" pitchFamily="18" charset="0"/>
              </a:rPr>
              <a:t> </a:t>
            </a:r>
            <a:r>
              <a:rPr lang="en-US" altLang="en-US" sz="3200" dirty="0" err="1">
                <a:solidFill>
                  <a:schemeClr val="tx1"/>
                </a:solidFill>
                <a:latin typeface="Times New Roman" pitchFamily="18" charset="0"/>
                <a:cs typeface="Times New Roman" pitchFamily="18" charset="0"/>
              </a:rPr>
              <a:t>diêm</a:t>
            </a:r>
            <a:r>
              <a:rPr lang="en-US" altLang="en-US" sz="3200" dirty="0">
                <a:solidFill>
                  <a:schemeClr val="tx1"/>
                </a:solidFill>
                <a:latin typeface="Times New Roman" pitchFamily="18" charset="0"/>
                <a:cs typeface="Times New Roman" pitchFamily="18" charset="0"/>
              </a:rPr>
              <a:t>”</a:t>
            </a:r>
          </a:p>
        </p:txBody>
      </p:sp>
      <p:sp>
        <p:nvSpPr>
          <p:cNvPr id="32" name="Google Shape;862;p38">
            <a:extLst>
              <a:ext uri="{FF2B5EF4-FFF2-40B4-BE49-F238E27FC236}">
                <a16:creationId xmlns:a16="http://schemas.microsoft.com/office/drawing/2014/main" id="{AD12C882-CC6A-4C74-BB1E-41A439E121F2}"/>
              </a:ext>
            </a:extLst>
          </p:cNvPr>
          <p:cNvSpPr/>
          <p:nvPr/>
        </p:nvSpPr>
        <p:spPr>
          <a:xfrm>
            <a:off x="3466559" y="1187954"/>
            <a:ext cx="857797" cy="857797"/>
          </a:xfrm>
          <a:prstGeom prst="ellipse">
            <a:avLst/>
          </a:prstGeom>
          <a:solidFill>
            <a:srgbClr val="EA9999">
              <a:alpha val="285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pic>
        <p:nvPicPr>
          <p:cNvPr id="45" name="Picture 44">
            <a:extLst>
              <a:ext uri="{FF2B5EF4-FFF2-40B4-BE49-F238E27FC236}">
                <a16:creationId xmlns:a16="http://schemas.microsoft.com/office/drawing/2014/main" id="{5A00CC8E-FA86-4BD5-B6FE-8A89E51B987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972"/>
          <a:stretch/>
        </p:blipFill>
        <p:spPr>
          <a:xfrm>
            <a:off x="430946" y="5191484"/>
            <a:ext cx="1334354" cy="1121228"/>
          </a:xfrm>
          <a:prstGeom prst="rect">
            <a:avLst/>
          </a:prstGeom>
        </p:spPr>
      </p:pic>
      <p:pic>
        <p:nvPicPr>
          <p:cNvPr id="46" name="Picture 45">
            <a:extLst>
              <a:ext uri="{FF2B5EF4-FFF2-40B4-BE49-F238E27FC236}">
                <a16:creationId xmlns:a16="http://schemas.microsoft.com/office/drawing/2014/main" id="{D60755E6-4A3B-4423-8E2E-D604266B29A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440" r="49040" b="17969"/>
          <a:stretch/>
        </p:blipFill>
        <p:spPr>
          <a:xfrm>
            <a:off x="1756471" y="3227603"/>
            <a:ext cx="898468" cy="1244599"/>
          </a:xfrm>
          <a:prstGeom prst="rect">
            <a:avLst/>
          </a:prstGeom>
        </p:spPr>
      </p:pic>
      <p:pic>
        <p:nvPicPr>
          <p:cNvPr id="47" name="Picture 46">
            <a:extLst>
              <a:ext uri="{FF2B5EF4-FFF2-40B4-BE49-F238E27FC236}">
                <a16:creationId xmlns:a16="http://schemas.microsoft.com/office/drawing/2014/main" id="{46390E37-DE07-4617-94D6-41FB348AFC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57755" y="1305094"/>
            <a:ext cx="1443006" cy="1443006"/>
          </a:xfrm>
          <a:prstGeom prst="rect">
            <a:avLst/>
          </a:prstGeom>
        </p:spPr>
      </p:pic>
      <p:pic>
        <p:nvPicPr>
          <p:cNvPr id="48" name="Picture 2" descr="C:\Users\Khaikv\Pictures\co_be_ban_diem.jpg">
            <a:extLst>
              <a:ext uri="{FF2B5EF4-FFF2-40B4-BE49-F238E27FC236}">
                <a16:creationId xmlns:a16="http://schemas.microsoft.com/office/drawing/2014/main" id="{579FBA95-FE12-4795-93F8-15C8D0D3A0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83576" y="3192817"/>
            <a:ext cx="3056211" cy="3586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681395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14:bounceEnd="50000">
                                          <p:cBhvr additive="base">
                                            <p:cTn id="14"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randombar(horizontal)">
                                          <p:cBhvr>
                                            <p:cTn id="24" dur="500"/>
                                            <p:tgtEl>
                                              <p:spTgt spid="47"/>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randombar(horizontal)">
                                          <p:cBhvr>
                                            <p:cTn id="27" dur="500"/>
                                            <p:tgtEl>
                                              <p:spTgt spid="32"/>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randombar(horizontal)">
                                          <p:cBhvr>
                                            <p:cTn id="30" dur="500"/>
                                            <p:tgtEl>
                                              <p:spTgt spid="25"/>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randombar(horizontal)">
                                          <p:cBhvr>
                                            <p:cTn id="33" dur="5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randombar(horizontal)">
                                          <p:cBhvr>
                                            <p:cTn id="38" dur="500"/>
                                            <p:tgtEl>
                                              <p:spTgt spid="48"/>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randombar(horizontal)">
                                          <p:cBhvr>
                                            <p:cTn id="43" dur="500"/>
                                            <p:tgtEl>
                                              <p:spTgt spid="46"/>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randombar(horizontal)">
                                          <p:cBhvr>
                                            <p:cTn id="46" dur="500"/>
                                            <p:tgtEl>
                                              <p:spTgt spid="28"/>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randombar(horizontal)">
                                          <p:cBhvr>
                                            <p:cTn id="49" dur="500"/>
                                            <p:tgtEl>
                                              <p:spTgt spid="26"/>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randombar(horizontal)">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randombar(horizontal)">
                                          <p:cBhvr>
                                            <p:cTn id="57" dur="500"/>
                                            <p:tgtEl>
                                              <p:spTgt spid="45"/>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randombar(horizontal)">
                                          <p:cBhvr>
                                            <p:cTn id="60" dur="500"/>
                                            <p:tgtEl>
                                              <p:spTgt spid="30"/>
                                            </p:tgtEl>
                                          </p:cBhvr>
                                        </p:animEffect>
                                      </p:childTnLst>
                                    </p:cTn>
                                  </p:par>
                                  <p:par>
                                    <p:cTn id="61" presetID="14" presetClass="entr" presetSubtype="10" fill="hold" grpId="0"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randombar(horizontal)">
                                          <p:cBhvr>
                                            <p:cTn id="63" dur="500"/>
                                            <p:tgtEl>
                                              <p:spTgt spid="27"/>
                                            </p:tgtEl>
                                          </p:cBhvr>
                                        </p:animEffect>
                                      </p:childTnLst>
                                    </p:cTn>
                                  </p:par>
                                  <p:par>
                                    <p:cTn id="64" presetID="14" presetClass="entr" presetSubtype="10" fill="hold" grpId="0" nodeType="with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randombar(horizontal)">
                                          <p:cBhvr>
                                            <p:cTn id="6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24" grpId="0" animBg="1"/>
          <p:bldP spid="25" grpId="0" animBg="1"/>
          <p:bldP spid="26" grpId="0"/>
          <p:bldP spid="27" grpId="0"/>
          <p:bldP spid="28" grpId="0" animBg="1"/>
          <p:bldP spid="29" grpId="0" animBg="1"/>
          <p:bldP spid="30" grpId="0" animBg="1"/>
          <p:bldP spid="31" grpId="0"/>
          <p:bldP spid="3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randombar(horizontal)">
                                          <p:cBhvr>
                                            <p:cTn id="24" dur="500"/>
                                            <p:tgtEl>
                                              <p:spTgt spid="47"/>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randombar(horizontal)">
                                          <p:cBhvr>
                                            <p:cTn id="27" dur="500"/>
                                            <p:tgtEl>
                                              <p:spTgt spid="32"/>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randombar(horizontal)">
                                          <p:cBhvr>
                                            <p:cTn id="30" dur="500"/>
                                            <p:tgtEl>
                                              <p:spTgt spid="25"/>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randombar(horizontal)">
                                          <p:cBhvr>
                                            <p:cTn id="33" dur="5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randombar(horizontal)">
                                          <p:cBhvr>
                                            <p:cTn id="38" dur="500"/>
                                            <p:tgtEl>
                                              <p:spTgt spid="48"/>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randombar(horizontal)">
                                          <p:cBhvr>
                                            <p:cTn id="43" dur="500"/>
                                            <p:tgtEl>
                                              <p:spTgt spid="46"/>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randombar(horizontal)">
                                          <p:cBhvr>
                                            <p:cTn id="46" dur="500"/>
                                            <p:tgtEl>
                                              <p:spTgt spid="28"/>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randombar(horizontal)">
                                          <p:cBhvr>
                                            <p:cTn id="49" dur="500"/>
                                            <p:tgtEl>
                                              <p:spTgt spid="26"/>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randombar(horizontal)">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randombar(horizontal)">
                                          <p:cBhvr>
                                            <p:cTn id="57" dur="500"/>
                                            <p:tgtEl>
                                              <p:spTgt spid="45"/>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randombar(horizontal)">
                                          <p:cBhvr>
                                            <p:cTn id="60" dur="500"/>
                                            <p:tgtEl>
                                              <p:spTgt spid="30"/>
                                            </p:tgtEl>
                                          </p:cBhvr>
                                        </p:animEffect>
                                      </p:childTnLst>
                                    </p:cTn>
                                  </p:par>
                                  <p:par>
                                    <p:cTn id="61" presetID="14" presetClass="entr" presetSubtype="10" fill="hold" grpId="0"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randombar(horizontal)">
                                          <p:cBhvr>
                                            <p:cTn id="63" dur="500"/>
                                            <p:tgtEl>
                                              <p:spTgt spid="27"/>
                                            </p:tgtEl>
                                          </p:cBhvr>
                                        </p:animEffect>
                                      </p:childTnLst>
                                    </p:cTn>
                                  </p:par>
                                  <p:par>
                                    <p:cTn id="64" presetID="14" presetClass="entr" presetSubtype="10" fill="hold" grpId="0" nodeType="with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randombar(horizontal)">
                                          <p:cBhvr>
                                            <p:cTn id="6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24" grpId="0" animBg="1"/>
          <p:bldP spid="25" grpId="0" animBg="1"/>
          <p:bldP spid="26" grpId="0"/>
          <p:bldP spid="27" grpId="0"/>
          <p:bldP spid="28" grpId="0" animBg="1"/>
          <p:bldP spid="29" grpId="0" animBg="1"/>
          <p:bldP spid="30" grpId="0" animBg="1"/>
          <p:bldP spid="31" grpId="0"/>
          <p:bldP spid="32"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D9BC2546-5418-4BB4-9240-214D6553F407}"/>
              </a:ext>
            </a:extLst>
          </p:cNvPr>
          <p:cNvSpPr txBox="1"/>
          <p:nvPr/>
        </p:nvSpPr>
        <p:spPr>
          <a:xfrm rot="16200000" flipH="1">
            <a:off x="-596895" y="2384405"/>
            <a:ext cx="3196231" cy="923330"/>
          </a:xfrm>
          <a:prstGeom prst="rect">
            <a:avLst/>
          </a:prstGeom>
          <a:noFill/>
        </p:spPr>
        <p:txBody>
          <a:bodyPr wrap="square" rtlCol="0">
            <a:spAutoFit/>
          </a:bodyPr>
          <a:lstStyle/>
          <a:p>
            <a:pPr algn="ctr"/>
            <a:r>
              <a:rPr lang="en-SG" sz="5400" b="1" dirty="0" err="1">
                <a:solidFill>
                  <a:srgbClr val="FF0000"/>
                </a:solidFill>
                <a:latin typeface="Times New Roman" pitchFamily="18" charset="0"/>
                <a:cs typeface="Times New Roman" pitchFamily="18" charset="0"/>
              </a:rPr>
              <a:t>Bố</a:t>
            </a:r>
            <a:r>
              <a:rPr lang="en-SG" sz="5400" b="1" dirty="0">
                <a:solidFill>
                  <a:srgbClr val="FF0000"/>
                </a:solidFill>
                <a:latin typeface="Times New Roman" pitchFamily="18" charset="0"/>
                <a:cs typeface="Times New Roman" pitchFamily="18" charset="0"/>
              </a:rPr>
              <a:t> </a:t>
            </a:r>
            <a:r>
              <a:rPr lang="en-SG" sz="5400" b="1" dirty="0" err="1">
                <a:solidFill>
                  <a:srgbClr val="FF0000"/>
                </a:solidFill>
                <a:latin typeface="Times New Roman" pitchFamily="18" charset="0"/>
                <a:cs typeface="Times New Roman" pitchFamily="18" charset="0"/>
              </a:rPr>
              <a:t>cục</a:t>
            </a:r>
            <a:endParaRPr lang="en-SG" sz="5400" b="1" dirty="0">
              <a:solidFill>
                <a:srgbClr val="FF0000"/>
              </a:solidFill>
              <a:latin typeface="Times New Roman" pitchFamily="18" charset="0"/>
              <a:cs typeface="Times New Roman" pitchFamily="18" charset="0"/>
            </a:endParaRPr>
          </a:p>
        </p:txBody>
      </p:sp>
      <p:sp>
        <p:nvSpPr>
          <p:cNvPr id="8" name="Google Shape;244;p30">
            <a:extLst>
              <a:ext uri="{FF2B5EF4-FFF2-40B4-BE49-F238E27FC236}">
                <a16:creationId xmlns:a16="http://schemas.microsoft.com/office/drawing/2014/main" id="{6E22A5DA-7275-4825-955C-3D853011CBAE}"/>
              </a:ext>
            </a:extLst>
          </p:cNvPr>
          <p:cNvSpPr/>
          <p:nvPr/>
        </p:nvSpPr>
        <p:spPr>
          <a:xfrm>
            <a:off x="8767582" y="1739895"/>
            <a:ext cx="2923827" cy="3523075"/>
          </a:xfrm>
          <a:prstGeom prst="rect">
            <a:avLst/>
          </a:prstGeom>
          <a:noFill/>
          <a:ln w="19050" cap="flat" cmpd="sng">
            <a:solidFill>
              <a:srgbClr val="A1C448"/>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0" name="Google Shape;246;p30">
            <a:extLst>
              <a:ext uri="{FF2B5EF4-FFF2-40B4-BE49-F238E27FC236}">
                <a16:creationId xmlns:a16="http://schemas.microsoft.com/office/drawing/2014/main" id="{6E021629-724F-4674-A1E6-489E608588E6}"/>
              </a:ext>
            </a:extLst>
          </p:cNvPr>
          <p:cNvSpPr/>
          <p:nvPr/>
        </p:nvSpPr>
        <p:spPr>
          <a:xfrm>
            <a:off x="2007821" y="1739894"/>
            <a:ext cx="2923827" cy="3523075"/>
          </a:xfrm>
          <a:prstGeom prst="rect">
            <a:avLst/>
          </a:prstGeom>
          <a:noFill/>
          <a:ln w="19050" cap="flat" cmpd="sng">
            <a:solidFill>
              <a:srgbClr val="A1C448"/>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1" name="Google Shape;247;p30">
            <a:extLst>
              <a:ext uri="{FF2B5EF4-FFF2-40B4-BE49-F238E27FC236}">
                <a16:creationId xmlns:a16="http://schemas.microsoft.com/office/drawing/2014/main" id="{21860E7A-0322-4951-8303-22B940C50756}"/>
              </a:ext>
            </a:extLst>
          </p:cNvPr>
          <p:cNvSpPr/>
          <p:nvPr/>
        </p:nvSpPr>
        <p:spPr>
          <a:xfrm>
            <a:off x="5389700" y="496308"/>
            <a:ext cx="2923827" cy="3523075"/>
          </a:xfrm>
          <a:prstGeom prst="rect">
            <a:avLst/>
          </a:prstGeom>
          <a:noFill/>
          <a:ln w="19050" cap="flat" cmpd="sng">
            <a:solidFill>
              <a:srgbClr val="A1C448"/>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pic>
        <p:nvPicPr>
          <p:cNvPr id="4" name="Picture 3">
            <a:extLst>
              <a:ext uri="{FF2B5EF4-FFF2-40B4-BE49-F238E27FC236}">
                <a16:creationId xmlns:a16="http://schemas.microsoft.com/office/drawing/2014/main" id="{CE3A3155-85AA-4A7D-A06F-999A7D21CA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1482" y="3464467"/>
            <a:ext cx="1356533" cy="1959437"/>
          </a:xfrm>
          <a:prstGeom prst="rect">
            <a:avLst/>
          </a:prstGeom>
        </p:spPr>
      </p:pic>
      <p:sp>
        <p:nvSpPr>
          <p:cNvPr id="5" name="Rectangle 4">
            <a:extLst>
              <a:ext uri="{FF2B5EF4-FFF2-40B4-BE49-F238E27FC236}">
                <a16:creationId xmlns:a16="http://schemas.microsoft.com/office/drawing/2014/main" id="{AB4FBF11-2C66-452A-8933-00C5961073A4}"/>
              </a:ext>
            </a:extLst>
          </p:cNvPr>
          <p:cNvSpPr/>
          <p:nvPr/>
        </p:nvSpPr>
        <p:spPr>
          <a:xfrm>
            <a:off x="2073198" y="2558196"/>
            <a:ext cx="2807268" cy="2554545"/>
          </a:xfrm>
          <a:prstGeom prst="rect">
            <a:avLst/>
          </a:prstGeom>
        </p:spPr>
        <p:txBody>
          <a:bodyPr wrap="square">
            <a:spAutoFit/>
          </a:bodyPr>
          <a:lstStyle/>
          <a:p>
            <a:pPr algn="ctr">
              <a:defRPr/>
            </a:pPr>
            <a:r>
              <a:rPr lang="en-US" sz="3200" b="1" dirty="0" err="1">
                <a:latin typeface="Times New Roman" pitchFamily="18" charset="0"/>
                <a:cs typeface="Times New Roman" pitchFamily="18" charset="0"/>
              </a:rPr>
              <a:t>Phần</a:t>
            </a:r>
            <a:r>
              <a:rPr lang="en-US" sz="3200" b="1" dirty="0">
                <a:latin typeface="Times New Roman" pitchFamily="18" charset="0"/>
                <a:cs typeface="Times New Roman" pitchFamily="18" charset="0"/>
              </a:rPr>
              <a:t> 1: </a:t>
            </a:r>
            <a:r>
              <a:rPr lang="en-US" sz="3200" b="1" dirty="0" err="1">
                <a:latin typeface="Times New Roman" pitchFamily="18" charset="0"/>
                <a:cs typeface="Times New Roman" pitchFamily="18" charset="0"/>
              </a:rPr>
              <a:t>Từ</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đầu</a:t>
            </a:r>
            <a:r>
              <a:rPr lang="en-US" sz="3200" b="1" dirty="0">
                <a:latin typeface="Times New Roman" pitchFamily="18" charset="0"/>
                <a:cs typeface="Times New Roman" pitchFamily="18" charset="0"/>
              </a:rPr>
              <a:t> …</a:t>
            </a:r>
            <a:r>
              <a:rPr lang="en-US" sz="3200" b="1" dirty="0">
                <a:latin typeface="Times New Roman" pitchFamily="18" charset="0"/>
                <a:cs typeface="Times New Roman" pitchFamily="18" charset="0"/>
                <a:sym typeface="Wingdings" panose="05000000000000000000" pitchFamily="2" charset="2"/>
              </a:rPr>
              <a:t> </a:t>
            </a:r>
            <a:r>
              <a:rPr lang="en-US" sz="3200" b="1" dirty="0" err="1">
                <a:latin typeface="Times New Roman" pitchFamily="18" charset="0"/>
                <a:cs typeface="Times New Roman" pitchFamily="18" charset="0"/>
              </a:rPr>
              <a:t>Cứng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đờ</a:t>
            </a:r>
            <a:r>
              <a:rPr lang="en-US" sz="3200" b="1" dirty="0">
                <a:latin typeface="Times New Roman" pitchFamily="18" charset="0"/>
                <a:cs typeface="Times New Roman" pitchFamily="18" charset="0"/>
              </a:rPr>
              <a:t> ra: </a:t>
            </a:r>
            <a:r>
              <a:rPr lang="en-US" sz="3200" dirty="0" err="1">
                <a:latin typeface="Times New Roman" pitchFamily="18" charset="0"/>
                <a:cs typeface="Times New Roman" pitchFamily="18" charset="0"/>
              </a:rPr>
              <a:t>Hoàn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cảnh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cô</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diêm</a:t>
            </a:r>
            <a:r>
              <a:rPr lang="en-US" sz="3200" dirty="0">
                <a:latin typeface="Times New Roman" pitchFamily="18" charset="0"/>
                <a:cs typeface="Times New Roman" pitchFamily="18" charset="0"/>
              </a:rPr>
              <a:t>      </a:t>
            </a:r>
          </a:p>
        </p:txBody>
      </p:sp>
      <p:sp>
        <p:nvSpPr>
          <p:cNvPr id="6" name="Rectangle 5">
            <a:extLst>
              <a:ext uri="{FF2B5EF4-FFF2-40B4-BE49-F238E27FC236}">
                <a16:creationId xmlns:a16="http://schemas.microsoft.com/office/drawing/2014/main" id="{0B11A97C-8FEB-434C-9814-03CA0869573C}"/>
              </a:ext>
            </a:extLst>
          </p:cNvPr>
          <p:cNvSpPr/>
          <p:nvPr/>
        </p:nvSpPr>
        <p:spPr>
          <a:xfrm>
            <a:off x="5411103" y="572185"/>
            <a:ext cx="2873969" cy="3046988"/>
          </a:xfrm>
          <a:prstGeom prst="rect">
            <a:avLst/>
          </a:prstGeom>
        </p:spPr>
        <p:txBody>
          <a:bodyPr wrap="square">
            <a:spAutoFit/>
          </a:bodyPr>
          <a:lstStyle/>
          <a:p>
            <a:pPr algn="ctr">
              <a:defRPr/>
            </a:pPr>
            <a:r>
              <a:rPr lang="en-US" sz="3200" b="1" dirty="0" err="1">
                <a:latin typeface="Times New Roman" pitchFamily="18" charset="0"/>
                <a:cs typeface="Times New Roman" pitchFamily="18" charset="0"/>
              </a:rPr>
              <a:t>Phần</a:t>
            </a:r>
            <a:r>
              <a:rPr lang="en-US" sz="3200" b="1" dirty="0">
                <a:latin typeface="Times New Roman" pitchFamily="18" charset="0"/>
                <a:cs typeface="Times New Roman" pitchFamily="18" charset="0"/>
              </a:rPr>
              <a:t> 2: </a:t>
            </a:r>
            <a:r>
              <a:rPr lang="en-US" sz="3200" b="1" dirty="0" err="1">
                <a:latin typeface="Times New Roman" pitchFamily="18" charset="0"/>
                <a:cs typeface="Times New Roman" pitchFamily="18" charset="0"/>
              </a:rPr>
              <a:t>Tiếp</a:t>
            </a:r>
            <a:r>
              <a:rPr lang="en-US" sz="3200" b="1" dirty="0">
                <a:latin typeface="Times New Roman" pitchFamily="18" charset="0"/>
                <a:cs typeface="Times New Roman" pitchFamily="18" charset="0"/>
              </a:rPr>
              <a:t> … </a:t>
            </a:r>
            <a:r>
              <a:rPr lang="en-US" sz="3200" b="1" dirty="0" err="1">
                <a:latin typeface="Times New Roman" pitchFamily="18" charset="0"/>
                <a:cs typeface="Times New Roman" pitchFamily="18" charset="0"/>
              </a:rPr>
              <a:t>chầu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thượng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đế</a:t>
            </a:r>
            <a:r>
              <a:rPr lang="en-US" sz="3200" b="1" dirty="0">
                <a:latin typeface="Times New Roman" pitchFamily="18" charset="0"/>
                <a:cs typeface="Times New Roman" pitchFamily="18" charset="0"/>
              </a:rPr>
              <a:t> : </a:t>
            </a:r>
            <a:r>
              <a:rPr lang="en-US" sz="3200" dirty="0" err="1">
                <a:latin typeface="Times New Roman" pitchFamily="18" charset="0"/>
                <a:cs typeface="Times New Roman" pitchFamily="18" charset="0"/>
              </a:rPr>
              <a:t>Những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quẹt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diêm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tưởng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cô</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bé</a:t>
            </a:r>
            <a:endParaRPr lang="en-US" sz="3200" dirty="0">
              <a:latin typeface="Times New Roman" pitchFamily="18" charset="0"/>
              <a:cs typeface="Times New Roman" pitchFamily="18" charset="0"/>
            </a:endParaRPr>
          </a:p>
        </p:txBody>
      </p:sp>
      <p:sp>
        <p:nvSpPr>
          <p:cNvPr id="7" name="Rectangle 6">
            <a:extLst>
              <a:ext uri="{FF2B5EF4-FFF2-40B4-BE49-F238E27FC236}">
                <a16:creationId xmlns:a16="http://schemas.microsoft.com/office/drawing/2014/main" id="{6D93E120-C5AB-4670-9687-811CAE21F718}"/>
              </a:ext>
            </a:extLst>
          </p:cNvPr>
          <p:cNvSpPr/>
          <p:nvPr/>
        </p:nvSpPr>
        <p:spPr>
          <a:xfrm>
            <a:off x="8822248" y="2822277"/>
            <a:ext cx="2823652" cy="2062103"/>
          </a:xfrm>
          <a:prstGeom prst="rect">
            <a:avLst/>
          </a:prstGeom>
        </p:spPr>
        <p:txBody>
          <a:bodyPr wrap="square">
            <a:spAutoFit/>
          </a:bodyPr>
          <a:lstStyle/>
          <a:p>
            <a:pPr algn="ctr">
              <a:defRPr/>
            </a:pPr>
            <a:r>
              <a:rPr lang="en-US" sz="3200" b="1" dirty="0" err="1">
                <a:latin typeface="Times New Roman" pitchFamily="18" charset="0"/>
                <a:cs typeface="Times New Roman" pitchFamily="18" charset="0"/>
              </a:rPr>
              <a:t>Phần</a:t>
            </a:r>
            <a:r>
              <a:rPr lang="en-US" sz="3200" b="1" dirty="0">
                <a:latin typeface="Times New Roman" pitchFamily="18" charset="0"/>
                <a:cs typeface="Times New Roman" pitchFamily="18" charset="0"/>
              </a:rPr>
              <a:t> 3: </a:t>
            </a:r>
            <a:r>
              <a:rPr lang="en-US" sz="3200" b="1" dirty="0" err="1">
                <a:latin typeface="Times New Roman" pitchFamily="18" charset="0"/>
                <a:cs typeface="Times New Roman" pitchFamily="18" charset="0"/>
              </a:rPr>
              <a:t>Còn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lại</a:t>
            </a:r>
            <a:r>
              <a:rPr lang="en-US" sz="3200" b="1" dirty="0">
                <a:latin typeface="Times New Roman" pitchFamily="18" charset="0"/>
                <a:cs typeface="Times New Roman" pitchFamily="18" charset="0"/>
              </a:rPr>
              <a:t>: </a:t>
            </a:r>
            <a:r>
              <a:rPr lang="en-US" sz="3200" dirty="0" err="1">
                <a:latin typeface="Times New Roman" pitchFamily="18" charset="0"/>
                <a:cs typeface="Times New Roman" pitchFamily="18" charset="0"/>
              </a:rPr>
              <a:t>Cái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cô</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diêm</a:t>
            </a:r>
            <a:endParaRPr lang="en-SG" sz="3200" dirty="0">
              <a:latin typeface="Times New Roman" pitchFamily="18" charset="0"/>
              <a:cs typeface="Times New Roman" pitchFamily="18" charset="0"/>
            </a:endParaRPr>
          </a:p>
        </p:txBody>
      </p:sp>
      <p:pic>
        <p:nvPicPr>
          <p:cNvPr id="1026" name="Picture 2" descr="SÃ¡ch - Truyá»n cá» tÃ­ch tháº¿ giá»i hay nháº¥t - CÃ´ bÃ© bÃ¡n diÃªm | Shopee ...">
            <a:extLst>
              <a:ext uri="{FF2B5EF4-FFF2-40B4-BE49-F238E27FC236}">
                <a16:creationId xmlns:a16="http://schemas.microsoft.com/office/drawing/2014/main" id="{71ABBE21-4DD1-41AF-B711-491BCD45E7C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0556" y1="55556" x2="28667" y2="58000"/>
                        <a14:foregroundMark x1="28667" y1="58000" x2="30333" y2="59778"/>
                        <a14:foregroundMark x1="58889" y1="55889" x2="57556" y2="54111"/>
                        <a14:foregroundMark x1="61111" y1="45333" x2="59444" y2="47556"/>
                        <a14:foregroundMark x1="43556" y1="31667" x2="38667" y2="33111"/>
                        <a14:backgroundMark x1="65333" y1="52556" x2="71000" y2="44333"/>
                        <a14:backgroundMark x1="71000" y1="44333" x2="67889" y2="37444"/>
                        <a14:backgroundMark x1="67889" y1="37444" x2="60889" y2="37556"/>
                        <a14:backgroundMark x1="60889" y1="37556" x2="58667" y2="39111"/>
                        <a14:backgroundMark x1="55556" y1="49667" x2="55556" y2="40889"/>
                        <a14:backgroundMark x1="20778" y1="43000" x2="22000" y2="34889"/>
                        <a14:backgroundMark x1="22000" y1="34889" x2="27778" y2="28556"/>
                        <a14:backgroundMark x1="27778" y1="28556" x2="35667" y2="24667"/>
                        <a14:backgroundMark x1="35667" y1="24667" x2="43000" y2="25000"/>
                        <a14:backgroundMark x1="43000" y1="25000" x2="47222" y2="27778"/>
                        <a14:backgroundMark x1="25222" y1="39222" x2="23444" y2="48333"/>
                        <a14:backgroundMark x1="23444" y1="48333" x2="23222" y2="41444"/>
                        <a14:backgroundMark x1="23222" y1="41444" x2="24444" y2="39778"/>
                      </a14:backgroundRemoval>
                    </a14:imgEffect>
                  </a14:imgLayer>
                </a14:imgProps>
              </a:ext>
              <a:ext uri="{28A0092B-C50C-407E-A947-70E740481C1C}">
                <a14:useLocalDpi xmlns:a14="http://schemas.microsoft.com/office/drawing/2010/main" val="0"/>
              </a:ext>
            </a:extLst>
          </a:blip>
          <a:srcRect/>
          <a:stretch>
            <a:fillRect/>
          </a:stretch>
        </p:blipFill>
        <p:spPr bwMode="auto">
          <a:xfrm>
            <a:off x="2355404" y="2425"/>
            <a:ext cx="2717800" cy="2717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Ã´ng Äiá»p vÃ  Ã½ nghÄ©a truyá»n CÃ´ bÃ© bÃ¡n diÃªm">
            <a:extLst>
              <a:ext uri="{FF2B5EF4-FFF2-40B4-BE49-F238E27FC236}">
                <a16:creationId xmlns:a16="http://schemas.microsoft.com/office/drawing/2014/main" id="{75A76121-77C4-4BC2-AE89-BB583BE4A34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480" t="43923" r="63911" b="694"/>
          <a:stretch/>
        </p:blipFill>
        <p:spPr bwMode="auto">
          <a:xfrm>
            <a:off x="9172824" y="784602"/>
            <a:ext cx="2022710" cy="191058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045DC43D-A71F-4068-98B7-A73C2B9D38BB}"/>
              </a:ext>
            </a:extLst>
          </p:cNvPr>
          <p:cNvSpPr txBox="1"/>
          <p:nvPr/>
        </p:nvSpPr>
        <p:spPr>
          <a:xfrm>
            <a:off x="729358" y="5966762"/>
            <a:ext cx="11717912" cy="658642"/>
          </a:xfrm>
          <a:prstGeom prst="rect">
            <a:avLst/>
          </a:prstGeom>
          <a:noFill/>
        </p:spPr>
        <p:txBody>
          <a:bodyPr wrap="square">
            <a:spAutoFit/>
          </a:bodyPr>
          <a:lstStyle/>
          <a:p>
            <a:pPr algn="just">
              <a:lnSpc>
                <a:spcPct val="115000"/>
              </a:lnSpc>
              <a:spcAft>
                <a:spcPts val="1000"/>
              </a:spcAft>
            </a:pPr>
            <a:r>
              <a:rPr lang="en-US" sz="3200" b="1" dirty="0">
                <a:solidFill>
                  <a:srgbClr val="0070C0"/>
                </a:solidFill>
                <a:effectLst/>
                <a:latin typeface="Times New Roman" pitchFamily="18" charset="0"/>
                <a:ea typeface="Calibri" panose="020F0502020204030204" pitchFamily="34" charset="0"/>
                <a:cs typeface="Times New Roman" pitchFamily="18" charset="0"/>
                <a:sym typeface="Wingdings" panose="05000000000000000000" pitchFamily="2" charset="2"/>
              </a:rPr>
              <a:t></a:t>
            </a:r>
            <a:r>
              <a:rPr lang="vi-VN" sz="3200" b="1" dirty="0">
                <a:solidFill>
                  <a:srgbClr val="0070C0"/>
                </a:solidFill>
                <a:effectLst/>
                <a:latin typeface="Times New Roman" pitchFamily="18" charset="0"/>
                <a:ea typeface="Calibri" panose="020F0502020204030204" pitchFamily="34" charset="0"/>
                <a:cs typeface="Times New Roman" pitchFamily="18" charset="0"/>
              </a:rPr>
              <a:t> Bố cục 3 phần mạch lạc, hợp lý</a:t>
            </a:r>
            <a:r>
              <a:rPr lang="en-US" sz="3200" b="1" dirty="0">
                <a:solidFill>
                  <a:srgbClr val="0070C0"/>
                </a:solidFill>
                <a:effectLst/>
                <a:latin typeface="Times New Roman" pitchFamily="18" charset="0"/>
                <a:ea typeface="Calibri" panose="020F0502020204030204" pitchFamily="34" charset="0"/>
                <a:cs typeface="Times New Roman" pitchFamily="18" charset="0"/>
              </a:rPr>
              <a:t>;</a:t>
            </a:r>
            <a:r>
              <a:rPr lang="en-US" sz="3200" b="1" i="1" dirty="0">
                <a:solidFill>
                  <a:srgbClr val="0070C0"/>
                </a:solidFill>
                <a:effectLst/>
                <a:latin typeface="Times New Roman" pitchFamily="18" charset="0"/>
                <a:ea typeface="Calibri" panose="020F0502020204030204" pitchFamily="34" charset="0"/>
                <a:cs typeface="Times New Roman" pitchFamily="18" charset="0"/>
              </a:rPr>
              <a:t> </a:t>
            </a:r>
            <a:r>
              <a:rPr lang="vi-VN" sz="3200" b="1" dirty="0">
                <a:solidFill>
                  <a:srgbClr val="0070C0"/>
                </a:solidFill>
                <a:effectLst/>
                <a:latin typeface="Times New Roman" pitchFamily="18" charset="0"/>
                <a:ea typeface="Calibri" panose="020F0502020204030204" pitchFamily="34" charset="0"/>
                <a:cs typeface="Times New Roman" pitchFamily="18" charset="0"/>
              </a:rPr>
              <a:t>Phần 2 là trọng tâm</a:t>
            </a:r>
            <a:endParaRPr lang="en-US" sz="3200" b="1" dirty="0">
              <a:solidFill>
                <a:srgbClr val="0070C0"/>
              </a:solidFill>
              <a:effectLst/>
              <a:latin typeface="Times New Roman"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val="28242870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randombar(horizontal)">
                                      <p:cBhvr>
                                        <p:cTn id="12" dur="500"/>
                                        <p:tgtEl>
                                          <p:spTgt spid="102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randombar(horizontal)">
                                      <p:cBhvr>
                                        <p:cTn id="23" dur="500"/>
                                        <p:tgtEl>
                                          <p:spTgt spid="4"/>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028"/>
                                        </p:tgtEl>
                                        <p:attrNameLst>
                                          <p:attrName>style.visibility</p:attrName>
                                        </p:attrNameLst>
                                      </p:cBhvr>
                                      <p:to>
                                        <p:strVal val="visible"/>
                                      </p:to>
                                    </p:set>
                                    <p:animEffect transition="in" filter="randombar(horizontal)">
                                      <p:cBhvr>
                                        <p:cTn id="34" dur="500"/>
                                        <p:tgtEl>
                                          <p:spTgt spid="1028"/>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randombar(horizontal)">
                                      <p:cBhvr>
                                        <p:cTn id="37" dur="500"/>
                                        <p:tgtEl>
                                          <p:spTgt spid="8"/>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randombar(horizontal)">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arn(inVertical)">
                                      <p:cBhvr>
                                        <p:cTn id="4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8" grpId="0" animBg="1"/>
      <p:bldP spid="10" grpId="0" animBg="1"/>
      <p:bldP spid="11" grpId="0" animBg="1"/>
      <p:bldP spid="5" grpId="0"/>
      <p:bldP spid="6" grpId="0"/>
      <p:bldP spid="7"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060BE4-B2F3-493A-999A-7AE36CE0DE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DB1A51E4-71D8-4268-8DE1-32F73A4B70AC}"/>
              </a:ext>
            </a:extLst>
          </p:cNvPr>
          <p:cNvSpPr txBox="1"/>
          <p:nvPr/>
        </p:nvSpPr>
        <p:spPr>
          <a:xfrm flipH="1">
            <a:off x="1197535" y="2639408"/>
            <a:ext cx="9582081" cy="1446550"/>
          </a:xfrm>
          <a:prstGeom prst="rect">
            <a:avLst/>
          </a:prstGeom>
          <a:noFill/>
        </p:spPr>
        <p:txBody>
          <a:bodyPr wrap="square" rtlCol="0">
            <a:spAutoFit/>
          </a:bodyPr>
          <a:lstStyle/>
          <a:p>
            <a:r>
              <a:rPr lang="en-US" sz="8800" dirty="0">
                <a:latin typeface="Times New Roman" pitchFamily="18" charset="0"/>
                <a:cs typeface="Times New Roman" pitchFamily="18" charset="0"/>
              </a:rPr>
              <a:t>II. </a:t>
            </a:r>
            <a:r>
              <a:rPr lang="en-US" sz="8800" dirty="0" err="1">
                <a:latin typeface="Times New Roman" pitchFamily="18" charset="0"/>
                <a:cs typeface="Times New Roman" pitchFamily="18" charset="0"/>
              </a:rPr>
              <a:t>Đọc</a:t>
            </a:r>
            <a:r>
              <a:rPr lang="en-US" sz="8800" dirty="0">
                <a:latin typeface="Times New Roman" pitchFamily="18" charset="0"/>
                <a:cs typeface="Times New Roman" pitchFamily="18" charset="0"/>
              </a:rPr>
              <a:t> </a:t>
            </a:r>
            <a:r>
              <a:rPr lang="en-US" sz="8800" dirty="0" err="1">
                <a:latin typeface="Times New Roman" pitchFamily="18" charset="0"/>
                <a:cs typeface="Times New Roman" pitchFamily="18" charset="0"/>
              </a:rPr>
              <a:t>hiểu</a:t>
            </a:r>
            <a:r>
              <a:rPr lang="en-US" sz="8800" dirty="0">
                <a:latin typeface="Times New Roman" pitchFamily="18" charset="0"/>
                <a:cs typeface="Times New Roman" pitchFamily="18" charset="0"/>
              </a:rPr>
              <a:t> </a:t>
            </a:r>
            <a:r>
              <a:rPr lang="en-US" sz="8800" dirty="0" err="1">
                <a:latin typeface="Times New Roman" pitchFamily="18" charset="0"/>
                <a:cs typeface="Times New Roman" pitchFamily="18" charset="0"/>
              </a:rPr>
              <a:t>văn</a:t>
            </a:r>
            <a:r>
              <a:rPr lang="en-US" sz="8800" dirty="0">
                <a:latin typeface="Times New Roman" pitchFamily="18" charset="0"/>
                <a:cs typeface="Times New Roman" pitchFamily="18" charset="0"/>
              </a:rPr>
              <a:t> </a:t>
            </a:r>
            <a:r>
              <a:rPr lang="en-US" sz="8800" dirty="0" err="1">
                <a:latin typeface="Times New Roman" pitchFamily="18" charset="0"/>
                <a:cs typeface="Times New Roman" pitchFamily="18" charset="0"/>
              </a:rPr>
              <a:t>bản</a:t>
            </a:r>
            <a:endParaRPr lang="en-US" sz="8800" dirty="0">
              <a:latin typeface="Times New Roman" pitchFamily="18" charset="0"/>
              <a:cs typeface="Times New Roman" pitchFamily="18" charset="0"/>
            </a:endParaRPr>
          </a:p>
        </p:txBody>
      </p:sp>
    </p:spTree>
    <p:extLst>
      <p:ext uri="{BB962C8B-B14F-4D97-AF65-F5344CB8AC3E}">
        <p14:creationId xmlns:p14="http://schemas.microsoft.com/office/powerpoint/2010/main" val="31465613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BÃ i vÄn máº«u lá»p 8: Ká» láº¡i truyá»n CÃ´ bÃ© bÃ¡n diÃªm vá»i lá»i ká» cá»§a cÃ´ bÃ©">
            <a:extLst>
              <a:ext uri="{FF2B5EF4-FFF2-40B4-BE49-F238E27FC236}">
                <a16:creationId xmlns:a16="http://schemas.microsoft.com/office/drawing/2014/main" id="{A1A2100B-BEA7-4889-8370-0C6869B544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59020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12">
            <a:extLst>
              <a:ext uri="{FF2B5EF4-FFF2-40B4-BE49-F238E27FC236}">
                <a16:creationId xmlns:a16="http://schemas.microsoft.com/office/drawing/2014/main" id="{D0606C25-A3B3-4FBF-B283-BC33A18CAF42}"/>
              </a:ext>
            </a:extLst>
          </p:cNvPr>
          <p:cNvSpPr txBox="1"/>
          <p:nvPr/>
        </p:nvSpPr>
        <p:spPr bwMode="auto">
          <a:xfrm>
            <a:off x="0" y="5768471"/>
            <a:ext cx="12192000" cy="108952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lnSpc>
                <a:spcPct val="120000"/>
              </a:lnSpc>
              <a:defRPr/>
            </a:pPr>
            <a:r>
              <a:rPr lang="en-US" altLang="ko-KR" sz="5400" dirty="0">
                <a:solidFill>
                  <a:schemeClr val="tx1">
                    <a:lumMod val="75000"/>
                    <a:lumOff val="25000"/>
                  </a:schemeClr>
                </a:solidFill>
                <a:latin typeface="Times New Roman" pitchFamily="18" charset="0"/>
                <a:cs typeface="Times New Roman" pitchFamily="18" charset="0"/>
              </a:rPr>
              <a:t>1. </a:t>
            </a:r>
            <a:r>
              <a:rPr lang="en-US" altLang="ko-KR" sz="5400" b="1" dirty="0" err="1">
                <a:solidFill>
                  <a:schemeClr val="tx1">
                    <a:lumMod val="75000"/>
                    <a:lumOff val="25000"/>
                  </a:schemeClr>
                </a:solidFill>
                <a:latin typeface="Times New Roman" pitchFamily="18" charset="0"/>
                <a:cs typeface="Times New Roman" pitchFamily="18" charset="0"/>
              </a:rPr>
              <a:t>Cảnh</a:t>
            </a:r>
            <a:r>
              <a:rPr lang="en-US" altLang="ko-KR" sz="5400" b="1" dirty="0">
                <a:solidFill>
                  <a:schemeClr val="tx1">
                    <a:lumMod val="75000"/>
                    <a:lumOff val="25000"/>
                  </a:schemeClr>
                </a:solidFill>
                <a:latin typeface="Times New Roman" pitchFamily="18" charset="0"/>
                <a:cs typeface="Times New Roman" pitchFamily="18" charset="0"/>
              </a:rPr>
              <a:t> </a:t>
            </a:r>
            <a:r>
              <a:rPr lang="en-US" altLang="ko-KR" sz="5400" b="1" dirty="0" err="1">
                <a:solidFill>
                  <a:schemeClr val="tx1">
                    <a:lumMod val="75000"/>
                    <a:lumOff val="25000"/>
                  </a:schemeClr>
                </a:solidFill>
                <a:latin typeface="Times New Roman" pitchFamily="18" charset="0"/>
                <a:cs typeface="Times New Roman" pitchFamily="18" charset="0"/>
              </a:rPr>
              <a:t>ngộ</a:t>
            </a:r>
            <a:r>
              <a:rPr lang="en-US" altLang="ko-KR" sz="5400" b="1" dirty="0">
                <a:solidFill>
                  <a:schemeClr val="tx1">
                    <a:lumMod val="75000"/>
                    <a:lumOff val="25000"/>
                  </a:schemeClr>
                </a:solidFill>
                <a:latin typeface="Times New Roman" pitchFamily="18" charset="0"/>
                <a:cs typeface="Times New Roman" pitchFamily="18" charset="0"/>
              </a:rPr>
              <a:t> </a:t>
            </a:r>
            <a:r>
              <a:rPr lang="en-US" altLang="ko-KR" sz="5400" b="1" dirty="0" err="1">
                <a:solidFill>
                  <a:schemeClr val="tx1">
                    <a:lumMod val="75000"/>
                    <a:lumOff val="25000"/>
                  </a:schemeClr>
                </a:solidFill>
                <a:latin typeface="Times New Roman" pitchFamily="18" charset="0"/>
                <a:cs typeface="Times New Roman" pitchFamily="18" charset="0"/>
              </a:rPr>
              <a:t>của</a:t>
            </a:r>
            <a:r>
              <a:rPr lang="en-US" altLang="ko-KR" sz="5400" b="1" dirty="0">
                <a:solidFill>
                  <a:schemeClr val="tx1">
                    <a:lumMod val="75000"/>
                    <a:lumOff val="25000"/>
                  </a:schemeClr>
                </a:solidFill>
                <a:latin typeface="Times New Roman" pitchFamily="18" charset="0"/>
                <a:cs typeface="Times New Roman" pitchFamily="18" charset="0"/>
              </a:rPr>
              <a:t> </a:t>
            </a:r>
            <a:r>
              <a:rPr lang="en-US" altLang="ko-KR" sz="5400" b="1" dirty="0" err="1">
                <a:solidFill>
                  <a:schemeClr val="tx1">
                    <a:lumMod val="75000"/>
                    <a:lumOff val="25000"/>
                  </a:schemeClr>
                </a:solidFill>
                <a:latin typeface="Times New Roman" pitchFamily="18" charset="0"/>
                <a:cs typeface="Times New Roman" pitchFamily="18" charset="0"/>
              </a:rPr>
              <a:t>em</a:t>
            </a:r>
            <a:r>
              <a:rPr lang="en-US" altLang="ko-KR" sz="5400" b="1" dirty="0">
                <a:solidFill>
                  <a:schemeClr val="tx1">
                    <a:lumMod val="75000"/>
                    <a:lumOff val="25000"/>
                  </a:schemeClr>
                </a:solidFill>
                <a:latin typeface="Times New Roman" pitchFamily="18" charset="0"/>
                <a:cs typeface="Times New Roman" pitchFamily="18" charset="0"/>
              </a:rPr>
              <a:t> </a:t>
            </a:r>
            <a:r>
              <a:rPr lang="en-US" altLang="ko-KR" sz="5400" b="1" dirty="0" err="1">
                <a:solidFill>
                  <a:schemeClr val="tx1">
                    <a:lumMod val="75000"/>
                    <a:lumOff val="25000"/>
                  </a:schemeClr>
                </a:solidFill>
                <a:latin typeface="Times New Roman" pitchFamily="18" charset="0"/>
                <a:cs typeface="Times New Roman" pitchFamily="18" charset="0"/>
              </a:rPr>
              <a:t>bé</a:t>
            </a:r>
            <a:r>
              <a:rPr lang="en-US" altLang="ko-KR" sz="5400" b="1" dirty="0">
                <a:solidFill>
                  <a:schemeClr val="tx1">
                    <a:lumMod val="75000"/>
                    <a:lumOff val="25000"/>
                  </a:schemeClr>
                </a:solidFill>
                <a:latin typeface="Times New Roman" pitchFamily="18" charset="0"/>
                <a:cs typeface="Times New Roman" pitchFamily="18" charset="0"/>
              </a:rPr>
              <a:t> </a:t>
            </a:r>
            <a:r>
              <a:rPr lang="en-US" altLang="ko-KR" sz="5400" b="1" dirty="0" err="1">
                <a:solidFill>
                  <a:schemeClr val="tx1">
                    <a:lumMod val="75000"/>
                    <a:lumOff val="25000"/>
                  </a:schemeClr>
                </a:solidFill>
                <a:latin typeface="Times New Roman" pitchFamily="18" charset="0"/>
                <a:cs typeface="Times New Roman" pitchFamily="18" charset="0"/>
              </a:rPr>
              <a:t>bán</a:t>
            </a:r>
            <a:r>
              <a:rPr lang="en-US" altLang="ko-KR" sz="5400" b="1" dirty="0">
                <a:solidFill>
                  <a:schemeClr val="tx1">
                    <a:lumMod val="75000"/>
                    <a:lumOff val="25000"/>
                  </a:schemeClr>
                </a:solidFill>
                <a:latin typeface="Times New Roman" pitchFamily="18" charset="0"/>
                <a:cs typeface="Times New Roman" pitchFamily="18" charset="0"/>
              </a:rPr>
              <a:t> </a:t>
            </a:r>
            <a:r>
              <a:rPr lang="en-US" altLang="ko-KR" sz="5400" b="1" dirty="0" err="1">
                <a:solidFill>
                  <a:schemeClr val="tx1">
                    <a:lumMod val="75000"/>
                    <a:lumOff val="25000"/>
                  </a:schemeClr>
                </a:solidFill>
                <a:latin typeface="Times New Roman" pitchFamily="18" charset="0"/>
                <a:cs typeface="Times New Roman" pitchFamily="18" charset="0"/>
              </a:rPr>
              <a:t>diêm</a:t>
            </a:r>
            <a:endParaRPr lang="ko-KR" altLang="en-US" sz="5400" b="1" dirty="0">
              <a:solidFill>
                <a:schemeClr val="tx1">
                  <a:lumMod val="75000"/>
                  <a:lumOff val="2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8342502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CED7AC4-DCF5-4B71-8394-D791DEB6EB7C}"/>
              </a:ext>
            </a:extLst>
          </p:cNvPr>
          <p:cNvGrpSpPr/>
          <p:nvPr/>
        </p:nvGrpSpPr>
        <p:grpSpPr>
          <a:xfrm>
            <a:off x="-446567" y="489098"/>
            <a:ext cx="12160285" cy="5975497"/>
            <a:chOff x="-446567" y="489098"/>
            <a:chExt cx="12160285" cy="5975497"/>
          </a:xfrm>
        </p:grpSpPr>
        <p:sp>
          <p:nvSpPr>
            <p:cNvPr id="2" name="Oval 1">
              <a:extLst>
                <a:ext uri="{FF2B5EF4-FFF2-40B4-BE49-F238E27FC236}">
                  <a16:creationId xmlns:a16="http://schemas.microsoft.com/office/drawing/2014/main" id="{3897B7F7-29AE-4B53-A332-2550648BFC47}"/>
                </a:ext>
              </a:extLst>
            </p:cNvPr>
            <p:cNvSpPr/>
            <p:nvPr/>
          </p:nvSpPr>
          <p:spPr>
            <a:xfrm>
              <a:off x="1690576" y="489098"/>
              <a:ext cx="9781033" cy="5975497"/>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文本框 19">
              <a:extLst>
                <a:ext uri="{FF2B5EF4-FFF2-40B4-BE49-F238E27FC236}">
                  <a16:creationId xmlns:a16="http://schemas.microsoft.com/office/drawing/2014/main" id="{5C5AE364-6CCB-4770-AF02-47897FA478E8}"/>
                </a:ext>
              </a:extLst>
            </p:cNvPr>
            <p:cNvSpPr txBox="1"/>
            <p:nvPr/>
          </p:nvSpPr>
          <p:spPr>
            <a:xfrm>
              <a:off x="3344517" y="2578387"/>
              <a:ext cx="8369201" cy="2585323"/>
            </a:xfrm>
            <a:prstGeom prst="rect">
              <a:avLst/>
            </a:prstGeom>
            <a:noFill/>
          </p:spPr>
          <p:txBody>
            <a:bodyPr wrap="square" rtlCol="0">
              <a:spAutoFit/>
            </a:bodyPr>
            <a:lstStyle/>
            <a:p>
              <a:pPr algn="ctr"/>
              <a:r>
                <a:rPr lang="en-US" altLang="zh-CN" sz="9600" dirty="0" err="1">
                  <a:solidFill>
                    <a:srgbClr val="FF0000"/>
                  </a:solidFill>
                  <a:latin typeface="Times New Roman" pitchFamily="18" charset="0"/>
                  <a:ea typeface="迷你简卡通" panose="03000509000000000000" pitchFamily="65" charset="-122"/>
                  <a:cs typeface="Times New Roman" pitchFamily="18" charset="0"/>
                </a:rPr>
                <a:t>Cô</a:t>
              </a:r>
              <a:r>
                <a:rPr lang="en-US" altLang="zh-CN" sz="9600" dirty="0">
                  <a:solidFill>
                    <a:srgbClr val="FF0000"/>
                  </a:solidFill>
                  <a:latin typeface="Times New Roman" pitchFamily="18" charset="0"/>
                  <a:ea typeface="迷你简卡通" panose="03000509000000000000" pitchFamily="65" charset="-122"/>
                  <a:cs typeface="Times New Roman" pitchFamily="18" charset="0"/>
                </a:rPr>
                <a:t> </a:t>
              </a:r>
              <a:r>
                <a:rPr lang="en-US" altLang="zh-CN" sz="9600" dirty="0" err="1">
                  <a:solidFill>
                    <a:srgbClr val="FF0000"/>
                  </a:solidFill>
                  <a:latin typeface="Times New Roman" pitchFamily="18" charset="0"/>
                  <a:ea typeface="迷你简卡通" panose="03000509000000000000" pitchFamily="65" charset="-122"/>
                  <a:cs typeface="Times New Roman" pitchFamily="18" charset="0"/>
                </a:rPr>
                <a:t>bé</a:t>
              </a:r>
              <a:r>
                <a:rPr lang="en-US" altLang="zh-CN" sz="9600" dirty="0">
                  <a:solidFill>
                    <a:srgbClr val="FF0000"/>
                  </a:solidFill>
                  <a:latin typeface="Times New Roman" pitchFamily="18" charset="0"/>
                  <a:ea typeface="迷你简卡通" panose="03000509000000000000" pitchFamily="65" charset="-122"/>
                  <a:cs typeface="Times New Roman" pitchFamily="18" charset="0"/>
                </a:rPr>
                <a:t> </a:t>
              </a:r>
              <a:r>
                <a:rPr lang="en-US" altLang="zh-CN" sz="9600" dirty="0" err="1">
                  <a:solidFill>
                    <a:srgbClr val="FF0000"/>
                  </a:solidFill>
                  <a:latin typeface="Times New Roman" pitchFamily="18" charset="0"/>
                  <a:ea typeface="迷你简卡通" panose="03000509000000000000" pitchFamily="65" charset="-122"/>
                  <a:cs typeface="Times New Roman" pitchFamily="18" charset="0"/>
                </a:rPr>
                <a:t>bán</a:t>
              </a:r>
              <a:r>
                <a:rPr lang="en-US" altLang="zh-CN" sz="9600" dirty="0">
                  <a:solidFill>
                    <a:srgbClr val="FF0000"/>
                  </a:solidFill>
                  <a:latin typeface="Times New Roman" pitchFamily="18" charset="0"/>
                  <a:ea typeface="迷你简卡通" panose="03000509000000000000" pitchFamily="65" charset="-122"/>
                  <a:cs typeface="Times New Roman" pitchFamily="18" charset="0"/>
                </a:rPr>
                <a:t> </a:t>
              </a:r>
              <a:r>
                <a:rPr lang="en-US" altLang="zh-CN" sz="9600" dirty="0" err="1">
                  <a:solidFill>
                    <a:srgbClr val="FF0000"/>
                  </a:solidFill>
                  <a:latin typeface="Times New Roman" pitchFamily="18" charset="0"/>
                  <a:ea typeface="迷你简卡通" panose="03000509000000000000" pitchFamily="65" charset="-122"/>
                  <a:cs typeface="Times New Roman" pitchFamily="18" charset="0"/>
                </a:rPr>
                <a:t>diêm</a:t>
              </a:r>
              <a:endParaRPr lang="en-US" altLang="zh-CN" sz="9600" dirty="0">
                <a:solidFill>
                  <a:srgbClr val="FF0000"/>
                </a:solidFill>
                <a:latin typeface="Times New Roman" pitchFamily="18" charset="0"/>
                <a:ea typeface="迷你简卡通" panose="03000509000000000000" pitchFamily="65" charset="-122"/>
                <a:cs typeface="Times New Roman" pitchFamily="18" charset="0"/>
              </a:endParaRPr>
            </a:p>
            <a:p>
              <a:r>
                <a:rPr lang="en-US" altLang="zh-CN" sz="6600">
                  <a:solidFill>
                    <a:srgbClr val="0070C0"/>
                  </a:solidFill>
                  <a:latin typeface="#9Slide05 SVNCookie" panose="020B0606040200020203" pitchFamily="34" charset="0"/>
                  <a:ea typeface="迷你简卡通" panose="03000509000000000000" pitchFamily="65" charset="-122"/>
                  <a:cs typeface="Times New Roman" pitchFamily="18" charset="0"/>
                </a:rPr>
                <a:t>        </a:t>
              </a:r>
              <a:r>
                <a:rPr lang="en-US" altLang="zh-CN" sz="6600" dirty="0">
                  <a:solidFill>
                    <a:srgbClr val="0070C0"/>
                  </a:solidFill>
                  <a:latin typeface="Times New Roman" pitchFamily="18" charset="0"/>
                  <a:ea typeface="迷你简卡通" panose="03000509000000000000" pitchFamily="65" charset="-122"/>
                  <a:cs typeface="Times New Roman" pitchFamily="18" charset="0"/>
                </a:rPr>
                <a:t>An-</a:t>
              </a:r>
              <a:r>
                <a:rPr lang="en-US" altLang="zh-CN" sz="6600" dirty="0" err="1">
                  <a:solidFill>
                    <a:srgbClr val="0070C0"/>
                  </a:solidFill>
                  <a:latin typeface="Times New Roman" pitchFamily="18" charset="0"/>
                  <a:ea typeface="迷你简卡通" panose="03000509000000000000" pitchFamily="65" charset="-122"/>
                  <a:cs typeface="Times New Roman" pitchFamily="18" charset="0"/>
                </a:rPr>
                <a:t>đéc</a:t>
              </a:r>
              <a:r>
                <a:rPr lang="en-US" altLang="zh-CN" sz="6600" dirty="0">
                  <a:solidFill>
                    <a:srgbClr val="0070C0"/>
                  </a:solidFill>
                  <a:latin typeface="Times New Roman" pitchFamily="18" charset="0"/>
                  <a:ea typeface="迷你简卡通" panose="03000509000000000000" pitchFamily="65" charset="-122"/>
                  <a:cs typeface="Times New Roman" pitchFamily="18" charset="0"/>
                </a:rPr>
                <a:t>-xen</a:t>
              </a:r>
              <a:endParaRPr lang="zh-CN" altLang="en-US" sz="6600" dirty="0">
                <a:solidFill>
                  <a:srgbClr val="0070C0"/>
                </a:solidFill>
                <a:latin typeface="Times New Roman" pitchFamily="18" charset="0"/>
                <a:ea typeface="迷你简卡通" panose="03000509000000000000" pitchFamily="65" charset="-122"/>
                <a:cs typeface="Times New Roman" pitchFamily="18" charset="0"/>
              </a:endParaRPr>
            </a:p>
          </p:txBody>
        </p:sp>
        <p:pic>
          <p:nvPicPr>
            <p:cNvPr id="9" name="Picture 8" descr="—Pngtree—hand painted andersens fairytales q_3813215.png"/>
            <p:cNvPicPr>
              <a:picLocks noChangeAspect="1"/>
            </p:cNvPicPr>
            <p:nvPr/>
          </p:nvPicPr>
          <p:blipFill>
            <a:blip r:embed="rId3" cstate="print"/>
            <a:stretch>
              <a:fillRect/>
            </a:stretch>
          </p:blipFill>
          <p:spPr>
            <a:xfrm>
              <a:off x="-446567" y="1076120"/>
              <a:ext cx="4963242" cy="4963242"/>
            </a:xfrm>
            <a:prstGeom prst="rect">
              <a:avLst/>
            </a:prstGeom>
          </p:spPr>
        </p:pic>
        <p:pic>
          <p:nvPicPr>
            <p:cNvPr id="1026" name="Picture 2" descr="Hộp diêm png | PNGEgg">
              <a:extLst>
                <a:ext uri="{FF2B5EF4-FFF2-40B4-BE49-F238E27FC236}">
                  <a16:creationId xmlns:a16="http://schemas.microsoft.com/office/drawing/2014/main" id="{B84B2AAA-F4E8-49CE-81D7-8B03153680F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83" b="89943" l="7184" r="94253">
                          <a14:foregroundMark x1="94540" y1="27011" x2="94540" y2="49713"/>
                          <a14:foregroundMark x1="7184" y1="54598" x2="7759" y2="65805"/>
                        </a14:backgroundRemoval>
                      </a14:imgEffect>
                    </a14:imgLayer>
                  </a14:imgProps>
                </a:ext>
                <a:ext uri="{28A0092B-C50C-407E-A947-70E740481C1C}">
                  <a14:useLocalDpi xmlns:a14="http://schemas.microsoft.com/office/drawing/2010/main" val="0"/>
                </a:ext>
              </a:extLst>
            </a:blip>
            <a:srcRect/>
            <a:stretch>
              <a:fillRect/>
            </a:stretch>
          </p:blipFill>
          <p:spPr bwMode="auto">
            <a:xfrm>
              <a:off x="2338173" y="5725667"/>
              <a:ext cx="627390" cy="62739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Rectangle 3">
            <a:extLst>
              <a:ext uri="{FF2B5EF4-FFF2-40B4-BE49-F238E27FC236}">
                <a16:creationId xmlns:a16="http://schemas.microsoft.com/office/drawing/2014/main" id="{54CE452F-1822-41FA-9720-39A1810DA149}"/>
              </a:ext>
            </a:extLst>
          </p:cNvPr>
          <p:cNvSpPr/>
          <p:nvPr/>
        </p:nvSpPr>
        <p:spPr>
          <a:xfrm>
            <a:off x="1191013" y="199945"/>
            <a:ext cx="10146880" cy="923330"/>
          </a:xfrm>
          <a:prstGeom prst="rect">
            <a:avLst/>
          </a:prstGeom>
          <a:noFill/>
        </p:spPr>
        <p:txBody>
          <a:bodyPr wrap="none" lIns="91440" tIns="45720" rIns="91440" bIns="45720">
            <a:spAutoFit/>
          </a:bodyPr>
          <a:lstStyle/>
          <a:p>
            <a:pPr algn="ctr"/>
            <a:r>
              <a:rPr lang="en-US" sz="5400" b="0" cap="none" spc="0">
                <a:ln w="0"/>
                <a:solidFill>
                  <a:schemeClr val="accent1"/>
                </a:solidFill>
                <a:effectLst>
                  <a:outerShdw blurRad="38100" dist="25400" dir="5400000" algn="ctr" rotWithShape="0">
                    <a:srgbClr val="6E747A">
                      <a:alpha val="43000"/>
                    </a:srgbClr>
                  </a:outerShdw>
                </a:effectLst>
                <a:latin typeface="#9Slide03 Philosopher" panose="00000500000000000000" pitchFamily="2" charset="0"/>
              </a:rPr>
              <a:t>BÀI 3: YÊU THƯƠNG VÀ CHIA SẺ</a:t>
            </a:r>
          </a:p>
        </p:txBody>
      </p:sp>
      <p:sp>
        <p:nvSpPr>
          <p:cNvPr id="5" name="TextBox 4">
            <a:extLst>
              <a:ext uri="{FF2B5EF4-FFF2-40B4-BE49-F238E27FC236}">
                <a16:creationId xmlns:a16="http://schemas.microsoft.com/office/drawing/2014/main" id="{C6D40F8B-3086-4D10-B147-E63E3F9ADEF6}"/>
              </a:ext>
            </a:extLst>
          </p:cNvPr>
          <p:cNvSpPr txBox="1"/>
          <p:nvPr/>
        </p:nvSpPr>
        <p:spPr>
          <a:xfrm>
            <a:off x="3465030" y="2141423"/>
            <a:ext cx="3116062" cy="584775"/>
          </a:xfrm>
          <a:prstGeom prst="rect">
            <a:avLst/>
          </a:prstGeom>
          <a:noFill/>
        </p:spPr>
        <p:txBody>
          <a:bodyPr wrap="square" rtlCol="0">
            <a:spAutoFit/>
          </a:bodyPr>
          <a:lstStyle/>
          <a:p>
            <a:r>
              <a:rPr lang="en-US" sz="3200" b="1">
                <a:solidFill>
                  <a:srgbClr val="FF0000"/>
                </a:solidFill>
                <a:latin typeface="#9Slide03 Philosopher" panose="00000500000000000000" pitchFamily="2" charset="0"/>
              </a:rPr>
              <a:t>Tiết 28-29-30:</a:t>
            </a:r>
          </a:p>
        </p:txBody>
      </p:sp>
    </p:spTree>
    <p:extLst>
      <p:ext uri="{BB962C8B-B14F-4D97-AF65-F5344CB8AC3E}">
        <p14:creationId xmlns:p14="http://schemas.microsoft.com/office/powerpoint/2010/main" val="647056672"/>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BF4-DDF0-4368-A511-874E3F59538E}"/>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grpSp>
        <p:nvGrpSpPr>
          <p:cNvPr id="10" name="Group 9">
            <a:extLst>
              <a:ext uri="{FF2B5EF4-FFF2-40B4-BE49-F238E27FC236}">
                <a16:creationId xmlns:a16="http://schemas.microsoft.com/office/drawing/2014/main" id="{ECC7C345-EC06-4FC2-8951-C41E504B98F9}"/>
              </a:ext>
            </a:extLst>
          </p:cNvPr>
          <p:cNvGrpSpPr/>
          <p:nvPr/>
        </p:nvGrpSpPr>
        <p:grpSpPr>
          <a:xfrm flipH="1">
            <a:off x="1082189" y="1393222"/>
            <a:ext cx="952137" cy="782050"/>
            <a:chOff x="783426" y="4293096"/>
            <a:chExt cx="2956243" cy="1529162"/>
          </a:xfrm>
          <a:effectLst>
            <a:outerShdw blurRad="50800" dist="38100" dir="5400000" algn="t" rotWithShape="0">
              <a:prstClr val="black">
                <a:alpha val="40000"/>
              </a:prstClr>
            </a:outerShdw>
          </a:effectLst>
        </p:grpSpPr>
        <p:sp>
          <p:nvSpPr>
            <p:cNvPr id="14" name="Round Diagonal Corner Rectangle 12">
              <a:extLst>
                <a:ext uri="{FF2B5EF4-FFF2-40B4-BE49-F238E27FC236}">
                  <a16:creationId xmlns:a16="http://schemas.microsoft.com/office/drawing/2014/main" id="{167CAFAD-3CA3-4CD5-BE6E-7BA5AFF21C86}"/>
                </a:ext>
              </a:extLst>
            </p:cNvPr>
            <p:cNvSpPr/>
            <p:nvPr/>
          </p:nvSpPr>
          <p:spPr>
            <a:xfrm flipH="1">
              <a:off x="783426" y="4293096"/>
              <a:ext cx="2956243" cy="1529162"/>
            </a:xfrm>
            <a:prstGeom prst="round2DiagRect">
              <a:avLst>
                <a:gd name="adj1" fmla="val 0"/>
                <a:gd name="adj2" fmla="val 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ko-KR" altLang="en-US" sz="3200">
                <a:latin typeface="Times New Roman" panose="02020603050405020304" pitchFamily="18" charset="0"/>
                <a:cs typeface="Times New Roman" panose="02020603050405020304" pitchFamily="18" charset="0"/>
              </a:endParaRPr>
            </a:p>
          </p:txBody>
        </p:sp>
        <p:sp>
          <p:nvSpPr>
            <p:cNvPr id="15" name="Round Diagonal Corner Rectangle 13">
              <a:extLst>
                <a:ext uri="{FF2B5EF4-FFF2-40B4-BE49-F238E27FC236}">
                  <a16:creationId xmlns:a16="http://schemas.microsoft.com/office/drawing/2014/main" id="{33497B77-1B36-4E98-873A-2214E54D36A9}"/>
                </a:ext>
              </a:extLst>
            </p:cNvPr>
            <p:cNvSpPr/>
            <p:nvPr/>
          </p:nvSpPr>
          <p:spPr>
            <a:xfrm flipH="1">
              <a:off x="857391" y="4373601"/>
              <a:ext cx="2808312" cy="1368152"/>
            </a:xfrm>
            <a:prstGeom prst="round2DiagRect">
              <a:avLst>
                <a:gd name="adj1" fmla="val 50000"/>
                <a:gd name="adj2" fmla="val 0"/>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r>
                <a:rPr lang="en-SG" altLang="ko-KR" sz="3200" dirty="0">
                  <a:latin typeface="#9Slide03 Arima Madurai Black" panose="00000A00000000000000" pitchFamily="2" charset="0"/>
                  <a:cs typeface="#9Slide03 Arima Madurai Black" panose="00000A00000000000000" pitchFamily="2" charset="0"/>
                </a:rPr>
                <a:t>(2)</a:t>
              </a:r>
              <a:endParaRPr lang="ko-KR" altLang="en-US" sz="3200" dirty="0">
                <a:latin typeface="#9Slide03 Arima Madurai Black" panose="00000A00000000000000" pitchFamily="2" charset="0"/>
                <a:cs typeface="#9Slide03 Arima Madurai Black" panose="00000A00000000000000" pitchFamily="2" charset="0"/>
              </a:endParaRPr>
            </a:p>
          </p:txBody>
        </p:sp>
      </p:grpSp>
      <p:grpSp>
        <p:nvGrpSpPr>
          <p:cNvPr id="11" name="Group 10">
            <a:extLst>
              <a:ext uri="{FF2B5EF4-FFF2-40B4-BE49-F238E27FC236}">
                <a16:creationId xmlns:a16="http://schemas.microsoft.com/office/drawing/2014/main" id="{0166D6C4-0276-474C-A756-F01AC8C9E59B}"/>
              </a:ext>
            </a:extLst>
          </p:cNvPr>
          <p:cNvGrpSpPr/>
          <p:nvPr/>
        </p:nvGrpSpPr>
        <p:grpSpPr>
          <a:xfrm flipH="1">
            <a:off x="1058366" y="268072"/>
            <a:ext cx="952138" cy="782050"/>
            <a:chOff x="783426" y="4293096"/>
            <a:chExt cx="2956243" cy="1529162"/>
          </a:xfrm>
          <a:effectLst>
            <a:outerShdw blurRad="50800" dist="38100" dir="5400000" algn="t" rotWithShape="0">
              <a:prstClr val="black">
                <a:alpha val="40000"/>
              </a:prstClr>
            </a:outerShdw>
          </a:effectLst>
        </p:grpSpPr>
        <p:sp>
          <p:nvSpPr>
            <p:cNvPr id="12" name="Round Diagonal Corner Rectangle 15">
              <a:extLst>
                <a:ext uri="{FF2B5EF4-FFF2-40B4-BE49-F238E27FC236}">
                  <a16:creationId xmlns:a16="http://schemas.microsoft.com/office/drawing/2014/main" id="{3431D037-8FDB-4B61-A598-58FA58583E3A}"/>
                </a:ext>
              </a:extLst>
            </p:cNvPr>
            <p:cNvSpPr/>
            <p:nvPr/>
          </p:nvSpPr>
          <p:spPr>
            <a:xfrm flipH="1">
              <a:off x="783426" y="4293096"/>
              <a:ext cx="2956243" cy="1529162"/>
            </a:xfrm>
            <a:prstGeom prst="round2DiagRect">
              <a:avLst>
                <a:gd name="adj1" fmla="val 0"/>
                <a:gd name="adj2" fmla="val 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ko-KR" altLang="en-US" sz="3200">
                <a:solidFill>
                  <a:schemeClr val="bg1"/>
                </a:solidFill>
                <a:latin typeface="#9Slide03 Arima Madurai Black" panose="00000A00000000000000" pitchFamily="2" charset="0"/>
                <a:cs typeface="#9Slide03 Arima Madurai Black" panose="00000A00000000000000" pitchFamily="2" charset="0"/>
              </a:endParaRPr>
            </a:p>
          </p:txBody>
        </p:sp>
        <p:sp>
          <p:nvSpPr>
            <p:cNvPr id="13" name="Round Diagonal Corner Rectangle 16">
              <a:extLst>
                <a:ext uri="{FF2B5EF4-FFF2-40B4-BE49-F238E27FC236}">
                  <a16:creationId xmlns:a16="http://schemas.microsoft.com/office/drawing/2014/main" id="{BAB903A6-DADA-493B-9414-27A7E443D3F4}"/>
                </a:ext>
              </a:extLst>
            </p:cNvPr>
            <p:cNvSpPr/>
            <p:nvPr/>
          </p:nvSpPr>
          <p:spPr>
            <a:xfrm flipH="1">
              <a:off x="857391" y="4373601"/>
              <a:ext cx="2808312" cy="1368152"/>
            </a:xfrm>
            <a:prstGeom prst="round2DiagRect">
              <a:avLst>
                <a:gd name="adj1" fmla="val 50000"/>
                <a:gd name="adj2" fmla="val 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r>
                <a:rPr lang="en-SG" altLang="ko-KR" sz="3200" dirty="0">
                  <a:solidFill>
                    <a:schemeClr val="bg1"/>
                  </a:solidFill>
                  <a:latin typeface="#9Slide03 Arima Madurai Black" panose="00000A00000000000000" pitchFamily="2" charset="0"/>
                  <a:cs typeface="#9Slide03 Arima Madurai Black" panose="00000A00000000000000" pitchFamily="2" charset="0"/>
                </a:rPr>
                <a:t>(1)</a:t>
              </a:r>
              <a:endParaRPr lang="ko-KR" altLang="en-US" sz="3200" dirty="0">
                <a:solidFill>
                  <a:schemeClr val="bg1"/>
                </a:solidFill>
                <a:latin typeface="#9Slide03 Arima Madurai Black" panose="00000A00000000000000" pitchFamily="2" charset="0"/>
                <a:cs typeface="#9Slide03 Arima Madurai Black" panose="00000A00000000000000" pitchFamily="2" charset="0"/>
              </a:endParaRPr>
            </a:p>
          </p:txBody>
        </p:sp>
      </p:grpSp>
      <p:sp>
        <p:nvSpPr>
          <p:cNvPr id="3" name="TextBox 2">
            <a:extLst>
              <a:ext uri="{FF2B5EF4-FFF2-40B4-BE49-F238E27FC236}">
                <a16:creationId xmlns:a16="http://schemas.microsoft.com/office/drawing/2014/main" id="{F662E548-A57D-4AF5-B023-0A064E292971}"/>
              </a:ext>
            </a:extLst>
          </p:cNvPr>
          <p:cNvSpPr txBox="1"/>
          <p:nvPr/>
        </p:nvSpPr>
        <p:spPr>
          <a:xfrm flipH="1">
            <a:off x="2297705" y="208546"/>
            <a:ext cx="7596587" cy="923330"/>
          </a:xfrm>
          <a:prstGeom prst="rect">
            <a:avLst/>
          </a:prstGeom>
          <a:noFill/>
        </p:spPr>
        <p:txBody>
          <a:bodyPr wrap="square" rtlCol="0">
            <a:spAutoFit/>
          </a:bodyPr>
          <a:lstStyle/>
          <a:p>
            <a:pPr>
              <a:lnSpc>
                <a:spcPct val="150000"/>
              </a:lnSpc>
            </a:pPr>
            <a:r>
              <a:rPr lang="en-US" sz="3600" dirty="0" err="1">
                <a:latin typeface="Times New Roman" pitchFamily="18" charset="0"/>
                <a:cs typeface="Times New Roman" pitchFamily="18" charset="0"/>
              </a:rPr>
              <a:t>Đọc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thầm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đoạn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đầu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văn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bản</a:t>
            </a:r>
            <a:endParaRPr lang="en-SG" sz="3600" dirty="0">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id="{60531009-5346-400F-AB28-5BE7820D8FF3}"/>
              </a:ext>
            </a:extLst>
          </p:cNvPr>
          <p:cNvSpPr txBox="1"/>
          <p:nvPr/>
        </p:nvSpPr>
        <p:spPr>
          <a:xfrm flipH="1">
            <a:off x="2225697" y="1321192"/>
            <a:ext cx="8796569" cy="923330"/>
          </a:xfrm>
          <a:prstGeom prst="rect">
            <a:avLst/>
          </a:prstGeom>
          <a:noFill/>
        </p:spPr>
        <p:txBody>
          <a:bodyPr wrap="square" rtlCol="0">
            <a:spAutoFit/>
          </a:bodyPr>
          <a:lstStyle/>
          <a:p>
            <a:pPr>
              <a:lnSpc>
                <a:spcPct val="150000"/>
              </a:lnSpc>
            </a:pPr>
            <a:r>
              <a:rPr lang="en-US" sz="3600" dirty="0" err="1">
                <a:latin typeface="Times New Roman" pitchFamily="18" charset="0"/>
                <a:cs typeface="Times New Roman" pitchFamily="18" charset="0"/>
              </a:rPr>
              <a:t>Hoàn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thiện</a:t>
            </a:r>
            <a:r>
              <a:rPr lang="en-US" sz="3600" dirty="0">
                <a:latin typeface="Times New Roman" pitchFamily="18" charset="0"/>
                <a:cs typeface="Times New Roman" pitchFamily="18" charset="0"/>
              </a:rPr>
              <a:t> PHT </a:t>
            </a:r>
            <a:r>
              <a:rPr lang="en-US" sz="3600" dirty="0" err="1">
                <a:latin typeface="Times New Roman" pitchFamily="18" charset="0"/>
                <a:cs typeface="Times New Roman" pitchFamily="18" charset="0"/>
              </a:rPr>
              <a:t>sau</a:t>
            </a:r>
            <a:r>
              <a:rPr lang="en-US" sz="3600" dirty="0">
                <a:latin typeface="Times New Roman" pitchFamily="18" charset="0"/>
                <a:cs typeface="Times New Roman" pitchFamily="18" charset="0"/>
              </a:rPr>
              <a:t> (2 </a:t>
            </a:r>
            <a:r>
              <a:rPr lang="en-US" sz="3600" dirty="0" err="1">
                <a:latin typeface="Times New Roman" pitchFamily="18" charset="0"/>
                <a:cs typeface="Times New Roman" pitchFamily="18" charset="0"/>
              </a:rPr>
              <a:t>bàn</a:t>
            </a:r>
            <a:r>
              <a:rPr lang="en-US" sz="3600" dirty="0">
                <a:latin typeface="Times New Roman" pitchFamily="18" charset="0"/>
                <a:cs typeface="Times New Roman" pitchFamily="18" charset="0"/>
              </a:rPr>
              <a:t> / </a:t>
            </a:r>
            <a:r>
              <a:rPr lang="en-US" sz="3600" dirty="0" err="1">
                <a:latin typeface="Times New Roman" pitchFamily="18" charset="0"/>
                <a:cs typeface="Times New Roman" pitchFamily="18" charset="0"/>
              </a:rPr>
              <a:t>nhóm</a:t>
            </a:r>
            <a:r>
              <a:rPr lang="en-US" sz="3600" dirty="0">
                <a:latin typeface="Times New Roman" pitchFamily="18" charset="0"/>
                <a:cs typeface="Times New Roman" pitchFamily="18" charset="0"/>
              </a:rPr>
              <a:t>)</a:t>
            </a:r>
            <a:endParaRPr lang="en-SG" sz="3600" dirty="0">
              <a:latin typeface="Times New Roman" pitchFamily="18" charset="0"/>
              <a:cs typeface="Times New Roman" pitchFamily="18" charset="0"/>
            </a:endParaRPr>
          </a:p>
        </p:txBody>
      </p:sp>
      <p:graphicFrame>
        <p:nvGraphicFramePr>
          <p:cNvPr id="16" name="Table 3">
            <a:extLst>
              <a:ext uri="{FF2B5EF4-FFF2-40B4-BE49-F238E27FC236}">
                <a16:creationId xmlns:a16="http://schemas.microsoft.com/office/drawing/2014/main" id="{A7F43D3E-4FFA-4CA1-96B8-7C188C386C08}"/>
              </a:ext>
            </a:extLst>
          </p:cNvPr>
          <p:cNvGraphicFramePr>
            <a:graphicFrameLocks noGrp="1"/>
          </p:cNvGraphicFramePr>
          <p:nvPr>
            <p:extLst>
              <p:ext uri="{D42A27DB-BD31-4B8C-83A1-F6EECF244321}">
                <p14:modId xmlns:p14="http://schemas.microsoft.com/office/powerpoint/2010/main" val="2765008360"/>
              </p:ext>
            </p:extLst>
          </p:nvPr>
        </p:nvGraphicFramePr>
        <p:xfrm>
          <a:off x="535561" y="2438393"/>
          <a:ext cx="11120876" cy="4192481"/>
        </p:xfrm>
        <a:graphic>
          <a:graphicData uri="http://schemas.openxmlformats.org/drawingml/2006/table">
            <a:tbl>
              <a:tblPr firstRow="1" bandRow="1">
                <a:tableStyleId>{5C22544A-7EE6-4342-B048-85BDC9FD1C3A}</a:tableStyleId>
              </a:tblPr>
              <a:tblGrid>
                <a:gridCol w="2332399">
                  <a:extLst>
                    <a:ext uri="{9D8B030D-6E8A-4147-A177-3AD203B41FA5}">
                      <a16:colId xmlns:a16="http://schemas.microsoft.com/office/drawing/2014/main" val="1868710915"/>
                    </a:ext>
                  </a:extLst>
                </a:gridCol>
                <a:gridCol w="4264767">
                  <a:extLst>
                    <a:ext uri="{9D8B030D-6E8A-4147-A177-3AD203B41FA5}">
                      <a16:colId xmlns:a16="http://schemas.microsoft.com/office/drawing/2014/main" val="2237525573"/>
                    </a:ext>
                  </a:extLst>
                </a:gridCol>
                <a:gridCol w="4523710">
                  <a:extLst>
                    <a:ext uri="{9D8B030D-6E8A-4147-A177-3AD203B41FA5}">
                      <a16:colId xmlns:a16="http://schemas.microsoft.com/office/drawing/2014/main" val="1602257088"/>
                    </a:ext>
                  </a:extLst>
                </a:gridCol>
              </a:tblGrid>
              <a:tr h="687516">
                <a:tc>
                  <a:txBody>
                    <a:bodyPr/>
                    <a:lstStyle/>
                    <a:p>
                      <a:endParaRPr lang="en-US" sz="2800" dirty="0">
                        <a:solidFill>
                          <a:schemeClr val="tx1"/>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800" dirty="0" err="1">
                          <a:solidFill>
                            <a:schemeClr val="tx1"/>
                          </a:solidFill>
                          <a:latin typeface="Times New Roman" pitchFamily="18" charset="0"/>
                          <a:cs typeface="Times New Roman" pitchFamily="18" charset="0"/>
                        </a:rPr>
                        <a:t>Cảnh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vật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lòng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người</a:t>
                      </a:r>
                      <a:endParaRPr lang="en-US" sz="2800" dirty="0">
                        <a:solidFill>
                          <a:schemeClr val="tx1"/>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800" dirty="0" err="1">
                          <a:solidFill>
                            <a:schemeClr val="tx1"/>
                          </a:solidFill>
                          <a:latin typeface="Times New Roman" pitchFamily="18" charset="0"/>
                          <a:cs typeface="Times New Roman" pitchFamily="18" charset="0"/>
                        </a:rPr>
                        <a:t>Em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bé</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bán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diêm</a:t>
                      </a:r>
                      <a:endParaRPr lang="en-US" sz="2800" dirty="0">
                        <a:solidFill>
                          <a:schemeClr val="tx1"/>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266069105"/>
                  </a:ext>
                </a:extLst>
              </a:tr>
              <a:tr h="786878">
                <a:tc>
                  <a:txBody>
                    <a:bodyPr/>
                    <a:lstStyle/>
                    <a:p>
                      <a:pPr algn="ctr"/>
                      <a:r>
                        <a:rPr lang="en-US" sz="2800" b="1" dirty="0" err="1">
                          <a:solidFill>
                            <a:schemeClr val="tx1"/>
                          </a:solidFill>
                          <a:latin typeface="Times New Roman" pitchFamily="18" charset="0"/>
                          <a:cs typeface="Times New Roman" pitchFamily="18" charset="0"/>
                        </a:rPr>
                        <a:t>Cảnh</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ngộ</a:t>
                      </a:r>
                      <a:endParaRPr lang="en-US" sz="2800" b="1" dirty="0">
                        <a:solidFill>
                          <a:schemeClr val="tx1"/>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rowSpan="2">
                  <a:txBody>
                    <a:bodyPr/>
                    <a:lstStyle/>
                    <a:p>
                      <a:endParaRPr lang="en-US" sz="28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0494796"/>
                  </a:ext>
                </a:extLst>
              </a:tr>
              <a:tr h="858880">
                <a:tc>
                  <a:txBody>
                    <a:bodyPr/>
                    <a:lstStyle/>
                    <a:p>
                      <a:pPr algn="ctr"/>
                      <a:r>
                        <a:rPr lang="en-US" sz="2800" b="1" dirty="0" err="1">
                          <a:solidFill>
                            <a:schemeClr val="tx1"/>
                          </a:solidFill>
                          <a:latin typeface="Times New Roman" pitchFamily="18" charset="0"/>
                          <a:cs typeface="Times New Roman" pitchFamily="18" charset="0"/>
                        </a:rPr>
                        <a:t>Ngoại</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hình</a:t>
                      </a:r>
                      <a:endParaRPr lang="en-US" sz="2800" b="1" dirty="0">
                        <a:solidFill>
                          <a:schemeClr val="tx1"/>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vMerge="1">
                  <a:txBody>
                    <a:bodyPr/>
                    <a:lstStyle/>
                    <a:p>
                      <a:endParaRPr lang="en-US" sz="2800" dirty="0">
                        <a:solidFill>
                          <a:schemeClr val="tx1"/>
                        </a:solidFill>
                        <a:latin typeface="#9Slide03 Arima Madurai" panose="00000500000000000000" pitchFamily="2" charset="0"/>
                        <a:cs typeface="#9Slide03 Arima Madurai"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27745329"/>
                  </a:ext>
                </a:extLst>
              </a:tr>
              <a:tr h="1072329">
                <a:tc>
                  <a:txBody>
                    <a:bodyPr/>
                    <a:lstStyle/>
                    <a:p>
                      <a:pPr algn="ctr"/>
                      <a:r>
                        <a:rPr lang="en-US" sz="2800" b="1" dirty="0" err="1">
                          <a:solidFill>
                            <a:schemeClr val="tx1"/>
                          </a:solidFill>
                          <a:latin typeface="Times New Roman" pitchFamily="18" charset="0"/>
                          <a:cs typeface="Times New Roman" pitchFamily="18" charset="0"/>
                        </a:rPr>
                        <a:t>Hành</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động</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ứng</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xử</a:t>
                      </a:r>
                      <a:endParaRPr lang="en-US" sz="2800" b="1" dirty="0">
                        <a:solidFill>
                          <a:schemeClr val="tx1"/>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sz="28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82064666"/>
                  </a:ext>
                </a:extLst>
              </a:tr>
              <a:tr h="786878">
                <a:tc>
                  <a:txBody>
                    <a:bodyPr/>
                    <a:lstStyle/>
                    <a:p>
                      <a:pPr algn="ctr"/>
                      <a:r>
                        <a:rPr lang="en-US" sz="2800" b="1" dirty="0" err="1">
                          <a:solidFill>
                            <a:schemeClr val="tx1"/>
                          </a:solidFill>
                          <a:latin typeface="Times New Roman" pitchFamily="18" charset="0"/>
                          <a:cs typeface="Times New Roman" pitchFamily="18" charset="0"/>
                        </a:rPr>
                        <a:t>Nhận</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xét</a:t>
                      </a:r>
                      <a:endParaRPr lang="en-US" sz="2800" b="1" dirty="0">
                        <a:solidFill>
                          <a:schemeClr val="tx1"/>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gridSpan="2">
                  <a:txBody>
                    <a:bodyPr/>
                    <a:lstStyle/>
                    <a:p>
                      <a:endParaRPr lang="en-US" sz="28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2800" dirty="0">
                        <a:solidFill>
                          <a:schemeClr val="tx1"/>
                        </a:solidFill>
                        <a:latin typeface="#9Slide03 Arima Madurai" panose="00000500000000000000" pitchFamily="2" charset="0"/>
                        <a:cs typeface="#9Slide03 Arima Madurai"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7996538"/>
                  </a:ext>
                </a:extLst>
              </a:tr>
            </a:tbl>
          </a:graphicData>
        </a:graphic>
      </p:graphicFrame>
    </p:spTree>
    <p:extLst>
      <p:ext uri="{BB962C8B-B14F-4D97-AF65-F5344CB8AC3E}">
        <p14:creationId xmlns:p14="http://schemas.microsoft.com/office/powerpoint/2010/main" val="844509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43FFDFF8-2036-454C-AD76-01BD63CCB8E7}"/>
              </a:ext>
            </a:extLst>
          </p:cNvPr>
          <p:cNvGraphicFramePr>
            <a:graphicFrameLocks noGrp="1"/>
          </p:cNvGraphicFramePr>
          <p:nvPr>
            <p:extLst>
              <p:ext uri="{D42A27DB-BD31-4B8C-83A1-F6EECF244321}">
                <p14:modId xmlns:p14="http://schemas.microsoft.com/office/powerpoint/2010/main" val="2482723089"/>
              </p:ext>
            </p:extLst>
          </p:nvPr>
        </p:nvGraphicFramePr>
        <p:xfrm>
          <a:off x="0" y="17145"/>
          <a:ext cx="12192000" cy="6823710"/>
        </p:xfrm>
        <a:graphic>
          <a:graphicData uri="http://schemas.openxmlformats.org/drawingml/2006/table">
            <a:tbl>
              <a:tblPr firstRow="1" bandRow="1">
                <a:tableStyleId>{5C22544A-7EE6-4342-B048-85BDC9FD1C3A}</a:tableStyleId>
              </a:tblPr>
              <a:tblGrid>
                <a:gridCol w="2034540">
                  <a:extLst>
                    <a:ext uri="{9D8B030D-6E8A-4147-A177-3AD203B41FA5}">
                      <a16:colId xmlns:a16="http://schemas.microsoft.com/office/drawing/2014/main" val="1868710915"/>
                    </a:ext>
                  </a:extLst>
                </a:gridCol>
                <a:gridCol w="3509010">
                  <a:extLst>
                    <a:ext uri="{9D8B030D-6E8A-4147-A177-3AD203B41FA5}">
                      <a16:colId xmlns:a16="http://schemas.microsoft.com/office/drawing/2014/main" val="2237525573"/>
                    </a:ext>
                  </a:extLst>
                </a:gridCol>
                <a:gridCol w="6648450">
                  <a:extLst>
                    <a:ext uri="{9D8B030D-6E8A-4147-A177-3AD203B41FA5}">
                      <a16:colId xmlns:a16="http://schemas.microsoft.com/office/drawing/2014/main" val="1602257088"/>
                    </a:ext>
                  </a:extLst>
                </a:gridCol>
              </a:tblGrid>
              <a:tr h="822960">
                <a:tc>
                  <a:txBody>
                    <a:bodyPr/>
                    <a:lstStyle/>
                    <a:p>
                      <a:endParaRPr lang="en-US" sz="2800" dirty="0">
                        <a:solidFill>
                          <a:schemeClr val="tx1"/>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800" dirty="0" err="1">
                          <a:solidFill>
                            <a:schemeClr val="tx1"/>
                          </a:solidFill>
                          <a:latin typeface="Times New Roman" pitchFamily="18" charset="0"/>
                          <a:cs typeface="Times New Roman" pitchFamily="18" charset="0"/>
                        </a:rPr>
                        <a:t>Cảnh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vật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lòng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người</a:t>
                      </a:r>
                      <a:endParaRPr lang="en-US" sz="2800" dirty="0">
                        <a:solidFill>
                          <a:schemeClr val="tx1"/>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800" dirty="0" err="1">
                          <a:solidFill>
                            <a:schemeClr val="tx1"/>
                          </a:solidFill>
                          <a:latin typeface="Times New Roman" pitchFamily="18" charset="0"/>
                          <a:cs typeface="Times New Roman" pitchFamily="18" charset="0"/>
                        </a:rPr>
                        <a:t>Em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bé</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bán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diêm</a:t>
                      </a:r>
                      <a:endParaRPr lang="en-US" sz="2800" dirty="0">
                        <a:solidFill>
                          <a:schemeClr val="tx1"/>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266069105"/>
                  </a:ext>
                </a:extLst>
              </a:tr>
              <a:tr h="1479973">
                <a:tc>
                  <a:txBody>
                    <a:bodyPr/>
                    <a:lstStyle/>
                    <a:p>
                      <a:pPr algn="ctr"/>
                      <a:r>
                        <a:rPr lang="en-US" sz="2800" b="1" dirty="0" err="1">
                          <a:solidFill>
                            <a:schemeClr val="tx1"/>
                          </a:solidFill>
                          <a:latin typeface="Times New Roman" pitchFamily="18" charset="0"/>
                          <a:cs typeface="Times New Roman" pitchFamily="18" charset="0"/>
                        </a:rPr>
                        <a:t>Cảnh</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ngộ</a:t>
                      </a:r>
                      <a:endParaRPr lang="en-US" sz="2800" b="1" dirty="0">
                        <a:solidFill>
                          <a:schemeClr val="tx1"/>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rowSpan="2">
                  <a:txBody>
                    <a:bodyPr/>
                    <a:lstStyle/>
                    <a:p>
                      <a:endParaRPr lang="en-US" sz="28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0494796"/>
                  </a:ext>
                </a:extLst>
              </a:tr>
              <a:tr h="1046057">
                <a:tc>
                  <a:txBody>
                    <a:bodyPr/>
                    <a:lstStyle/>
                    <a:p>
                      <a:pPr algn="ctr"/>
                      <a:r>
                        <a:rPr lang="en-US" sz="2800" b="1" dirty="0" err="1">
                          <a:solidFill>
                            <a:schemeClr val="tx1"/>
                          </a:solidFill>
                          <a:latin typeface="Times New Roman" pitchFamily="18" charset="0"/>
                          <a:cs typeface="Times New Roman" pitchFamily="18" charset="0"/>
                        </a:rPr>
                        <a:t>Ngoại</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hình</a:t>
                      </a:r>
                      <a:endParaRPr lang="en-US" sz="2800" b="1" dirty="0">
                        <a:solidFill>
                          <a:schemeClr val="tx1"/>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vMerge="1">
                  <a:txBody>
                    <a:bodyPr/>
                    <a:lstStyle/>
                    <a:p>
                      <a:endParaRPr lang="en-US" sz="2800" dirty="0">
                        <a:solidFill>
                          <a:schemeClr val="tx1"/>
                        </a:solidFill>
                        <a:latin typeface="#9Slide03 Arima Madurai" panose="00000500000000000000" pitchFamily="2" charset="0"/>
                        <a:cs typeface="#9Slide03 Arima Madurai"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27745329"/>
                  </a:ext>
                </a:extLst>
              </a:tr>
              <a:tr h="1600200">
                <a:tc>
                  <a:txBody>
                    <a:bodyPr/>
                    <a:lstStyle/>
                    <a:p>
                      <a:pPr algn="ctr"/>
                      <a:r>
                        <a:rPr lang="en-US" sz="2800" b="1" dirty="0" err="1">
                          <a:solidFill>
                            <a:schemeClr val="tx1"/>
                          </a:solidFill>
                          <a:latin typeface="Times New Roman" pitchFamily="18" charset="0"/>
                          <a:cs typeface="Times New Roman" pitchFamily="18" charset="0"/>
                        </a:rPr>
                        <a:t>Hành</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động</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ứng</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xử</a:t>
                      </a:r>
                      <a:endParaRPr lang="en-US" sz="2800" b="1" dirty="0">
                        <a:solidFill>
                          <a:schemeClr val="tx1"/>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sz="28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82064666"/>
                  </a:ext>
                </a:extLst>
              </a:tr>
              <a:tr h="1874520">
                <a:tc>
                  <a:txBody>
                    <a:bodyPr/>
                    <a:lstStyle/>
                    <a:p>
                      <a:pPr algn="ctr"/>
                      <a:r>
                        <a:rPr lang="en-US" sz="2800" b="1" dirty="0" err="1">
                          <a:solidFill>
                            <a:schemeClr val="tx1"/>
                          </a:solidFill>
                          <a:latin typeface="Times New Roman" pitchFamily="18" charset="0"/>
                          <a:cs typeface="Times New Roman" pitchFamily="18" charset="0"/>
                        </a:rPr>
                        <a:t>Nhận</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xét</a:t>
                      </a:r>
                      <a:endParaRPr lang="en-US" sz="2800" b="1" dirty="0">
                        <a:solidFill>
                          <a:schemeClr val="tx1"/>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gridSpan="2">
                  <a:txBody>
                    <a:bodyPr/>
                    <a:lstStyle/>
                    <a:p>
                      <a:endParaRPr lang="en-US" sz="28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2800" dirty="0">
                        <a:solidFill>
                          <a:schemeClr val="tx1"/>
                        </a:solidFill>
                        <a:latin typeface="#9Slide03 Arima Madurai" panose="00000500000000000000" pitchFamily="2" charset="0"/>
                        <a:cs typeface="#9Slide03 Arima Madurai"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7996538"/>
                  </a:ext>
                </a:extLst>
              </a:tr>
            </a:tbl>
          </a:graphicData>
        </a:graphic>
      </p:graphicFrame>
      <p:sp>
        <p:nvSpPr>
          <p:cNvPr id="5" name="TextBox 4">
            <a:extLst>
              <a:ext uri="{FF2B5EF4-FFF2-40B4-BE49-F238E27FC236}">
                <a16:creationId xmlns:a16="http://schemas.microsoft.com/office/drawing/2014/main" id="{77F2BBBA-2714-4536-84A8-2563D3D0CE94}"/>
              </a:ext>
            </a:extLst>
          </p:cNvPr>
          <p:cNvSpPr txBox="1"/>
          <p:nvPr/>
        </p:nvSpPr>
        <p:spPr>
          <a:xfrm>
            <a:off x="2083118" y="949048"/>
            <a:ext cx="3403282" cy="2308324"/>
          </a:xfrm>
          <a:prstGeom prst="rect">
            <a:avLst/>
          </a:prstGeom>
          <a:noFill/>
        </p:spPr>
        <p:txBody>
          <a:bodyPr wrap="square">
            <a:spAutoFit/>
          </a:bodyPr>
          <a:lstStyle/>
          <a:p>
            <a:pPr algn="just"/>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Trời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đông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tối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đen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giá</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rét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tuyết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rơi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Phố</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sực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nức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mùi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ngỗng</a:t>
            </a:r>
            <a:r>
              <a:rPr lang="en-US" sz="2400" dirty="0">
                <a:latin typeface="Times New Roman" panose="02020603050405020304" pitchFamily="18" charset="0"/>
                <a:ea typeface="Times New Roman" panose="02020603050405020304" pitchFamily="18" charset="0"/>
              </a:rPr>
              <a:t> quay</a:t>
            </a:r>
            <a:endParaRPr lang="en-US" sz="2400" dirty="0">
              <a:effectLst/>
              <a:latin typeface="Times New Roman" panose="02020603050405020304" pitchFamily="18" charset="0"/>
              <a:ea typeface="Calibri" panose="020F0502020204030204" pitchFamily="34" charset="0"/>
            </a:endParaRPr>
          </a:p>
          <a:p>
            <a:pPr algn="just"/>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Mọi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mặc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đồ</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ấm</a:t>
            </a:r>
            <a:r>
              <a:rPr lang="en-US" sz="2400" dirty="0">
                <a:effectLst/>
                <a:latin typeface="Times New Roman" panose="02020603050405020304" pitchFamily="18" charset="0"/>
                <a:ea typeface="Times New Roman" panose="02020603050405020304" pitchFamily="18" charset="0"/>
              </a:rPr>
              <a:t>, </a:t>
            </a:r>
            <a:r>
              <a:rPr lang="en-US" sz="2400" dirty="0">
                <a:latin typeface="Times New Roman" panose="02020603050405020304" pitchFamily="18" charset="0"/>
                <a:ea typeface="Times New Roman" panose="02020603050405020304" pitchFamily="18" charset="0"/>
              </a:rPr>
              <a:t>ở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nhà</a:t>
            </a:r>
            <a:r>
              <a:rPr lang="en-US" sz="2400" dirty="0">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rực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sáng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ánh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đèn</a:t>
            </a:r>
            <a:endParaRPr lang="en-US" sz="2400" dirty="0"/>
          </a:p>
        </p:txBody>
      </p:sp>
      <p:sp>
        <p:nvSpPr>
          <p:cNvPr id="7" name="TextBox 6">
            <a:extLst>
              <a:ext uri="{FF2B5EF4-FFF2-40B4-BE49-F238E27FC236}">
                <a16:creationId xmlns:a16="http://schemas.microsoft.com/office/drawing/2014/main" id="{DC8DDD3D-7F24-49C3-8856-DDC20FE89118}"/>
              </a:ext>
            </a:extLst>
          </p:cNvPr>
          <p:cNvSpPr txBox="1"/>
          <p:nvPr/>
        </p:nvSpPr>
        <p:spPr>
          <a:xfrm>
            <a:off x="5566410" y="948601"/>
            <a:ext cx="6625590" cy="1200329"/>
          </a:xfrm>
          <a:prstGeom prst="rect">
            <a:avLst/>
          </a:prstGeom>
          <a:noFill/>
        </p:spPr>
        <p:txBody>
          <a:bodyPr wrap="square">
            <a:spAutoFit/>
          </a:bodyPr>
          <a:lstStyle/>
          <a:p>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Mồ</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côi</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mẹ</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gia</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sản</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tiêu</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tán</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sau</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khi</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bà</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mất</a:t>
            </a:r>
            <a:endParaRPr lang="en-SG" sz="2400" dirty="0">
              <a:latin typeface="Times New Roman" panose="02020603050405020304" pitchFamily="18" charset="0"/>
              <a:cs typeface="Times New Roman" panose="02020603050405020304" pitchFamily="18" charset="0"/>
            </a:endParaRPr>
          </a:p>
          <a:p>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Bố</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nghiện</a:t>
            </a:r>
            <a:r>
              <a:rPr lang="en-SG" sz="2400" dirty="0">
                <a:latin typeface="Times New Roman" panose="02020603050405020304" pitchFamily="18" charset="0"/>
                <a:cs typeface="Times New Roman" panose="02020603050405020304" pitchFamily="18" charset="0"/>
              </a:rPr>
              <a:t> r</a:t>
            </a:r>
            <a:r>
              <a:rPr lang="vi-VN" sz="2400" dirty="0">
                <a:latin typeface="Times New Roman" panose="02020603050405020304" pitchFamily="18" charset="0"/>
                <a:cs typeface="Times New Roman" panose="02020603050405020304" pitchFamily="18" charset="0"/>
              </a:rPr>
              <a:t>ư</a:t>
            </a:r>
            <a:r>
              <a:rPr lang="en-SG" sz="2400" dirty="0" err="1">
                <a:latin typeface="Times New Roman" panose="02020603050405020304" pitchFamily="18" charset="0"/>
                <a:cs typeface="Times New Roman" panose="02020603050405020304" pitchFamily="18" charset="0"/>
              </a:rPr>
              <a:t>ợu</a:t>
            </a:r>
            <a:r>
              <a:rPr lang="en-SG" sz="2400" dirty="0">
                <a:latin typeface="Times New Roman" panose="02020603050405020304" pitchFamily="18" charset="0"/>
                <a:cs typeface="Times New Roman" panose="02020603050405020304" pitchFamily="18" charset="0"/>
              </a:rPr>
              <a:t>, hay </a:t>
            </a:r>
            <a:r>
              <a:rPr lang="en-SG" sz="2400" dirty="0" err="1">
                <a:latin typeface="Times New Roman" panose="02020603050405020304" pitchFamily="18" charset="0"/>
                <a:cs typeface="Times New Roman" panose="02020603050405020304" pitchFamily="18" charset="0"/>
              </a:rPr>
              <a:t>đánh</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đập</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chửi</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rủa</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em</a:t>
            </a:r>
            <a:endParaRPr lang="en-SG" sz="2400" dirty="0">
              <a:latin typeface="Times New Roman" panose="02020603050405020304" pitchFamily="18" charset="0"/>
              <a:cs typeface="Times New Roman" panose="02020603050405020304" pitchFamily="18" charset="0"/>
            </a:endParaRPr>
          </a:p>
          <a:p>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Cô</a:t>
            </a:r>
            <a:r>
              <a:rPr lang="en-SG" sz="2400" dirty="0">
                <a:latin typeface="Times New Roman" panose="02020603050405020304" pitchFamily="18" charset="0"/>
                <a:cs typeface="Times New Roman" panose="02020603050405020304" pitchFamily="18" charset="0"/>
              </a:rPr>
              <a:t> đ</a:t>
            </a:r>
            <a:r>
              <a:rPr lang="vi-VN" sz="2400" dirty="0">
                <a:latin typeface="Times New Roman" panose="02020603050405020304" pitchFamily="18" charset="0"/>
                <a:cs typeface="Times New Roman" panose="02020603050405020304" pitchFamily="18" charset="0"/>
              </a:rPr>
              <a:t>ơ</a:t>
            </a:r>
            <a:r>
              <a:rPr lang="en-SG" sz="2400" dirty="0">
                <a:latin typeface="Times New Roman" panose="02020603050405020304" pitchFamily="18" charset="0"/>
                <a:cs typeface="Times New Roman" panose="02020603050405020304" pitchFamily="18" charset="0"/>
              </a:rPr>
              <a:t>n, </a:t>
            </a:r>
            <a:r>
              <a:rPr lang="en-SG" sz="2400" dirty="0" err="1">
                <a:latin typeface="Times New Roman" panose="02020603050405020304" pitchFamily="18" charset="0"/>
                <a:cs typeface="Times New Roman" panose="02020603050405020304" pitchFamily="18" charset="0"/>
              </a:rPr>
              <a:t>đói</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rét</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phải</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bán</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diêm</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trong</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đêm</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giao</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thừa</a:t>
            </a:r>
            <a:endParaRPr lang="en-SG" sz="2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4AFF2DF3-8108-4FAB-B0CA-809C4F301CB2}"/>
              </a:ext>
            </a:extLst>
          </p:cNvPr>
          <p:cNvSpPr txBox="1"/>
          <p:nvPr/>
        </p:nvSpPr>
        <p:spPr>
          <a:xfrm>
            <a:off x="5621654" y="2403961"/>
            <a:ext cx="6501765" cy="830997"/>
          </a:xfrm>
          <a:prstGeom prst="rect">
            <a:avLst/>
          </a:prstGeom>
          <a:noFill/>
        </p:spPr>
        <p:txBody>
          <a:bodyPr wrap="square">
            <a:spAutoFit/>
          </a:bodyPr>
          <a:lstStyle/>
          <a:p>
            <a:pPr algn="just"/>
            <a:r>
              <a:rPr lang="en-US" sz="2400" dirty="0" err="1">
                <a:effectLst/>
                <a:latin typeface="Times New Roman" panose="02020603050405020304" pitchFamily="18" charset="0"/>
                <a:ea typeface="Times New Roman" panose="02020603050405020304" pitchFamily="18" charset="0"/>
              </a:rPr>
              <a:t>Cô</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bé</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đầu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trần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bông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tuyết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bám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đầy</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trên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tóc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chân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đất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chân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đỏ</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ửng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lên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rồi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tím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bầm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lại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cầm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giỏ</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diêm</a:t>
            </a:r>
            <a:r>
              <a:rPr lang="en-US" sz="2400" dirty="0">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endParaRPr>
          </a:p>
        </p:txBody>
      </p:sp>
      <p:sp>
        <p:nvSpPr>
          <p:cNvPr id="10" name="TextBox 9">
            <a:extLst>
              <a:ext uri="{FF2B5EF4-FFF2-40B4-BE49-F238E27FC236}">
                <a16:creationId xmlns:a16="http://schemas.microsoft.com/office/drawing/2014/main" id="{22106D76-32D8-4E37-A976-CA5F1DC5084E}"/>
              </a:ext>
            </a:extLst>
          </p:cNvPr>
          <p:cNvSpPr txBox="1"/>
          <p:nvPr/>
        </p:nvSpPr>
        <p:spPr>
          <a:xfrm>
            <a:off x="5566410" y="3345597"/>
            <a:ext cx="6625590" cy="1569660"/>
          </a:xfrm>
          <a:prstGeom prst="rect">
            <a:avLst/>
          </a:prstGeom>
          <a:noFill/>
        </p:spPr>
        <p:txBody>
          <a:bodyPr wrap="square">
            <a:spAutoFit/>
          </a:bodyPr>
          <a:lstStyle/>
          <a:p>
            <a:pPr algn="just"/>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Dò</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dẫm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trong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bóng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tối</a:t>
            </a:r>
            <a:r>
              <a:rPr lang="en-US" sz="2400" dirty="0">
                <a:effectLst/>
                <a:latin typeface="Times New Roman" panose="02020603050405020304" pitchFamily="18" charset="0"/>
                <a:ea typeface="Times New Roman" panose="02020603050405020304" pitchFamily="18" charset="0"/>
              </a:rPr>
              <a:t>.</a:t>
            </a:r>
          </a:p>
          <a:p>
            <a:pPr algn="just"/>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Ngồi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trong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xó</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xỉnh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lạnh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lẽo</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trú</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rét</a:t>
            </a:r>
            <a:endParaRPr lang="en-US" sz="2400" dirty="0">
              <a:latin typeface="Times New Roman" panose="02020603050405020304" pitchFamily="18" charset="0"/>
              <a:ea typeface="Calibri" panose="020F0502020204030204" pitchFamily="34" charset="0"/>
            </a:endParaRPr>
          </a:p>
          <a:p>
            <a:pPr algn="just"/>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Không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bán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được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diêm</a:t>
            </a:r>
            <a:r>
              <a:rPr lang="en-US" sz="2400" dirty="0">
                <a:effectLst/>
                <a:latin typeface="Times New Roman" panose="02020603050405020304" pitchFamily="18" charset="0"/>
                <a:ea typeface="Calibri" panose="020F0502020204030204" pitchFamily="34" charset="0"/>
              </a:rPr>
              <a:t> </a:t>
            </a:r>
            <a:r>
              <a:rPr lang="en-US" sz="2400" dirty="0">
                <a:effectLst/>
                <a:latin typeface="Times New Roman" panose="02020603050405020304" pitchFamily="18" charset="0"/>
                <a:ea typeface="Calibri" panose="020F0502020204030204" pitchFamily="34" charset="0"/>
                <a:sym typeface="Wingdings" panose="05000000000000000000" pitchFamily="2" charset="2"/>
              </a:rPr>
              <a:t> </a:t>
            </a:r>
            <a:r>
              <a:rPr lang="en-US" sz="2400" dirty="0" err="1">
                <a:effectLst/>
                <a:latin typeface="Times New Roman" panose="02020603050405020304" pitchFamily="18" charset="0"/>
                <a:ea typeface="Calibri" panose="020F0502020204030204" pitchFamily="34" charset="0"/>
                <a:sym typeface="Wingdings" panose="05000000000000000000" pitchFamily="2" charset="2"/>
              </a:rPr>
              <a:t>không</a:t>
            </a:r>
            <a:r>
              <a:rPr lang="en-US" sz="2400" dirty="0">
                <a:effectLst/>
                <a:latin typeface="Times New Roman" panose="02020603050405020304" pitchFamily="18" charset="0"/>
                <a:ea typeface="Calibri" panose="020F0502020204030204" pitchFamily="34" charset="0"/>
                <a:sym typeface="Wingdings" panose="05000000000000000000" pitchFamily="2" charset="2"/>
              </a:rPr>
              <a:t> </a:t>
            </a:r>
            <a:r>
              <a:rPr lang="en-US" sz="2400" dirty="0" err="1">
                <a:effectLst/>
                <a:latin typeface="Times New Roman" panose="02020603050405020304" pitchFamily="18" charset="0"/>
                <a:ea typeface="Calibri" panose="020F0502020204030204" pitchFamily="34" charset="0"/>
                <a:sym typeface="Wingdings" panose="05000000000000000000" pitchFamily="2" charset="2"/>
              </a:rPr>
              <a:t>về</a:t>
            </a:r>
            <a:r>
              <a:rPr lang="en-US" sz="2400" dirty="0">
                <a:latin typeface="Times New Roman" panose="02020603050405020304" pitchFamily="18" charset="0"/>
                <a:ea typeface="Calibri" panose="020F0502020204030204" pitchFamily="34"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sym typeface="Wingdings" panose="05000000000000000000" pitchFamily="2" charset="2"/>
              </a:rPr>
              <a:t>vì</a:t>
            </a:r>
            <a:r>
              <a:rPr lang="en-US" sz="2400" dirty="0">
                <a:latin typeface="Times New Roman" panose="02020603050405020304" pitchFamily="18" charset="0"/>
                <a:ea typeface="Calibri" panose="020F0502020204030204" pitchFamily="34" charset="0"/>
                <a:sym typeface="Wingdings" panose="05000000000000000000" pitchFamily="2" charset="2"/>
              </a:rPr>
              <a:t> </a:t>
            </a:r>
            <a:r>
              <a:rPr lang="en-US" sz="2400" dirty="0" err="1">
                <a:effectLst/>
                <a:latin typeface="Times New Roman" panose="02020603050405020304" pitchFamily="18" charset="0"/>
                <a:ea typeface="Calibri" panose="020F0502020204030204" pitchFamily="34" charset="0"/>
                <a:sym typeface="Wingdings" panose="05000000000000000000" pitchFamily="2" charset="2"/>
              </a:rPr>
              <a:t>sợ</a:t>
            </a:r>
            <a:r>
              <a:rPr lang="en-US" sz="2400" dirty="0">
                <a:effectLst/>
                <a:latin typeface="Times New Roman" panose="02020603050405020304" pitchFamily="18" charset="0"/>
                <a:ea typeface="Calibri" panose="020F0502020204030204" pitchFamily="34" charset="0"/>
                <a:sym typeface="Wingdings" panose="05000000000000000000" pitchFamily="2" charset="2"/>
              </a:rPr>
              <a:t> </a:t>
            </a:r>
            <a:r>
              <a:rPr lang="en-US" sz="2400" dirty="0" err="1">
                <a:effectLst/>
                <a:latin typeface="Times New Roman" panose="02020603050405020304" pitchFamily="18" charset="0"/>
                <a:ea typeface="Calibri" panose="020F0502020204030204" pitchFamily="34" charset="0"/>
                <a:sym typeface="Wingdings" panose="05000000000000000000" pitchFamily="2" charset="2"/>
              </a:rPr>
              <a:t>bố</a:t>
            </a:r>
            <a:r>
              <a:rPr lang="en-US" sz="2400" dirty="0">
                <a:effectLst/>
                <a:latin typeface="Times New Roman" panose="02020603050405020304" pitchFamily="18" charset="0"/>
                <a:ea typeface="Calibri" panose="020F0502020204030204" pitchFamily="34" charset="0"/>
                <a:sym typeface="Wingdings" panose="05000000000000000000" pitchFamily="2" charset="2"/>
              </a:rPr>
              <a:t> </a:t>
            </a:r>
            <a:r>
              <a:rPr lang="en-US" sz="2400" dirty="0" err="1">
                <a:effectLst/>
                <a:latin typeface="Times New Roman" panose="02020603050405020304" pitchFamily="18" charset="0"/>
                <a:ea typeface="Calibri" panose="020F0502020204030204" pitchFamily="34" charset="0"/>
                <a:sym typeface="Wingdings" panose="05000000000000000000" pitchFamily="2" charset="2"/>
              </a:rPr>
              <a:t>đánh</a:t>
            </a:r>
            <a:endParaRPr lang="en-US" sz="2400" dirty="0">
              <a:effectLst/>
              <a:latin typeface="Times New Roman" panose="02020603050405020304" pitchFamily="18" charset="0"/>
              <a:ea typeface="Calibri" panose="020F0502020204030204" pitchFamily="34" charset="0"/>
              <a:sym typeface="Wingdings" panose="05000000000000000000" pitchFamily="2" charset="2"/>
            </a:endParaRPr>
          </a:p>
          <a:p>
            <a:pPr algn="just"/>
            <a:r>
              <a:rPr lang="en-US" sz="2400" dirty="0">
                <a:latin typeface="Times New Roman" panose="02020603050405020304" pitchFamily="18" charset="0"/>
                <a:ea typeface="Calibri" panose="020F0502020204030204" pitchFamily="34" charset="0"/>
                <a:sym typeface="Wingdings" panose="05000000000000000000" pitchFamily="2" charset="2"/>
              </a:rPr>
              <a:t>- </a:t>
            </a:r>
            <a:r>
              <a:rPr lang="en-US" sz="2400" dirty="0" err="1">
                <a:effectLst/>
                <a:latin typeface="Times New Roman" panose="02020603050405020304" pitchFamily="18" charset="0"/>
                <a:ea typeface="Calibri" panose="020F0502020204030204" pitchFamily="34" charset="0"/>
              </a:rPr>
              <a:t>Nhớ</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về</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qu</a:t>
            </a:r>
            <a:r>
              <a:rPr lang="en-US" sz="2400" dirty="0" err="1">
                <a:latin typeface="Times New Roman" panose="02020603050405020304" pitchFamily="18" charset="0"/>
                <a:ea typeface="Calibri" panose="020F0502020204030204" pitchFamily="34" charset="0"/>
              </a:rPr>
              <a:t>á</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khứ</a:t>
            </a:r>
            <a:r>
              <a:rPr lang="en-US" sz="2400" dirty="0">
                <a:latin typeface="Times New Roman" panose="02020603050405020304" pitchFamily="18" charset="0"/>
                <a:ea typeface="Calibri" panose="020F0502020204030204" pitchFamily="34" charset="0"/>
              </a:rPr>
              <a:t> </a:t>
            </a:r>
            <a:r>
              <a:rPr lang="en-US" sz="2400" dirty="0">
                <a:latin typeface="Times New Roman" panose="02020603050405020304" pitchFamily="18" charset="0"/>
                <a:ea typeface="Calibri" panose="020F0502020204030204" pitchFamily="34"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sym typeface="Wingdings" panose="05000000000000000000" pitchFamily="2" charset="2"/>
              </a:rPr>
              <a:t>Quẹt</a:t>
            </a:r>
            <a:r>
              <a:rPr lang="en-US" sz="2400" dirty="0">
                <a:latin typeface="Times New Roman" panose="02020603050405020304" pitchFamily="18" charset="0"/>
                <a:ea typeface="Calibri" panose="020F0502020204030204" pitchFamily="34"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sym typeface="Wingdings" panose="05000000000000000000" pitchFamily="2" charset="2"/>
              </a:rPr>
              <a:t>diêm</a:t>
            </a:r>
            <a:r>
              <a:rPr lang="en-US" sz="2400" dirty="0">
                <a:latin typeface="Times New Roman" panose="02020603050405020304" pitchFamily="18" charset="0"/>
                <a:ea typeface="Calibri" panose="020F0502020204030204" pitchFamily="34"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sym typeface="Wingdings" panose="05000000000000000000" pitchFamily="2" charset="2"/>
              </a:rPr>
              <a:t>sưởi</a:t>
            </a:r>
            <a:r>
              <a:rPr lang="en-US" sz="2400" dirty="0">
                <a:latin typeface="Times New Roman" panose="02020603050405020304" pitchFamily="18" charset="0"/>
                <a:ea typeface="Calibri" panose="020F0502020204030204" pitchFamily="34"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sym typeface="Wingdings" panose="05000000000000000000" pitchFamily="2" charset="2"/>
              </a:rPr>
              <a:t>ấm</a:t>
            </a:r>
            <a:endParaRPr lang="en-US" sz="2400" dirty="0">
              <a:effectLst/>
              <a:latin typeface="Times New Roman" panose="02020603050405020304" pitchFamily="18" charset="0"/>
              <a:ea typeface="Calibri" panose="020F0502020204030204" pitchFamily="34" charset="0"/>
            </a:endParaRPr>
          </a:p>
        </p:txBody>
      </p:sp>
      <p:sp>
        <p:nvSpPr>
          <p:cNvPr id="12" name="TextBox 11">
            <a:extLst>
              <a:ext uri="{FF2B5EF4-FFF2-40B4-BE49-F238E27FC236}">
                <a16:creationId xmlns:a16="http://schemas.microsoft.com/office/drawing/2014/main" id="{0D40D3F2-F8A3-4E85-8FED-B8FC857BB89E}"/>
              </a:ext>
            </a:extLst>
          </p:cNvPr>
          <p:cNvSpPr txBox="1"/>
          <p:nvPr/>
        </p:nvSpPr>
        <p:spPr>
          <a:xfrm>
            <a:off x="2208848" y="5131444"/>
            <a:ext cx="9745027" cy="1569660"/>
          </a:xfrm>
          <a:prstGeom prst="rect">
            <a:avLst/>
          </a:prstGeom>
          <a:noFill/>
        </p:spPr>
        <p:txBody>
          <a:bodyPr wrap="square">
            <a:spAutoFit/>
          </a:bodyPr>
          <a:lstStyle/>
          <a:p>
            <a:pPr algn="just"/>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Các</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hình</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ảnh</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đối</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lập</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tương</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phản</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làm</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nổi</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bật</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hiện</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thực</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khốc</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liệt</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tình</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cảnh</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hết</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sức</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tội</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nghiệp</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của</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cô</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bé</a:t>
            </a:r>
            <a:r>
              <a:rPr lang="en-US" sz="2400" dirty="0">
                <a:solidFill>
                  <a:srgbClr val="FF0000"/>
                </a:solidFill>
                <a:latin typeface="Times New Roman" panose="02020603050405020304" pitchFamily="18" charset="0"/>
                <a:ea typeface="Times New Roman" panose="02020603050405020304" pitchFamily="18" charset="0"/>
              </a:rPr>
              <a:t>: </a:t>
            </a:r>
            <a:r>
              <a:rPr lang="nl-NL" sz="2400" dirty="0">
                <a:solidFill>
                  <a:srgbClr val="FF0000"/>
                </a:solidFill>
                <a:effectLst/>
                <a:latin typeface="Times New Roman" panose="02020603050405020304" pitchFamily="18" charset="0"/>
                <a:ea typeface="Calibri" panose="020F0502020204030204" pitchFamily="34" charset="0"/>
              </a:rPr>
              <a:t>Cô độc, đói rét, bị đày ải mà không được ai đoái hoài. </a:t>
            </a:r>
            <a:r>
              <a:rPr lang="nl-NL" sz="2400" dirty="0">
                <a:solidFill>
                  <a:srgbClr val="FF0000"/>
                </a:solidFill>
                <a:effectLst/>
                <a:latin typeface="Times New Roman" panose="02020603050405020304" pitchFamily="18" charset="0"/>
                <a:ea typeface="Calibri" panose="020F0502020204030204" pitchFamily="34" charset="0"/>
                <a:sym typeface="Wingdings" panose="05000000000000000000" pitchFamily="2" charset="2"/>
              </a:rPr>
              <a:t> Thiếu thốn cả vật chất và tinh thần</a:t>
            </a:r>
            <a:endParaRPr lang="nl-NL" sz="2400" dirty="0">
              <a:solidFill>
                <a:srgbClr val="FF0000"/>
              </a:solidFill>
              <a:effectLst/>
              <a:latin typeface="Times New Roman" panose="02020603050405020304" pitchFamily="18" charset="0"/>
              <a:ea typeface="Calibri" panose="020F0502020204030204" pitchFamily="34" charset="0"/>
            </a:endParaRPr>
          </a:p>
          <a:p>
            <a:pPr algn="just"/>
            <a:r>
              <a:rPr lang="nl-NL" sz="2400" dirty="0">
                <a:solidFill>
                  <a:srgbClr val="FF0000"/>
                </a:solidFill>
                <a:latin typeface="Times New Roman" panose="02020603050405020304" pitchFamily="18" charset="0"/>
                <a:ea typeface="Calibri" panose="020F0502020204030204" pitchFamily="34" charset="0"/>
                <a:sym typeface="Wingdings" panose="05000000000000000000" pitchFamily="2" charset="2"/>
              </a:rPr>
              <a:t> Tác động đến lòng trắc ẩn của độc giả</a:t>
            </a:r>
            <a:endParaRPr lang="en-US" sz="2400" dirty="0">
              <a:solidFill>
                <a:srgbClr val="FF0000"/>
              </a:solidFill>
              <a:effectLst/>
              <a:latin typeface="Times New Roman" panose="02020603050405020304" pitchFamily="18" charset="0"/>
              <a:ea typeface="Calibri" panose="020F0502020204030204" pitchFamily="34" charset="0"/>
            </a:endParaRPr>
          </a:p>
        </p:txBody>
      </p:sp>
      <p:sp>
        <p:nvSpPr>
          <p:cNvPr id="14" name="TextBox 13">
            <a:extLst>
              <a:ext uri="{FF2B5EF4-FFF2-40B4-BE49-F238E27FC236}">
                <a16:creationId xmlns:a16="http://schemas.microsoft.com/office/drawing/2014/main" id="{3A7ED593-45A3-43C8-B2C1-B276926529C5}"/>
              </a:ext>
            </a:extLst>
          </p:cNvPr>
          <p:cNvSpPr txBox="1"/>
          <p:nvPr/>
        </p:nvSpPr>
        <p:spPr>
          <a:xfrm>
            <a:off x="2083118" y="3542139"/>
            <a:ext cx="3403282" cy="1200329"/>
          </a:xfrm>
          <a:prstGeom prst="rect">
            <a:avLst/>
          </a:prstGeom>
          <a:noFill/>
        </p:spPr>
        <p:txBody>
          <a:bodyPr wrap="square">
            <a:spAutoFit/>
          </a:bodyPr>
          <a:lstStyle/>
          <a:p>
            <a:pPr algn="just">
              <a:tabLst>
                <a:tab pos="90170" algn="l"/>
                <a:tab pos="180340" algn="l"/>
              </a:tabLst>
            </a:pPr>
            <a:r>
              <a:rPr lang="en-US" sz="24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latin typeface="Times New Roman" panose="02020603050405020304" pitchFamily="18" charset="0"/>
                <a:ea typeface="Calibri" panose="020F0502020204030204" pitchFamily="34" charset="0"/>
                <a:cs typeface="Times New Roman" panose="02020603050405020304" pitchFamily="18" charset="0"/>
              </a:rPr>
              <a:t> ai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quan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tâm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cô</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bé</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2400" dirty="0">
                <a:latin typeface="Times New Roman" panose="02020603050405020304" pitchFamily="18" charset="0"/>
                <a:ea typeface="Calibri" panose="020F0502020204030204" pitchFamily="34" charset="0"/>
                <a:cs typeface="Times New Roman" panose="02020603050405020304" pitchFamily="18" charset="0"/>
              </a:rPr>
              <a:t>T</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hờ ơ, l</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ãnh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đ</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ạm</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936930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0" grpId="0"/>
      <p:bldP spid="12"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1">
            <a:extLst>
              <a:ext uri="{FF2B5EF4-FFF2-40B4-BE49-F238E27FC236}">
                <a16:creationId xmlns:a16="http://schemas.microsoft.com/office/drawing/2014/main" id="{62F7E600-7AA3-46D3-8509-DA7C44E69923}"/>
              </a:ext>
            </a:extLst>
          </p:cNvPr>
          <p:cNvSpPr/>
          <p:nvPr/>
        </p:nvSpPr>
        <p:spPr>
          <a:xfrm>
            <a:off x="180148" y="242727"/>
            <a:ext cx="5957028" cy="756798"/>
          </a:xfrm>
          <a:prstGeom prst="roundRect">
            <a:avLst>
              <a:gd name="adj" fmla="val 9976"/>
            </a:avLst>
          </a:prstGeom>
          <a:solidFill>
            <a:srgbClr val="F2B0B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dirty="0"/>
          </a:p>
        </p:txBody>
      </p:sp>
      <p:grpSp>
        <p:nvGrpSpPr>
          <p:cNvPr id="8" name="组合 2">
            <a:extLst>
              <a:ext uri="{FF2B5EF4-FFF2-40B4-BE49-F238E27FC236}">
                <a16:creationId xmlns:a16="http://schemas.microsoft.com/office/drawing/2014/main" id="{8C4C7486-E83A-4C2A-8517-7847C5D4A462}"/>
              </a:ext>
            </a:extLst>
          </p:cNvPr>
          <p:cNvGrpSpPr/>
          <p:nvPr/>
        </p:nvGrpSpPr>
        <p:grpSpPr>
          <a:xfrm>
            <a:off x="286229" y="615013"/>
            <a:ext cx="148135" cy="148136"/>
            <a:chOff x="4486616" y="3001075"/>
            <a:chExt cx="274695" cy="274699"/>
          </a:xfrm>
        </p:grpSpPr>
        <p:sp>
          <p:nvSpPr>
            <p:cNvPr id="9" name="椭圆 3">
              <a:extLst>
                <a:ext uri="{FF2B5EF4-FFF2-40B4-BE49-F238E27FC236}">
                  <a16:creationId xmlns:a16="http://schemas.microsoft.com/office/drawing/2014/main" id="{F47EC0FE-2CC3-4163-893A-9F86FF3F93C6}"/>
                </a:ext>
              </a:extLst>
            </p:cNvPr>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10" name="椭圆 4">
              <a:extLst>
                <a:ext uri="{FF2B5EF4-FFF2-40B4-BE49-F238E27FC236}">
                  <a16:creationId xmlns:a16="http://schemas.microsoft.com/office/drawing/2014/main" id="{3D9C17E4-C4C3-4AD2-AAB1-059E8C9989E3}"/>
                </a:ext>
              </a:extLst>
            </p:cNvPr>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grpSp>
        <p:nvGrpSpPr>
          <p:cNvPr id="11" name="组合 5">
            <a:extLst>
              <a:ext uri="{FF2B5EF4-FFF2-40B4-BE49-F238E27FC236}">
                <a16:creationId xmlns:a16="http://schemas.microsoft.com/office/drawing/2014/main" id="{F64F1571-5FAF-4C93-8DED-2DF93CE18795}"/>
              </a:ext>
            </a:extLst>
          </p:cNvPr>
          <p:cNvGrpSpPr/>
          <p:nvPr/>
        </p:nvGrpSpPr>
        <p:grpSpPr>
          <a:xfrm>
            <a:off x="-26878" y="650091"/>
            <a:ext cx="360298" cy="57591"/>
            <a:chOff x="4318304" y="3089060"/>
            <a:chExt cx="384317" cy="61430"/>
          </a:xfrm>
        </p:grpSpPr>
        <p:sp>
          <p:nvSpPr>
            <p:cNvPr id="12" name="圆角矩形 6">
              <a:extLst>
                <a:ext uri="{FF2B5EF4-FFF2-40B4-BE49-F238E27FC236}">
                  <a16:creationId xmlns:a16="http://schemas.microsoft.com/office/drawing/2014/main" id="{62B5EA0E-6BBB-4369-89F6-4ACAF8546104}"/>
                </a:ext>
              </a:extLst>
            </p:cNvPr>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13" name="圆角矩形 7">
              <a:extLst>
                <a:ext uri="{FF2B5EF4-FFF2-40B4-BE49-F238E27FC236}">
                  <a16:creationId xmlns:a16="http://schemas.microsoft.com/office/drawing/2014/main" id="{2F30C11F-E582-4FA0-A05B-236ECFAD49CC}"/>
                </a:ext>
              </a:extLst>
            </p:cNvPr>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sp>
        <p:nvSpPr>
          <p:cNvPr id="14" name="文本框 8">
            <a:extLst>
              <a:ext uri="{FF2B5EF4-FFF2-40B4-BE49-F238E27FC236}">
                <a16:creationId xmlns:a16="http://schemas.microsoft.com/office/drawing/2014/main" id="{18203906-35C9-4FBF-9897-DD05B8F4A06E}"/>
              </a:ext>
            </a:extLst>
          </p:cNvPr>
          <p:cNvSpPr txBox="1"/>
          <p:nvPr/>
        </p:nvSpPr>
        <p:spPr>
          <a:xfrm>
            <a:off x="434360" y="376724"/>
            <a:ext cx="5661639" cy="553998"/>
          </a:xfrm>
          <a:prstGeom prst="rect">
            <a:avLst/>
          </a:prstGeom>
          <a:noFill/>
        </p:spPr>
        <p:txBody>
          <a:bodyPr wrap="square" rtlCol="0">
            <a:spAutoFit/>
          </a:bodyPr>
          <a:lstStyle/>
          <a:p>
            <a:pPr algn="just"/>
            <a:r>
              <a:rPr lang="en-US" sz="3000" b="1" dirty="0">
                <a:latin typeface="Times New Roman" pitchFamily="18" charset="0"/>
                <a:cs typeface="Times New Roman" pitchFamily="18" charset="0"/>
              </a:rPr>
              <a:t>1. </a:t>
            </a:r>
            <a:r>
              <a:rPr lang="en-US" sz="3000" b="1" dirty="0" err="1">
                <a:latin typeface="Times New Roman" pitchFamily="18" charset="0"/>
                <a:cs typeface="Times New Roman" pitchFamily="18" charset="0"/>
              </a:rPr>
              <a:t>Cảnh</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ngộ</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của</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em</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bé</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bán</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diêm</a:t>
            </a:r>
            <a:endParaRPr lang="en-US" sz="3000" b="1" dirty="0">
              <a:latin typeface="Times New Roman" pitchFamily="18" charset="0"/>
              <a:cs typeface="Times New Roman" pitchFamily="18" charset="0"/>
            </a:endParaRPr>
          </a:p>
        </p:txBody>
      </p:sp>
      <p:grpSp>
        <p:nvGrpSpPr>
          <p:cNvPr id="22" name="Group 21">
            <a:extLst>
              <a:ext uri="{FF2B5EF4-FFF2-40B4-BE49-F238E27FC236}">
                <a16:creationId xmlns:a16="http://schemas.microsoft.com/office/drawing/2014/main" id="{6D225709-FFAA-45CD-9DA5-43BED088C54A}"/>
              </a:ext>
            </a:extLst>
          </p:cNvPr>
          <p:cNvGrpSpPr/>
          <p:nvPr/>
        </p:nvGrpSpPr>
        <p:grpSpPr>
          <a:xfrm>
            <a:off x="2943649" y="1693790"/>
            <a:ext cx="8736971" cy="1219200"/>
            <a:chOff x="1151472" y="3187501"/>
            <a:chExt cx="6552728" cy="914400"/>
          </a:xfrm>
        </p:grpSpPr>
        <p:sp>
          <p:nvSpPr>
            <p:cNvPr id="33" name="Pentagon 4">
              <a:extLst>
                <a:ext uri="{FF2B5EF4-FFF2-40B4-BE49-F238E27FC236}">
                  <a16:creationId xmlns:a16="http://schemas.microsoft.com/office/drawing/2014/main" id="{ED18855E-691C-42FF-80DF-FEB1463D60E3}"/>
                </a:ext>
              </a:extLst>
            </p:cNvPr>
            <p:cNvSpPr/>
            <p:nvPr/>
          </p:nvSpPr>
          <p:spPr>
            <a:xfrm>
              <a:off x="1633824" y="3347030"/>
              <a:ext cx="6070376" cy="720000"/>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34" name="Pentagon 5">
              <a:extLst>
                <a:ext uri="{FF2B5EF4-FFF2-40B4-BE49-F238E27FC236}">
                  <a16:creationId xmlns:a16="http://schemas.microsoft.com/office/drawing/2014/main" id="{9E0E14B3-2D85-4419-B7CF-0FE7C966A9D9}"/>
                </a:ext>
              </a:extLst>
            </p:cNvPr>
            <p:cNvSpPr/>
            <p:nvPr/>
          </p:nvSpPr>
          <p:spPr>
            <a:xfrm>
              <a:off x="1633824" y="3284701"/>
              <a:ext cx="5914970" cy="720000"/>
            </a:xfrm>
            <a:prstGeom prst="homePlat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35" name="Diamond 34">
              <a:extLst>
                <a:ext uri="{FF2B5EF4-FFF2-40B4-BE49-F238E27FC236}">
                  <a16:creationId xmlns:a16="http://schemas.microsoft.com/office/drawing/2014/main" id="{373D5032-DDD5-4786-A4B2-A51E366D0313}"/>
                </a:ext>
              </a:extLst>
            </p:cNvPr>
            <p:cNvSpPr/>
            <p:nvPr/>
          </p:nvSpPr>
          <p:spPr>
            <a:xfrm>
              <a:off x="1151472" y="3187501"/>
              <a:ext cx="914400" cy="914400"/>
            </a:xfrm>
            <a:prstGeom prst="diamon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grpSp>
      <p:sp>
        <p:nvSpPr>
          <p:cNvPr id="36" name="직사각형 39">
            <a:extLst>
              <a:ext uri="{FF2B5EF4-FFF2-40B4-BE49-F238E27FC236}">
                <a16:creationId xmlns:a16="http://schemas.microsoft.com/office/drawing/2014/main" id="{947F0482-9E85-4A50-AD43-E3A8DA7E3E8C}"/>
              </a:ext>
            </a:extLst>
          </p:cNvPr>
          <p:cNvSpPr/>
          <p:nvPr/>
        </p:nvSpPr>
        <p:spPr>
          <a:xfrm>
            <a:off x="3277337" y="2106067"/>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33" b="1" dirty="0">
                <a:solidFill>
                  <a:schemeClr val="bg1"/>
                </a:solidFill>
                <a:latin typeface="#9Slide03 Arima Madurai" panose="00000500000000000000" pitchFamily="2" charset="0"/>
                <a:cs typeface="#9Slide03 Arima Madurai" panose="00000500000000000000" pitchFamily="2" charset="0"/>
              </a:rPr>
              <a:t>* </a:t>
            </a:r>
            <a:endParaRPr lang="ko-KR" altLang="en-US" sz="3733" b="1" dirty="0">
              <a:solidFill>
                <a:schemeClr val="bg1"/>
              </a:solidFill>
              <a:latin typeface="#9Slide03 Arima Madurai" panose="00000500000000000000" pitchFamily="2" charset="0"/>
              <a:cs typeface="#9Slide03 Arima Madurai" panose="00000500000000000000" pitchFamily="2" charset="0"/>
            </a:endParaRPr>
          </a:p>
        </p:txBody>
      </p:sp>
      <p:sp>
        <p:nvSpPr>
          <p:cNvPr id="37" name="TextBox 12">
            <a:extLst>
              <a:ext uri="{FF2B5EF4-FFF2-40B4-BE49-F238E27FC236}">
                <a16:creationId xmlns:a16="http://schemas.microsoft.com/office/drawing/2014/main" id="{6DF52CF2-6E39-43F5-BEA9-FE11172E7B11}"/>
              </a:ext>
            </a:extLst>
          </p:cNvPr>
          <p:cNvSpPr txBox="1"/>
          <p:nvPr/>
        </p:nvSpPr>
        <p:spPr bwMode="auto">
          <a:xfrm>
            <a:off x="4236873" y="2015309"/>
            <a:ext cx="6880508" cy="587853"/>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just">
              <a:lnSpc>
                <a:spcPct val="115000"/>
              </a:lnSpc>
              <a:spcAft>
                <a:spcPts val="1000"/>
              </a:spcAft>
              <a:tabLst>
                <a:tab pos="90170" algn="l"/>
                <a:tab pos="180340" algn="l"/>
              </a:tabLst>
            </a:pPr>
            <a:r>
              <a:rPr lang="en-SG" sz="2800" b="1" dirty="0" err="1">
                <a:latin typeface="Times New Roman" pitchFamily="18" charset="0"/>
                <a:ea typeface="Calibri" panose="020F0502020204030204" pitchFamily="34" charset="0"/>
                <a:cs typeface="Times New Roman" pitchFamily="18" charset="0"/>
              </a:rPr>
              <a:t>Mồ</a:t>
            </a:r>
            <a:r>
              <a:rPr lang="en-SG" sz="2800" b="1" dirty="0">
                <a:latin typeface="Times New Roman" pitchFamily="18" charset="0"/>
                <a:ea typeface="Calibri" panose="020F0502020204030204" pitchFamily="34" charset="0"/>
                <a:cs typeface="Times New Roman" pitchFamily="18" charset="0"/>
              </a:rPr>
              <a:t> </a:t>
            </a:r>
            <a:r>
              <a:rPr lang="en-SG" sz="2800" b="1" dirty="0" err="1">
                <a:latin typeface="Times New Roman" pitchFamily="18" charset="0"/>
                <a:ea typeface="Calibri" panose="020F0502020204030204" pitchFamily="34" charset="0"/>
                <a:cs typeface="Times New Roman" pitchFamily="18" charset="0"/>
              </a:rPr>
              <a:t>côi</a:t>
            </a:r>
            <a:r>
              <a:rPr lang="en-SG" sz="2800" b="1" dirty="0">
                <a:latin typeface="Times New Roman" pitchFamily="18" charset="0"/>
                <a:ea typeface="Calibri" panose="020F0502020204030204" pitchFamily="34" charset="0"/>
                <a:cs typeface="Times New Roman" pitchFamily="18" charset="0"/>
              </a:rPr>
              <a:t> </a:t>
            </a:r>
            <a:r>
              <a:rPr lang="en-SG" sz="2800" b="1" dirty="0" err="1">
                <a:latin typeface="Times New Roman" pitchFamily="18" charset="0"/>
                <a:ea typeface="Calibri" panose="020F0502020204030204" pitchFamily="34" charset="0"/>
                <a:cs typeface="Times New Roman" pitchFamily="18" charset="0"/>
              </a:rPr>
              <a:t>mẹ</a:t>
            </a:r>
            <a:r>
              <a:rPr lang="en-SG" sz="2800" b="1" dirty="0">
                <a:latin typeface="Times New Roman" pitchFamily="18" charset="0"/>
                <a:ea typeface="Calibri" panose="020F0502020204030204" pitchFamily="34" charset="0"/>
                <a:cs typeface="Times New Roman" pitchFamily="18" charset="0"/>
              </a:rPr>
              <a:t>, </a:t>
            </a:r>
            <a:r>
              <a:rPr lang="en-SG" sz="2800" b="1" dirty="0" err="1">
                <a:latin typeface="Times New Roman" pitchFamily="18" charset="0"/>
                <a:ea typeface="Calibri" panose="020F0502020204030204" pitchFamily="34" charset="0"/>
                <a:cs typeface="Times New Roman" pitchFamily="18" charset="0"/>
              </a:rPr>
              <a:t>gia</a:t>
            </a:r>
            <a:r>
              <a:rPr lang="en-SG" sz="2800" b="1" dirty="0">
                <a:latin typeface="Times New Roman" pitchFamily="18" charset="0"/>
                <a:ea typeface="Calibri" panose="020F0502020204030204" pitchFamily="34" charset="0"/>
                <a:cs typeface="Times New Roman" pitchFamily="18" charset="0"/>
              </a:rPr>
              <a:t> </a:t>
            </a:r>
            <a:r>
              <a:rPr lang="en-SG" sz="2800" b="1" dirty="0" err="1">
                <a:latin typeface="Times New Roman" pitchFamily="18" charset="0"/>
                <a:ea typeface="Calibri" panose="020F0502020204030204" pitchFamily="34" charset="0"/>
                <a:cs typeface="Times New Roman" pitchFamily="18" charset="0"/>
              </a:rPr>
              <a:t>sản</a:t>
            </a:r>
            <a:r>
              <a:rPr lang="en-SG" sz="2800" b="1" dirty="0">
                <a:latin typeface="Times New Roman" pitchFamily="18" charset="0"/>
                <a:ea typeface="Calibri" panose="020F0502020204030204" pitchFamily="34" charset="0"/>
                <a:cs typeface="Times New Roman" pitchFamily="18" charset="0"/>
              </a:rPr>
              <a:t> </a:t>
            </a:r>
            <a:r>
              <a:rPr lang="en-SG" sz="2800" b="1" dirty="0" err="1">
                <a:latin typeface="Times New Roman" pitchFamily="18" charset="0"/>
                <a:ea typeface="Calibri" panose="020F0502020204030204" pitchFamily="34" charset="0"/>
                <a:cs typeface="Times New Roman" pitchFamily="18" charset="0"/>
              </a:rPr>
              <a:t>tiêu</a:t>
            </a:r>
            <a:r>
              <a:rPr lang="en-SG" sz="2800" b="1" dirty="0">
                <a:latin typeface="Times New Roman" pitchFamily="18" charset="0"/>
                <a:ea typeface="Calibri" panose="020F0502020204030204" pitchFamily="34" charset="0"/>
                <a:cs typeface="Times New Roman" pitchFamily="18" charset="0"/>
              </a:rPr>
              <a:t> </a:t>
            </a:r>
            <a:r>
              <a:rPr lang="en-SG" sz="2800" b="1" dirty="0" err="1">
                <a:latin typeface="Times New Roman" pitchFamily="18" charset="0"/>
                <a:ea typeface="Calibri" panose="020F0502020204030204" pitchFamily="34" charset="0"/>
                <a:cs typeface="Times New Roman" pitchFamily="18" charset="0"/>
              </a:rPr>
              <a:t>tán</a:t>
            </a:r>
            <a:r>
              <a:rPr lang="en-SG" sz="2800" b="1" dirty="0">
                <a:latin typeface="Times New Roman" pitchFamily="18" charset="0"/>
                <a:ea typeface="Calibri" panose="020F0502020204030204" pitchFamily="34" charset="0"/>
                <a:cs typeface="Times New Roman" pitchFamily="18" charset="0"/>
              </a:rPr>
              <a:t> </a:t>
            </a:r>
            <a:r>
              <a:rPr lang="en-SG" sz="2800" b="1" dirty="0" err="1">
                <a:latin typeface="Times New Roman" pitchFamily="18" charset="0"/>
                <a:ea typeface="Calibri" panose="020F0502020204030204" pitchFamily="34" charset="0"/>
                <a:cs typeface="Times New Roman" pitchFamily="18" charset="0"/>
              </a:rPr>
              <a:t>sau</a:t>
            </a:r>
            <a:r>
              <a:rPr lang="en-SG" sz="2800" b="1" dirty="0">
                <a:latin typeface="Times New Roman" pitchFamily="18" charset="0"/>
                <a:ea typeface="Calibri" panose="020F0502020204030204" pitchFamily="34" charset="0"/>
                <a:cs typeface="Times New Roman" pitchFamily="18" charset="0"/>
              </a:rPr>
              <a:t> </a:t>
            </a:r>
            <a:r>
              <a:rPr lang="en-SG" sz="2800" b="1" dirty="0" err="1">
                <a:latin typeface="Times New Roman" pitchFamily="18" charset="0"/>
                <a:ea typeface="Calibri" panose="020F0502020204030204" pitchFamily="34" charset="0"/>
                <a:cs typeface="Times New Roman" pitchFamily="18" charset="0"/>
              </a:rPr>
              <a:t>khi</a:t>
            </a:r>
            <a:r>
              <a:rPr lang="en-SG" sz="2800" b="1" dirty="0">
                <a:latin typeface="Times New Roman" pitchFamily="18" charset="0"/>
                <a:ea typeface="Calibri" panose="020F0502020204030204" pitchFamily="34" charset="0"/>
                <a:cs typeface="Times New Roman" pitchFamily="18" charset="0"/>
              </a:rPr>
              <a:t> </a:t>
            </a:r>
            <a:r>
              <a:rPr lang="en-SG" sz="2800" b="1" dirty="0" err="1">
                <a:latin typeface="Times New Roman" pitchFamily="18" charset="0"/>
                <a:ea typeface="Calibri" panose="020F0502020204030204" pitchFamily="34" charset="0"/>
                <a:cs typeface="Times New Roman" pitchFamily="18" charset="0"/>
              </a:rPr>
              <a:t>bà</a:t>
            </a:r>
            <a:r>
              <a:rPr lang="en-SG" sz="2800" b="1" dirty="0">
                <a:latin typeface="Times New Roman" pitchFamily="18" charset="0"/>
                <a:ea typeface="Calibri" panose="020F0502020204030204" pitchFamily="34" charset="0"/>
                <a:cs typeface="Times New Roman" pitchFamily="18" charset="0"/>
              </a:rPr>
              <a:t> </a:t>
            </a:r>
            <a:r>
              <a:rPr lang="en-SG" sz="2800" b="1" dirty="0" err="1">
                <a:latin typeface="Times New Roman" pitchFamily="18" charset="0"/>
                <a:ea typeface="Calibri" panose="020F0502020204030204" pitchFamily="34" charset="0"/>
                <a:cs typeface="Times New Roman" pitchFamily="18" charset="0"/>
              </a:rPr>
              <a:t>mất</a:t>
            </a:r>
            <a:endParaRPr lang="en-US" sz="2000" b="1" dirty="0">
              <a:latin typeface="Times New Roman" pitchFamily="18" charset="0"/>
              <a:ea typeface="Calibri" panose="020F0502020204030204" pitchFamily="34" charset="0"/>
              <a:cs typeface="Times New Roman" pitchFamily="18" charset="0"/>
            </a:endParaRPr>
          </a:p>
        </p:txBody>
      </p:sp>
      <p:grpSp>
        <p:nvGrpSpPr>
          <p:cNvPr id="38" name="Group 37">
            <a:extLst>
              <a:ext uri="{FF2B5EF4-FFF2-40B4-BE49-F238E27FC236}">
                <a16:creationId xmlns:a16="http://schemas.microsoft.com/office/drawing/2014/main" id="{585B614B-10CE-43C8-B6D4-BE2453F3B3C4}"/>
              </a:ext>
            </a:extLst>
          </p:cNvPr>
          <p:cNvGrpSpPr/>
          <p:nvPr/>
        </p:nvGrpSpPr>
        <p:grpSpPr>
          <a:xfrm>
            <a:off x="2893461" y="3386306"/>
            <a:ext cx="8736971" cy="1219200"/>
            <a:chOff x="1151472" y="3187501"/>
            <a:chExt cx="6552728" cy="914400"/>
          </a:xfrm>
        </p:grpSpPr>
        <p:sp>
          <p:nvSpPr>
            <p:cNvPr id="39" name="Pentagon 12">
              <a:extLst>
                <a:ext uri="{FF2B5EF4-FFF2-40B4-BE49-F238E27FC236}">
                  <a16:creationId xmlns:a16="http://schemas.microsoft.com/office/drawing/2014/main" id="{B8939752-1BDD-4229-8611-A4EF97CB6ED3}"/>
                </a:ext>
              </a:extLst>
            </p:cNvPr>
            <p:cNvSpPr/>
            <p:nvPr/>
          </p:nvSpPr>
          <p:spPr>
            <a:xfrm>
              <a:off x="1633824" y="3347030"/>
              <a:ext cx="6070376" cy="720000"/>
            </a:xfrm>
            <a:prstGeom prst="homePlat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40" name="Pentagon 13">
              <a:extLst>
                <a:ext uri="{FF2B5EF4-FFF2-40B4-BE49-F238E27FC236}">
                  <a16:creationId xmlns:a16="http://schemas.microsoft.com/office/drawing/2014/main" id="{D20D826A-208E-4BB4-9E43-6E322D42B121}"/>
                </a:ext>
              </a:extLst>
            </p:cNvPr>
            <p:cNvSpPr/>
            <p:nvPr/>
          </p:nvSpPr>
          <p:spPr>
            <a:xfrm>
              <a:off x="1633824" y="3284701"/>
              <a:ext cx="5914970" cy="720000"/>
            </a:xfrm>
            <a:prstGeom prst="homePlate">
              <a:avLst/>
            </a:prstGeom>
            <a:solidFill>
              <a:schemeClr val="bg1"/>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41" name="Diamond 40">
              <a:extLst>
                <a:ext uri="{FF2B5EF4-FFF2-40B4-BE49-F238E27FC236}">
                  <a16:creationId xmlns:a16="http://schemas.microsoft.com/office/drawing/2014/main" id="{1C31D2A1-8BDB-4BBF-90B8-01F8DDE0C237}"/>
                </a:ext>
              </a:extLst>
            </p:cNvPr>
            <p:cNvSpPr/>
            <p:nvPr/>
          </p:nvSpPr>
          <p:spPr>
            <a:xfrm>
              <a:off x="1151472" y="3187501"/>
              <a:ext cx="914400" cy="914400"/>
            </a:xfrm>
            <a:prstGeom prst="diamond">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grpSp>
      <p:grpSp>
        <p:nvGrpSpPr>
          <p:cNvPr id="42" name="Group 41">
            <a:extLst>
              <a:ext uri="{FF2B5EF4-FFF2-40B4-BE49-F238E27FC236}">
                <a16:creationId xmlns:a16="http://schemas.microsoft.com/office/drawing/2014/main" id="{425BEF98-71B6-441B-88E7-0A19B658E785}"/>
              </a:ext>
            </a:extLst>
          </p:cNvPr>
          <p:cNvGrpSpPr/>
          <p:nvPr/>
        </p:nvGrpSpPr>
        <p:grpSpPr>
          <a:xfrm>
            <a:off x="2935633" y="5088525"/>
            <a:ext cx="8736971" cy="1219200"/>
            <a:chOff x="1151472" y="3187501"/>
            <a:chExt cx="6552728" cy="914400"/>
          </a:xfrm>
        </p:grpSpPr>
        <p:sp>
          <p:nvSpPr>
            <p:cNvPr id="43" name="Pentagon 16">
              <a:extLst>
                <a:ext uri="{FF2B5EF4-FFF2-40B4-BE49-F238E27FC236}">
                  <a16:creationId xmlns:a16="http://schemas.microsoft.com/office/drawing/2014/main" id="{7B702083-E530-492D-9AAA-CF10C1BF85AC}"/>
                </a:ext>
              </a:extLst>
            </p:cNvPr>
            <p:cNvSpPr/>
            <p:nvPr/>
          </p:nvSpPr>
          <p:spPr>
            <a:xfrm>
              <a:off x="1633824" y="3347030"/>
              <a:ext cx="6070376" cy="720000"/>
            </a:xfrm>
            <a:prstGeom prst="homePlat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44" name="Pentagon 17">
              <a:extLst>
                <a:ext uri="{FF2B5EF4-FFF2-40B4-BE49-F238E27FC236}">
                  <a16:creationId xmlns:a16="http://schemas.microsoft.com/office/drawing/2014/main" id="{CFA76577-F9BA-46D3-A7A9-A3EB27C53F0C}"/>
                </a:ext>
              </a:extLst>
            </p:cNvPr>
            <p:cNvSpPr/>
            <p:nvPr/>
          </p:nvSpPr>
          <p:spPr>
            <a:xfrm>
              <a:off x="1633824" y="3284701"/>
              <a:ext cx="5914970" cy="720000"/>
            </a:xfrm>
            <a:prstGeom prst="homePlate">
              <a:avLst/>
            </a:prstGeom>
            <a:solidFill>
              <a:schemeClr val="bg1"/>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45" name="Diamond 44">
              <a:extLst>
                <a:ext uri="{FF2B5EF4-FFF2-40B4-BE49-F238E27FC236}">
                  <a16:creationId xmlns:a16="http://schemas.microsoft.com/office/drawing/2014/main" id="{4CA54E87-1AB0-4AA0-8348-F1ED6B208C15}"/>
                </a:ext>
              </a:extLst>
            </p:cNvPr>
            <p:cNvSpPr/>
            <p:nvPr/>
          </p:nvSpPr>
          <p:spPr>
            <a:xfrm>
              <a:off x="1151472" y="3187501"/>
              <a:ext cx="914400" cy="914400"/>
            </a:xfrm>
            <a:prstGeom prst="diamond">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grpSp>
      <p:sp>
        <p:nvSpPr>
          <p:cNvPr id="46" name="직사각형 39">
            <a:extLst>
              <a:ext uri="{FF2B5EF4-FFF2-40B4-BE49-F238E27FC236}">
                <a16:creationId xmlns:a16="http://schemas.microsoft.com/office/drawing/2014/main" id="{D800B1C6-4A1A-468E-B4D5-51AC538EF312}"/>
              </a:ext>
            </a:extLst>
          </p:cNvPr>
          <p:cNvSpPr/>
          <p:nvPr/>
        </p:nvSpPr>
        <p:spPr>
          <a:xfrm>
            <a:off x="3231157" y="3800576"/>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33" b="1" dirty="0">
                <a:solidFill>
                  <a:schemeClr val="bg1"/>
                </a:solidFill>
                <a:latin typeface="#9Slide03 Arima Madurai" panose="00000500000000000000" pitchFamily="2" charset="0"/>
                <a:cs typeface="#9Slide03 Arima Madurai" panose="00000500000000000000" pitchFamily="2" charset="0"/>
              </a:rPr>
              <a:t>* </a:t>
            </a:r>
            <a:endParaRPr lang="ko-KR" altLang="en-US" sz="3733" b="1" dirty="0">
              <a:solidFill>
                <a:schemeClr val="bg1"/>
              </a:solidFill>
              <a:latin typeface="#9Slide03 Arima Madurai" panose="00000500000000000000" pitchFamily="2" charset="0"/>
              <a:cs typeface="#9Slide03 Arima Madurai" panose="00000500000000000000" pitchFamily="2" charset="0"/>
            </a:endParaRPr>
          </a:p>
        </p:txBody>
      </p:sp>
      <p:sp>
        <p:nvSpPr>
          <p:cNvPr id="47" name="TextBox 12">
            <a:extLst>
              <a:ext uri="{FF2B5EF4-FFF2-40B4-BE49-F238E27FC236}">
                <a16:creationId xmlns:a16="http://schemas.microsoft.com/office/drawing/2014/main" id="{D7A5BE1B-A253-4722-8C0D-EC0B839EC91E}"/>
              </a:ext>
            </a:extLst>
          </p:cNvPr>
          <p:cNvSpPr txBox="1"/>
          <p:nvPr/>
        </p:nvSpPr>
        <p:spPr bwMode="auto">
          <a:xfrm>
            <a:off x="4162849" y="3719999"/>
            <a:ext cx="7025504" cy="587853"/>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just">
              <a:lnSpc>
                <a:spcPct val="115000"/>
              </a:lnSpc>
              <a:spcAft>
                <a:spcPts val="1000"/>
              </a:spcAft>
              <a:tabLst>
                <a:tab pos="90170" algn="l"/>
                <a:tab pos="180340" algn="l"/>
              </a:tabLst>
            </a:pPr>
            <a:r>
              <a:rPr lang="en-SG" sz="2800" b="1" dirty="0" err="1">
                <a:latin typeface="Times New Roman" pitchFamily="18" charset="0"/>
                <a:ea typeface="Calibri" panose="020F0502020204030204" pitchFamily="34" charset="0"/>
                <a:cs typeface="Times New Roman" pitchFamily="18" charset="0"/>
              </a:rPr>
              <a:t>Bố</a:t>
            </a:r>
            <a:r>
              <a:rPr lang="en-SG" sz="2800" b="1" dirty="0">
                <a:latin typeface="Times New Roman" pitchFamily="18" charset="0"/>
                <a:ea typeface="Calibri" panose="020F0502020204030204" pitchFamily="34" charset="0"/>
                <a:cs typeface="Times New Roman" pitchFamily="18" charset="0"/>
              </a:rPr>
              <a:t> </a:t>
            </a:r>
            <a:r>
              <a:rPr lang="en-SG" sz="2800" b="1" dirty="0" err="1">
                <a:latin typeface="Times New Roman" pitchFamily="18" charset="0"/>
                <a:ea typeface="Calibri" panose="020F0502020204030204" pitchFamily="34" charset="0"/>
                <a:cs typeface="Times New Roman" pitchFamily="18" charset="0"/>
              </a:rPr>
              <a:t>nghiện</a:t>
            </a:r>
            <a:r>
              <a:rPr lang="en-SG" sz="2800" b="1" dirty="0">
                <a:latin typeface="Times New Roman" pitchFamily="18" charset="0"/>
                <a:ea typeface="Calibri" panose="020F0502020204030204" pitchFamily="34" charset="0"/>
                <a:cs typeface="Times New Roman" pitchFamily="18" charset="0"/>
              </a:rPr>
              <a:t> r</a:t>
            </a:r>
            <a:r>
              <a:rPr lang="vi-VN" sz="2800" b="1" dirty="0">
                <a:latin typeface="Times New Roman" pitchFamily="18" charset="0"/>
                <a:ea typeface="Calibri" panose="020F0502020204030204" pitchFamily="34" charset="0"/>
                <a:cs typeface="Times New Roman" pitchFamily="18" charset="0"/>
              </a:rPr>
              <a:t>ư</a:t>
            </a:r>
            <a:r>
              <a:rPr lang="en-SG" sz="2800" b="1" dirty="0" err="1">
                <a:latin typeface="Times New Roman" pitchFamily="18" charset="0"/>
                <a:ea typeface="Calibri" panose="020F0502020204030204" pitchFamily="34" charset="0"/>
                <a:cs typeface="Times New Roman" pitchFamily="18" charset="0"/>
              </a:rPr>
              <a:t>ợu</a:t>
            </a:r>
            <a:r>
              <a:rPr lang="en-SG" sz="2800" b="1" dirty="0">
                <a:latin typeface="Times New Roman" pitchFamily="18" charset="0"/>
                <a:ea typeface="Calibri" panose="020F0502020204030204" pitchFamily="34" charset="0"/>
                <a:cs typeface="Times New Roman" pitchFamily="18" charset="0"/>
              </a:rPr>
              <a:t>, hay </a:t>
            </a:r>
            <a:r>
              <a:rPr lang="en-SG" sz="2800" b="1" dirty="0" err="1">
                <a:latin typeface="Times New Roman" pitchFamily="18" charset="0"/>
                <a:ea typeface="Calibri" panose="020F0502020204030204" pitchFamily="34" charset="0"/>
                <a:cs typeface="Times New Roman" pitchFamily="18" charset="0"/>
              </a:rPr>
              <a:t>đánh</a:t>
            </a:r>
            <a:r>
              <a:rPr lang="en-SG" sz="2800" b="1" dirty="0">
                <a:latin typeface="Times New Roman" pitchFamily="18" charset="0"/>
                <a:ea typeface="Calibri" panose="020F0502020204030204" pitchFamily="34" charset="0"/>
                <a:cs typeface="Times New Roman" pitchFamily="18" charset="0"/>
              </a:rPr>
              <a:t> </a:t>
            </a:r>
            <a:r>
              <a:rPr lang="en-SG" sz="2800" b="1" dirty="0" err="1">
                <a:latin typeface="Times New Roman" pitchFamily="18" charset="0"/>
                <a:ea typeface="Calibri" panose="020F0502020204030204" pitchFamily="34" charset="0"/>
                <a:cs typeface="Times New Roman" pitchFamily="18" charset="0"/>
              </a:rPr>
              <a:t>đập</a:t>
            </a:r>
            <a:r>
              <a:rPr lang="en-SG" sz="2800" b="1" dirty="0">
                <a:latin typeface="Times New Roman" pitchFamily="18" charset="0"/>
                <a:ea typeface="Calibri" panose="020F0502020204030204" pitchFamily="34" charset="0"/>
                <a:cs typeface="Times New Roman" pitchFamily="18" charset="0"/>
              </a:rPr>
              <a:t>, </a:t>
            </a:r>
            <a:r>
              <a:rPr lang="en-SG" sz="2800" b="1" dirty="0" err="1">
                <a:latin typeface="Times New Roman" pitchFamily="18" charset="0"/>
                <a:ea typeface="Calibri" panose="020F0502020204030204" pitchFamily="34" charset="0"/>
                <a:cs typeface="Times New Roman" pitchFamily="18" charset="0"/>
              </a:rPr>
              <a:t>chửi</a:t>
            </a:r>
            <a:r>
              <a:rPr lang="en-SG" sz="2800" b="1" dirty="0">
                <a:latin typeface="Times New Roman" pitchFamily="18" charset="0"/>
                <a:ea typeface="Calibri" panose="020F0502020204030204" pitchFamily="34" charset="0"/>
                <a:cs typeface="Times New Roman" pitchFamily="18" charset="0"/>
              </a:rPr>
              <a:t> </a:t>
            </a:r>
            <a:r>
              <a:rPr lang="en-SG" sz="2800" b="1" dirty="0" err="1">
                <a:latin typeface="Times New Roman" pitchFamily="18" charset="0"/>
                <a:ea typeface="Calibri" panose="020F0502020204030204" pitchFamily="34" charset="0"/>
                <a:cs typeface="Times New Roman" pitchFamily="18" charset="0"/>
              </a:rPr>
              <a:t>rủa</a:t>
            </a:r>
            <a:r>
              <a:rPr lang="en-SG" sz="2800" b="1" dirty="0">
                <a:latin typeface="Times New Roman" pitchFamily="18" charset="0"/>
                <a:ea typeface="Calibri" panose="020F0502020204030204" pitchFamily="34" charset="0"/>
                <a:cs typeface="Times New Roman" pitchFamily="18" charset="0"/>
              </a:rPr>
              <a:t> </a:t>
            </a:r>
            <a:r>
              <a:rPr lang="en-SG" sz="2800" b="1" dirty="0" err="1">
                <a:latin typeface="Times New Roman" pitchFamily="18" charset="0"/>
                <a:ea typeface="Calibri" panose="020F0502020204030204" pitchFamily="34" charset="0"/>
                <a:cs typeface="Times New Roman" pitchFamily="18" charset="0"/>
              </a:rPr>
              <a:t>em</a:t>
            </a:r>
            <a:endParaRPr lang="en-US" sz="2000" b="1" dirty="0">
              <a:latin typeface="Times New Roman" pitchFamily="18" charset="0"/>
              <a:ea typeface="Calibri" panose="020F0502020204030204" pitchFamily="34" charset="0"/>
              <a:cs typeface="Times New Roman" pitchFamily="18" charset="0"/>
            </a:endParaRPr>
          </a:p>
        </p:txBody>
      </p:sp>
      <p:sp>
        <p:nvSpPr>
          <p:cNvPr id="48" name="직사각형 39">
            <a:extLst>
              <a:ext uri="{FF2B5EF4-FFF2-40B4-BE49-F238E27FC236}">
                <a16:creationId xmlns:a16="http://schemas.microsoft.com/office/drawing/2014/main" id="{23F06091-9E4C-4C2A-ABDD-C3AA73F470B7}"/>
              </a:ext>
            </a:extLst>
          </p:cNvPr>
          <p:cNvSpPr/>
          <p:nvPr/>
        </p:nvSpPr>
        <p:spPr>
          <a:xfrm>
            <a:off x="3277337" y="5483920"/>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33" b="1" dirty="0">
                <a:solidFill>
                  <a:schemeClr val="bg1"/>
                </a:solidFill>
                <a:latin typeface="#9Slide03 Arima Madurai" panose="00000500000000000000" pitchFamily="2" charset="0"/>
                <a:cs typeface="#9Slide03 Arima Madurai" panose="00000500000000000000" pitchFamily="2" charset="0"/>
              </a:rPr>
              <a:t>* </a:t>
            </a:r>
            <a:endParaRPr lang="ko-KR" altLang="en-US" sz="3733" b="1" dirty="0">
              <a:solidFill>
                <a:schemeClr val="bg1"/>
              </a:solidFill>
              <a:latin typeface="#9Slide03 Arima Madurai" panose="00000500000000000000" pitchFamily="2" charset="0"/>
              <a:cs typeface="#9Slide03 Arima Madurai" panose="00000500000000000000" pitchFamily="2" charset="0"/>
            </a:endParaRPr>
          </a:p>
        </p:txBody>
      </p:sp>
      <p:sp>
        <p:nvSpPr>
          <p:cNvPr id="49" name="TextBox 12">
            <a:extLst>
              <a:ext uri="{FF2B5EF4-FFF2-40B4-BE49-F238E27FC236}">
                <a16:creationId xmlns:a16="http://schemas.microsoft.com/office/drawing/2014/main" id="{CCE6E6CC-30A4-45BD-A93D-AFEB3A5F3463}"/>
              </a:ext>
            </a:extLst>
          </p:cNvPr>
          <p:cNvSpPr txBox="1"/>
          <p:nvPr/>
        </p:nvSpPr>
        <p:spPr bwMode="auto">
          <a:xfrm>
            <a:off x="4190785" y="5172756"/>
            <a:ext cx="7232439" cy="1083374"/>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just">
              <a:lnSpc>
                <a:spcPct val="115000"/>
              </a:lnSpc>
              <a:spcAft>
                <a:spcPts val="1000"/>
              </a:spcAft>
              <a:tabLst>
                <a:tab pos="90170" algn="l"/>
                <a:tab pos="180340" algn="l"/>
              </a:tabLst>
            </a:pPr>
            <a:r>
              <a:rPr lang="en-SG" sz="2800" b="1" dirty="0" err="1">
                <a:latin typeface="Times New Roman" pitchFamily="18" charset="0"/>
                <a:ea typeface="Calibri" panose="020F0502020204030204" pitchFamily="34" charset="0"/>
                <a:cs typeface="Times New Roman" pitchFamily="18" charset="0"/>
              </a:rPr>
              <a:t>Cô</a:t>
            </a:r>
            <a:r>
              <a:rPr lang="en-SG" sz="2800" b="1" dirty="0">
                <a:latin typeface="Times New Roman" pitchFamily="18" charset="0"/>
                <a:ea typeface="Calibri" panose="020F0502020204030204" pitchFamily="34" charset="0"/>
                <a:cs typeface="Times New Roman" pitchFamily="18" charset="0"/>
              </a:rPr>
              <a:t> đ</a:t>
            </a:r>
            <a:r>
              <a:rPr lang="vi-VN" sz="2800" b="1" dirty="0">
                <a:latin typeface="Times New Roman" pitchFamily="18" charset="0"/>
                <a:ea typeface="Calibri" panose="020F0502020204030204" pitchFamily="34" charset="0"/>
                <a:cs typeface="Times New Roman" pitchFamily="18" charset="0"/>
              </a:rPr>
              <a:t>ơ</a:t>
            </a:r>
            <a:r>
              <a:rPr lang="en-SG" sz="2800" b="1" dirty="0">
                <a:latin typeface="Times New Roman" pitchFamily="18" charset="0"/>
                <a:ea typeface="Calibri" panose="020F0502020204030204" pitchFamily="34" charset="0"/>
                <a:cs typeface="Times New Roman" pitchFamily="18" charset="0"/>
              </a:rPr>
              <a:t>n, </a:t>
            </a:r>
            <a:r>
              <a:rPr lang="en-SG" sz="2800" b="1" dirty="0" err="1">
                <a:latin typeface="Times New Roman" pitchFamily="18" charset="0"/>
                <a:ea typeface="Calibri" panose="020F0502020204030204" pitchFamily="34" charset="0"/>
                <a:cs typeface="Times New Roman" pitchFamily="18" charset="0"/>
              </a:rPr>
              <a:t>đói</a:t>
            </a:r>
            <a:r>
              <a:rPr lang="en-SG" sz="2800" b="1" dirty="0">
                <a:latin typeface="Times New Roman" pitchFamily="18" charset="0"/>
                <a:ea typeface="Calibri" panose="020F0502020204030204" pitchFamily="34" charset="0"/>
                <a:cs typeface="Times New Roman" pitchFamily="18" charset="0"/>
              </a:rPr>
              <a:t> </a:t>
            </a:r>
            <a:r>
              <a:rPr lang="en-SG" sz="2800" b="1" dirty="0" err="1">
                <a:latin typeface="Times New Roman" pitchFamily="18" charset="0"/>
                <a:ea typeface="Calibri" panose="020F0502020204030204" pitchFamily="34" charset="0"/>
                <a:cs typeface="Times New Roman" pitchFamily="18" charset="0"/>
              </a:rPr>
              <a:t>rét</a:t>
            </a:r>
            <a:r>
              <a:rPr lang="en-SG" sz="2800" b="1" dirty="0">
                <a:latin typeface="Times New Roman" pitchFamily="18" charset="0"/>
                <a:ea typeface="Calibri" panose="020F0502020204030204" pitchFamily="34" charset="0"/>
                <a:cs typeface="Times New Roman" pitchFamily="18" charset="0"/>
              </a:rPr>
              <a:t>, </a:t>
            </a:r>
            <a:r>
              <a:rPr lang="en-SG" sz="2800" b="1" dirty="0" err="1">
                <a:latin typeface="Times New Roman" pitchFamily="18" charset="0"/>
                <a:ea typeface="Calibri" panose="020F0502020204030204" pitchFamily="34" charset="0"/>
                <a:cs typeface="Times New Roman" pitchFamily="18" charset="0"/>
              </a:rPr>
              <a:t>phải</a:t>
            </a:r>
            <a:r>
              <a:rPr lang="en-SG" sz="2800" b="1" dirty="0">
                <a:latin typeface="Times New Roman" pitchFamily="18" charset="0"/>
                <a:ea typeface="Calibri" panose="020F0502020204030204" pitchFamily="34" charset="0"/>
                <a:cs typeface="Times New Roman" pitchFamily="18" charset="0"/>
              </a:rPr>
              <a:t> </a:t>
            </a:r>
            <a:r>
              <a:rPr lang="en-SG" sz="2800" b="1" dirty="0" err="1">
                <a:latin typeface="Times New Roman" pitchFamily="18" charset="0"/>
                <a:ea typeface="Calibri" panose="020F0502020204030204" pitchFamily="34" charset="0"/>
                <a:cs typeface="Times New Roman" pitchFamily="18" charset="0"/>
              </a:rPr>
              <a:t>bán</a:t>
            </a:r>
            <a:r>
              <a:rPr lang="en-SG" sz="2800" b="1" dirty="0">
                <a:latin typeface="Times New Roman" pitchFamily="18" charset="0"/>
                <a:ea typeface="Calibri" panose="020F0502020204030204" pitchFamily="34" charset="0"/>
                <a:cs typeface="Times New Roman" pitchFamily="18" charset="0"/>
              </a:rPr>
              <a:t> </a:t>
            </a:r>
            <a:r>
              <a:rPr lang="en-SG" sz="2800" b="1" dirty="0" err="1">
                <a:latin typeface="Times New Roman" pitchFamily="18" charset="0"/>
                <a:ea typeface="Calibri" panose="020F0502020204030204" pitchFamily="34" charset="0"/>
                <a:cs typeface="Times New Roman" pitchFamily="18" charset="0"/>
              </a:rPr>
              <a:t>diêm</a:t>
            </a:r>
            <a:r>
              <a:rPr lang="en-SG" sz="2800" b="1" dirty="0">
                <a:latin typeface="Times New Roman" pitchFamily="18" charset="0"/>
                <a:ea typeface="Calibri" panose="020F0502020204030204" pitchFamily="34" charset="0"/>
                <a:cs typeface="Times New Roman" pitchFamily="18" charset="0"/>
              </a:rPr>
              <a:t> </a:t>
            </a:r>
            <a:r>
              <a:rPr lang="en-SG" sz="2800" b="1" dirty="0" err="1">
                <a:latin typeface="Times New Roman" pitchFamily="18" charset="0"/>
                <a:ea typeface="Calibri" panose="020F0502020204030204" pitchFamily="34" charset="0"/>
                <a:cs typeface="Times New Roman" pitchFamily="18" charset="0"/>
              </a:rPr>
              <a:t>trong</a:t>
            </a:r>
            <a:r>
              <a:rPr lang="en-SG" sz="2800" b="1" dirty="0">
                <a:latin typeface="Times New Roman" pitchFamily="18" charset="0"/>
                <a:ea typeface="Calibri" panose="020F0502020204030204" pitchFamily="34" charset="0"/>
                <a:cs typeface="Times New Roman" pitchFamily="18" charset="0"/>
              </a:rPr>
              <a:t> </a:t>
            </a:r>
            <a:r>
              <a:rPr lang="en-SG" sz="2800" b="1" dirty="0" err="1">
                <a:latin typeface="Times New Roman" pitchFamily="18" charset="0"/>
                <a:ea typeface="Calibri" panose="020F0502020204030204" pitchFamily="34" charset="0"/>
                <a:cs typeface="Times New Roman" pitchFamily="18" charset="0"/>
              </a:rPr>
              <a:t>đêm</a:t>
            </a:r>
            <a:r>
              <a:rPr lang="en-SG" sz="2800" b="1" dirty="0">
                <a:latin typeface="Times New Roman" pitchFamily="18" charset="0"/>
                <a:ea typeface="Calibri" panose="020F0502020204030204" pitchFamily="34" charset="0"/>
                <a:cs typeface="Times New Roman" pitchFamily="18" charset="0"/>
              </a:rPr>
              <a:t> </a:t>
            </a:r>
            <a:r>
              <a:rPr lang="en-SG" sz="2800" b="1" dirty="0" err="1">
                <a:latin typeface="Times New Roman" pitchFamily="18" charset="0"/>
                <a:ea typeface="Calibri" panose="020F0502020204030204" pitchFamily="34" charset="0"/>
                <a:cs typeface="Times New Roman" pitchFamily="18" charset="0"/>
              </a:rPr>
              <a:t>giao</a:t>
            </a:r>
            <a:r>
              <a:rPr lang="en-SG" sz="2800" b="1" dirty="0">
                <a:latin typeface="Times New Roman" pitchFamily="18" charset="0"/>
                <a:ea typeface="Calibri" panose="020F0502020204030204" pitchFamily="34" charset="0"/>
                <a:cs typeface="Times New Roman" pitchFamily="18" charset="0"/>
              </a:rPr>
              <a:t> </a:t>
            </a:r>
            <a:r>
              <a:rPr lang="en-SG" sz="2800" b="1" dirty="0" err="1">
                <a:latin typeface="Times New Roman" pitchFamily="18" charset="0"/>
                <a:ea typeface="Calibri" panose="020F0502020204030204" pitchFamily="34" charset="0"/>
                <a:cs typeface="Times New Roman" pitchFamily="18" charset="0"/>
              </a:rPr>
              <a:t>thừa</a:t>
            </a:r>
            <a:endParaRPr lang="en-US" sz="2000" b="1" dirty="0">
              <a:latin typeface="Times New Roman" pitchFamily="18" charset="0"/>
              <a:ea typeface="Calibri" panose="020F0502020204030204" pitchFamily="34" charset="0"/>
              <a:cs typeface="Times New Roman" pitchFamily="18" charset="0"/>
            </a:endParaRPr>
          </a:p>
        </p:txBody>
      </p:sp>
      <p:grpSp>
        <p:nvGrpSpPr>
          <p:cNvPr id="3" name="Group 2">
            <a:extLst>
              <a:ext uri="{FF2B5EF4-FFF2-40B4-BE49-F238E27FC236}">
                <a16:creationId xmlns:a16="http://schemas.microsoft.com/office/drawing/2014/main" id="{B99BCC10-DCE7-434B-B2A9-774A6A738492}"/>
              </a:ext>
            </a:extLst>
          </p:cNvPr>
          <p:cNvGrpSpPr/>
          <p:nvPr/>
        </p:nvGrpSpPr>
        <p:grpSpPr>
          <a:xfrm>
            <a:off x="912407" y="1938354"/>
            <a:ext cx="1447544" cy="3954723"/>
            <a:chOff x="912407" y="1938354"/>
            <a:chExt cx="1447544" cy="3954723"/>
          </a:xfrm>
        </p:grpSpPr>
        <p:grpSp>
          <p:nvGrpSpPr>
            <p:cNvPr id="50" name="Google Shape;2286;p57">
              <a:extLst>
                <a:ext uri="{FF2B5EF4-FFF2-40B4-BE49-F238E27FC236}">
                  <a16:creationId xmlns:a16="http://schemas.microsoft.com/office/drawing/2014/main" id="{595CCE98-95BE-4D53-A7BF-4092F4DF214B}"/>
                </a:ext>
              </a:extLst>
            </p:cNvPr>
            <p:cNvGrpSpPr/>
            <p:nvPr/>
          </p:nvGrpSpPr>
          <p:grpSpPr>
            <a:xfrm rot="16200000">
              <a:off x="-341183" y="3191944"/>
              <a:ext cx="3954723" cy="1447544"/>
              <a:chOff x="2954893" y="780608"/>
              <a:chExt cx="3223534" cy="1689581"/>
            </a:xfrm>
          </p:grpSpPr>
          <p:sp>
            <p:nvSpPr>
              <p:cNvPr id="51" name="Google Shape;2287;p57">
                <a:extLst>
                  <a:ext uri="{FF2B5EF4-FFF2-40B4-BE49-F238E27FC236}">
                    <a16:creationId xmlns:a16="http://schemas.microsoft.com/office/drawing/2014/main" id="{2D26BE76-9A71-4CF4-8DDE-36DE3C244D36}"/>
                  </a:ext>
                </a:extLst>
              </p:cNvPr>
              <p:cNvSpPr/>
              <p:nvPr/>
            </p:nvSpPr>
            <p:spPr>
              <a:xfrm>
                <a:off x="3040427" y="803389"/>
                <a:ext cx="3138000" cy="1666800"/>
              </a:xfrm>
              <a:prstGeom prst="roundRect">
                <a:avLst>
                  <a:gd name="adj" fmla="val 10064"/>
                </a:avLst>
              </a:prstGeom>
              <a:solidFill>
                <a:schemeClr val="accent4">
                  <a:lumMod val="20000"/>
                  <a:lumOff val="8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52" name="Google Shape;2288;p57">
                <a:extLst>
                  <a:ext uri="{FF2B5EF4-FFF2-40B4-BE49-F238E27FC236}">
                    <a16:creationId xmlns:a16="http://schemas.microsoft.com/office/drawing/2014/main" id="{60A3B58A-386A-4BC7-A2C7-4A5012AC532F}"/>
                  </a:ext>
                </a:extLst>
              </p:cNvPr>
              <p:cNvSpPr/>
              <p:nvPr/>
            </p:nvSpPr>
            <p:spPr>
              <a:xfrm>
                <a:off x="2954893" y="780608"/>
                <a:ext cx="3138001" cy="1548846"/>
              </a:xfrm>
              <a:prstGeom prst="roundRect">
                <a:avLst>
                  <a:gd name="adj" fmla="val 10064"/>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grpSp>
        <p:sp>
          <p:nvSpPr>
            <p:cNvPr id="2" name="TextBox 1">
              <a:extLst>
                <a:ext uri="{FF2B5EF4-FFF2-40B4-BE49-F238E27FC236}">
                  <a16:creationId xmlns:a16="http://schemas.microsoft.com/office/drawing/2014/main" id="{C5DFACCE-B9E1-4A0D-B707-17A4C08042B8}"/>
                </a:ext>
              </a:extLst>
            </p:cNvPr>
            <p:cNvSpPr txBox="1"/>
            <p:nvPr/>
          </p:nvSpPr>
          <p:spPr>
            <a:xfrm rot="16200000">
              <a:off x="-151287" y="3586975"/>
              <a:ext cx="3387304" cy="830997"/>
            </a:xfrm>
            <a:prstGeom prst="rect">
              <a:avLst/>
            </a:prstGeom>
            <a:noFill/>
          </p:spPr>
          <p:txBody>
            <a:bodyPr wrap="square" rtlCol="0">
              <a:spAutoFit/>
            </a:bodyPr>
            <a:lstStyle/>
            <a:p>
              <a:pPr algn="ctr"/>
              <a:r>
                <a:rPr lang="en-US" sz="4800" dirty="0">
                  <a:solidFill>
                    <a:srgbClr val="0070C0"/>
                  </a:solidFill>
                  <a:latin typeface="#9Slide05 SVNCookie" panose="020B0606040200020203" pitchFamily="34" charset="0"/>
                </a:rPr>
                <a:t>a/ </a:t>
              </a:r>
              <a:r>
                <a:rPr lang="en-US" sz="4800" dirty="0" err="1">
                  <a:solidFill>
                    <a:srgbClr val="0070C0"/>
                  </a:solidFill>
                  <a:latin typeface="Times New Roman" pitchFamily="18" charset="0"/>
                  <a:cs typeface="Times New Roman" pitchFamily="18" charset="0"/>
                </a:rPr>
                <a:t>Cảnh</a:t>
              </a:r>
              <a:r>
                <a:rPr lang="en-US" sz="4800" dirty="0">
                  <a:solidFill>
                    <a:srgbClr val="0070C0"/>
                  </a:solidFill>
                  <a:latin typeface="Times New Roman" pitchFamily="18" charset="0"/>
                  <a:cs typeface="Times New Roman" pitchFamily="18" charset="0"/>
                </a:rPr>
                <a:t> </a:t>
              </a:r>
              <a:r>
                <a:rPr lang="en-US" sz="4800" dirty="0" err="1">
                  <a:solidFill>
                    <a:srgbClr val="0070C0"/>
                  </a:solidFill>
                  <a:latin typeface="Times New Roman" pitchFamily="18" charset="0"/>
                  <a:cs typeface="Times New Roman" pitchFamily="18" charset="0"/>
                </a:rPr>
                <a:t>ngộ</a:t>
              </a:r>
              <a:endParaRPr lang="en-US" sz="4800" dirty="0">
                <a:solidFill>
                  <a:srgbClr val="0070C0"/>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360723273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14:bounceEnd="50000">
                                          <p:cBhvr additive="base">
                                            <p:cTn id="14"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randombar(horizontal)">
                                          <p:cBhvr>
                                            <p:cTn id="29" dur="500"/>
                                            <p:tgtEl>
                                              <p:spTgt spid="36"/>
                                            </p:tgtEl>
                                          </p:cBhvr>
                                        </p:animEffect>
                                      </p:childTnLst>
                                    </p:cTn>
                                  </p:par>
                                  <p:par>
                                    <p:cTn id="30" presetID="14" presetClass="entr" presetSubtype="1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randombar(horizontal)">
                                          <p:cBhvr>
                                            <p:cTn id="32" dur="500"/>
                                            <p:tgtEl>
                                              <p:spTgt spid="22"/>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randombar(horizontal)">
                                          <p:cBhvr>
                                            <p:cTn id="35" dur="5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randombar(horizontal)">
                                          <p:cBhvr>
                                            <p:cTn id="40" dur="500"/>
                                            <p:tgtEl>
                                              <p:spTgt spid="46"/>
                                            </p:tgtEl>
                                          </p:cBhvr>
                                        </p:animEffect>
                                      </p:childTnLst>
                                    </p:cTn>
                                  </p:par>
                                  <p:par>
                                    <p:cTn id="41" presetID="14" presetClass="entr" presetSubtype="10"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randombar(horizontal)">
                                          <p:cBhvr>
                                            <p:cTn id="43" dur="500"/>
                                            <p:tgtEl>
                                              <p:spTgt spid="38"/>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randombar(horizontal)">
                                          <p:cBhvr>
                                            <p:cTn id="46" dur="500"/>
                                            <p:tgtEl>
                                              <p:spTgt spid="47"/>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randombar(horizontal)">
                                          <p:cBhvr>
                                            <p:cTn id="51" dur="500"/>
                                            <p:tgtEl>
                                              <p:spTgt spid="48"/>
                                            </p:tgtEl>
                                          </p:cBhvr>
                                        </p:animEffect>
                                      </p:childTnLst>
                                    </p:cTn>
                                  </p:par>
                                  <p:par>
                                    <p:cTn id="52" presetID="14" presetClass="entr" presetSubtype="10" fill="hold" nodeType="with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randombar(horizontal)">
                                          <p:cBhvr>
                                            <p:cTn id="54" dur="500"/>
                                            <p:tgtEl>
                                              <p:spTgt spid="42"/>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randombar(horizontal)">
                                          <p:cBhvr>
                                            <p:cTn id="5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36" grpId="0"/>
          <p:bldP spid="37" grpId="0"/>
          <p:bldP spid="46" grpId="0"/>
          <p:bldP spid="47" grpId="0"/>
          <p:bldP spid="48" grpId="0"/>
          <p:bldP spid="4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randombar(horizontal)">
                                          <p:cBhvr>
                                            <p:cTn id="29" dur="500"/>
                                            <p:tgtEl>
                                              <p:spTgt spid="36"/>
                                            </p:tgtEl>
                                          </p:cBhvr>
                                        </p:animEffect>
                                      </p:childTnLst>
                                    </p:cTn>
                                  </p:par>
                                  <p:par>
                                    <p:cTn id="30" presetID="14" presetClass="entr" presetSubtype="1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randombar(horizontal)">
                                          <p:cBhvr>
                                            <p:cTn id="32" dur="500"/>
                                            <p:tgtEl>
                                              <p:spTgt spid="22"/>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randombar(horizontal)">
                                          <p:cBhvr>
                                            <p:cTn id="35" dur="5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randombar(horizontal)">
                                          <p:cBhvr>
                                            <p:cTn id="40" dur="500"/>
                                            <p:tgtEl>
                                              <p:spTgt spid="46"/>
                                            </p:tgtEl>
                                          </p:cBhvr>
                                        </p:animEffect>
                                      </p:childTnLst>
                                    </p:cTn>
                                  </p:par>
                                  <p:par>
                                    <p:cTn id="41" presetID="14" presetClass="entr" presetSubtype="10"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randombar(horizontal)">
                                          <p:cBhvr>
                                            <p:cTn id="43" dur="500"/>
                                            <p:tgtEl>
                                              <p:spTgt spid="38"/>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randombar(horizontal)">
                                          <p:cBhvr>
                                            <p:cTn id="46" dur="500"/>
                                            <p:tgtEl>
                                              <p:spTgt spid="47"/>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randombar(horizontal)">
                                          <p:cBhvr>
                                            <p:cTn id="51" dur="500"/>
                                            <p:tgtEl>
                                              <p:spTgt spid="48"/>
                                            </p:tgtEl>
                                          </p:cBhvr>
                                        </p:animEffect>
                                      </p:childTnLst>
                                    </p:cTn>
                                  </p:par>
                                  <p:par>
                                    <p:cTn id="52" presetID="14" presetClass="entr" presetSubtype="10" fill="hold" nodeType="with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randombar(horizontal)">
                                          <p:cBhvr>
                                            <p:cTn id="54" dur="500"/>
                                            <p:tgtEl>
                                              <p:spTgt spid="42"/>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randombar(horizontal)">
                                          <p:cBhvr>
                                            <p:cTn id="5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36" grpId="0"/>
          <p:bldP spid="37" grpId="0"/>
          <p:bldP spid="46" grpId="0"/>
          <p:bldP spid="47" grpId="0"/>
          <p:bldP spid="48" grpId="0"/>
          <p:bldP spid="49"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1">
            <a:extLst>
              <a:ext uri="{FF2B5EF4-FFF2-40B4-BE49-F238E27FC236}">
                <a16:creationId xmlns:a16="http://schemas.microsoft.com/office/drawing/2014/main" id="{62F7E600-7AA3-46D3-8509-DA7C44E69923}"/>
              </a:ext>
            </a:extLst>
          </p:cNvPr>
          <p:cNvSpPr/>
          <p:nvPr/>
        </p:nvSpPr>
        <p:spPr>
          <a:xfrm>
            <a:off x="180148" y="242727"/>
            <a:ext cx="5957028" cy="756798"/>
          </a:xfrm>
          <a:prstGeom prst="roundRect">
            <a:avLst>
              <a:gd name="adj" fmla="val 9976"/>
            </a:avLst>
          </a:prstGeom>
          <a:solidFill>
            <a:srgbClr val="F2B0B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dirty="0"/>
          </a:p>
        </p:txBody>
      </p:sp>
      <p:grpSp>
        <p:nvGrpSpPr>
          <p:cNvPr id="8" name="组合 2">
            <a:extLst>
              <a:ext uri="{FF2B5EF4-FFF2-40B4-BE49-F238E27FC236}">
                <a16:creationId xmlns:a16="http://schemas.microsoft.com/office/drawing/2014/main" id="{8C4C7486-E83A-4C2A-8517-7847C5D4A462}"/>
              </a:ext>
            </a:extLst>
          </p:cNvPr>
          <p:cNvGrpSpPr/>
          <p:nvPr/>
        </p:nvGrpSpPr>
        <p:grpSpPr>
          <a:xfrm>
            <a:off x="286229" y="615013"/>
            <a:ext cx="148135" cy="148136"/>
            <a:chOff x="4486616" y="3001075"/>
            <a:chExt cx="274695" cy="274699"/>
          </a:xfrm>
        </p:grpSpPr>
        <p:sp>
          <p:nvSpPr>
            <p:cNvPr id="9" name="椭圆 3">
              <a:extLst>
                <a:ext uri="{FF2B5EF4-FFF2-40B4-BE49-F238E27FC236}">
                  <a16:creationId xmlns:a16="http://schemas.microsoft.com/office/drawing/2014/main" id="{F47EC0FE-2CC3-4163-893A-9F86FF3F93C6}"/>
                </a:ext>
              </a:extLst>
            </p:cNvPr>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10" name="椭圆 4">
              <a:extLst>
                <a:ext uri="{FF2B5EF4-FFF2-40B4-BE49-F238E27FC236}">
                  <a16:creationId xmlns:a16="http://schemas.microsoft.com/office/drawing/2014/main" id="{3D9C17E4-C4C3-4AD2-AAB1-059E8C9989E3}"/>
                </a:ext>
              </a:extLst>
            </p:cNvPr>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grpSp>
        <p:nvGrpSpPr>
          <p:cNvPr id="11" name="组合 5">
            <a:extLst>
              <a:ext uri="{FF2B5EF4-FFF2-40B4-BE49-F238E27FC236}">
                <a16:creationId xmlns:a16="http://schemas.microsoft.com/office/drawing/2014/main" id="{F64F1571-5FAF-4C93-8DED-2DF93CE18795}"/>
              </a:ext>
            </a:extLst>
          </p:cNvPr>
          <p:cNvGrpSpPr/>
          <p:nvPr/>
        </p:nvGrpSpPr>
        <p:grpSpPr>
          <a:xfrm>
            <a:off x="-26878" y="650091"/>
            <a:ext cx="360298" cy="57591"/>
            <a:chOff x="4318304" y="3089060"/>
            <a:chExt cx="384317" cy="61430"/>
          </a:xfrm>
        </p:grpSpPr>
        <p:sp>
          <p:nvSpPr>
            <p:cNvPr id="12" name="圆角矩形 6">
              <a:extLst>
                <a:ext uri="{FF2B5EF4-FFF2-40B4-BE49-F238E27FC236}">
                  <a16:creationId xmlns:a16="http://schemas.microsoft.com/office/drawing/2014/main" id="{62B5EA0E-6BBB-4369-89F6-4ACAF8546104}"/>
                </a:ext>
              </a:extLst>
            </p:cNvPr>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13" name="圆角矩形 7">
              <a:extLst>
                <a:ext uri="{FF2B5EF4-FFF2-40B4-BE49-F238E27FC236}">
                  <a16:creationId xmlns:a16="http://schemas.microsoft.com/office/drawing/2014/main" id="{2F30C11F-E582-4FA0-A05B-236ECFAD49CC}"/>
                </a:ext>
              </a:extLst>
            </p:cNvPr>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sp>
        <p:nvSpPr>
          <p:cNvPr id="14" name="文本框 8">
            <a:extLst>
              <a:ext uri="{FF2B5EF4-FFF2-40B4-BE49-F238E27FC236}">
                <a16:creationId xmlns:a16="http://schemas.microsoft.com/office/drawing/2014/main" id="{18203906-35C9-4FBF-9897-DD05B8F4A06E}"/>
              </a:ext>
            </a:extLst>
          </p:cNvPr>
          <p:cNvSpPr txBox="1"/>
          <p:nvPr/>
        </p:nvSpPr>
        <p:spPr>
          <a:xfrm>
            <a:off x="434360" y="376724"/>
            <a:ext cx="5661639" cy="553998"/>
          </a:xfrm>
          <a:prstGeom prst="rect">
            <a:avLst/>
          </a:prstGeom>
          <a:noFill/>
        </p:spPr>
        <p:txBody>
          <a:bodyPr wrap="square" rtlCol="0">
            <a:spAutoFit/>
          </a:bodyPr>
          <a:lstStyle/>
          <a:p>
            <a:pPr algn="just"/>
            <a:r>
              <a:rPr lang="en-US" sz="3000" b="1" dirty="0">
                <a:latin typeface="Times New Roman" pitchFamily="18" charset="0"/>
                <a:cs typeface="Times New Roman" pitchFamily="18" charset="0"/>
              </a:rPr>
              <a:t>1. </a:t>
            </a:r>
            <a:r>
              <a:rPr lang="en-US" sz="3000" b="1" dirty="0" err="1">
                <a:latin typeface="Times New Roman" pitchFamily="18" charset="0"/>
                <a:cs typeface="Times New Roman" pitchFamily="18" charset="0"/>
              </a:rPr>
              <a:t>Cảnh</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ngộ</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của</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em</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bé</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bán</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diêm</a:t>
            </a:r>
            <a:endParaRPr lang="en-US" sz="3000" b="1" dirty="0">
              <a:latin typeface="Times New Roman" pitchFamily="18" charset="0"/>
              <a:cs typeface="Times New Roman" pitchFamily="18" charset="0"/>
            </a:endParaRPr>
          </a:p>
        </p:txBody>
      </p:sp>
      <p:grpSp>
        <p:nvGrpSpPr>
          <p:cNvPr id="22" name="Group 21">
            <a:extLst>
              <a:ext uri="{FF2B5EF4-FFF2-40B4-BE49-F238E27FC236}">
                <a16:creationId xmlns:a16="http://schemas.microsoft.com/office/drawing/2014/main" id="{6D225709-FFAA-45CD-9DA5-43BED088C54A}"/>
              </a:ext>
            </a:extLst>
          </p:cNvPr>
          <p:cNvGrpSpPr/>
          <p:nvPr/>
        </p:nvGrpSpPr>
        <p:grpSpPr>
          <a:xfrm>
            <a:off x="2943649" y="1693790"/>
            <a:ext cx="8736971" cy="1219200"/>
            <a:chOff x="1151472" y="3187501"/>
            <a:chExt cx="6552728" cy="914400"/>
          </a:xfrm>
        </p:grpSpPr>
        <p:sp>
          <p:nvSpPr>
            <p:cNvPr id="33" name="Pentagon 4">
              <a:extLst>
                <a:ext uri="{FF2B5EF4-FFF2-40B4-BE49-F238E27FC236}">
                  <a16:creationId xmlns:a16="http://schemas.microsoft.com/office/drawing/2014/main" id="{ED18855E-691C-42FF-80DF-FEB1463D60E3}"/>
                </a:ext>
              </a:extLst>
            </p:cNvPr>
            <p:cNvSpPr/>
            <p:nvPr/>
          </p:nvSpPr>
          <p:spPr>
            <a:xfrm>
              <a:off x="1633824" y="3347030"/>
              <a:ext cx="6070376" cy="720000"/>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34" name="Pentagon 5">
              <a:extLst>
                <a:ext uri="{FF2B5EF4-FFF2-40B4-BE49-F238E27FC236}">
                  <a16:creationId xmlns:a16="http://schemas.microsoft.com/office/drawing/2014/main" id="{9E0E14B3-2D85-4419-B7CF-0FE7C966A9D9}"/>
                </a:ext>
              </a:extLst>
            </p:cNvPr>
            <p:cNvSpPr/>
            <p:nvPr/>
          </p:nvSpPr>
          <p:spPr>
            <a:xfrm>
              <a:off x="1633824" y="3284701"/>
              <a:ext cx="5914970" cy="720000"/>
            </a:xfrm>
            <a:prstGeom prst="homePlat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35" name="Diamond 34">
              <a:extLst>
                <a:ext uri="{FF2B5EF4-FFF2-40B4-BE49-F238E27FC236}">
                  <a16:creationId xmlns:a16="http://schemas.microsoft.com/office/drawing/2014/main" id="{373D5032-DDD5-4786-A4B2-A51E366D0313}"/>
                </a:ext>
              </a:extLst>
            </p:cNvPr>
            <p:cNvSpPr/>
            <p:nvPr/>
          </p:nvSpPr>
          <p:spPr>
            <a:xfrm>
              <a:off x="1151472" y="3187501"/>
              <a:ext cx="914400" cy="914400"/>
            </a:xfrm>
            <a:prstGeom prst="diamon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grpSp>
      <p:sp>
        <p:nvSpPr>
          <p:cNvPr id="36" name="직사각형 39">
            <a:extLst>
              <a:ext uri="{FF2B5EF4-FFF2-40B4-BE49-F238E27FC236}">
                <a16:creationId xmlns:a16="http://schemas.microsoft.com/office/drawing/2014/main" id="{947F0482-9E85-4A50-AD43-E3A8DA7E3E8C}"/>
              </a:ext>
            </a:extLst>
          </p:cNvPr>
          <p:cNvSpPr/>
          <p:nvPr/>
        </p:nvSpPr>
        <p:spPr>
          <a:xfrm>
            <a:off x="3277337" y="2106067"/>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33" b="1" dirty="0">
                <a:solidFill>
                  <a:schemeClr val="bg1"/>
                </a:solidFill>
                <a:latin typeface="#9Slide03 Arima Madurai" panose="00000500000000000000" pitchFamily="2" charset="0"/>
                <a:cs typeface="#9Slide03 Arima Madurai" panose="00000500000000000000" pitchFamily="2" charset="0"/>
              </a:rPr>
              <a:t>* </a:t>
            </a:r>
            <a:endParaRPr lang="ko-KR" altLang="en-US" sz="3733" b="1" dirty="0">
              <a:solidFill>
                <a:schemeClr val="bg1"/>
              </a:solidFill>
              <a:latin typeface="#9Slide03 Arima Madurai" panose="00000500000000000000" pitchFamily="2" charset="0"/>
              <a:cs typeface="#9Slide03 Arima Madurai" panose="00000500000000000000" pitchFamily="2" charset="0"/>
            </a:endParaRPr>
          </a:p>
        </p:txBody>
      </p:sp>
      <p:sp>
        <p:nvSpPr>
          <p:cNvPr id="37" name="TextBox 12">
            <a:extLst>
              <a:ext uri="{FF2B5EF4-FFF2-40B4-BE49-F238E27FC236}">
                <a16:creationId xmlns:a16="http://schemas.microsoft.com/office/drawing/2014/main" id="{6DF52CF2-6E39-43F5-BEA9-FE11172E7B11}"/>
              </a:ext>
            </a:extLst>
          </p:cNvPr>
          <p:cNvSpPr txBox="1"/>
          <p:nvPr/>
        </p:nvSpPr>
        <p:spPr bwMode="auto">
          <a:xfrm>
            <a:off x="4222783" y="2015309"/>
            <a:ext cx="6880508" cy="587853"/>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just">
              <a:lnSpc>
                <a:spcPct val="115000"/>
              </a:lnSpc>
              <a:spcAft>
                <a:spcPts val="1000"/>
              </a:spcAft>
              <a:tabLst>
                <a:tab pos="90170" algn="l"/>
                <a:tab pos="180340" algn="l"/>
              </a:tabLst>
            </a:pPr>
            <a:r>
              <a:rPr lang="en-US" sz="2800" b="1" dirty="0" err="1">
                <a:latin typeface="Times New Roman" pitchFamily="18" charset="0"/>
                <a:ea typeface="Calibri" panose="020F0502020204030204" pitchFamily="34" charset="0"/>
                <a:cs typeface="Times New Roman" pitchFamily="18" charset="0"/>
              </a:rPr>
              <a:t>Đầu</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trần</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bông</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tuyết</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bám</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đầy</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trên</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tóc</a:t>
            </a:r>
            <a:r>
              <a:rPr lang="en-US" sz="2800" b="1" dirty="0">
                <a:latin typeface="Times New Roman" pitchFamily="18" charset="0"/>
                <a:ea typeface="Calibri" panose="020F0502020204030204" pitchFamily="34" charset="0"/>
                <a:cs typeface="Times New Roman" pitchFamily="18" charset="0"/>
              </a:rPr>
              <a:t>)</a:t>
            </a:r>
            <a:endParaRPr lang="en-US" sz="2000" b="1" dirty="0">
              <a:latin typeface="Times New Roman" pitchFamily="18" charset="0"/>
              <a:ea typeface="Calibri" panose="020F0502020204030204" pitchFamily="34" charset="0"/>
              <a:cs typeface="Times New Roman" pitchFamily="18" charset="0"/>
            </a:endParaRPr>
          </a:p>
        </p:txBody>
      </p:sp>
      <p:grpSp>
        <p:nvGrpSpPr>
          <p:cNvPr id="38" name="Group 37">
            <a:extLst>
              <a:ext uri="{FF2B5EF4-FFF2-40B4-BE49-F238E27FC236}">
                <a16:creationId xmlns:a16="http://schemas.microsoft.com/office/drawing/2014/main" id="{585B614B-10CE-43C8-B6D4-BE2453F3B3C4}"/>
              </a:ext>
            </a:extLst>
          </p:cNvPr>
          <p:cNvGrpSpPr/>
          <p:nvPr/>
        </p:nvGrpSpPr>
        <p:grpSpPr>
          <a:xfrm>
            <a:off x="2893461" y="3386306"/>
            <a:ext cx="8736971" cy="1219200"/>
            <a:chOff x="1151472" y="3187501"/>
            <a:chExt cx="6552728" cy="914400"/>
          </a:xfrm>
        </p:grpSpPr>
        <p:sp>
          <p:nvSpPr>
            <p:cNvPr id="39" name="Pentagon 12">
              <a:extLst>
                <a:ext uri="{FF2B5EF4-FFF2-40B4-BE49-F238E27FC236}">
                  <a16:creationId xmlns:a16="http://schemas.microsoft.com/office/drawing/2014/main" id="{B8939752-1BDD-4229-8611-A4EF97CB6ED3}"/>
                </a:ext>
              </a:extLst>
            </p:cNvPr>
            <p:cNvSpPr/>
            <p:nvPr/>
          </p:nvSpPr>
          <p:spPr>
            <a:xfrm>
              <a:off x="1633824" y="3347030"/>
              <a:ext cx="6070376" cy="720000"/>
            </a:xfrm>
            <a:prstGeom prst="homePlat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40" name="Pentagon 13">
              <a:extLst>
                <a:ext uri="{FF2B5EF4-FFF2-40B4-BE49-F238E27FC236}">
                  <a16:creationId xmlns:a16="http://schemas.microsoft.com/office/drawing/2014/main" id="{D20D826A-208E-4BB4-9E43-6E322D42B121}"/>
                </a:ext>
              </a:extLst>
            </p:cNvPr>
            <p:cNvSpPr/>
            <p:nvPr/>
          </p:nvSpPr>
          <p:spPr>
            <a:xfrm>
              <a:off x="1633824" y="3284701"/>
              <a:ext cx="5914970" cy="720000"/>
            </a:xfrm>
            <a:prstGeom prst="homePlate">
              <a:avLst/>
            </a:prstGeom>
            <a:solidFill>
              <a:schemeClr val="bg1"/>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41" name="Diamond 40">
              <a:extLst>
                <a:ext uri="{FF2B5EF4-FFF2-40B4-BE49-F238E27FC236}">
                  <a16:creationId xmlns:a16="http://schemas.microsoft.com/office/drawing/2014/main" id="{1C31D2A1-8BDB-4BBF-90B8-01F8DDE0C237}"/>
                </a:ext>
              </a:extLst>
            </p:cNvPr>
            <p:cNvSpPr/>
            <p:nvPr/>
          </p:nvSpPr>
          <p:spPr>
            <a:xfrm>
              <a:off x="1151472" y="3187501"/>
              <a:ext cx="914400" cy="914400"/>
            </a:xfrm>
            <a:prstGeom prst="diamond">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grpSp>
      <p:grpSp>
        <p:nvGrpSpPr>
          <p:cNvPr id="42" name="Group 41">
            <a:extLst>
              <a:ext uri="{FF2B5EF4-FFF2-40B4-BE49-F238E27FC236}">
                <a16:creationId xmlns:a16="http://schemas.microsoft.com/office/drawing/2014/main" id="{425BEF98-71B6-441B-88E7-0A19B658E785}"/>
              </a:ext>
            </a:extLst>
          </p:cNvPr>
          <p:cNvGrpSpPr/>
          <p:nvPr/>
        </p:nvGrpSpPr>
        <p:grpSpPr>
          <a:xfrm>
            <a:off x="2935633" y="5088525"/>
            <a:ext cx="8736971" cy="1219200"/>
            <a:chOff x="1151472" y="3187501"/>
            <a:chExt cx="6552728" cy="914400"/>
          </a:xfrm>
        </p:grpSpPr>
        <p:sp>
          <p:nvSpPr>
            <p:cNvPr id="43" name="Pentagon 16">
              <a:extLst>
                <a:ext uri="{FF2B5EF4-FFF2-40B4-BE49-F238E27FC236}">
                  <a16:creationId xmlns:a16="http://schemas.microsoft.com/office/drawing/2014/main" id="{7B702083-E530-492D-9AAA-CF10C1BF85AC}"/>
                </a:ext>
              </a:extLst>
            </p:cNvPr>
            <p:cNvSpPr/>
            <p:nvPr/>
          </p:nvSpPr>
          <p:spPr>
            <a:xfrm>
              <a:off x="1633824" y="3347030"/>
              <a:ext cx="6070376" cy="720000"/>
            </a:xfrm>
            <a:prstGeom prst="homePlat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44" name="Pentagon 17">
              <a:extLst>
                <a:ext uri="{FF2B5EF4-FFF2-40B4-BE49-F238E27FC236}">
                  <a16:creationId xmlns:a16="http://schemas.microsoft.com/office/drawing/2014/main" id="{CFA76577-F9BA-46D3-A7A9-A3EB27C53F0C}"/>
                </a:ext>
              </a:extLst>
            </p:cNvPr>
            <p:cNvSpPr/>
            <p:nvPr/>
          </p:nvSpPr>
          <p:spPr>
            <a:xfrm>
              <a:off x="1633824" y="3284701"/>
              <a:ext cx="5914970" cy="720000"/>
            </a:xfrm>
            <a:prstGeom prst="homePlate">
              <a:avLst/>
            </a:prstGeom>
            <a:solidFill>
              <a:schemeClr val="bg1"/>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45" name="Diamond 44">
              <a:extLst>
                <a:ext uri="{FF2B5EF4-FFF2-40B4-BE49-F238E27FC236}">
                  <a16:creationId xmlns:a16="http://schemas.microsoft.com/office/drawing/2014/main" id="{4CA54E87-1AB0-4AA0-8348-F1ED6B208C15}"/>
                </a:ext>
              </a:extLst>
            </p:cNvPr>
            <p:cNvSpPr/>
            <p:nvPr/>
          </p:nvSpPr>
          <p:spPr>
            <a:xfrm>
              <a:off x="1151472" y="3187501"/>
              <a:ext cx="914400" cy="914400"/>
            </a:xfrm>
            <a:prstGeom prst="diamond">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grpSp>
      <p:sp>
        <p:nvSpPr>
          <p:cNvPr id="46" name="직사각형 39">
            <a:extLst>
              <a:ext uri="{FF2B5EF4-FFF2-40B4-BE49-F238E27FC236}">
                <a16:creationId xmlns:a16="http://schemas.microsoft.com/office/drawing/2014/main" id="{D800B1C6-4A1A-468E-B4D5-51AC538EF312}"/>
              </a:ext>
            </a:extLst>
          </p:cNvPr>
          <p:cNvSpPr/>
          <p:nvPr/>
        </p:nvSpPr>
        <p:spPr>
          <a:xfrm>
            <a:off x="3231157" y="3800576"/>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33" b="1" dirty="0">
                <a:solidFill>
                  <a:schemeClr val="bg1"/>
                </a:solidFill>
                <a:latin typeface="#9Slide03 Arima Madurai" panose="00000500000000000000" pitchFamily="2" charset="0"/>
                <a:cs typeface="#9Slide03 Arima Madurai" panose="00000500000000000000" pitchFamily="2" charset="0"/>
              </a:rPr>
              <a:t>* </a:t>
            </a:r>
            <a:endParaRPr lang="ko-KR" altLang="en-US" sz="3733" b="1" dirty="0">
              <a:solidFill>
                <a:schemeClr val="bg1"/>
              </a:solidFill>
              <a:latin typeface="#9Slide03 Arima Madurai" panose="00000500000000000000" pitchFamily="2" charset="0"/>
              <a:cs typeface="#9Slide03 Arima Madurai" panose="00000500000000000000" pitchFamily="2" charset="0"/>
            </a:endParaRPr>
          </a:p>
        </p:txBody>
      </p:sp>
      <p:sp>
        <p:nvSpPr>
          <p:cNvPr id="47" name="TextBox 12">
            <a:extLst>
              <a:ext uri="{FF2B5EF4-FFF2-40B4-BE49-F238E27FC236}">
                <a16:creationId xmlns:a16="http://schemas.microsoft.com/office/drawing/2014/main" id="{D7A5BE1B-A253-4722-8C0D-EC0B839EC91E}"/>
              </a:ext>
            </a:extLst>
          </p:cNvPr>
          <p:cNvSpPr txBox="1"/>
          <p:nvPr/>
        </p:nvSpPr>
        <p:spPr bwMode="auto">
          <a:xfrm>
            <a:off x="4322338" y="3730632"/>
            <a:ext cx="7025504" cy="523220"/>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r>
              <a:rPr lang="en-US" sz="2800" b="1" dirty="0" err="1">
                <a:latin typeface="Times New Roman" pitchFamily="18" charset="0"/>
                <a:ea typeface="Calibri" panose="020F0502020204030204" pitchFamily="34" charset="0"/>
                <a:cs typeface="Times New Roman" pitchFamily="18" charset="0"/>
              </a:rPr>
              <a:t>Chân</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đất</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chân</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đỏ</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ửng</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lên</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rồi</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tím</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bầm</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lại</a:t>
            </a:r>
            <a:r>
              <a:rPr lang="en-US" sz="2800" b="1" dirty="0">
                <a:latin typeface="Times New Roman" pitchFamily="18" charset="0"/>
                <a:ea typeface="Calibri" panose="020F0502020204030204" pitchFamily="34" charset="0"/>
                <a:cs typeface="Times New Roman" pitchFamily="18" charset="0"/>
              </a:rPr>
              <a:t>) </a:t>
            </a:r>
            <a:endParaRPr lang="en-US" sz="2800" b="1" dirty="0">
              <a:latin typeface="Times New Roman" pitchFamily="18" charset="0"/>
              <a:cs typeface="Times New Roman" pitchFamily="18" charset="0"/>
            </a:endParaRPr>
          </a:p>
        </p:txBody>
      </p:sp>
      <p:sp>
        <p:nvSpPr>
          <p:cNvPr id="48" name="직사각형 39">
            <a:extLst>
              <a:ext uri="{FF2B5EF4-FFF2-40B4-BE49-F238E27FC236}">
                <a16:creationId xmlns:a16="http://schemas.microsoft.com/office/drawing/2014/main" id="{23F06091-9E4C-4C2A-ABDD-C3AA73F470B7}"/>
              </a:ext>
            </a:extLst>
          </p:cNvPr>
          <p:cNvSpPr/>
          <p:nvPr/>
        </p:nvSpPr>
        <p:spPr>
          <a:xfrm>
            <a:off x="3277337" y="5483920"/>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33" b="1" dirty="0">
                <a:solidFill>
                  <a:schemeClr val="bg1"/>
                </a:solidFill>
                <a:latin typeface="#9Slide03 Arima Madurai" panose="00000500000000000000" pitchFamily="2" charset="0"/>
                <a:cs typeface="#9Slide03 Arima Madurai" panose="00000500000000000000" pitchFamily="2" charset="0"/>
              </a:rPr>
              <a:t>* </a:t>
            </a:r>
            <a:endParaRPr lang="ko-KR" altLang="en-US" sz="3733" b="1" dirty="0">
              <a:solidFill>
                <a:schemeClr val="bg1"/>
              </a:solidFill>
              <a:latin typeface="#9Slide03 Arima Madurai" panose="00000500000000000000" pitchFamily="2" charset="0"/>
              <a:cs typeface="#9Slide03 Arima Madurai" panose="00000500000000000000" pitchFamily="2" charset="0"/>
            </a:endParaRPr>
          </a:p>
        </p:txBody>
      </p:sp>
      <p:sp>
        <p:nvSpPr>
          <p:cNvPr id="49" name="TextBox 12">
            <a:extLst>
              <a:ext uri="{FF2B5EF4-FFF2-40B4-BE49-F238E27FC236}">
                <a16:creationId xmlns:a16="http://schemas.microsoft.com/office/drawing/2014/main" id="{CCE6E6CC-30A4-45BD-A93D-AFEB3A5F3463}"/>
              </a:ext>
            </a:extLst>
          </p:cNvPr>
          <p:cNvSpPr txBox="1"/>
          <p:nvPr/>
        </p:nvSpPr>
        <p:spPr bwMode="auto">
          <a:xfrm>
            <a:off x="4394167" y="5392735"/>
            <a:ext cx="6782015" cy="587853"/>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just">
              <a:lnSpc>
                <a:spcPct val="115000"/>
              </a:lnSpc>
              <a:spcAft>
                <a:spcPts val="1000"/>
              </a:spcAft>
              <a:tabLst>
                <a:tab pos="90170" algn="l"/>
                <a:tab pos="180340" algn="l"/>
              </a:tabLst>
            </a:pPr>
            <a:r>
              <a:rPr lang="en-US" sz="2800" b="1" dirty="0" err="1">
                <a:latin typeface="Times New Roman" pitchFamily="18" charset="0"/>
                <a:ea typeface="Calibri" panose="020F0502020204030204" pitchFamily="34" charset="0"/>
                <a:cs typeface="Times New Roman" pitchFamily="18" charset="0"/>
              </a:rPr>
              <a:t>Cầm</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giỏ</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diêm</a:t>
            </a:r>
            <a:r>
              <a:rPr lang="en-US" sz="2800" b="1" dirty="0">
                <a:latin typeface="Times New Roman" pitchFamily="18" charset="0"/>
                <a:ea typeface="Calibri" panose="020F0502020204030204" pitchFamily="34" charset="0"/>
                <a:cs typeface="Times New Roman" pitchFamily="18" charset="0"/>
              </a:rPr>
              <a:t> </a:t>
            </a:r>
            <a:endParaRPr lang="en-US" sz="2000" b="1" dirty="0">
              <a:latin typeface="Times New Roman" pitchFamily="18" charset="0"/>
              <a:ea typeface="Calibri" panose="020F0502020204030204" pitchFamily="34" charset="0"/>
              <a:cs typeface="Times New Roman" pitchFamily="18" charset="0"/>
            </a:endParaRPr>
          </a:p>
        </p:txBody>
      </p:sp>
      <p:grpSp>
        <p:nvGrpSpPr>
          <p:cNvPr id="3" name="Group 2">
            <a:extLst>
              <a:ext uri="{FF2B5EF4-FFF2-40B4-BE49-F238E27FC236}">
                <a16:creationId xmlns:a16="http://schemas.microsoft.com/office/drawing/2014/main" id="{B99BCC10-DCE7-434B-B2A9-774A6A738492}"/>
              </a:ext>
            </a:extLst>
          </p:cNvPr>
          <p:cNvGrpSpPr/>
          <p:nvPr/>
        </p:nvGrpSpPr>
        <p:grpSpPr>
          <a:xfrm>
            <a:off x="757535" y="1938354"/>
            <a:ext cx="1602416" cy="3954723"/>
            <a:chOff x="757535" y="1938354"/>
            <a:chExt cx="1602416" cy="3954723"/>
          </a:xfrm>
        </p:grpSpPr>
        <p:grpSp>
          <p:nvGrpSpPr>
            <p:cNvPr id="50" name="Google Shape;2286;p57">
              <a:extLst>
                <a:ext uri="{FF2B5EF4-FFF2-40B4-BE49-F238E27FC236}">
                  <a16:creationId xmlns:a16="http://schemas.microsoft.com/office/drawing/2014/main" id="{595CCE98-95BE-4D53-A7BF-4092F4DF214B}"/>
                </a:ext>
              </a:extLst>
            </p:cNvPr>
            <p:cNvGrpSpPr/>
            <p:nvPr/>
          </p:nvGrpSpPr>
          <p:grpSpPr>
            <a:xfrm rot="16200000">
              <a:off x="-341183" y="3191944"/>
              <a:ext cx="3954723" cy="1447544"/>
              <a:chOff x="2954893" y="780608"/>
              <a:chExt cx="3223534" cy="1689581"/>
            </a:xfrm>
          </p:grpSpPr>
          <p:sp>
            <p:nvSpPr>
              <p:cNvPr id="51" name="Google Shape;2287;p57">
                <a:extLst>
                  <a:ext uri="{FF2B5EF4-FFF2-40B4-BE49-F238E27FC236}">
                    <a16:creationId xmlns:a16="http://schemas.microsoft.com/office/drawing/2014/main" id="{2D26BE76-9A71-4CF4-8DDE-36DE3C244D36}"/>
                  </a:ext>
                </a:extLst>
              </p:cNvPr>
              <p:cNvSpPr/>
              <p:nvPr/>
            </p:nvSpPr>
            <p:spPr>
              <a:xfrm>
                <a:off x="3040427" y="803389"/>
                <a:ext cx="3138000" cy="1666800"/>
              </a:xfrm>
              <a:prstGeom prst="roundRect">
                <a:avLst>
                  <a:gd name="adj" fmla="val 10064"/>
                </a:avLst>
              </a:prstGeom>
              <a:solidFill>
                <a:schemeClr val="accent4">
                  <a:lumMod val="20000"/>
                  <a:lumOff val="8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52" name="Google Shape;2288;p57">
                <a:extLst>
                  <a:ext uri="{FF2B5EF4-FFF2-40B4-BE49-F238E27FC236}">
                    <a16:creationId xmlns:a16="http://schemas.microsoft.com/office/drawing/2014/main" id="{60A3B58A-386A-4BC7-A2C7-4A5012AC532F}"/>
                  </a:ext>
                </a:extLst>
              </p:cNvPr>
              <p:cNvSpPr/>
              <p:nvPr/>
            </p:nvSpPr>
            <p:spPr>
              <a:xfrm>
                <a:off x="2954893" y="780608"/>
                <a:ext cx="3138001" cy="1548846"/>
              </a:xfrm>
              <a:prstGeom prst="roundRect">
                <a:avLst>
                  <a:gd name="adj" fmla="val 10064"/>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grpSp>
        <p:sp>
          <p:nvSpPr>
            <p:cNvPr id="2" name="TextBox 1">
              <a:extLst>
                <a:ext uri="{FF2B5EF4-FFF2-40B4-BE49-F238E27FC236}">
                  <a16:creationId xmlns:a16="http://schemas.microsoft.com/office/drawing/2014/main" id="{C5DFACCE-B9E1-4A0D-B707-17A4C08042B8}"/>
                </a:ext>
              </a:extLst>
            </p:cNvPr>
            <p:cNvSpPr txBox="1"/>
            <p:nvPr/>
          </p:nvSpPr>
          <p:spPr>
            <a:xfrm rot="16200000">
              <a:off x="-151287" y="3217644"/>
              <a:ext cx="3387304" cy="1569660"/>
            </a:xfrm>
            <a:prstGeom prst="rect">
              <a:avLst/>
            </a:prstGeom>
            <a:noFill/>
          </p:spPr>
          <p:txBody>
            <a:bodyPr wrap="square" rtlCol="0">
              <a:spAutoFit/>
            </a:bodyPr>
            <a:lstStyle/>
            <a:p>
              <a:pPr algn="ctr"/>
              <a:r>
                <a:rPr lang="en-US" sz="4800" dirty="0">
                  <a:solidFill>
                    <a:srgbClr val="0070C0"/>
                  </a:solidFill>
                  <a:latin typeface="#9Slide05 SVNCookie" panose="020B0606040200020203" pitchFamily="34" charset="0"/>
                </a:rPr>
                <a:t>b. </a:t>
              </a:r>
              <a:r>
                <a:rPr lang="en-US" sz="4800" dirty="0" err="1">
                  <a:solidFill>
                    <a:srgbClr val="0070C0"/>
                  </a:solidFill>
                  <a:latin typeface="Times New Roman" pitchFamily="18" charset="0"/>
                  <a:cs typeface="Times New Roman" pitchFamily="18" charset="0"/>
                </a:rPr>
                <a:t>Ngoại</a:t>
              </a:r>
              <a:r>
                <a:rPr lang="en-US" sz="4800" dirty="0">
                  <a:solidFill>
                    <a:srgbClr val="0070C0"/>
                  </a:solidFill>
                  <a:latin typeface="Times New Roman" pitchFamily="18" charset="0"/>
                  <a:cs typeface="Times New Roman" pitchFamily="18" charset="0"/>
                </a:rPr>
                <a:t> </a:t>
              </a:r>
              <a:r>
                <a:rPr lang="en-US" sz="4800" dirty="0" err="1">
                  <a:solidFill>
                    <a:srgbClr val="0070C0"/>
                  </a:solidFill>
                  <a:latin typeface="Times New Roman" pitchFamily="18" charset="0"/>
                  <a:cs typeface="Times New Roman" pitchFamily="18" charset="0"/>
                </a:rPr>
                <a:t>hình</a:t>
              </a:r>
              <a:endParaRPr lang="en-US" sz="4800" dirty="0">
                <a:solidFill>
                  <a:srgbClr val="0070C0"/>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396652290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14:bounceEnd="50000">
                                          <p:cBhvr additive="base">
                                            <p:cTn id="14"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randombar(horizontal)">
                                          <p:cBhvr>
                                            <p:cTn id="29" dur="500"/>
                                            <p:tgtEl>
                                              <p:spTgt spid="36"/>
                                            </p:tgtEl>
                                          </p:cBhvr>
                                        </p:animEffect>
                                      </p:childTnLst>
                                    </p:cTn>
                                  </p:par>
                                  <p:par>
                                    <p:cTn id="30" presetID="14" presetClass="entr" presetSubtype="1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randombar(horizontal)">
                                          <p:cBhvr>
                                            <p:cTn id="32" dur="500"/>
                                            <p:tgtEl>
                                              <p:spTgt spid="22"/>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randombar(horizontal)">
                                          <p:cBhvr>
                                            <p:cTn id="35" dur="5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randombar(horizontal)">
                                          <p:cBhvr>
                                            <p:cTn id="40" dur="500"/>
                                            <p:tgtEl>
                                              <p:spTgt spid="46"/>
                                            </p:tgtEl>
                                          </p:cBhvr>
                                        </p:animEffect>
                                      </p:childTnLst>
                                    </p:cTn>
                                  </p:par>
                                  <p:par>
                                    <p:cTn id="41" presetID="14" presetClass="entr" presetSubtype="10"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randombar(horizontal)">
                                          <p:cBhvr>
                                            <p:cTn id="43" dur="500"/>
                                            <p:tgtEl>
                                              <p:spTgt spid="38"/>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randombar(horizontal)">
                                          <p:cBhvr>
                                            <p:cTn id="46" dur="500"/>
                                            <p:tgtEl>
                                              <p:spTgt spid="47"/>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randombar(horizontal)">
                                          <p:cBhvr>
                                            <p:cTn id="51" dur="500"/>
                                            <p:tgtEl>
                                              <p:spTgt spid="48"/>
                                            </p:tgtEl>
                                          </p:cBhvr>
                                        </p:animEffect>
                                      </p:childTnLst>
                                    </p:cTn>
                                  </p:par>
                                  <p:par>
                                    <p:cTn id="52" presetID="14" presetClass="entr" presetSubtype="10" fill="hold" nodeType="with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randombar(horizontal)">
                                          <p:cBhvr>
                                            <p:cTn id="54" dur="500"/>
                                            <p:tgtEl>
                                              <p:spTgt spid="42"/>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randombar(horizontal)">
                                          <p:cBhvr>
                                            <p:cTn id="5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36" grpId="0"/>
          <p:bldP spid="37" grpId="0"/>
          <p:bldP spid="46" grpId="0"/>
          <p:bldP spid="47" grpId="0"/>
          <p:bldP spid="48" grpId="0"/>
          <p:bldP spid="4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randombar(horizontal)">
                                          <p:cBhvr>
                                            <p:cTn id="29" dur="500"/>
                                            <p:tgtEl>
                                              <p:spTgt spid="36"/>
                                            </p:tgtEl>
                                          </p:cBhvr>
                                        </p:animEffect>
                                      </p:childTnLst>
                                    </p:cTn>
                                  </p:par>
                                  <p:par>
                                    <p:cTn id="30" presetID="14" presetClass="entr" presetSubtype="1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randombar(horizontal)">
                                          <p:cBhvr>
                                            <p:cTn id="32" dur="500"/>
                                            <p:tgtEl>
                                              <p:spTgt spid="22"/>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randombar(horizontal)">
                                          <p:cBhvr>
                                            <p:cTn id="35" dur="5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randombar(horizontal)">
                                          <p:cBhvr>
                                            <p:cTn id="40" dur="500"/>
                                            <p:tgtEl>
                                              <p:spTgt spid="46"/>
                                            </p:tgtEl>
                                          </p:cBhvr>
                                        </p:animEffect>
                                      </p:childTnLst>
                                    </p:cTn>
                                  </p:par>
                                  <p:par>
                                    <p:cTn id="41" presetID="14" presetClass="entr" presetSubtype="10"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randombar(horizontal)">
                                          <p:cBhvr>
                                            <p:cTn id="43" dur="500"/>
                                            <p:tgtEl>
                                              <p:spTgt spid="38"/>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randombar(horizontal)">
                                          <p:cBhvr>
                                            <p:cTn id="46" dur="500"/>
                                            <p:tgtEl>
                                              <p:spTgt spid="47"/>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randombar(horizontal)">
                                          <p:cBhvr>
                                            <p:cTn id="51" dur="500"/>
                                            <p:tgtEl>
                                              <p:spTgt spid="48"/>
                                            </p:tgtEl>
                                          </p:cBhvr>
                                        </p:animEffect>
                                      </p:childTnLst>
                                    </p:cTn>
                                  </p:par>
                                  <p:par>
                                    <p:cTn id="52" presetID="14" presetClass="entr" presetSubtype="10" fill="hold" nodeType="with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randombar(horizontal)">
                                          <p:cBhvr>
                                            <p:cTn id="54" dur="500"/>
                                            <p:tgtEl>
                                              <p:spTgt spid="42"/>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randombar(horizontal)">
                                          <p:cBhvr>
                                            <p:cTn id="5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36" grpId="0"/>
          <p:bldP spid="37" grpId="0"/>
          <p:bldP spid="46" grpId="0"/>
          <p:bldP spid="47" grpId="0"/>
          <p:bldP spid="48" grpId="0"/>
          <p:bldP spid="49"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1">
            <a:extLst>
              <a:ext uri="{FF2B5EF4-FFF2-40B4-BE49-F238E27FC236}">
                <a16:creationId xmlns:a16="http://schemas.microsoft.com/office/drawing/2014/main" id="{62F7E600-7AA3-46D3-8509-DA7C44E69923}"/>
              </a:ext>
            </a:extLst>
          </p:cNvPr>
          <p:cNvSpPr/>
          <p:nvPr/>
        </p:nvSpPr>
        <p:spPr>
          <a:xfrm>
            <a:off x="180148" y="242727"/>
            <a:ext cx="5957028" cy="756798"/>
          </a:xfrm>
          <a:prstGeom prst="roundRect">
            <a:avLst>
              <a:gd name="adj" fmla="val 9976"/>
            </a:avLst>
          </a:prstGeom>
          <a:solidFill>
            <a:srgbClr val="F2B0B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dirty="0"/>
          </a:p>
        </p:txBody>
      </p:sp>
      <p:grpSp>
        <p:nvGrpSpPr>
          <p:cNvPr id="8" name="组合 2">
            <a:extLst>
              <a:ext uri="{FF2B5EF4-FFF2-40B4-BE49-F238E27FC236}">
                <a16:creationId xmlns:a16="http://schemas.microsoft.com/office/drawing/2014/main" id="{8C4C7486-E83A-4C2A-8517-7847C5D4A462}"/>
              </a:ext>
            </a:extLst>
          </p:cNvPr>
          <p:cNvGrpSpPr/>
          <p:nvPr/>
        </p:nvGrpSpPr>
        <p:grpSpPr>
          <a:xfrm>
            <a:off x="286229" y="615013"/>
            <a:ext cx="148135" cy="148136"/>
            <a:chOff x="4486616" y="3001075"/>
            <a:chExt cx="274695" cy="274699"/>
          </a:xfrm>
        </p:grpSpPr>
        <p:sp>
          <p:nvSpPr>
            <p:cNvPr id="9" name="椭圆 3">
              <a:extLst>
                <a:ext uri="{FF2B5EF4-FFF2-40B4-BE49-F238E27FC236}">
                  <a16:creationId xmlns:a16="http://schemas.microsoft.com/office/drawing/2014/main" id="{F47EC0FE-2CC3-4163-893A-9F86FF3F93C6}"/>
                </a:ext>
              </a:extLst>
            </p:cNvPr>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10" name="椭圆 4">
              <a:extLst>
                <a:ext uri="{FF2B5EF4-FFF2-40B4-BE49-F238E27FC236}">
                  <a16:creationId xmlns:a16="http://schemas.microsoft.com/office/drawing/2014/main" id="{3D9C17E4-C4C3-4AD2-AAB1-059E8C9989E3}"/>
                </a:ext>
              </a:extLst>
            </p:cNvPr>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grpSp>
        <p:nvGrpSpPr>
          <p:cNvPr id="11" name="组合 5">
            <a:extLst>
              <a:ext uri="{FF2B5EF4-FFF2-40B4-BE49-F238E27FC236}">
                <a16:creationId xmlns:a16="http://schemas.microsoft.com/office/drawing/2014/main" id="{F64F1571-5FAF-4C93-8DED-2DF93CE18795}"/>
              </a:ext>
            </a:extLst>
          </p:cNvPr>
          <p:cNvGrpSpPr/>
          <p:nvPr/>
        </p:nvGrpSpPr>
        <p:grpSpPr>
          <a:xfrm>
            <a:off x="-26878" y="650091"/>
            <a:ext cx="360298" cy="57591"/>
            <a:chOff x="4318304" y="3089060"/>
            <a:chExt cx="384317" cy="61430"/>
          </a:xfrm>
        </p:grpSpPr>
        <p:sp>
          <p:nvSpPr>
            <p:cNvPr id="12" name="圆角矩形 6">
              <a:extLst>
                <a:ext uri="{FF2B5EF4-FFF2-40B4-BE49-F238E27FC236}">
                  <a16:creationId xmlns:a16="http://schemas.microsoft.com/office/drawing/2014/main" id="{62B5EA0E-6BBB-4369-89F6-4ACAF8546104}"/>
                </a:ext>
              </a:extLst>
            </p:cNvPr>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13" name="圆角矩形 7">
              <a:extLst>
                <a:ext uri="{FF2B5EF4-FFF2-40B4-BE49-F238E27FC236}">
                  <a16:creationId xmlns:a16="http://schemas.microsoft.com/office/drawing/2014/main" id="{2F30C11F-E582-4FA0-A05B-236ECFAD49CC}"/>
                </a:ext>
              </a:extLst>
            </p:cNvPr>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sp>
        <p:nvSpPr>
          <p:cNvPr id="14" name="文本框 8">
            <a:extLst>
              <a:ext uri="{FF2B5EF4-FFF2-40B4-BE49-F238E27FC236}">
                <a16:creationId xmlns:a16="http://schemas.microsoft.com/office/drawing/2014/main" id="{18203906-35C9-4FBF-9897-DD05B8F4A06E}"/>
              </a:ext>
            </a:extLst>
          </p:cNvPr>
          <p:cNvSpPr txBox="1"/>
          <p:nvPr/>
        </p:nvSpPr>
        <p:spPr>
          <a:xfrm>
            <a:off x="434360" y="376724"/>
            <a:ext cx="5661639" cy="553998"/>
          </a:xfrm>
          <a:prstGeom prst="rect">
            <a:avLst/>
          </a:prstGeom>
          <a:noFill/>
        </p:spPr>
        <p:txBody>
          <a:bodyPr wrap="square" rtlCol="0">
            <a:spAutoFit/>
          </a:bodyPr>
          <a:lstStyle/>
          <a:p>
            <a:pPr algn="just"/>
            <a:r>
              <a:rPr lang="en-US" sz="3000" b="1" dirty="0">
                <a:latin typeface="Times New Roman" pitchFamily="18" charset="0"/>
                <a:cs typeface="Times New Roman" pitchFamily="18" charset="0"/>
              </a:rPr>
              <a:t>1. </a:t>
            </a:r>
            <a:r>
              <a:rPr lang="en-US" sz="3000" b="1" dirty="0" err="1">
                <a:latin typeface="Times New Roman" pitchFamily="18" charset="0"/>
                <a:cs typeface="Times New Roman" pitchFamily="18" charset="0"/>
              </a:rPr>
              <a:t>Cảnh</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ngộ</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của</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em</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bé</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bán</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diêm</a:t>
            </a:r>
            <a:endParaRPr lang="en-US" sz="3000" b="1" dirty="0">
              <a:latin typeface="Times New Roman" pitchFamily="18" charset="0"/>
              <a:cs typeface="Times New Roman" pitchFamily="18" charset="0"/>
            </a:endParaRPr>
          </a:p>
        </p:txBody>
      </p:sp>
      <p:grpSp>
        <p:nvGrpSpPr>
          <p:cNvPr id="22" name="Group 21">
            <a:extLst>
              <a:ext uri="{FF2B5EF4-FFF2-40B4-BE49-F238E27FC236}">
                <a16:creationId xmlns:a16="http://schemas.microsoft.com/office/drawing/2014/main" id="{6D225709-FFAA-45CD-9DA5-43BED088C54A}"/>
              </a:ext>
            </a:extLst>
          </p:cNvPr>
          <p:cNvGrpSpPr/>
          <p:nvPr/>
        </p:nvGrpSpPr>
        <p:grpSpPr>
          <a:xfrm>
            <a:off x="2943649" y="1693790"/>
            <a:ext cx="8736971" cy="1219200"/>
            <a:chOff x="1151472" y="3187501"/>
            <a:chExt cx="6552728" cy="914400"/>
          </a:xfrm>
        </p:grpSpPr>
        <p:sp>
          <p:nvSpPr>
            <p:cNvPr id="33" name="Pentagon 4">
              <a:extLst>
                <a:ext uri="{FF2B5EF4-FFF2-40B4-BE49-F238E27FC236}">
                  <a16:creationId xmlns:a16="http://schemas.microsoft.com/office/drawing/2014/main" id="{ED18855E-691C-42FF-80DF-FEB1463D60E3}"/>
                </a:ext>
              </a:extLst>
            </p:cNvPr>
            <p:cNvSpPr/>
            <p:nvPr/>
          </p:nvSpPr>
          <p:spPr>
            <a:xfrm>
              <a:off x="1633824" y="3347030"/>
              <a:ext cx="6070376" cy="720000"/>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34" name="Pentagon 5">
              <a:extLst>
                <a:ext uri="{FF2B5EF4-FFF2-40B4-BE49-F238E27FC236}">
                  <a16:creationId xmlns:a16="http://schemas.microsoft.com/office/drawing/2014/main" id="{9E0E14B3-2D85-4419-B7CF-0FE7C966A9D9}"/>
                </a:ext>
              </a:extLst>
            </p:cNvPr>
            <p:cNvSpPr/>
            <p:nvPr/>
          </p:nvSpPr>
          <p:spPr>
            <a:xfrm>
              <a:off x="1633824" y="3284701"/>
              <a:ext cx="5914970" cy="720000"/>
            </a:xfrm>
            <a:prstGeom prst="homePlat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35" name="Diamond 34">
              <a:extLst>
                <a:ext uri="{FF2B5EF4-FFF2-40B4-BE49-F238E27FC236}">
                  <a16:creationId xmlns:a16="http://schemas.microsoft.com/office/drawing/2014/main" id="{373D5032-DDD5-4786-A4B2-A51E366D0313}"/>
                </a:ext>
              </a:extLst>
            </p:cNvPr>
            <p:cNvSpPr/>
            <p:nvPr/>
          </p:nvSpPr>
          <p:spPr>
            <a:xfrm>
              <a:off x="1151472" y="3187501"/>
              <a:ext cx="914400" cy="914400"/>
            </a:xfrm>
            <a:prstGeom prst="diamon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grpSp>
      <p:sp>
        <p:nvSpPr>
          <p:cNvPr id="36" name="직사각형 39">
            <a:extLst>
              <a:ext uri="{FF2B5EF4-FFF2-40B4-BE49-F238E27FC236}">
                <a16:creationId xmlns:a16="http://schemas.microsoft.com/office/drawing/2014/main" id="{947F0482-9E85-4A50-AD43-E3A8DA7E3E8C}"/>
              </a:ext>
            </a:extLst>
          </p:cNvPr>
          <p:cNvSpPr/>
          <p:nvPr/>
        </p:nvSpPr>
        <p:spPr>
          <a:xfrm>
            <a:off x="3277337" y="2106067"/>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33" b="1" dirty="0">
                <a:solidFill>
                  <a:schemeClr val="bg1"/>
                </a:solidFill>
                <a:latin typeface="#9Slide03 Arima Madurai" panose="00000500000000000000" pitchFamily="2" charset="0"/>
                <a:cs typeface="#9Slide03 Arima Madurai" panose="00000500000000000000" pitchFamily="2" charset="0"/>
              </a:rPr>
              <a:t>* </a:t>
            </a:r>
            <a:endParaRPr lang="ko-KR" altLang="en-US" sz="3733" b="1" dirty="0">
              <a:solidFill>
                <a:schemeClr val="bg1"/>
              </a:solidFill>
              <a:latin typeface="#9Slide03 Arima Madurai" panose="00000500000000000000" pitchFamily="2" charset="0"/>
              <a:cs typeface="#9Slide03 Arima Madurai" panose="00000500000000000000" pitchFamily="2" charset="0"/>
            </a:endParaRPr>
          </a:p>
        </p:txBody>
      </p:sp>
      <p:sp>
        <p:nvSpPr>
          <p:cNvPr id="37" name="TextBox 12">
            <a:extLst>
              <a:ext uri="{FF2B5EF4-FFF2-40B4-BE49-F238E27FC236}">
                <a16:creationId xmlns:a16="http://schemas.microsoft.com/office/drawing/2014/main" id="{6DF52CF2-6E39-43F5-BEA9-FE11172E7B11}"/>
              </a:ext>
            </a:extLst>
          </p:cNvPr>
          <p:cNvSpPr txBox="1"/>
          <p:nvPr/>
        </p:nvSpPr>
        <p:spPr bwMode="auto">
          <a:xfrm>
            <a:off x="4252888" y="1751818"/>
            <a:ext cx="7032982" cy="1083374"/>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just">
              <a:lnSpc>
                <a:spcPct val="115000"/>
              </a:lnSpc>
              <a:spcAft>
                <a:spcPts val="1000"/>
              </a:spcAft>
              <a:tabLst>
                <a:tab pos="90170" algn="l"/>
                <a:tab pos="180340" algn="l"/>
              </a:tabLst>
            </a:pPr>
            <a:r>
              <a:rPr lang="en-US" sz="2800" b="1" dirty="0" err="1">
                <a:latin typeface="Times New Roman" pitchFamily="18" charset="0"/>
                <a:ea typeface="Calibri" panose="020F0502020204030204" pitchFamily="34" charset="0"/>
                <a:cs typeface="Times New Roman" pitchFamily="18" charset="0"/>
              </a:rPr>
              <a:t>Dò</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dẫm</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trong</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bóng</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tối</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ngồi</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trong</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xó</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xỉnh</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lạnh</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lẽo</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trú</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rét</a:t>
            </a:r>
            <a:endParaRPr lang="en-US" sz="2000" b="1" dirty="0">
              <a:latin typeface="Times New Roman" pitchFamily="18" charset="0"/>
              <a:ea typeface="Calibri" panose="020F0502020204030204" pitchFamily="34" charset="0"/>
              <a:cs typeface="Times New Roman" pitchFamily="18" charset="0"/>
            </a:endParaRPr>
          </a:p>
        </p:txBody>
      </p:sp>
      <p:grpSp>
        <p:nvGrpSpPr>
          <p:cNvPr id="38" name="Group 37">
            <a:extLst>
              <a:ext uri="{FF2B5EF4-FFF2-40B4-BE49-F238E27FC236}">
                <a16:creationId xmlns:a16="http://schemas.microsoft.com/office/drawing/2014/main" id="{585B614B-10CE-43C8-B6D4-BE2453F3B3C4}"/>
              </a:ext>
            </a:extLst>
          </p:cNvPr>
          <p:cNvGrpSpPr/>
          <p:nvPr/>
        </p:nvGrpSpPr>
        <p:grpSpPr>
          <a:xfrm>
            <a:off x="2893461" y="3386306"/>
            <a:ext cx="8736971" cy="1219200"/>
            <a:chOff x="1151472" y="3187501"/>
            <a:chExt cx="6552728" cy="914400"/>
          </a:xfrm>
        </p:grpSpPr>
        <p:sp>
          <p:nvSpPr>
            <p:cNvPr id="39" name="Pentagon 12">
              <a:extLst>
                <a:ext uri="{FF2B5EF4-FFF2-40B4-BE49-F238E27FC236}">
                  <a16:creationId xmlns:a16="http://schemas.microsoft.com/office/drawing/2014/main" id="{B8939752-1BDD-4229-8611-A4EF97CB6ED3}"/>
                </a:ext>
              </a:extLst>
            </p:cNvPr>
            <p:cNvSpPr/>
            <p:nvPr/>
          </p:nvSpPr>
          <p:spPr>
            <a:xfrm>
              <a:off x="1633824" y="3347030"/>
              <a:ext cx="6070376" cy="720000"/>
            </a:xfrm>
            <a:prstGeom prst="homePlat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40" name="Pentagon 13">
              <a:extLst>
                <a:ext uri="{FF2B5EF4-FFF2-40B4-BE49-F238E27FC236}">
                  <a16:creationId xmlns:a16="http://schemas.microsoft.com/office/drawing/2014/main" id="{D20D826A-208E-4BB4-9E43-6E322D42B121}"/>
                </a:ext>
              </a:extLst>
            </p:cNvPr>
            <p:cNvSpPr/>
            <p:nvPr/>
          </p:nvSpPr>
          <p:spPr>
            <a:xfrm>
              <a:off x="1633824" y="3284701"/>
              <a:ext cx="5914970" cy="720000"/>
            </a:xfrm>
            <a:prstGeom prst="homePlate">
              <a:avLst/>
            </a:prstGeom>
            <a:solidFill>
              <a:schemeClr val="bg1"/>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41" name="Diamond 40">
              <a:extLst>
                <a:ext uri="{FF2B5EF4-FFF2-40B4-BE49-F238E27FC236}">
                  <a16:creationId xmlns:a16="http://schemas.microsoft.com/office/drawing/2014/main" id="{1C31D2A1-8BDB-4BBF-90B8-01F8DDE0C237}"/>
                </a:ext>
              </a:extLst>
            </p:cNvPr>
            <p:cNvSpPr/>
            <p:nvPr/>
          </p:nvSpPr>
          <p:spPr>
            <a:xfrm>
              <a:off x="1151472" y="3187501"/>
              <a:ext cx="914400" cy="914400"/>
            </a:xfrm>
            <a:prstGeom prst="diamond">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grpSp>
      <p:grpSp>
        <p:nvGrpSpPr>
          <p:cNvPr id="42" name="Group 41">
            <a:extLst>
              <a:ext uri="{FF2B5EF4-FFF2-40B4-BE49-F238E27FC236}">
                <a16:creationId xmlns:a16="http://schemas.microsoft.com/office/drawing/2014/main" id="{425BEF98-71B6-441B-88E7-0A19B658E785}"/>
              </a:ext>
            </a:extLst>
          </p:cNvPr>
          <p:cNvGrpSpPr/>
          <p:nvPr/>
        </p:nvGrpSpPr>
        <p:grpSpPr>
          <a:xfrm>
            <a:off x="2935633" y="5088525"/>
            <a:ext cx="8736971" cy="1219200"/>
            <a:chOff x="1151472" y="3187501"/>
            <a:chExt cx="6552728" cy="914400"/>
          </a:xfrm>
        </p:grpSpPr>
        <p:sp>
          <p:nvSpPr>
            <p:cNvPr id="43" name="Pentagon 16">
              <a:extLst>
                <a:ext uri="{FF2B5EF4-FFF2-40B4-BE49-F238E27FC236}">
                  <a16:creationId xmlns:a16="http://schemas.microsoft.com/office/drawing/2014/main" id="{7B702083-E530-492D-9AAA-CF10C1BF85AC}"/>
                </a:ext>
              </a:extLst>
            </p:cNvPr>
            <p:cNvSpPr/>
            <p:nvPr/>
          </p:nvSpPr>
          <p:spPr>
            <a:xfrm>
              <a:off x="1633824" y="3347030"/>
              <a:ext cx="6070376" cy="720000"/>
            </a:xfrm>
            <a:prstGeom prst="homePlat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44" name="Pentagon 17">
              <a:extLst>
                <a:ext uri="{FF2B5EF4-FFF2-40B4-BE49-F238E27FC236}">
                  <a16:creationId xmlns:a16="http://schemas.microsoft.com/office/drawing/2014/main" id="{CFA76577-F9BA-46D3-A7A9-A3EB27C53F0C}"/>
                </a:ext>
              </a:extLst>
            </p:cNvPr>
            <p:cNvSpPr/>
            <p:nvPr/>
          </p:nvSpPr>
          <p:spPr>
            <a:xfrm>
              <a:off x="1633824" y="3284701"/>
              <a:ext cx="5914970" cy="720000"/>
            </a:xfrm>
            <a:prstGeom prst="homePlate">
              <a:avLst/>
            </a:prstGeom>
            <a:solidFill>
              <a:schemeClr val="bg1"/>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45" name="Diamond 44">
              <a:extLst>
                <a:ext uri="{FF2B5EF4-FFF2-40B4-BE49-F238E27FC236}">
                  <a16:creationId xmlns:a16="http://schemas.microsoft.com/office/drawing/2014/main" id="{4CA54E87-1AB0-4AA0-8348-F1ED6B208C15}"/>
                </a:ext>
              </a:extLst>
            </p:cNvPr>
            <p:cNvSpPr/>
            <p:nvPr/>
          </p:nvSpPr>
          <p:spPr>
            <a:xfrm>
              <a:off x="1151472" y="3187501"/>
              <a:ext cx="914400" cy="914400"/>
            </a:xfrm>
            <a:prstGeom prst="diamond">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grpSp>
      <p:sp>
        <p:nvSpPr>
          <p:cNvPr id="46" name="직사각형 39">
            <a:extLst>
              <a:ext uri="{FF2B5EF4-FFF2-40B4-BE49-F238E27FC236}">
                <a16:creationId xmlns:a16="http://schemas.microsoft.com/office/drawing/2014/main" id="{D800B1C6-4A1A-468E-B4D5-51AC538EF312}"/>
              </a:ext>
            </a:extLst>
          </p:cNvPr>
          <p:cNvSpPr/>
          <p:nvPr/>
        </p:nvSpPr>
        <p:spPr>
          <a:xfrm>
            <a:off x="3231157" y="3800576"/>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33" b="1" dirty="0">
                <a:solidFill>
                  <a:schemeClr val="bg1"/>
                </a:solidFill>
                <a:latin typeface="#9Slide03 Arima Madurai" panose="00000500000000000000" pitchFamily="2" charset="0"/>
                <a:cs typeface="#9Slide03 Arima Madurai" panose="00000500000000000000" pitchFamily="2" charset="0"/>
              </a:rPr>
              <a:t>* </a:t>
            </a:r>
            <a:endParaRPr lang="ko-KR" altLang="en-US" sz="3733" b="1" dirty="0">
              <a:solidFill>
                <a:schemeClr val="bg1"/>
              </a:solidFill>
              <a:latin typeface="#9Slide03 Arima Madurai" panose="00000500000000000000" pitchFamily="2" charset="0"/>
              <a:cs typeface="#9Slide03 Arima Madurai" panose="00000500000000000000" pitchFamily="2" charset="0"/>
            </a:endParaRPr>
          </a:p>
        </p:txBody>
      </p:sp>
      <p:sp>
        <p:nvSpPr>
          <p:cNvPr id="47" name="TextBox 12">
            <a:extLst>
              <a:ext uri="{FF2B5EF4-FFF2-40B4-BE49-F238E27FC236}">
                <a16:creationId xmlns:a16="http://schemas.microsoft.com/office/drawing/2014/main" id="{D7A5BE1B-A253-4722-8C0D-EC0B839EC91E}"/>
              </a:ext>
            </a:extLst>
          </p:cNvPr>
          <p:cNvSpPr txBox="1"/>
          <p:nvPr/>
        </p:nvSpPr>
        <p:spPr bwMode="auto">
          <a:xfrm>
            <a:off x="4252887" y="3525609"/>
            <a:ext cx="6799425" cy="1083374"/>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just">
              <a:lnSpc>
                <a:spcPct val="115000"/>
              </a:lnSpc>
              <a:spcAft>
                <a:spcPts val="1000"/>
              </a:spcAft>
              <a:tabLst>
                <a:tab pos="90170" algn="l"/>
                <a:tab pos="180340" algn="l"/>
              </a:tabLst>
            </a:pPr>
            <a:r>
              <a:rPr lang="en-US" sz="2800" b="1" dirty="0" err="1">
                <a:latin typeface="Times New Roman" pitchFamily="18" charset="0"/>
                <a:ea typeface="Calibri" panose="020F0502020204030204" pitchFamily="34" charset="0"/>
                <a:cs typeface="Times New Roman" pitchFamily="18" charset="0"/>
              </a:rPr>
              <a:t>Không</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bán</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được</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diêm</a:t>
            </a:r>
            <a:r>
              <a:rPr lang="en-US" sz="2800" b="1" dirty="0">
                <a:latin typeface="Times New Roman" pitchFamily="18" charset="0"/>
                <a:ea typeface="Calibri" panose="020F0502020204030204" pitchFamily="34" charset="0"/>
                <a:cs typeface="Times New Roman" pitchFamily="18" charset="0"/>
              </a:rPr>
              <a:t> </a:t>
            </a:r>
            <a:r>
              <a:rPr lang="en-US" sz="2800" b="1" dirty="0">
                <a:latin typeface="Times New Roman" pitchFamily="18" charset="0"/>
                <a:ea typeface="Calibri" panose="020F0502020204030204" pitchFamily="34" charset="0"/>
                <a:cs typeface="Times New Roman" pitchFamily="18" charset="0"/>
                <a:sym typeface="Wingdings" panose="05000000000000000000" pitchFamily="2" charset="2"/>
              </a:rPr>
              <a:t></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không</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dám</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về</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vì</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sợ</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bố</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đánh</a:t>
            </a:r>
            <a:endParaRPr lang="en-US" sz="2000" b="1" dirty="0">
              <a:latin typeface="Times New Roman" pitchFamily="18" charset="0"/>
              <a:ea typeface="Calibri" panose="020F0502020204030204" pitchFamily="34" charset="0"/>
              <a:cs typeface="Times New Roman" pitchFamily="18" charset="0"/>
            </a:endParaRPr>
          </a:p>
        </p:txBody>
      </p:sp>
      <p:sp>
        <p:nvSpPr>
          <p:cNvPr id="48" name="직사각형 39">
            <a:extLst>
              <a:ext uri="{FF2B5EF4-FFF2-40B4-BE49-F238E27FC236}">
                <a16:creationId xmlns:a16="http://schemas.microsoft.com/office/drawing/2014/main" id="{23F06091-9E4C-4C2A-ABDD-C3AA73F470B7}"/>
              </a:ext>
            </a:extLst>
          </p:cNvPr>
          <p:cNvSpPr/>
          <p:nvPr/>
        </p:nvSpPr>
        <p:spPr>
          <a:xfrm>
            <a:off x="3277337" y="5483920"/>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33" b="1" dirty="0">
                <a:solidFill>
                  <a:schemeClr val="bg1"/>
                </a:solidFill>
                <a:latin typeface="#9Slide03 Arima Madurai" panose="00000500000000000000" pitchFamily="2" charset="0"/>
                <a:cs typeface="#9Slide03 Arima Madurai" panose="00000500000000000000" pitchFamily="2" charset="0"/>
              </a:rPr>
              <a:t>* </a:t>
            </a:r>
            <a:endParaRPr lang="ko-KR" altLang="en-US" sz="3733" b="1" dirty="0">
              <a:solidFill>
                <a:schemeClr val="bg1"/>
              </a:solidFill>
              <a:latin typeface="#9Slide03 Arima Madurai" panose="00000500000000000000" pitchFamily="2" charset="0"/>
              <a:cs typeface="#9Slide03 Arima Madurai" panose="00000500000000000000" pitchFamily="2" charset="0"/>
            </a:endParaRPr>
          </a:p>
        </p:txBody>
      </p:sp>
      <p:sp>
        <p:nvSpPr>
          <p:cNvPr id="49" name="TextBox 12">
            <a:extLst>
              <a:ext uri="{FF2B5EF4-FFF2-40B4-BE49-F238E27FC236}">
                <a16:creationId xmlns:a16="http://schemas.microsoft.com/office/drawing/2014/main" id="{CCE6E6CC-30A4-45BD-A93D-AFEB3A5F3463}"/>
              </a:ext>
            </a:extLst>
          </p:cNvPr>
          <p:cNvSpPr txBox="1"/>
          <p:nvPr/>
        </p:nvSpPr>
        <p:spPr bwMode="auto">
          <a:xfrm>
            <a:off x="4394167" y="5392735"/>
            <a:ext cx="6782015" cy="587853"/>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just">
              <a:lnSpc>
                <a:spcPct val="115000"/>
              </a:lnSpc>
              <a:spcAft>
                <a:spcPts val="1000"/>
              </a:spcAft>
              <a:tabLst>
                <a:tab pos="90170" algn="l"/>
                <a:tab pos="180340" algn="l"/>
              </a:tabLst>
            </a:pPr>
            <a:r>
              <a:rPr lang="en-US" sz="2800" b="1" dirty="0" err="1">
                <a:latin typeface="Times New Roman" pitchFamily="18" charset="0"/>
                <a:ea typeface="Calibri" panose="020F0502020204030204" pitchFamily="34" charset="0"/>
                <a:cs typeface="Times New Roman" pitchFamily="18" charset="0"/>
              </a:rPr>
              <a:t>Nhớ</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về</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quá</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khứ</a:t>
            </a:r>
            <a:r>
              <a:rPr lang="en-US" sz="2800" b="1" dirty="0">
                <a:latin typeface="Times New Roman" pitchFamily="18" charset="0"/>
                <a:ea typeface="Calibri" panose="020F0502020204030204" pitchFamily="34" charset="0"/>
                <a:cs typeface="Times New Roman" pitchFamily="18" charset="0"/>
              </a:rPr>
              <a:t> </a:t>
            </a:r>
            <a:r>
              <a:rPr lang="en-US" sz="2800" b="1" dirty="0">
                <a:latin typeface="Times New Roman" pitchFamily="18" charset="0"/>
                <a:ea typeface="Calibri" panose="020F0502020204030204" pitchFamily="34" charset="0"/>
                <a:cs typeface="Times New Roman" pitchFamily="18" charset="0"/>
                <a:sym typeface="Wingdings" panose="05000000000000000000" pitchFamily="2" charset="2"/>
              </a:rPr>
              <a:t></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Quẹt</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diêm</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sưởi</a:t>
            </a:r>
            <a:r>
              <a:rPr lang="en-US" sz="2800" b="1" dirty="0">
                <a:latin typeface="Times New Roman" pitchFamily="18" charset="0"/>
                <a:ea typeface="Calibri" panose="020F0502020204030204" pitchFamily="34" charset="0"/>
                <a:cs typeface="Times New Roman" pitchFamily="18" charset="0"/>
              </a:rPr>
              <a:t> </a:t>
            </a:r>
            <a:r>
              <a:rPr lang="en-US" sz="2800" b="1" dirty="0" err="1">
                <a:latin typeface="Times New Roman" pitchFamily="18" charset="0"/>
                <a:ea typeface="Calibri" panose="020F0502020204030204" pitchFamily="34" charset="0"/>
                <a:cs typeface="Times New Roman" pitchFamily="18" charset="0"/>
              </a:rPr>
              <a:t>ấm</a:t>
            </a:r>
            <a:endParaRPr lang="en-US" sz="2000" b="1" dirty="0">
              <a:latin typeface="Times New Roman" pitchFamily="18" charset="0"/>
              <a:ea typeface="Calibri" panose="020F0502020204030204" pitchFamily="34" charset="0"/>
              <a:cs typeface="Times New Roman" pitchFamily="18" charset="0"/>
            </a:endParaRPr>
          </a:p>
        </p:txBody>
      </p:sp>
      <p:grpSp>
        <p:nvGrpSpPr>
          <p:cNvPr id="3" name="Group 2">
            <a:extLst>
              <a:ext uri="{FF2B5EF4-FFF2-40B4-BE49-F238E27FC236}">
                <a16:creationId xmlns:a16="http://schemas.microsoft.com/office/drawing/2014/main" id="{B99BCC10-DCE7-434B-B2A9-774A6A738492}"/>
              </a:ext>
            </a:extLst>
          </p:cNvPr>
          <p:cNvGrpSpPr/>
          <p:nvPr/>
        </p:nvGrpSpPr>
        <p:grpSpPr>
          <a:xfrm>
            <a:off x="791060" y="1938355"/>
            <a:ext cx="1569660" cy="4349798"/>
            <a:chOff x="791060" y="1938354"/>
            <a:chExt cx="1569660" cy="4033281"/>
          </a:xfrm>
        </p:grpSpPr>
        <p:grpSp>
          <p:nvGrpSpPr>
            <p:cNvPr id="50" name="Google Shape;2286;p57">
              <a:extLst>
                <a:ext uri="{FF2B5EF4-FFF2-40B4-BE49-F238E27FC236}">
                  <a16:creationId xmlns:a16="http://schemas.microsoft.com/office/drawing/2014/main" id="{595CCE98-95BE-4D53-A7BF-4092F4DF214B}"/>
                </a:ext>
              </a:extLst>
            </p:cNvPr>
            <p:cNvGrpSpPr/>
            <p:nvPr/>
          </p:nvGrpSpPr>
          <p:grpSpPr>
            <a:xfrm rot="16200000">
              <a:off x="-341183" y="3191944"/>
              <a:ext cx="3954723" cy="1447544"/>
              <a:chOff x="2954893" y="780608"/>
              <a:chExt cx="3223534" cy="1689581"/>
            </a:xfrm>
          </p:grpSpPr>
          <p:sp>
            <p:nvSpPr>
              <p:cNvPr id="51" name="Google Shape;2287;p57">
                <a:extLst>
                  <a:ext uri="{FF2B5EF4-FFF2-40B4-BE49-F238E27FC236}">
                    <a16:creationId xmlns:a16="http://schemas.microsoft.com/office/drawing/2014/main" id="{2D26BE76-9A71-4CF4-8DDE-36DE3C244D36}"/>
                  </a:ext>
                </a:extLst>
              </p:cNvPr>
              <p:cNvSpPr/>
              <p:nvPr/>
            </p:nvSpPr>
            <p:spPr>
              <a:xfrm>
                <a:off x="3040427" y="803389"/>
                <a:ext cx="3138000" cy="1666800"/>
              </a:xfrm>
              <a:prstGeom prst="roundRect">
                <a:avLst>
                  <a:gd name="adj" fmla="val 10064"/>
                </a:avLst>
              </a:prstGeom>
              <a:solidFill>
                <a:schemeClr val="accent4">
                  <a:lumMod val="20000"/>
                  <a:lumOff val="8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52" name="Google Shape;2288;p57">
                <a:extLst>
                  <a:ext uri="{FF2B5EF4-FFF2-40B4-BE49-F238E27FC236}">
                    <a16:creationId xmlns:a16="http://schemas.microsoft.com/office/drawing/2014/main" id="{60A3B58A-386A-4BC7-A2C7-4A5012AC532F}"/>
                  </a:ext>
                </a:extLst>
              </p:cNvPr>
              <p:cNvSpPr/>
              <p:nvPr/>
            </p:nvSpPr>
            <p:spPr>
              <a:xfrm>
                <a:off x="2954893" y="780608"/>
                <a:ext cx="3138001" cy="1548846"/>
              </a:xfrm>
              <a:prstGeom prst="roundRect">
                <a:avLst>
                  <a:gd name="adj" fmla="val 10064"/>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grpSp>
        <p:sp>
          <p:nvSpPr>
            <p:cNvPr id="2" name="TextBox 1">
              <a:extLst>
                <a:ext uri="{FF2B5EF4-FFF2-40B4-BE49-F238E27FC236}">
                  <a16:creationId xmlns:a16="http://schemas.microsoft.com/office/drawing/2014/main" id="{C5DFACCE-B9E1-4A0D-B707-17A4C08042B8}"/>
                </a:ext>
              </a:extLst>
            </p:cNvPr>
            <p:cNvSpPr txBox="1"/>
            <p:nvPr/>
          </p:nvSpPr>
          <p:spPr>
            <a:xfrm rot="16200000">
              <a:off x="-362996" y="3247919"/>
              <a:ext cx="3877772" cy="1569660"/>
            </a:xfrm>
            <a:prstGeom prst="rect">
              <a:avLst/>
            </a:prstGeom>
            <a:noFill/>
          </p:spPr>
          <p:txBody>
            <a:bodyPr wrap="square" rtlCol="0">
              <a:spAutoFit/>
            </a:bodyPr>
            <a:lstStyle/>
            <a:p>
              <a:pPr algn="ctr"/>
              <a:r>
                <a:rPr lang="en-US" sz="4800" dirty="0">
                  <a:solidFill>
                    <a:srgbClr val="0070C0"/>
                  </a:solidFill>
                  <a:latin typeface="#9Slide05 SVNCookie" panose="020B0606040200020203" pitchFamily="34" charset="0"/>
                </a:rPr>
                <a:t>c. </a:t>
              </a:r>
              <a:r>
                <a:rPr lang="en-US" sz="4800" dirty="0" err="1">
                  <a:solidFill>
                    <a:srgbClr val="0070C0"/>
                  </a:solidFill>
                  <a:latin typeface="Times New Roman" pitchFamily="18" charset="0"/>
                  <a:cs typeface="Times New Roman" pitchFamily="18" charset="0"/>
                </a:rPr>
                <a:t>Hành</a:t>
              </a:r>
              <a:r>
                <a:rPr lang="en-US" sz="4800" dirty="0">
                  <a:solidFill>
                    <a:srgbClr val="0070C0"/>
                  </a:solidFill>
                  <a:latin typeface="Times New Roman" pitchFamily="18" charset="0"/>
                  <a:cs typeface="Times New Roman" pitchFamily="18" charset="0"/>
                </a:rPr>
                <a:t> </a:t>
              </a:r>
              <a:r>
                <a:rPr lang="en-US" sz="4800" dirty="0" err="1">
                  <a:solidFill>
                    <a:srgbClr val="0070C0"/>
                  </a:solidFill>
                  <a:latin typeface="Times New Roman" pitchFamily="18" charset="0"/>
                  <a:cs typeface="Times New Roman" pitchFamily="18" charset="0"/>
                </a:rPr>
                <a:t>động</a:t>
              </a:r>
              <a:r>
                <a:rPr lang="en-US" sz="4800" dirty="0">
                  <a:solidFill>
                    <a:srgbClr val="0070C0"/>
                  </a:solidFill>
                  <a:latin typeface="Times New Roman" pitchFamily="18" charset="0"/>
                  <a:cs typeface="Times New Roman" pitchFamily="18" charset="0"/>
                </a:rPr>
                <a:t>, </a:t>
              </a:r>
              <a:r>
                <a:rPr lang="en-US" sz="4800" dirty="0" err="1">
                  <a:solidFill>
                    <a:srgbClr val="0070C0"/>
                  </a:solidFill>
                  <a:latin typeface="Times New Roman" pitchFamily="18" charset="0"/>
                  <a:cs typeface="Times New Roman" pitchFamily="18" charset="0"/>
                </a:rPr>
                <a:t>ứng</a:t>
              </a:r>
              <a:r>
                <a:rPr lang="en-US" sz="4800" dirty="0">
                  <a:solidFill>
                    <a:srgbClr val="0070C0"/>
                  </a:solidFill>
                  <a:latin typeface="Times New Roman" pitchFamily="18" charset="0"/>
                  <a:cs typeface="Times New Roman" pitchFamily="18" charset="0"/>
                </a:rPr>
                <a:t> </a:t>
              </a:r>
              <a:r>
                <a:rPr lang="en-US" sz="4800" dirty="0" err="1">
                  <a:solidFill>
                    <a:srgbClr val="0070C0"/>
                  </a:solidFill>
                  <a:latin typeface="Times New Roman" pitchFamily="18" charset="0"/>
                  <a:cs typeface="Times New Roman" pitchFamily="18" charset="0"/>
                </a:rPr>
                <a:t>xử</a:t>
              </a:r>
              <a:endParaRPr lang="en-US" sz="4800" dirty="0">
                <a:solidFill>
                  <a:srgbClr val="0070C0"/>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426066487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14:bounceEnd="50000">
                                          <p:cBhvr additive="base">
                                            <p:cTn id="14"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randombar(horizontal)">
                                          <p:cBhvr>
                                            <p:cTn id="29" dur="500"/>
                                            <p:tgtEl>
                                              <p:spTgt spid="36"/>
                                            </p:tgtEl>
                                          </p:cBhvr>
                                        </p:animEffect>
                                      </p:childTnLst>
                                    </p:cTn>
                                  </p:par>
                                  <p:par>
                                    <p:cTn id="30" presetID="14" presetClass="entr" presetSubtype="1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randombar(horizontal)">
                                          <p:cBhvr>
                                            <p:cTn id="32" dur="500"/>
                                            <p:tgtEl>
                                              <p:spTgt spid="22"/>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randombar(horizontal)">
                                          <p:cBhvr>
                                            <p:cTn id="35" dur="5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randombar(horizontal)">
                                          <p:cBhvr>
                                            <p:cTn id="40" dur="500"/>
                                            <p:tgtEl>
                                              <p:spTgt spid="46"/>
                                            </p:tgtEl>
                                          </p:cBhvr>
                                        </p:animEffect>
                                      </p:childTnLst>
                                    </p:cTn>
                                  </p:par>
                                  <p:par>
                                    <p:cTn id="41" presetID="14" presetClass="entr" presetSubtype="10"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randombar(horizontal)">
                                          <p:cBhvr>
                                            <p:cTn id="43" dur="500"/>
                                            <p:tgtEl>
                                              <p:spTgt spid="38"/>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randombar(horizontal)">
                                          <p:cBhvr>
                                            <p:cTn id="46" dur="500"/>
                                            <p:tgtEl>
                                              <p:spTgt spid="47"/>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randombar(horizontal)">
                                          <p:cBhvr>
                                            <p:cTn id="51" dur="500"/>
                                            <p:tgtEl>
                                              <p:spTgt spid="48"/>
                                            </p:tgtEl>
                                          </p:cBhvr>
                                        </p:animEffect>
                                      </p:childTnLst>
                                    </p:cTn>
                                  </p:par>
                                  <p:par>
                                    <p:cTn id="52" presetID="14" presetClass="entr" presetSubtype="10" fill="hold" nodeType="with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randombar(horizontal)">
                                          <p:cBhvr>
                                            <p:cTn id="54" dur="500"/>
                                            <p:tgtEl>
                                              <p:spTgt spid="42"/>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randombar(horizontal)">
                                          <p:cBhvr>
                                            <p:cTn id="5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36" grpId="0"/>
          <p:bldP spid="37" grpId="0"/>
          <p:bldP spid="46" grpId="0"/>
          <p:bldP spid="47" grpId="0"/>
          <p:bldP spid="48" grpId="0"/>
          <p:bldP spid="4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randombar(horizontal)">
                                          <p:cBhvr>
                                            <p:cTn id="29" dur="500"/>
                                            <p:tgtEl>
                                              <p:spTgt spid="36"/>
                                            </p:tgtEl>
                                          </p:cBhvr>
                                        </p:animEffect>
                                      </p:childTnLst>
                                    </p:cTn>
                                  </p:par>
                                  <p:par>
                                    <p:cTn id="30" presetID="14" presetClass="entr" presetSubtype="1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randombar(horizontal)">
                                          <p:cBhvr>
                                            <p:cTn id="32" dur="500"/>
                                            <p:tgtEl>
                                              <p:spTgt spid="22"/>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randombar(horizontal)">
                                          <p:cBhvr>
                                            <p:cTn id="35" dur="5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randombar(horizontal)">
                                          <p:cBhvr>
                                            <p:cTn id="40" dur="500"/>
                                            <p:tgtEl>
                                              <p:spTgt spid="46"/>
                                            </p:tgtEl>
                                          </p:cBhvr>
                                        </p:animEffect>
                                      </p:childTnLst>
                                    </p:cTn>
                                  </p:par>
                                  <p:par>
                                    <p:cTn id="41" presetID="14" presetClass="entr" presetSubtype="10"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randombar(horizontal)">
                                          <p:cBhvr>
                                            <p:cTn id="43" dur="500"/>
                                            <p:tgtEl>
                                              <p:spTgt spid="38"/>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randombar(horizontal)">
                                          <p:cBhvr>
                                            <p:cTn id="46" dur="500"/>
                                            <p:tgtEl>
                                              <p:spTgt spid="47"/>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randombar(horizontal)">
                                          <p:cBhvr>
                                            <p:cTn id="51" dur="500"/>
                                            <p:tgtEl>
                                              <p:spTgt spid="48"/>
                                            </p:tgtEl>
                                          </p:cBhvr>
                                        </p:animEffect>
                                      </p:childTnLst>
                                    </p:cTn>
                                  </p:par>
                                  <p:par>
                                    <p:cTn id="52" presetID="14" presetClass="entr" presetSubtype="10" fill="hold" nodeType="with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randombar(horizontal)">
                                          <p:cBhvr>
                                            <p:cTn id="54" dur="500"/>
                                            <p:tgtEl>
                                              <p:spTgt spid="42"/>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randombar(horizontal)">
                                          <p:cBhvr>
                                            <p:cTn id="5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36" grpId="0"/>
          <p:bldP spid="37" grpId="0"/>
          <p:bldP spid="46" grpId="0"/>
          <p:bldP spid="47" grpId="0"/>
          <p:bldP spid="48" grpId="0"/>
          <p:bldP spid="49"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1">
            <a:extLst>
              <a:ext uri="{FF2B5EF4-FFF2-40B4-BE49-F238E27FC236}">
                <a16:creationId xmlns:a16="http://schemas.microsoft.com/office/drawing/2014/main" id="{62F7E600-7AA3-46D3-8509-DA7C44E69923}"/>
              </a:ext>
            </a:extLst>
          </p:cNvPr>
          <p:cNvSpPr/>
          <p:nvPr/>
        </p:nvSpPr>
        <p:spPr>
          <a:xfrm>
            <a:off x="180148" y="242727"/>
            <a:ext cx="5957028" cy="756798"/>
          </a:xfrm>
          <a:prstGeom prst="roundRect">
            <a:avLst>
              <a:gd name="adj" fmla="val 9976"/>
            </a:avLst>
          </a:prstGeom>
          <a:solidFill>
            <a:srgbClr val="F2B0B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dirty="0"/>
          </a:p>
        </p:txBody>
      </p:sp>
      <p:grpSp>
        <p:nvGrpSpPr>
          <p:cNvPr id="8" name="组合 2">
            <a:extLst>
              <a:ext uri="{FF2B5EF4-FFF2-40B4-BE49-F238E27FC236}">
                <a16:creationId xmlns:a16="http://schemas.microsoft.com/office/drawing/2014/main" id="{8C4C7486-E83A-4C2A-8517-7847C5D4A462}"/>
              </a:ext>
            </a:extLst>
          </p:cNvPr>
          <p:cNvGrpSpPr/>
          <p:nvPr/>
        </p:nvGrpSpPr>
        <p:grpSpPr>
          <a:xfrm>
            <a:off x="286229" y="615013"/>
            <a:ext cx="148135" cy="148136"/>
            <a:chOff x="4486616" y="3001075"/>
            <a:chExt cx="274695" cy="274699"/>
          </a:xfrm>
        </p:grpSpPr>
        <p:sp>
          <p:nvSpPr>
            <p:cNvPr id="9" name="椭圆 3">
              <a:extLst>
                <a:ext uri="{FF2B5EF4-FFF2-40B4-BE49-F238E27FC236}">
                  <a16:creationId xmlns:a16="http://schemas.microsoft.com/office/drawing/2014/main" id="{F47EC0FE-2CC3-4163-893A-9F86FF3F93C6}"/>
                </a:ext>
              </a:extLst>
            </p:cNvPr>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10" name="椭圆 4">
              <a:extLst>
                <a:ext uri="{FF2B5EF4-FFF2-40B4-BE49-F238E27FC236}">
                  <a16:creationId xmlns:a16="http://schemas.microsoft.com/office/drawing/2014/main" id="{3D9C17E4-C4C3-4AD2-AAB1-059E8C9989E3}"/>
                </a:ext>
              </a:extLst>
            </p:cNvPr>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grpSp>
        <p:nvGrpSpPr>
          <p:cNvPr id="11" name="组合 5">
            <a:extLst>
              <a:ext uri="{FF2B5EF4-FFF2-40B4-BE49-F238E27FC236}">
                <a16:creationId xmlns:a16="http://schemas.microsoft.com/office/drawing/2014/main" id="{F64F1571-5FAF-4C93-8DED-2DF93CE18795}"/>
              </a:ext>
            </a:extLst>
          </p:cNvPr>
          <p:cNvGrpSpPr/>
          <p:nvPr/>
        </p:nvGrpSpPr>
        <p:grpSpPr>
          <a:xfrm>
            <a:off x="-26878" y="650091"/>
            <a:ext cx="360298" cy="57591"/>
            <a:chOff x="4318304" y="3089060"/>
            <a:chExt cx="384317" cy="61430"/>
          </a:xfrm>
        </p:grpSpPr>
        <p:sp>
          <p:nvSpPr>
            <p:cNvPr id="12" name="圆角矩形 6">
              <a:extLst>
                <a:ext uri="{FF2B5EF4-FFF2-40B4-BE49-F238E27FC236}">
                  <a16:creationId xmlns:a16="http://schemas.microsoft.com/office/drawing/2014/main" id="{62B5EA0E-6BBB-4369-89F6-4ACAF8546104}"/>
                </a:ext>
              </a:extLst>
            </p:cNvPr>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13" name="圆角矩形 7">
              <a:extLst>
                <a:ext uri="{FF2B5EF4-FFF2-40B4-BE49-F238E27FC236}">
                  <a16:creationId xmlns:a16="http://schemas.microsoft.com/office/drawing/2014/main" id="{2F30C11F-E582-4FA0-A05B-236ECFAD49CC}"/>
                </a:ext>
              </a:extLst>
            </p:cNvPr>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sp>
        <p:nvSpPr>
          <p:cNvPr id="14" name="文本框 8">
            <a:extLst>
              <a:ext uri="{FF2B5EF4-FFF2-40B4-BE49-F238E27FC236}">
                <a16:creationId xmlns:a16="http://schemas.microsoft.com/office/drawing/2014/main" id="{18203906-35C9-4FBF-9897-DD05B8F4A06E}"/>
              </a:ext>
            </a:extLst>
          </p:cNvPr>
          <p:cNvSpPr txBox="1"/>
          <p:nvPr/>
        </p:nvSpPr>
        <p:spPr>
          <a:xfrm>
            <a:off x="434360" y="376724"/>
            <a:ext cx="5661639" cy="553998"/>
          </a:xfrm>
          <a:prstGeom prst="rect">
            <a:avLst/>
          </a:prstGeom>
          <a:noFill/>
        </p:spPr>
        <p:txBody>
          <a:bodyPr wrap="square" rtlCol="0">
            <a:spAutoFit/>
          </a:bodyPr>
          <a:lstStyle/>
          <a:p>
            <a:pPr algn="just"/>
            <a:r>
              <a:rPr lang="en-US" sz="3000" b="1" dirty="0">
                <a:latin typeface="Times New Roman" pitchFamily="18" charset="0"/>
                <a:cs typeface="Times New Roman" pitchFamily="18" charset="0"/>
              </a:rPr>
              <a:t>1. </a:t>
            </a:r>
            <a:r>
              <a:rPr lang="en-US" sz="3000" b="1" dirty="0" err="1">
                <a:latin typeface="Times New Roman" pitchFamily="18" charset="0"/>
                <a:cs typeface="Times New Roman" pitchFamily="18" charset="0"/>
              </a:rPr>
              <a:t>Cảnh</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ngộ</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của</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em</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bé</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bán</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diêm</a:t>
            </a:r>
            <a:endParaRPr lang="en-US" sz="3000" b="1" dirty="0">
              <a:latin typeface="Times New Roman" pitchFamily="18" charset="0"/>
              <a:cs typeface="Times New Roman" pitchFamily="18" charset="0"/>
            </a:endParaRPr>
          </a:p>
        </p:txBody>
      </p:sp>
      <p:sp>
        <p:nvSpPr>
          <p:cNvPr id="36" name="직사각형 39">
            <a:extLst>
              <a:ext uri="{FF2B5EF4-FFF2-40B4-BE49-F238E27FC236}">
                <a16:creationId xmlns:a16="http://schemas.microsoft.com/office/drawing/2014/main" id="{947F0482-9E85-4A50-AD43-E3A8DA7E3E8C}"/>
              </a:ext>
            </a:extLst>
          </p:cNvPr>
          <p:cNvSpPr/>
          <p:nvPr/>
        </p:nvSpPr>
        <p:spPr>
          <a:xfrm>
            <a:off x="3277337" y="2106067"/>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33" b="1" dirty="0">
                <a:solidFill>
                  <a:schemeClr val="bg1"/>
                </a:solidFill>
                <a:latin typeface="#9Slide03 Arima Madurai" panose="00000500000000000000" pitchFamily="2" charset="0"/>
                <a:cs typeface="#9Slide03 Arima Madurai" panose="00000500000000000000" pitchFamily="2" charset="0"/>
              </a:rPr>
              <a:t>* </a:t>
            </a:r>
            <a:endParaRPr lang="ko-KR" altLang="en-US" sz="3733" b="1" dirty="0">
              <a:solidFill>
                <a:schemeClr val="bg1"/>
              </a:solidFill>
              <a:latin typeface="#9Slide03 Arima Madurai" panose="00000500000000000000" pitchFamily="2" charset="0"/>
              <a:cs typeface="#9Slide03 Arima Madurai" panose="00000500000000000000" pitchFamily="2" charset="0"/>
            </a:endParaRPr>
          </a:p>
        </p:txBody>
      </p:sp>
      <p:sp>
        <p:nvSpPr>
          <p:cNvPr id="46" name="직사각형 39">
            <a:extLst>
              <a:ext uri="{FF2B5EF4-FFF2-40B4-BE49-F238E27FC236}">
                <a16:creationId xmlns:a16="http://schemas.microsoft.com/office/drawing/2014/main" id="{D800B1C6-4A1A-468E-B4D5-51AC538EF312}"/>
              </a:ext>
            </a:extLst>
          </p:cNvPr>
          <p:cNvSpPr/>
          <p:nvPr/>
        </p:nvSpPr>
        <p:spPr>
          <a:xfrm>
            <a:off x="3231157" y="3800576"/>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33" b="1" dirty="0">
                <a:solidFill>
                  <a:schemeClr val="bg1"/>
                </a:solidFill>
                <a:latin typeface="#9Slide03 Arima Madurai" panose="00000500000000000000" pitchFamily="2" charset="0"/>
                <a:cs typeface="#9Slide03 Arima Madurai" panose="00000500000000000000" pitchFamily="2" charset="0"/>
              </a:rPr>
              <a:t>* </a:t>
            </a:r>
            <a:endParaRPr lang="ko-KR" altLang="en-US" sz="3733" b="1" dirty="0">
              <a:solidFill>
                <a:schemeClr val="bg1"/>
              </a:solidFill>
              <a:latin typeface="#9Slide03 Arima Madurai" panose="00000500000000000000" pitchFamily="2" charset="0"/>
              <a:cs typeface="#9Slide03 Arima Madurai" panose="00000500000000000000" pitchFamily="2" charset="0"/>
            </a:endParaRPr>
          </a:p>
        </p:txBody>
      </p:sp>
      <p:sp>
        <p:nvSpPr>
          <p:cNvPr id="48" name="직사각형 39">
            <a:extLst>
              <a:ext uri="{FF2B5EF4-FFF2-40B4-BE49-F238E27FC236}">
                <a16:creationId xmlns:a16="http://schemas.microsoft.com/office/drawing/2014/main" id="{23F06091-9E4C-4C2A-ABDD-C3AA73F470B7}"/>
              </a:ext>
            </a:extLst>
          </p:cNvPr>
          <p:cNvSpPr/>
          <p:nvPr/>
        </p:nvSpPr>
        <p:spPr>
          <a:xfrm>
            <a:off x="3277337" y="5483920"/>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33" b="1" dirty="0">
                <a:solidFill>
                  <a:schemeClr val="bg1"/>
                </a:solidFill>
                <a:latin typeface="#9Slide03 Arima Madurai" panose="00000500000000000000" pitchFamily="2" charset="0"/>
                <a:cs typeface="#9Slide03 Arima Madurai" panose="00000500000000000000" pitchFamily="2" charset="0"/>
              </a:rPr>
              <a:t>* </a:t>
            </a:r>
            <a:endParaRPr lang="ko-KR" altLang="en-US" sz="3733" b="1" dirty="0">
              <a:solidFill>
                <a:schemeClr val="bg1"/>
              </a:solidFill>
              <a:latin typeface="#9Slide03 Arima Madurai" panose="00000500000000000000" pitchFamily="2" charset="0"/>
              <a:cs typeface="#9Slide03 Arima Madurai" panose="00000500000000000000" pitchFamily="2" charset="0"/>
            </a:endParaRPr>
          </a:p>
        </p:txBody>
      </p:sp>
      <p:grpSp>
        <p:nvGrpSpPr>
          <p:cNvPr id="3" name="Group 2">
            <a:extLst>
              <a:ext uri="{FF2B5EF4-FFF2-40B4-BE49-F238E27FC236}">
                <a16:creationId xmlns:a16="http://schemas.microsoft.com/office/drawing/2014/main" id="{B99BCC10-DCE7-434B-B2A9-774A6A738492}"/>
              </a:ext>
            </a:extLst>
          </p:cNvPr>
          <p:cNvGrpSpPr/>
          <p:nvPr/>
        </p:nvGrpSpPr>
        <p:grpSpPr>
          <a:xfrm>
            <a:off x="373936" y="1680999"/>
            <a:ext cx="1569660" cy="4613434"/>
            <a:chOff x="813026" y="1938355"/>
            <a:chExt cx="1569660" cy="3940734"/>
          </a:xfrm>
        </p:grpSpPr>
        <p:grpSp>
          <p:nvGrpSpPr>
            <p:cNvPr id="50" name="Google Shape;2286;p57">
              <a:extLst>
                <a:ext uri="{FF2B5EF4-FFF2-40B4-BE49-F238E27FC236}">
                  <a16:creationId xmlns:a16="http://schemas.microsoft.com/office/drawing/2014/main" id="{595CCE98-95BE-4D53-A7BF-4092F4DF214B}"/>
                </a:ext>
              </a:extLst>
            </p:cNvPr>
            <p:cNvGrpSpPr/>
            <p:nvPr/>
          </p:nvGrpSpPr>
          <p:grpSpPr>
            <a:xfrm rot="16200000">
              <a:off x="-334188" y="3184949"/>
              <a:ext cx="3940733" cy="1447545"/>
              <a:chOff x="2966296" y="780607"/>
              <a:chExt cx="3212131" cy="1689582"/>
            </a:xfrm>
          </p:grpSpPr>
          <p:sp>
            <p:nvSpPr>
              <p:cNvPr id="51" name="Google Shape;2287;p57">
                <a:extLst>
                  <a:ext uri="{FF2B5EF4-FFF2-40B4-BE49-F238E27FC236}">
                    <a16:creationId xmlns:a16="http://schemas.microsoft.com/office/drawing/2014/main" id="{2D26BE76-9A71-4CF4-8DDE-36DE3C244D36}"/>
                  </a:ext>
                </a:extLst>
              </p:cNvPr>
              <p:cNvSpPr/>
              <p:nvPr/>
            </p:nvSpPr>
            <p:spPr>
              <a:xfrm>
                <a:off x="3040427" y="803389"/>
                <a:ext cx="3138000" cy="1666800"/>
              </a:xfrm>
              <a:prstGeom prst="roundRect">
                <a:avLst>
                  <a:gd name="adj" fmla="val 10064"/>
                </a:avLst>
              </a:prstGeom>
              <a:solidFill>
                <a:schemeClr val="accent4">
                  <a:lumMod val="20000"/>
                  <a:lumOff val="8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52" name="Google Shape;2288;p57">
                <a:extLst>
                  <a:ext uri="{FF2B5EF4-FFF2-40B4-BE49-F238E27FC236}">
                    <a16:creationId xmlns:a16="http://schemas.microsoft.com/office/drawing/2014/main" id="{60A3B58A-386A-4BC7-A2C7-4A5012AC532F}"/>
                  </a:ext>
                </a:extLst>
              </p:cNvPr>
              <p:cNvSpPr/>
              <p:nvPr/>
            </p:nvSpPr>
            <p:spPr>
              <a:xfrm>
                <a:off x="2966296" y="780607"/>
                <a:ext cx="3138001" cy="1548846"/>
              </a:xfrm>
              <a:prstGeom prst="roundRect">
                <a:avLst>
                  <a:gd name="adj" fmla="val 10064"/>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grpSp>
        <p:sp>
          <p:nvSpPr>
            <p:cNvPr id="2" name="TextBox 1">
              <a:extLst>
                <a:ext uri="{FF2B5EF4-FFF2-40B4-BE49-F238E27FC236}">
                  <a16:creationId xmlns:a16="http://schemas.microsoft.com/office/drawing/2014/main" id="{C5DFACCE-B9E1-4A0D-B707-17A4C08042B8}"/>
                </a:ext>
              </a:extLst>
            </p:cNvPr>
            <p:cNvSpPr txBox="1"/>
            <p:nvPr/>
          </p:nvSpPr>
          <p:spPr>
            <a:xfrm rot="16200000">
              <a:off x="-341030" y="3155373"/>
              <a:ext cx="3877772" cy="1569660"/>
            </a:xfrm>
            <a:prstGeom prst="rect">
              <a:avLst/>
            </a:prstGeom>
            <a:noFill/>
          </p:spPr>
          <p:txBody>
            <a:bodyPr wrap="square" rtlCol="0">
              <a:spAutoFit/>
            </a:bodyPr>
            <a:lstStyle/>
            <a:p>
              <a:pPr algn="ctr"/>
              <a:r>
                <a:rPr lang="en-US" sz="4800" dirty="0">
                  <a:solidFill>
                    <a:srgbClr val="0070C0"/>
                  </a:solidFill>
                  <a:latin typeface="#9Slide05 SVNCookie" panose="020B0606040200020203" pitchFamily="34" charset="0"/>
                </a:rPr>
                <a:t>d</a:t>
              </a:r>
              <a:r>
                <a:rPr lang="en-US" sz="4800" dirty="0">
                  <a:solidFill>
                    <a:srgbClr val="0070C0"/>
                  </a:solidFill>
                  <a:latin typeface="Times New Roman" pitchFamily="18" charset="0"/>
                  <a:cs typeface="Times New Roman" pitchFamily="18" charset="0"/>
                </a:rPr>
                <a:t>. </a:t>
              </a:r>
              <a:r>
                <a:rPr lang="en-US" sz="4800" dirty="0" err="1">
                  <a:solidFill>
                    <a:srgbClr val="0070C0"/>
                  </a:solidFill>
                  <a:latin typeface="Times New Roman" pitchFamily="18" charset="0"/>
                  <a:cs typeface="Times New Roman" pitchFamily="18" charset="0"/>
                </a:rPr>
                <a:t>Các</a:t>
              </a:r>
              <a:r>
                <a:rPr lang="en-US" sz="4800" dirty="0">
                  <a:solidFill>
                    <a:srgbClr val="0070C0"/>
                  </a:solidFill>
                  <a:latin typeface="Times New Roman" pitchFamily="18" charset="0"/>
                  <a:cs typeface="Times New Roman" pitchFamily="18" charset="0"/>
                </a:rPr>
                <a:t> </a:t>
              </a:r>
              <a:r>
                <a:rPr lang="en-US" sz="4800" dirty="0" err="1">
                  <a:solidFill>
                    <a:srgbClr val="0070C0"/>
                  </a:solidFill>
                  <a:latin typeface="Times New Roman" pitchFamily="18" charset="0"/>
                  <a:cs typeface="Times New Roman" pitchFamily="18" charset="0"/>
                </a:rPr>
                <a:t>hình</a:t>
              </a:r>
              <a:r>
                <a:rPr lang="en-US" sz="4800" dirty="0">
                  <a:solidFill>
                    <a:srgbClr val="0070C0"/>
                  </a:solidFill>
                  <a:latin typeface="Times New Roman" pitchFamily="18" charset="0"/>
                  <a:cs typeface="Times New Roman" pitchFamily="18" charset="0"/>
                </a:rPr>
                <a:t> </a:t>
              </a:r>
              <a:r>
                <a:rPr lang="en-US" sz="4800" dirty="0" err="1">
                  <a:solidFill>
                    <a:srgbClr val="0070C0"/>
                  </a:solidFill>
                  <a:latin typeface="Times New Roman" pitchFamily="18" charset="0"/>
                  <a:cs typeface="Times New Roman" pitchFamily="18" charset="0"/>
                </a:rPr>
                <a:t>ảnh</a:t>
              </a:r>
              <a:r>
                <a:rPr lang="en-US" sz="4800" dirty="0">
                  <a:solidFill>
                    <a:srgbClr val="0070C0"/>
                  </a:solidFill>
                  <a:latin typeface="Times New Roman" pitchFamily="18" charset="0"/>
                  <a:cs typeface="Times New Roman" pitchFamily="18" charset="0"/>
                </a:rPr>
                <a:t> </a:t>
              </a:r>
              <a:r>
                <a:rPr lang="en-US" sz="4800" dirty="0" err="1">
                  <a:solidFill>
                    <a:srgbClr val="0070C0"/>
                  </a:solidFill>
                  <a:latin typeface="Times New Roman" pitchFamily="18" charset="0"/>
                  <a:cs typeface="Times New Roman" pitchFamily="18" charset="0"/>
                </a:rPr>
                <a:t>đối</a:t>
              </a:r>
              <a:r>
                <a:rPr lang="en-US" sz="4800" dirty="0">
                  <a:solidFill>
                    <a:srgbClr val="0070C0"/>
                  </a:solidFill>
                  <a:latin typeface="Times New Roman" pitchFamily="18" charset="0"/>
                  <a:cs typeface="Times New Roman" pitchFamily="18" charset="0"/>
                </a:rPr>
                <a:t> </a:t>
              </a:r>
              <a:r>
                <a:rPr lang="en-US" sz="4800" dirty="0" err="1">
                  <a:solidFill>
                    <a:srgbClr val="0070C0"/>
                  </a:solidFill>
                  <a:latin typeface="Times New Roman" pitchFamily="18" charset="0"/>
                  <a:cs typeface="Times New Roman" pitchFamily="18" charset="0"/>
                </a:rPr>
                <a:t>lập</a:t>
              </a:r>
              <a:endParaRPr lang="en-US" sz="4800" dirty="0">
                <a:solidFill>
                  <a:srgbClr val="0070C0"/>
                </a:solidFill>
                <a:latin typeface="Times New Roman" pitchFamily="18" charset="0"/>
                <a:cs typeface="Times New Roman" pitchFamily="18" charset="0"/>
              </a:endParaRPr>
            </a:p>
          </p:txBody>
        </p:sp>
      </p:grpSp>
      <p:sp>
        <p:nvSpPr>
          <p:cNvPr id="53" name="TextBox 52">
            <a:extLst>
              <a:ext uri="{FF2B5EF4-FFF2-40B4-BE49-F238E27FC236}">
                <a16:creationId xmlns:a16="http://schemas.microsoft.com/office/drawing/2014/main" id="{4D4AED94-5946-4B51-A19D-FF9FA0BA16E5}"/>
              </a:ext>
            </a:extLst>
          </p:cNvPr>
          <p:cNvSpPr txBox="1"/>
          <p:nvPr/>
        </p:nvSpPr>
        <p:spPr>
          <a:xfrm>
            <a:off x="2299817" y="1680999"/>
            <a:ext cx="9351671" cy="1083374"/>
          </a:xfrm>
          <a:prstGeom prst="rect">
            <a:avLst/>
          </a:prstGeom>
          <a:noFill/>
        </p:spPr>
        <p:txBody>
          <a:bodyPr wrap="square">
            <a:spAutoFit/>
          </a:bodyPr>
          <a:lstStyle/>
          <a:p>
            <a:pPr marL="457200" indent="-457200" algn="just">
              <a:lnSpc>
                <a:spcPct val="115000"/>
              </a:lnSpc>
              <a:spcAft>
                <a:spcPts val="1000"/>
              </a:spcAft>
              <a:buFont typeface="Wingdings" panose="05000000000000000000" pitchFamily="2" charset="2"/>
              <a:buChar char="Ø"/>
              <a:tabLst>
                <a:tab pos="90170" algn="l"/>
                <a:tab pos="180340" algn="l"/>
              </a:tabLst>
            </a:pPr>
            <a:r>
              <a:rPr lang="en-US" sz="2800" dirty="0" err="1">
                <a:effectLst/>
                <a:latin typeface="Times New Roman" pitchFamily="18" charset="0"/>
                <a:ea typeface="Calibri" panose="020F0502020204030204" pitchFamily="34" charset="0"/>
                <a:cs typeface="Times New Roman" pitchFamily="18" charset="0"/>
              </a:rPr>
              <a:t>Quá</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khứ</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được</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yêu</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thương</a:t>
            </a:r>
            <a:r>
              <a:rPr lang="en-US" sz="2800" dirty="0">
                <a:effectLst/>
                <a:latin typeface="Times New Roman" pitchFamily="18" charset="0"/>
                <a:ea typeface="Calibri" panose="020F0502020204030204" pitchFamily="34" charset="0"/>
                <a:cs typeface="Times New Roman" pitchFamily="18" charset="0"/>
              </a:rPr>
              <a:t>, ở </a:t>
            </a:r>
            <a:r>
              <a:rPr lang="en-US" sz="2800" dirty="0" err="1">
                <a:effectLst/>
                <a:latin typeface="Times New Roman" pitchFamily="18" charset="0"/>
                <a:ea typeface="Calibri" panose="020F0502020204030204" pitchFamily="34" charset="0"/>
                <a:cs typeface="Times New Roman" pitchFamily="18" charset="0"/>
              </a:rPr>
              <a:t>nơi</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ấm</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áp</a:t>
            </a:r>
            <a:r>
              <a:rPr lang="en-US" sz="2800" dirty="0">
                <a:effectLst/>
                <a:latin typeface="Times New Roman" pitchFamily="18" charset="0"/>
                <a:ea typeface="Calibri" panose="020F0502020204030204" pitchFamily="34" charset="0"/>
                <a:cs typeface="Times New Roman" pitchFamily="18" charset="0"/>
              </a:rPr>
              <a:t>) &gt; &lt; </a:t>
            </a:r>
            <a:r>
              <a:rPr lang="en-US" sz="2800" dirty="0" err="1">
                <a:effectLst/>
                <a:latin typeface="Times New Roman" pitchFamily="18" charset="0"/>
                <a:ea typeface="Calibri" panose="020F0502020204030204" pitchFamily="34" charset="0"/>
                <a:cs typeface="Times New Roman" pitchFamily="18" charset="0"/>
              </a:rPr>
              <a:t>Hiện</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tại</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đau</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khổ</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sống</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tối</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tăm</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lạnh</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lẽo</a:t>
            </a:r>
            <a:r>
              <a:rPr lang="en-US" sz="2800" dirty="0">
                <a:effectLst/>
                <a:latin typeface="Times New Roman" pitchFamily="18" charset="0"/>
                <a:ea typeface="Calibri" panose="020F0502020204030204" pitchFamily="34" charset="0"/>
                <a:cs typeface="Times New Roman" pitchFamily="18" charset="0"/>
              </a:rPr>
              <a:t>)</a:t>
            </a:r>
            <a:endParaRPr lang="en-US" sz="2800" dirty="0">
              <a:latin typeface="Times New Roman" pitchFamily="18" charset="0"/>
              <a:cs typeface="Times New Roman" pitchFamily="18" charset="0"/>
            </a:endParaRPr>
          </a:p>
        </p:txBody>
      </p:sp>
      <p:sp>
        <p:nvSpPr>
          <p:cNvPr id="54" name="TextBox 53">
            <a:extLst>
              <a:ext uri="{FF2B5EF4-FFF2-40B4-BE49-F238E27FC236}">
                <a16:creationId xmlns:a16="http://schemas.microsoft.com/office/drawing/2014/main" id="{794216CB-5D77-4698-A65D-48A87C8329B9}"/>
              </a:ext>
            </a:extLst>
          </p:cNvPr>
          <p:cNvSpPr txBox="1"/>
          <p:nvPr/>
        </p:nvSpPr>
        <p:spPr>
          <a:xfrm>
            <a:off x="2347496" y="2962804"/>
            <a:ext cx="9351671" cy="1578894"/>
          </a:xfrm>
          <a:prstGeom prst="rect">
            <a:avLst/>
          </a:prstGeom>
          <a:noFill/>
        </p:spPr>
        <p:txBody>
          <a:bodyPr wrap="square">
            <a:spAutoFit/>
          </a:bodyPr>
          <a:lstStyle/>
          <a:p>
            <a:pPr marL="457200" indent="-457200" algn="just">
              <a:lnSpc>
                <a:spcPct val="115000"/>
              </a:lnSpc>
              <a:spcAft>
                <a:spcPts val="1000"/>
              </a:spcAft>
              <a:buFont typeface="Wingdings" panose="05000000000000000000" pitchFamily="2" charset="2"/>
              <a:buChar char="Ø"/>
              <a:tabLst>
                <a:tab pos="90170" algn="l"/>
                <a:tab pos="180340" algn="l"/>
              </a:tabLst>
            </a:pPr>
            <a:r>
              <a:rPr lang="en-US" sz="2800" dirty="0" err="1">
                <a:effectLst/>
                <a:latin typeface="Times New Roman" pitchFamily="18" charset="0"/>
                <a:ea typeface="Calibri" panose="020F0502020204030204" pitchFamily="34" charset="0"/>
                <a:cs typeface="Times New Roman" pitchFamily="18" charset="0"/>
              </a:rPr>
              <a:t>Sự</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đầy</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đủ</a:t>
            </a:r>
            <a:r>
              <a:rPr lang="en-US" sz="2800" dirty="0">
                <a:effectLst/>
                <a:latin typeface="Times New Roman" pitchFamily="18" charset="0"/>
                <a:ea typeface="Calibri" panose="020F0502020204030204" pitchFamily="34" charset="0"/>
                <a:cs typeface="Times New Roman" pitchFamily="18" charset="0"/>
              </a:rPr>
              <a:t>, sung </a:t>
            </a:r>
            <a:r>
              <a:rPr lang="en-US" sz="2800" dirty="0" err="1">
                <a:effectLst/>
                <a:latin typeface="Times New Roman" pitchFamily="18" charset="0"/>
                <a:ea typeface="Calibri" panose="020F0502020204030204" pitchFamily="34" charset="0"/>
                <a:cs typeface="Times New Roman" pitchFamily="18" charset="0"/>
              </a:rPr>
              <a:t>túc</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thái</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độ</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thờ</a:t>
            </a:r>
            <a:r>
              <a:rPr lang="en-US" sz="2800" dirty="0">
                <a:effectLst/>
                <a:latin typeface="Times New Roman" pitchFamily="18" charset="0"/>
                <a:ea typeface="Calibri" panose="020F0502020204030204" pitchFamily="34" charset="0"/>
                <a:cs typeface="Times New Roman" pitchFamily="18" charset="0"/>
              </a:rPr>
              <a:t> ơ, </a:t>
            </a:r>
            <a:r>
              <a:rPr lang="en-US" sz="2800" dirty="0" err="1">
                <a:effectLst/>
                <a:latin typeface="Times New Roman" pitchFamily="18" charset="0"/>
                <a:ea typeface="Calibri" panose="020F0502020204030204" pitchFamily="34" charset="0"/>
                <a:cs typeface="Times New Roman" pitchFamily="18" charset="0"/>
              </a:rPr>
              <a:t>lãnh</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đạm</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của</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mọi</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người</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khung</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cảnh</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rực</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rỡ</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đêm</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giao</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thừa</a:t>
            </a:r>
            <a:r>
              <a:rPr lang="en-US" sz="2800" dirty="0">
                <a:effectLst/>
                <a:latin typeface="Times New Roman" pitchFamily="18" charset="0"/>
                <a:ea typeface="Calibri" panose="020F0502020204030204" pitchFamily="34" charset="0"/>
                <a:cs typeface="Times New Roman" pitchFamily="18" charset="0"/>
              </a:rPr>
              <a:t> &gt;&lt; </a:t>
            </a:r>
            <a:r>
              <a:rPr lang="en-US" sz="2800" dirty="0" err="1">
                <a:effectLst/>
                <a:latin typeface="Times New Roman" pitchFamily="18" charset="0"/>
                <a:ea typeface="Calibri" panose="020F0502020204030204" pitchFamily="34" charset="0"/>
                <a:cs typeface="Times New Roman" pitchFamily="18" charset="0"/>
              </a:rPr>
              <a:t>Cảnh</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ngộ</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đáng</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thương</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thiếu</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thốn</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vật</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chất</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và</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tinh</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thần</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của</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cô</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bé</a:t>
            </a:r>
            <a:endParaRPr lang="en-US" sz="2800" dirty="0">
              <a:latin typeface="Times New Roman" pitchFamily="18" charset="0"/>
              <a:cs typeface="Times New Roman" pitchFamily="18" charset="0"/>
            </a:endParaRPr>
          </a:p>
        </p:txBody>
      </p:sp>
      <p:sp>
        <p:nvSpPr>
          <p:cNvPr id="55" name="TextBox 54">
            <a:extLst>
              <a:ext uri="{FF2B5EF4-FFF2-40B4-BE49-F238E27FC236}">
                <a16:creationId xmlns:a16="http://schemas.microsoft.com/office/drawing/2014/main" id="{0CC9BD5C-1C47-4752-9962-63E06B965255}"/>
              </a:ext>
            </a:extLst>
          </p:cNvPr>
          <p:cNvSpPr txBox="1"/>
          <p:nvPr/>
        </p:nvSpPr>
        <p:spPr>
          <a:xfrm>
            <a:off x="2541180" y="4657676"/>
            <a:ext cx="9071178" cy="1083374"/>
          </a:xfrm>
          <a:prstGeom prst="rect">
            <a:avLst/>
          </a:prstGeom>
          <a:noFill/>
        </p:spPr>
        <p:txBody>
          <a:bodyPr wrap="square">
            <a:spAutoFit/>
          </a:bodyPr>
          <a:lstStyle/>
          <a:p>
            <a:pPr algn="just">
              <a:lnSpc>
                <a:spcPct val="115000"/>
              </a:lnSpc>
              <a:spcAft>
                <a:spcPts val="1000"/>
              </a:spcAft>
              <a:tabLst>
                <a:tab pos="90170" algn="l"/>
                <a:tab pos="180340" algn="l"/>
              </a:tabLst>
            </a:pPr>
            <a:r>
              <a:rPr lang="en-US" sz="2800" dirty="0">
                <a:solidFill>
                  <a:srgbClr val="0070C0"/>
                </a:solidFill>
                <a:effectLst/>
                <a:latin typeface="Times New Roman" pitchFamily="18" charset="0"/>
                <a:ea typeface="Calibri" panose="020F0502020204030204" pitchFamily="34" charset="0"/>
                <a:cs typeface="Times New Roman" pitchFamily="18" charset="0"/>
              </a:rPr>
              <a:t>→ </a:t>
            </a:r>
            <a:r>
              <a:rPr lang="en-US" sz="2800" dirty="0" err="1">
                <a:solidFill>
                  <a:srgbClr val="0070C0"/>
                </a:solidFill>
                <a:effectLst/>
                <a:latin typeface="Times New Roman" pitchFamily="18" charset="0"/>
                <a:ea typeface="Calibri" panose="020F0502020204030204" pitchFamily="34" charset="0"/>
                <a:cs typeface="Times New Roman" pitchFamily="18" charset="0"/>
              </a:rPr>
              <a:t>Làm</a:t>
            </a:r>
            <a:r>
              <a:rPr lang="en-US" sz="2800" dirty="0">
                <a:solidFill>
                  <a:srgbClr val="0070C0"/>
                </a:solidFill>
                <a:effectLst/>
                <a:latin typeface="Times New Roman" pitchFamily="18" charset="0"/>
                <a:ea typeface="Calibri" panose="020F0502020204030204" pitchFamily="34" charset="0"/>
                <a:cs typeface="Times New Roman" pitchFamily="18" charset="0"/>
              </a:rPr>
              <a:t> </a:t>
            </a:r>
            <a:r>
              <a:rPr lang="en-US" sz="2800" dirty="0" err="1">
                <a:solidFill>
                  <a:srgbClr val="0070C0"/>
                </a:solidFill>
                <a:effectLst/>
                <a:latin typeface="Times New Roman" pitchFamily="18" charset="0"/>
                <a:ea typeface="Calibri" panose="020F0502020204030204" pitchFamily="34" charset="0"/>
                <a:cs typeface="Times New Roman" pitchFamily="18" charset="0"/>
              </a:rPr>
              <a:t>nổi</a:t>
            </a:r>
            <a:r>
              <a:rPr lang="en-US" sz="2800" dirty="0">
                <a:solidFill>
                  <a:srgbClr val="0070C0"/>
                </a:solidFill>
                <a:effectLst/>
                <a:latin typeface="Times New Roman" pitchFamily="18" charset="0"/>
                <a:ea typeface="Calibri" panose="020F0502020204030204" pitchFamily="34" charset="0"/>
                <a:cs typeface="Times New Roman" pitchFamily="18" charset="0"/>
              </a:rPr>
              <a:t> </a:t>
            </a:r>
            <a:r>
              <a:rPr lang="en-US" sz="2800" dirty="0" err="1">
                <a:solidFill>
                  <a:srgbClr val="0070C0"/>
                </a:solidFill>
                <a:effectLst/>
                <a:latin typeface="Times New Roman" pitchFamily="18" charset="0"/>
                <a:ea typeface="Calibri" panose="020F0502020204030204" pitchFamily="34" charset="0"/>
                <a:cs typeface="Times New Roman" pitchFamily="18" charset="0"/>
              </a:rPr>
              <a:t>bật</a:t>
            </a:r>
            <a:r>
              <a:rPr lang="en-US" sz="2800" dirty="0">
                <a:solidFill>
                  <a:srgbClr val="0070C0"/>
                </a:solidFill>
                <a:effectLst/>
                <a:latin typeface="Times New Roman" pitchFamily="18" charset="0"/>
                <a:ea typeface="Calibri" panose="020F0502020204030204" pitchFamily="34" charset="0"/>
                <a:cs typeface="Times New Roman" pitchFamily="18" charset="0"/>
              </a:rPr>
              <a:t> </a:t>
            </a:r>
            <a:r>
              <a:rPr lang="en-US" sz="2800" dirty="0" err="1">
                <a:solidFill>
                  <a:srgbClr val="0070C0"/>
                </a:solidFill>
                <a:effectLst/>
                <a:latin typeface="Times New Roman" pitchFamily="18" charset="0"/>
                <a:ea typeface="Calibri" panose="020F0502020204030204" pitchFamily="34" charset="0"/>
                <a:cs typeface="Times New Roman" pitchFamily="18" charset="0"/>
              </a:rPr>
              <a:t>hiện</a:t>
            </a:r>
            <a:r>
              <a:rPr lang="en-US" sz="2800" dirty="0">
                <a:solidFill>
                  <a:srgbClr val="0070C0"/>
                </a:solidFill>
                <a:effectLst/>
                <a:latin typeface="Times New Roman" pitchFamily="18" charset="0"/>
                <a:ea typeface="Calibri" panose="020F0502020204030204" pitchFamily="34" charset="0"/>
                <a:cs typeface="Times New Roman" pitchFamily="18" charset="0"/>
              </a:rPr>
              <a:t> </a:t>
            </a:r>
            <a:r>
              <a:rPr lang="en-US" sz="2800" dirty="0" err="1">
                <a:solidFill>
                  <a:srgbClr val="0070C0"/>
                </a:solidFill>
                <a:effectLst/>
                <a:latin typeface="Times New Roman" pitchFamily="18" charset="0"/>
                <a:ea typeface="Calibri" panose="020F0502020204030204" pitchFamily="34" charset="0"/>
                <a:cs typeface="Times New Roman" pitchFamily="18" charset="0"/>
              </a:rPr>
              <a:t>thực</a:t>
            </a:r>
            <a:r>
              <a:rPr lang="en-US" sz="2800" dirty="0">
                <a:solidFill>
                  <a:srgbClr val="0070C0"/>
                </a:solidFill>
                <a:effectLst/>
                <a:latin typeface="Times New Roman" pitchFamily="18" charset="0"/>
                <a:ea typeface="Calibri" panose="020F0502020204030204" pitchFamily="34" charset="0"/>
                <a:cs typeface="Times New Roman" pitchFamily="18" charset="0"/>
              </a:rPr>
              <a:t> </a:t>
            </a:r>
            <a:r>
              <a:rPr lang="en-US" sz="2800" dirty="0" err="1">
                <a:solidFill>
                  <a:srgbClr val="0070C0"/>
                </a:solidFill>
                <a:effectLst/>
                <a:latin typeface="Times New Roman" pitchFamily="18" charset="0"/>
                <a:ea typeface="Calibri" panose="020F0502020204030204" pitchFamily="34" charset="0"/>
                <a:cs typeface="Times New Roman" pitchFamily="18" charset="0"/>
              </a:rPr>
              <a:t>khốc</a:t>
            </a:r>
            <a:r>
              <a:rPr lang="en-US" sz="2800" dirty="0">
                <a:solidFill>
                  <a:srgbClr val="0070C0"/>
                </a:solidFill>
                <a:effectLst/>
                <a:latin typeface="Times New Roman" pitchFamily="18" charset="0"/>
                <a:ea typeface="Calibri" panose="020F0502020204030204" pitchFamily="34" charset="0"/>
                <a:cs typeface="Times New Roman" pitchFamily="18" charset="0"/>
              </a:rPr>
              <a:t> </a:t>
            </a:r>
            <a:r>
              <a:rPr lang="en-US" sz="2800" dirty="0" err="1">
                <a:solidFill>
                  <a:srgbClr val="0070C0"/>
                </a:solidFill>
                <a:effectLst/>
                <a:latin typeface="Times New Roman" pitchFamily="18" charset="0"/>
                <a:ea typeface="Calibri" panose="020F0502020204030204" pitchFamily="34" charset="0"/>
                <a:cs typeface="Times New Roman" pitchFamily="18" charset="0"/>
              </a:rPr>
              <a:t>liệt</a:t>
            </a:r>
            <a:r>
              <a:rPr lang="en-US" sz="2800" dirty="0">
                <a:solidFill>
                  <a:srgbClr val="0070C0"/>
                </a:solidFill>
                <a:effectLst/>
                <a:latin typeface="Times New Roman" pitchFamily="18" charset="0"/>
                <a:ea typeface="Calibri" panose="020F0502020204030204" pitchFamily="34" charset="0"/>
                <a:cs typeface="Times New Roman" pitchFamily="18" charset="0"/>
              </a:rPr>
              <a:t>, </a:t>
            </a:r>
            <a:r>
              <a:rPr lang="en-US" sz="2800" dirty="0" err="1">
                <a:solidFill>
                  <a:srgbClr val="0070C0"/>
                </a:solidFill>
                <a:effectLst/>
                <a:latin typeface="Times New Roman" pitchFamily="18" charset="0"/>
                <a:ea typeface="Calibri" panose="020F0502020204030204" pitchFamily="34" charset="0"/>
                <a:cs typeface="Times New Roman" pitchFamily="18" charset="0"/>
              </a:rPr>
              <a:t>tình</a:t>
            </a:r>
            <a:r>
              <a:rPr lang="en-US" sz="2800" dirty="0">
                <a:solidFill>
                  <a:srgbClr val="0070C0"/>
                </a:solidFill>
                <a:effectLst/>
                <a:latin typeface="Times New Roman" pitchFamily="18" charset="0"/>
                <a:ea typeface="Calibri" panose="020F0502020204030204" pitchFamily="34" charset="0"/>
                <a:cs typeface="Times New Roman" pitchFamily="18" charset="0"/>
              </a:rPr>
              <a:t> </a:t>
            </a:r>
            <a:r>
              <a:rPr lang="en-US" sz="2800" dirty="0" err="1">
                <a:solidFill>
                  <a:srgbClr val="0070C0"/>
                </a:solidFill>
                <a:effectLst/>
                <a:latin typeface="Times New Roman" pitchFamily="18" charset="0"/>
                <a:ea typeface="Calibri" panose="020F0502020204030204" pitchFamily="34" charset="0"/>
                <a:cs typeface="Times New Roman" pitchFamily="18" charset="0"/>
              </a:rPr>
              <a:t>cảnh</a:t>
            </a:r>
            <a:r>
              <a:rPr lang="en-US" sz="2800" dirty="0">
                <a:solidFill>
                  <a:srgbClr val="0070C0"/>
                </a:solidFill>
                <a:effectLst/>
                <a:latin typeface="Times New Roman" pitchFamily="18" charset="0"/>
                <a:ea typeface="Calibri" panose="020F0502020204030204" pitchFamily="34" charset="0"/>
                <a:cs typeface="Times New Roman" pitchFamily="18" charset="0"/>
              </a:rPr>
              <a:t> </a:t>
            </a:r>
            <a:r>
              <a:rPr lang="en-US" sz="2800" dirty="0" err="1">
                <a:solidFill>
                  <a:srgbClr val="0070C0"/>
                </a:solidFill>
                <a:effectLst/>
                <a:latin typeface="Times New Roman" pitchFamily="18" charset="0"/>
                <a:ea typeface="Calibri" panose="020F0502020204030204" pitchFamily="34" charset="0"/>
                <a:cs typeface="Times New Roman" pitchFamily="18" charset="0"/>
              </a:rPr>
              <a:t>hết</a:t>
            </a:r>
            <a:r>
              <a:rPr lang="en-US" sz="2800" dirty="0">
                <a:solidFill>
                  <a:srgbClr val="0070C0"/>
                </a:solidFill>
                <a:effectLst/>
                <a:latin typeface="Times New Roman" pitchFamily="18" charset="0"/>
                <a:ea typeface="Calibri" panose="020F0502020204030204" pitchFamily="34" charset="0"/>
                <a:cs typeface="Times New Roman" pitchFamily="18" charset="0"/>
              </a:rPr>
              <a:t> </a:t>
            </a:r>
            <a:r>
              <a:rPr lang="en-US" sz="2800" dirty="0" err="1">
                <a:solidFill>
                  <a:srgbClr val="0070C0"/>
                </a:solidFill>
                <a:effectLst/>
                <a:latin typeface="Times New Roman" pitchFamily="18" charset="0"/>
                <a:ea typeface="Calibri" panose="020F0502020204030204" pitchFamily="34" charset="0"/>
                <a:cs typeface="Times New Roman" pitchFamily="18" charset="0"/>
              </a:rPr>
              <a:t>sức</a:t>
            </a:r>
            <a:r>
              <a:rPr lang="en-US" sz="2800" dirty="0">
                <a:solidFill>
                  <a:srgbClr val="0070C0"/>
                </a:solidFill>
                <a:effectLst/>
                <a:latin typeface="Times New Roman" pitchFamily="18" charset="0"/>
                <a:ea typeface="Calibri" panose="020F0502020204030204" pitchFamily="34" charset="0"/>
                <a:cs typeface="Times New Roman" pitchFamily="18" charset="0"/>
              </a:rPr>
              <a:t> </a:t>
            </a:r>
            <a:r>
              <a:rPr lang="en-US" sz="2800" dirty="0" err="1">
                <a:solidFill>
                  <a:srgbClr val="0070C0"/>
                </a:solidFill>
                <a:effectLst/>
                <a:latin typeface="Times New Roman" pitchFamily="18" charset="0"/>
                <a:ea typeface="Calibri" panose="020F0502020204030204" pitchFamily="34" charset="0"/>
                <a:cs typeface="Times New Roman" pitchFamily="18" charset="0"/>
              </a:rPr>
              <a:t>tội</a:t>
            </a:r>
            <a:r>
              <a:rPr lang="en-US" sz="2800" dirty="0">
                <a:solidFill>
                  <a:srgbClr val="0070C0"/>
                </a:solidFill>
                <a:effectLst/>
                <a:latin typeface="Times New Roman" pitchFamily="18" charset="0"/>
                <a:ea typeface="Calibri" panose="020F0502020204030204" pitchFamily="34" charset="0"/>
                <a:cs typeface="Times New Roman" pitchFamily="18" charset="0"/>
              </a:rPr>
              <a:t> </a:t>
            </a:r>
            <a:r>
              <a:rPr lang="en-US" sz="2800" dirty="0" err="1">
                <a:solidFill>
                  <a:srgbClr val="0070C0"/>
                </a:solidFill>
                <a:effectLst/>
                <a:latin typeface="Times New Roman" pitchFamily="18" charset="0"/>
                <a:ea typeface="Calibri" panose="020F0502020204030204" pitchFamily="34" charset="0"/>
                <a:cs typeface="Times New Roman" pitchFamily="18" charset="0"/>
              </a:rPr>
              <a:t>nghiệp</a:t>
            </a:r>
            <a:r>
              <a:rPr lang="en-US" sz="2800" dirty="0">
                <a:solidFill>
                  <a:srgbClr val="0070C0"/>
                </a:solidFill>
                <a:effectLst/>
                <a:latin typeface="Times New Roman" pitchFamily="18" charset="0"/>
                <a:ea typeface="Calibri" panose="020F0502020204030204" pitchFamily="34" charset="0"/>
                <a:cs typeface="Times New Roman" pitchFamily="18" charset="0"/>
              </a:rPr>
              <a:t> </a:t>
            </a:r>
            <a:r>
              <a:rPr lang="en-US" sz="2800" dirty="0" err="1">
                <a:solidFill>
                  <a:srgbClr val="0070C0"/>
                </a:solidFill>
                <a:effectLst/>
                <a:latin typeface="Times New Roman" pitchFamily="18" charset="0"/>
                <a:ea typeface="Calibri" panose="020F0502020204030204" pitchFamily="34" charset="0"/>
                <a:cs typeface="Times New Roman" pitchFamily="18" charset="0"/>
              </a:rPr>
              <a:t>của</a:t>
            </a:r>
            <a:r>
              <a:rPr lang="en-US" sz="2800" dirty="0">
                <a:solidFill>
                  <a:srgbClr val="0070C0"/>
                </a:solidFill>
                <a:effectLst/>
                <a:latin typeface="Times New Roman" pitchFamily="18" charset="0"/>
                <a:ea typeface="Calibri" panose="020F0502020204030204" pitchFamily="34" charset="0"/>
                <a:cs typeface="Times New Roman" pitchFamily="18" charset="0"/>
              </a:rPr>
              <a:t> </a:t>
            </a:r>
            <a:r>
              <a:rPr lang="en-US" sz="2800" dirty="0" err="1">
                <a:solidFill>
                  <a:srgbClr val="0070C0"/>
                </a:solidFill>
                <a:effectLst/>
                <a:latin typeface="Times New Roman" pitchFamily="18" charset="0"/>
                <a:ea typeface="Calibri" panose="020F0502020204030204" pitchFamily="34" charset="0"/>
                <a:cs typeface="Times New Roman" pitchFamily="18" charset="0"/>
              </a:rPr>
              <a:t>cô</a:t>
            </a:r>
            <a:r>
              <a:rPr lang="en-US" sz="2800" dirty="0">
                <a:solidFill>
                  <a:srgbClr val="0070C0"/>
                </a:solidFill>
                <a:effectLst/>
                <a:latin typeface="Times New Roman" pitchFamily="18" charset="0"/>
                <a:ea typeface="Calibri" panose="020F0502020204030204" pitchFamily="34" charset="0"/>
                <a:cs typeface="Times New Roman" pitchFamily="18" charset="0"/>
              </a:rPr>
              <a:t> </a:t>
            </a:r>
            <a:r>
              <a:rPr lang="en-US" sz="2800" dirty="0" err="1">
                <a:solidFill>
                  <a:srgbClr val="0070C0"/>
                </a:solidFill>
                <a:effectLst/>
                <a:latin typeface="Times New Roman" pitchFamily="18" charset="0"/>
                <a:ea typeface="Calibri" panose="020F0502020204030204" pitchFamily="34" charset="0"/>
                <a:cs typeface="Times New Roman" pitchFamily="18" charset="0"/>
              </a:rPr>
              <a:t>bé</a:t>
            </a:r>
            <a:endParaRPr lang="en-US" sz="2800" dirty="0">
              <a:solidFill>
                <a:srgbClr val="0070C0"/>
              </a:solidFill>
              <a:latin typeface="Times New Roman" pitchFamily="18" charset="0"/>
              <a:cs typeface="Times New Roman" pitchFamily="18" charset="0"/>
            </a:endParaRPr>
          </a:p>
        </p:txBody>
      </p:sp>
      <p:sp>
        <p:nvSpPr>
          <p:cNvPr id="56" name="TextBox 55">
            <a:extLst>
              <a:ext uri="{FF2B5EF4-FFF2-40B4-BE49-F238E27FC236}">
                <a16:creationId xmlns:a16="http://schemas.microsoft.com/office/drawing/2014/main" id="{438C2175-1D7E-4831-AE72-8DDE506B9D32}"/>
              </a:ext>
            </a:extLst>
          </p:cNvPr>
          <p:cNvSpPr txBox="1"/>
          <p:nvPr/>
        </p:nvSpPr>
        <p:spPr>
          <a:xfrm>
            <a:off x="2541180" y="6022189"/>
            <a:ext cx="9071178" cy="523220"/>
          </a:xfrm>
          <a:prstGeom prst="rect">
            <a:avLst/>
          </a:prstGeom>
          <a:noFill/>
        </p:spPr>
        <p:txBody>
          <a:bodyPr wrap="square">
            <a:spAutoFit/>
          </a:bodyPr>
          <a:lstStyle/>
          <a:p>
            <a:r>
              <a:rPr lang="nl-NL" sz="2800" dirty="0">
                <a:solidFill>
                  <a:srgbClr val="0070C0"/>
                </a:solidFill>
                <a:effectLst/>
                <a:latin typeface="Times New Roman" pitchFamily="18" charset="0"/>
                <a:ea typeface="Calibri" panose="020F0502020204030204" pitchFamily="34" charset="0"/>
                <a:cs typeface="Times New Roman" pitchFamily="18" charset="0"/>
                <a:sym typeface="Wingdings" panose="05000000000000000000" pitchFamily="2" charset="2"/>
              </a:rPr>
              <a:t></a:t>
            </a:r>
            <a:r>
              <a:rPr lang="nl-NL" sz="2800" dirty="0">
                <a:solidFill>
                  <a:srgbClr val="0070C0"/>
                </a:solidFill>
                <a:effectLst/>
                <a:latin typeface="Times New Roman" pitchFamily="18" charset="0"/>
                <a:ea typeface="Calibri" panose="020F0502020204030204" pitchFamily="34" charset="0"/>
                <a:cs typeface="Times New Roman" pitchFamily="18" charset="0"/>
              </a:rPr>
              <a:t> Tác động đến lòng trắc ẩn của độc giả</a:t>
            </a:r>
            <a:endParaRPr lang="en-US" sz="2800"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27495653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14:bounceEnd="50000">
                                          <p:cBhvr additive="base">
                                            <p:cTn id="14"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randombar(horizontal)">
                                          <p:cBhvr>
                                            <p:cTn id="29" dur="500"/>
                                            <p:tgtEl>
                                              <p:spTgt spid="3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randombar(horizontal)">
                                          <p:cBhvr>
                                            <p:cTn id="34" dur="500"/>
                                            <p:tgtEl>
                                              <p:spTgt spid="46"/>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randombar(horizontal)">
                                          <p:cBhvr>
                                            <p:cTn id="39" dur="500"/>
                                            <p:tgtEl>
                                              <p:spTgt spid="48"/>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53"/>
                                            </p:tgtEl>
                                            <p:attrNameLst>
                                              <p:attrName>style.visibility</p:attrName>
                                            </p:attrNameLst>
                                          </p:cBhvr>
                                          <p:to>
                                            <p:strVal val="visible"/>
                                          </p:to>
                                        </p:set>
                                        <p:animEffect transition="in" filter="barn(inVertical)">
                                          <p:cBhvr>
                                            <p:cTn id="44" dur="500"/>
                                            <p:tgtEl>
                                              <p:spTgt spid="53"/>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barn(inVertical)">
                                          <p:cBhvr>
                                            <p:cTn id="49" dur="500"/>
                                            <p:tgtEl>
                                              <p:spTgt spid="54"/>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55"/>
                                            </p:tgtEl>
                                            <p:attrNameLst>
                                              <p:attrName>style.visibility</p:attrName>
                                            </p:attrNameLst>
                                          </p:cBhvr>
                                          <p:to>
                                            <p:strVal val="visible"/>
                                          </p:to>
                                        </p:set>
                                        <p:animEffect transition="in" filter="barn(inVertical)">
                                          <p:cBhvr>
                                            <p:cTn id="54" dur="500"/>
                                            <p:tgtEl>
                                              <p:spTgt spid="55"/>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56"/>
                                            </p:tgtEl>
                                            <p:attrNameLst>
                                              <p:attrName>style.visibility</p:attrName>
                                            </p:attrNameLst>
                                          </p:cBhvr>
                                          <p:to>
                                            <p:strVal val="visible"/>
                                          </p:to>
                                        </p:set>
                                        <p:animEffect transition="in" filter="barn(inVertical)">
                                          <p:cBhvr>
                                            <p:cTn id="59"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36" grpId="0"/>
          <p:bldP spid="46" grpId="0"/>
          <p:bldP spid="48" grpId="0"/>
          <p:bldP spid="53" grpId="0"/>
          <p:bldP spid="54" grpId="0"/>
          <p:bldP spid="55" grpId="0"/>
          <p:bldP spid="5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randombar(horizontal)">
                                          <p:cBhvr>
                                            <p:cTn id="29" dur="500"/>
                                            <p:tgtEl>
                                              <p:spTgt spid="3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randombar(horizontal)">
                                          <p:cBhvr>
                                            <p:cTn id="34" dur="500"/>
                                            <p:tgtEl>
                                              <p:spTgt spid="46"/>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randombar(horizontal)">
                                          <p:cBhvr>
                                            <p:cTn id="39" dur="500"/>
                                            <p:tgtEl>
                                              <p:spTgt spid="48"/>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53"/>
                                            </p:tgtEl>
                                            <p:attrNameLst>
                                              <p:attrName>style.visibility</p:attrName>
                                            </p:attrNameLst>
                                          </p:cBhvr>
                                          <p:to>
                                            <p:strVal val="visible"/>
                                          </p:to>
                                        </p:set>
                                        <p:animEffect transition="in" filter="barn(inVertical)">
                                          <p:cBhvr>
                                            <p:cTn id="44" dur="500"/>
                                            <p:tgtEl>
                                              <p:spTgt spid="53"/>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barn(inVertical)">
                                          <p:cBhvr>
                                            <p:cTn id="49" dur="500"/>
                                            <p:tgtEl>
                                              <p:spTgt spid="54"/>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55"/>
                                            </p:tgtEl>
                                            <p:attrNameLst>
                                              <p:attrName>style.visibility</p:attrName>
                                            </p:attrNameLst>
                                          </p:cBhvr>
                                          <p:to>
                                            <p:strVal val="visible"/>
                                          </p:to>
                                        </p:set>
                                        <p:animEffect transition="in" filter="barn(inVertical)">
                                          <p:cBhvr>
                                            <p:cTn id="54" dur="500"/>
                                            <p:tgtEl>
                                              <p:spTgt spid="55"/>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56"/>
                                            </p:tgtEl>
                                            <p:attrNameLst>
                                              <p:attrName>style.visibility</p:attrName>
                                            </p:attrNameLst>
                                          </p:cBhvr>
                                          <p:to>
                                            <p:strVal val="visible"/>
                                          </p:to>
                                        </p:set>
                                        <p:animEffect transition="in" filter="barn(inVertical)">
                                          <p:cBhvr>
                                            <p:cTn id="59"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36" grpId="0"/>
          <p:bldP spid="46" grpId="0"/>
          <p:bldP spid="48" grpId="0"/>
          <p:bldP spid="53" grpId="0"/>
          <p:bldP spid="54" grpId="0"/>
          <p:bldP spid="55" grpId="0"/>
          <p:bldP spid="56"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BÃ i vÄn máº«u lá»p 8: Ká» láº¡i truyá»n CÃ´ bÃ© bÃ¡n diÃªm vá»i lá»i ká» cá»§a cÃ´ bÃ©">
            <a:extLst>
              <a:ext uri="{FF2B5EF4-FFF2-40B4-BE49-F238E27FC236}">
                <a16:creationId xmlns:a16="http://schemas.microsoft.com/office/drawing/2014/main" id="{A1A2100B-BEA7-4889-8370-0C6869B544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59020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12">
            <a:extLst>
              <a:ext uri="{FF2B5EF4-FFF2-40B4-BE49-F238E27FC236}">
                <a16:creationId xmlns:a16="http://schemas.microsoft.com/office/drawing/2014/main" id="{D0606C25-A3B3-4FBF-B283-BC33A18CAF42}"/>
              </a:ext>
            </a:extLst>
          </p:cNvPr>
          <p:cNvSpPr txBox="1"/>
          <p:nvPr/>
        </p:nvSpPr>
        <p:spPr bwMode="auto">
          <a:xfrm>
            <a:off x="0" y="5949225"/>
            <a:ext cx="12192000" cy="83099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lnSpc>
                <a:spcPct val="120000"/>
              </a:lnSpc>
              <a:defRPr/>
            </a:pPr>
            <a:r>
              <a:rPr lang="en-US" sz="4000" b="1" dirty="0">
                <a:solidFill>
                  <a:srgbClr val="FF0000"/>
                </a:solidFill>
                <a:latin typeface="Times New Roman" pitchFamily="18" charset="0"/>
                <a:cs typeface="Times New Roman" pitchFamily="18" charset="0"/>
              </a:rPr>
              <a:t>2/ </a:t>
            </a:r>
            <a:r>
              <a:rPr lang="en-US" sz="4000" b="1" dirty="0" err="1">
                <a:solidFill>
                  <a:srgbClr val="FF0000"/>
                </a:solidFill>
                <a:latin typeface="Times New Roman" pitchFamily="18" charset="0"/>
                <a:cs typeface="Times New Roman" pitchFamily="18" charset="0"/>
              </a:rPr>
              <a:t>Những</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lần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quẹt</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diêm</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và</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mộng</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tưởng</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của</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em</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bé</a:t>
            </a:r>
            <a:endParaRPr lang="ko-KR" altLang="en-US" sz="96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9366482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B648FCD-9349-46E4-8542-0D76E338292A}"/>
              </a:ext>
            </a:extLst>
          </p:cNvPr>
          <p:cNvGrpSpPr/>
          <p:nvPr/>
        </p:nvGrpSpPr>
        <p:grpSpPr>
          <a:xfrm>
            <a:off x="-203791" y="1052622"/>
            <a:ext cx="5858540" cy="5858540"/>
            <a:chOff x="-23038" y="1052622"/>
            <a:chExt cx="5858540" cy="5858540"/>
          </a:xfrm>
        </p:grpSpPr>
        <p:pic>
          <p:nvPicPr>
            <p:cNvPr id="4" name="Picture 3">
              <a:extLst>
                <a:ext uri="{FF2B5EF4-FFF2-40B4-BE49-F238E27FC236}">
                  <a16:creationId xmlns:a16="http://schemas.microsoft.com/office/drawing/2014/main" id="{87B14E21-D20E-4963-9BC5-2CEF2FD70E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38" y="1052622"/>
              <a:ext cx="5858540" cy="5858540"/>
            </a:xfrm>
            <a:prstGeom prst="rect">
              <a:avLst/>
            </a:prstGeom>
          </p:spPr>
        </p:pic>
        <p:sp>
          <p:nvSpPr>
            <p:cNvPr id="6" name="Rectangle 5">
              <a:extLst>
                <a:ext uri="{FF2B5EF4-FFF2-40B4-BE49-F238E27FC236}">
                  <a16:creationId xmlns:a16="http://schemas.microsoft.com/office/drawing/2014/main" id="{8A47DEA5-8336-42C9-A374-CE55F243450F}"/>
                </a:ext>
              </a:extLst>
            </p:cNvPr>
            <p:cNvSpPr/>
            <p:nvPr/>
          </p:nvSpPr>
          <p:spPr>
            <a:xfrm>
              <a:off x="3583172" y="1998920"/>
              <a:ext cx="1616149" cy="1626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820BD3DF-90D6-4A9F-ADDA-8907D21D2461}"/>
              </a:ext>
            </a:extLst>
          </p:cNvPr>
          <p:cNvGrpSpPr/>
          <p:nvPr/>
        </p:nvGrpSpPr>
        <p:grpSpPr>
          <a:xfrm flipH="1">
            <a:off x="4584763" y="850604"/>
            <a:ext cx="6898397" cy="3610124"/>
            <a:chOff x="342273" y="274320"/>
            <a:chExt cx="7247680" cy="4827925"/>
          </a:xfrm>
        </p:grpSpPr>
        <p:sp>
          <p:nvSpPr>
            <p:cNvPr id="9" name="Speech Bubble: Oval 8">
              <a:extLst>
                <a:ext uri="{FF2B5EF4-FFF2-40B4-BE49-F238E27FC236}">
                  <a16:creationId xmlns:a16="http://schemas.microsoft.com/office/drawing/2014/main" id="{DDA25FA3-06D4-4CE9-AEA7-3C4C24F133A4}"/>
                </a:ext>
              </a:extLst>
            </p:cNvPr>
            <p:cNvSpPr/>
            <p:nvPr/>
          </p:nvSpPr>
          <p:spPr>
            <a:xfrm flipH="1">
              <a:off x="342273" y="274320"/>
              <a:ext cx="7247680" cy="4827925"/>
            </a:xfrm>
            <a:prstGeom prst="wedgeEllipseCallout">
              <a:avLst>
                <a:gd name="adj1" fmla="val -55142"/>
                <a:gd name="adj2" fmla="val 42334"/>
              </a:avLst>
            </a:prstGeom>
            <a:solidFill>
              <a:srgbClr val="F6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chemeClr val="tx1"/>
                </a:solidFill>
                <a:latin typeface="#9Slide05 SVNBulgary" pitchFamily="2" charset="0"/>
              </a:endParaRPr>
            </a:p>
          </p:txBody>
        </p:sp>
        <p:sp>
          <p:nvSpPr>
            <p:cNvPr id="10" name="TextBox 9">
              <a:extLst>
                <a:ext uri="{FF2B5EF4-FFF2-40B4-BE49-F238E27FC236}">
                  <a16:creationId xmlns:a16="http://schemas.microsoft.com/office/drawing/2014/main" id="{DBEF8D01-C126-4201-BA5D-ACDEE5234BF4}"/>
                </a:ext>
              </a:extLst>
            </p:cNvPr>
            <p:cNvSpPr txBox="1"/>
            <p:nvPr/>
          </p:nvSpPr>
          <p:spPr>
            <a:xfrm>
              <a:off x="980914" y="1054628"/>
              <a:ext cx="5970401" cy="3416268"/>
            </a:xfrm>
            <a:prstGeom prst="rect">
              <a:avLst/>
            </a:prstGeom>
            <a:noFill/>
          </p:spPr>
          <p:txBody>
            <a:bodyPr wrap="square">
              <a:spAutoFit/>
            </a:bodyPr>
            <a:lstStyle/>
            <a:p>
              <a:pPr algn="ctr"/>
              <a:r>
                <a:rPr lang="en-US" sz="4000" dirty="0" err="1">
                  <a:latin typeface="Times New Roman" pitchFamily="18" charset="0"/>
                  <a:cs typeface="Times New Roman" pitchFamily="18" charset="0"/>
                </a:rPr>
                <a:t>Đọc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lướt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văn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bản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biết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mấy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lần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em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bé</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quẹt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diêm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Sự</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biệt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giữa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lần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quẹt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diêm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gì</a:t>
              </a:r>
              <a:r>
                <a:rPr lang="en-US" sz="4000" dirty="0">
                  <a:latin typeface="Times New Roman" pitchFamily="18" charset="0"/>
                  <a:cs typeface="Times New Roman" pitchFamily="18" charset="0"/>
                </a:rPr>
                <a:t>?</a:t>
              </a:r>
              <a:endParaRPr lang="en-US" sz="4000" dirty="0">
                <a:solidFill>
                  <a:schemeClr val="tx1"/>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36629202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0D8C958-050F-43B7-84EE-EA250C1F1051}"/>
              </a:ext>
            </a:extLst>
          </p:cNvPr>
          <p:cNvGrpSpPr/>
          <p:nvPr/>
        </p:nvGrpSpPr>
        <p:grpSpPr>
          <a:xfrm flipH="1">
            <a:off x="4584763" y="1186780"/>
            <a:ext cx="6898397" cy="3610124"/>
            <a:chOff x="342273" y="723898"/>
            <a:chExt cx="7247680" cy="4827925"/>
          </a:xfrm>
        </p:grpSpPr>
        <p:sp>
          <p:nvSpPr>
            <p:cNvPr id="8" name="Speech Bubble: Oval 7">
              <a:extLst>
                <a:ext uri="{FF2B5EF4-FFF2-40B4-BE49-F238E27FC236}">
                  <a16:creationId xmlns:a16="http://schemas.microsoft.com/office/drawing/2014/main" id="{0C181769-8906-43BC-9CFE-D010EF69C2EC}"/>
                </a:ext>
              </a:extLst>
            </p:cNvPr>
            <p:cNvSpPr/>
            <p:nvPr/>
          </p:nvSpPr>
          <p:spPr>
            <a:xfrm flipH="1">
              <a:off x="342273" y="723898"/>
              <a:ext cx="7247680" cy="4827925"/>
            </a:xfrm>
            <a:prstGeom prst="wedgeEllipseCallout">
              <a:avLst>
                <a:gd name="adj1" fmla="val -55142"/>
                <a:gd name="adj2" fmla="val 42334"/>
              </a:avLst>
            </a:prstGeom>
            <a:solidFill>
              <a:srgbClr val="F6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chemeClr val="tx1"/>
                </a:solidFill>
                <a:latin typeface="#9Slide05 SVNBulgary" pitchFamily="2" charset="0"/>
              </a:endParaRPr>
            </a:p>
          </p:txBody>
        </p:sp>
        <p:sp>
          <p:nvSpPr>
            <p:cNvPr id="9" name="TextBox 8">
              <a:extLst>
                <a:ext uri="{FF2B5EF4-FFF2-40B4-BE49-F238E27FC236}">
                  <a16:creationId xmlns:a16="http://schemas.microsoft.com/office/drawing/2014/main" id="{B0537990-C800-46E6-83CF-4D049BDCF524}"/>
                </a:ext>
              </a:extLst>
            </p:cNvPr>
            <p:cNvSpPr txBox="1"/>
            <p:nvPr/>
          </p:nvSpPr>
          <p:spPr>
            <a:xfrm>
              <a:off x="621547" y="1087730"/>
              <a:ext cx="6439578" cy="3745548"/>
            </a:xfrm>
            <a:prstGeom prst="rect">
              <a:avLst/>
            </a:prstGeom>
            <a:noFill/>
          </p:spPr>
          <p:txBody>
            <a:bodyPr wrap="square">
              <a:spAutoFit/>
            </a:bodyPr>
            <a:lstStyle/>
            <a:p>
              <a:pPr algn="ctr"/>
              <a:r>
                <a:rPr lang="en-US" sz="4400" dirty="0">
                  <a:effectLst/>
                  <a:latin typeface="Times New Roman" pitchFamily="18" charset="0"/>
                  <a:ea typeface="Calibri" panose="020F0502020204030204" pitchFamily="34" charset="0"/>
                  <a:cs typeface="Times New Roman" pitchFamily="18" charset="0"/>
                </a:rPr>
                <a:t>5 </a:t>
              </a:r>
              <a:r>
                <a:rPr lang="en-US" sz="4400" dirty="0" err="1">
                  <a:effectLst/>
                  <a:latin typeface="Times New Roman" pitchFamily="18" charset="0"/>
                  <a:ea typeface="Calibri" panose="020F0502020204030204" pitchFamily="34" charset="0"/>
                  <a:cs typeface="Times New Roman" pitchFamily="18" charset="0"/>
                </a:rPr>
                <a:t>lần</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quẹt</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diêm</a:t>
              </a:r>
              <a:r>
                <a:rPr lang="en-US" sz="4400" dirty="0">
                  <a:latin typeface="Times New Roman" pitchFamily="18" charset="0"/>
                  <a:ea typeface="Calibri" panose="020F0502020204030204" pitchFamily="34" charset="0"/>
                  <a:cs typeface="Times New Roman" pitchFamily="18" charset="0"/>
                </a:rPr>
                <a:t>:</a:t>
              </a:r>
            </a:p>
            <a:p>
              <a:pPr algn="just"/>
              <a:r>
                <a:rPr lang="en-US" sz="4400" dirty="0">
                  <a:latin typeface="Times New Roman" pitchFamily="18" charset="0"/>
                  <a:ea typeface="Calibri" panose="020F0502020204030204" pitchFamily="34" charset="0"/>
                  <a:cs typeface="Times New Roman" pitchFamily="18" charset="0"/>
                </a:rPr>
                <a:t>- </a:t>
              </a:r>
              <a:r>
                <a:rPr lang="en-US" sz="4400" dirty="0" err="1">
                  <a:latin typeface="Times New Roman" pitchFamily="18" charset="0"/>
                  <a:ea typeface="Calibri" panose="020F0502020204030204" pitchFamily="34" charset="0"/>
                  <a:cs typeface="Times New Roman" pitchFamily="18" charset="0"/>
                </a:rPr>
                <a:t>L</a:t>
              </a:r>
              <a:r>
                <a:rPr lang="en-US" sz="4400" dirty="0" err="1">
                  <a:effectLst/>
                  <a:latin typeface="Times New Roman" pitchFamily="18" charset="0"/>
                  <a:ea typeface="Calibri" panose="020F0502020204030204" pitchFamily="34" charset="0"/>
                  <a:cs typeface="Times New Roman" pitchFamily="18" charset="0"/>
                </a:rPr>
                <a:t>ần</a:t>
              </a:r>
              <a:r>
                <a:rPr lang="en-US" sz="4400" dirty="0">
                  <a:effectLst/>
                  <a:latin typeface="Times New Roman" pitchFamily="18" charset="0"/>
                  <a:ea typeface="Calibri" panose="020F0502020204030204" pitchFamily="34" charset="0"/>
                  <a:cs typeface="Times New Roman" pitchFamily="18" charset="0"/>
                </a:rPr>
                <a:t> 1 ; 2 ; 3 ; 4 : </a:t>
              </a:r>
              <a:r>
                <a:rPr lang="en-US" sz="4400" dirty="0" err="1">
                  <a:effectLst/>
                  <a:latin typeface="Times New Roman" pitchFamily="18" charset="0"/>
                  <a:ea typeface="Calibri" panose="020F0502020204030204" pitchFamily="34" charset="0"/>
                  <a:cs typeface="Times New Roman" pitchFamily="18" charset="0"/>
                </a:rPr>
                <a:t>Quẹt</a:t>
              </a:r>
              <a:r>
                <a:rPr lang="en-US" sz="4400" dirty="0">
                  <a:effectLst/>
                  <a:latin typeface="Times New Roman" pitchFamily="18" charset="0"/>
                  <a:ea typeface="Calibri" panose="020F0502020204030204" pitchFamily="34" charset="0"/>
                  <a:cs typeface="Times New Roman" pitchFamily="18" charset="0"/>
                </a:rPr>
                <a:t> 1 que </a:t>
              </a:r>
            </a:p>
            <a:p>
              <a:pPr algn="just"/>
              <a:r>
                <a:rPr lang="en-US" sz="4400" dirty="0">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Lần</a:t>
              </a:r>
              <a:r>
                <a:rPr lang="en-US" sz="4400" dirty="0">
                  <a:effectLst/>
                  <a:latin typeface="Times New Roman" pitchFamily="18" charset="0"/>
                  <a:ea typeface="Calibri" panose="020F0502020204030204" pitchFamily="34" charset="0"/>
                  <a:cs typeface="Times New Roman" pitchFamily="18" charset="0"/>
                </a:rPr>
                <a:t> 5: </a:t>
              </a:r>
              <a:r>
                <a:rPr lang="en-US" sz="4400" dirty="0" err="1">
                  <a:effectLst/>
                  <a:latin typeface="Times New Roman" pitchFamily="18" charset="0"/>
                  <a:ea typeface="Calibri" panose="020F0502020204030204" pitchFamily="34" charset="0"/>
                  <a:cs typeface="Times New Roman" pitchFamily="18" charset="0"/>
                </a:rPr>
                <a:t>Quẹt</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cả</a:t>
              </a:r>
              <a:r>
                <a:rPr lang="en-US" sz="4400" dirty="0">
                  <a:effectLst/>
                  <a:latin typeface="Times New Roman" pitchFamily="18" charset="0"/>
                  <a:ea typeface="Calibri" panose="020F0502020204030204" pitchFamily="34" charset="0"/>
                  <a:cs typeface="Times New Roman" pitchFamily="18" charset="0"/>
                </a:rPr>
                <a:t> bao</a:t>
              </a:r>
              <a:endParaRPr lang="en-US" sz="3600" dirty="0">
                <a:effectLst/>
                <a:latin typeface="Times New Roman" pitchFamily="18" charset="0"/>
                <a:ea typeface="Calibri" panose="020F0502020204030204" pitchFamily="34" charset="0"/>
                <a:cs typeface="Times New Roman" pitchFamily="18" charset="0"/>
              </a:endParaRPr>
            </a:p>
          </p:txBody>
        </p:sp>
      </p:grpSp>
      <p:pic>
        <p:nvPicPr>
          <p:cNvPr id="6" name="Picture 5">
            <a:extLst>
              <a:ext uri="{FF2B5EF4-FFF2-40B4-BE49-F238E27FC236}">
                <a16:creationId xmlns:a16="http://schemas.microsoft.com/office/drawing/2014/main" id="{3B8052ED-A853-4399-B575-95C6D86BD0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497" y="15953"/>
            <a:ext cx="7368362" cy="7368362"/>
          </a:xfrm>
          <a:prstGeom prst="rect">
            <a:avLst/>
          </a:prstGeom>
        </p:spPr>
      </p:pic>
    </p:spTree>
    <p:extLst>
      <p:ext uri="{BB962C8B-B14F-4D97-AF65-F5344CB8AC3E}">
        <p14:creationId xmlns:p14="http://schemas.microsoft.com/office/powerpoint/2010/main" val="41480524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BF4-DDF0-4368-A511-874E3F59538E}"/>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latin typeface="Times New Roman" pitchFamily="18" charset="0"/>
              <a:cs typeface="Times New Roman" pitchFamily="18" charset="0"/>
            </a:endParaRPr>
          </a:p>
        </p:txBody>
      </p:sp>
      <p:grpSp>
        <p:nvGrpSpPr>
          <p:cNvPr id="10" name="Group 9">
            <a:extLst>
              <a:ext uri="{FF2B5EF4-FFF2-40B4-BE49-F238E27FC236}">
                <a16:creationId xmlns:a16="http://schemas.microsoft.com/office/drawing/2014/main" id="{ECC7C345-EC06-4FC2-8951-C41E504B98F9}"/>
              </a:ext>
            </a:extLst>
          </p:cNvPr>
          <p:cNvGrpSpPr/>
          <p:nvPr/>
        </p:nvGrpSpPr>
        <p:grpSpPr>
          <a:xfrm flipH="1">
            <a:off x="1082189" y="1393222"/>
            <a:ext cx="952137" cy="782050"/>
            <a:chOff x="783426" y="4293096"/>
            <a:chExt cx="2956243" cy="1529162"/>
          </a:xfrm>
          <a:effectLst>
            <a:outerShdw blurRad="50800" dist="38100" dir="5400000" algn="t" rotWithShape="0">
              <a:prstClr val="black">
                <a:alpha val="40000"/>
              </a:prstClr>
            </a:outerShdw>
          </a:effectLst>
        </p:grpSpPr>
        <p:sp>
          <p:nvSpPr>
            <p:cNvPr id="14" name="Round Diagonal Corner Rectangle 12">
              <a:extLst>
                <a:ext uri="{FF2B5EF4-FFF2-40B4-BE49-F238E27FC236}">
                  <a16:creationId xmlns:a16="http://schemas.microsoft.com/office/drawing/2014/main" id="{167CAFAD-3CA3-4CD5-BE6E-7BA5AFF21C86}"/>
                </a:ext>
              </a:extLst>
            </p:cNvPr>
            <p:cNvSpPr/>
            <p:nvPr/>
          </p:nvSpPr>
          <p:spPr>
            <a:xfrm flipH="1">
              <a:off x="783426" y="4293096"/>
              <a:ext cx="2956243" cy="1529162"/>
            </a:xfrm>
            <a:prstGeom prst="round2DiagRect">
              <a:avLst>
                <a:gd name="adj1" fmla="val 0"/>
                <a:gd name="adj2" fmla="val 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ko-KR" altLang="en-US" sz="3200">
                <a:latin typeface="Times New Roman" pitchFamily="18" charset="0"/>
                <a:cs typeface="Times New Roman" panose="02020603050405020304" pitchFamily="18" charset="0"/>
              </a:endParaRPr>
            </a:p>
          </p:txBody>
        </p:sp>
        <p:sp>
          <p:nvSpPr>
            <p:cNvPr id="15" name="Round Diagonal Corner Rectangle 13">
              <a:extLst>
                <a:ext uri="{FF2B5EF4-FFF2-40B4-BE49-F238E27FC236}">
                  <a16:creationId xmlns:a16="http://schemas.microsoft.com/office/drawing/2014/main" id="{33497B77-1B36-4E98-873A-2214E54D36A9}"/>
                </a:ext>
              </a:extLst>
            </p:cNvPr>
            <p:cNvSpPr/>
            <p:nvPr/>
          </p:nvSpPr>
          <p:spPr>
            <a:xfrm flipH="1">
              <a:off x="857391" y="4373601"/>
              <a:ext cx="2808312" cy="1368152"/>
            </a:xfrm>
            <a:prstGeom prst="round2DiagRect">
              <a:avLst>
                <a:gd name="adj1" fmla="val 50000"/>
                <a:gd name="adj2" fmla="val 0"/>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r>
                <a:rPr lang="en-SG" altLang="ko-KR" sz="3200" dirty="0">
                  <a:latin typeface="Times New Roman" pitchFamily="18" charset="0"/>
                  <a:cs typeface="Times New Roman" pitchFamily="18" charset="0"/>
                </a:rPr>
                <a:t>(2)</a:t>
              </a:r>
              <a:endParaRPr lang="ko-KR" altLang="en-US" sz="3200" dirty="0">
                <a:latin typeface="Times New Roman" pitchFamily="18" charset="0"/>
                <a:cs typeface="Times New Roman" pitchFamily="18" charset="0"/>
              </a:endParaRPr>
            </a:p>
          </p:txBody>
        </p:sp>
      </p:grpSp>
      <p:grpSp>
        <p:nvGrpSpPr>
          <p:cNvPr id="11" name="Group 10">
            <a:extLst>
              <a:ext uri="{FF2B5EF4-FFF2-40B4-BE49-F238E27FC236}">
                <a16:creationId xmlns:a16="http://schemas.microsoft.com/office/drawing/2014/main" id="{0166D6C4-0276-474C-A756-F01AC8C9E59B}"/>
              </a:ext>
            </a:extLst>
          </p:cNvPr>
          <p:cNvGrpSpPr/>
          <p:nvPr/>
        </p:nvGrpSpPr>
        <p:grpSpPr>
          <a:xfrm flipH="1">
            <a:off x="1058366" y="268072"/>
            <a:ext cx="952138" cy="782050"/>
            <a:chOff x="783426" y="4293096"/>
            <a:chExt cx="2956243" cy="1529162"/>
          </a:xfrm>
          <a:effectLst>
            <a:outerShdw blurRad="50800" dist="38100" dir="5400000" algn="t" rotWithShape="0">
              <a:prstClr val="black">
                <a:alpha val="40000"/>
              </a:prstClr>
            </a:outerShdw>
          </a:effectLst>
        </p:grpSpPr>
        <p:sp>
          <p:nvSpPr>
            <p:cNvPr id="12" name="Round Diagonal Corner Rectangle 15">
              <a:extLst>
                <a:ext uri="{FF2B5EF4-FFF2-40B4-BE49-F238E27FC236}">
                  <a16:creationId xmlns:a16="http://schemas.microsoft.com/office/drawing/2014/main" id="{3431D037-8FDB-4B61-A598-58FA58583E3A}"/>
                </a:ext>
              </a:extLst>
            </p:cNvPr>
            <p:cNvSpPr/>
            <p:nvPr/>
          </p:nvSpPr>
          <p:spPr>
            <a:xfrm flipH="1">
              <a:off x="783426" y="4293096"/>
              <a:ext cx="2956243" cy="1529162"/>
            </a:xfrm>
            <a:prstGeom prst="round2DiagRect">
              <a:avLst>
                <a:gd name="adj1" fmla="val 0"/>
                <a:gd name="adj2" fmla="val 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ko-KR" altLang="en-US" sz="3200">
                <a:solidFill>
                  <a:schemeClr val="bg1"/>
                </a:solidFill>
                <a:latin typeface="Times New Roman" pitchFamily="18" charset="0"/>
                <a:cs typeface="Times New Roman" pitchFamily="18" charset="0"/>
              </a:endParaRPr>
            </a:p>
          </p:txBody>
        </p:sp>
        <p:sp>
          <p:nvSpPr>
            <p:cNvPr id="13" name="Round Diagonal Corner Rectangle 16">
              <a:extLst>
                <a:ext uri="{FF2B5EF4-FFF2-40B4-BE49-F238E27FC236}">
                  <a16:creationId xmlns:a16="http://schemas.microsoft.com/office/drawing/2014/main" id="{BAB903A6-DADA-493B-9414-27A7E443D3F4}"/>
                </a:ext>
              </a:extLst>
            </p:cNvPr>
            <p:cNvSpPr/>
            <p:nvPr/>
          </p:nvSpPr>
          <p:spPr>
            <a:xfrm flipH="1">
              <a:off x="857391" y="4373601"/>
              <a:ext cx="2808312" cy="1368152"/>
            </a:xfrm>
            <a:prstGeom prst="round2DiagRect">
              <a:avLst>
                <a:gd name="adj1" fmla="val 50000"/>
                <a:gd name="adj2" fmla="val 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r>
                <a:rPr lang="en-SG" altLang="ko-KR" sz="3200" dirty="0">
                  <a:solidFill>
                    <a:schemeClr val="bg1"/>
                  </a:solidFill>
                  <a:latin typeface="Times New Roman" pitchFamily="18" charset="0"/>
                  <a:cs typeface="Times New Roman" pitchFamily="18" charset="0"/>
                </a:rPr>
                <a:t>(1)</a:t>
              </a:r>
              <a:endParaRPr lang="ko-KR" altLang="en-US" sz="3200" dirty="0">
                <a:solidFill>
                  <a:schemeClr val="bg1"/>
                </a:solidFill>
                <a:latin typeface="Times New Roman" pitchFamily="18" charset="0"/>
                <a:cs typeface="Times New Roman" pitchFamily="18" charset="0"/>
              </a:endParaRPr>
            </a:p>
          </p:txBody>
        </p:sp>
      </p:grpSp>
      <p:sp>
        <p:nvSpPr>
          <p:cNvPr id="3" name="TextBox 2">
            <a:extLst>
              <a:ext uri="{FF2B5EF4-FFF2-40B4-BE49-F238E27FC236}">
                <a16:creationId xmlns:a16="http://schemas.microsoft.com/office/drawing/2014/main" id="{F662E548-A57D-4AF5-B023-0A064E292971}"/>
              </a:ext>
            </a:extLst>
          </p:cNvPr>
          <p:cNvSpPr txBox="1"/>
          <p:nvPr/>
        </p:nvSpPr>
        <p:spPr>
          <a:xfrm flipH="1">
            <a:off x="2297705" y="208546"/>
            <a:ext cx="7596587" cy="923330"/>
          </a:xfrm>
          <a:prstGeom prst="rect">
            <a:avLst/>
          </a:prstGeom>
          <a:noFill/>
        </p:spPr>
        <p:txBody>
          <a:bodyPr wrap="square" rtlCol="0">
            <a:spAutoFit/>
          </a:bodyPr>
          <a:lstStyle/>
          <a:p>
            <a:pPr>
              <a:lnSpc>
                <a:spcPct val="150000"/>
              </a:lnSpc>
            </a:pPr>
            <a:r>
              <a:rPr lang="en-US" sz="3600" dirty="0" err="1">
                <a:latin typeface="Times New Roman" pitchFamily="18" charset="0"/>
                <a:cs typeface="Times New Roman" pitchFamily="18" charset="0"/>
              </a:rPr>
              <a:t>Đọc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thầm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phần</a:t>
            </a:r>
            <a:r>
              <a:rPr lang="en-US" sz="3600" dirty="0">
                <a:latin typeface="Times New Roman" pitchFamily="18" charset="0"/>
                <a:cs typeface="Times New Roman" pitchFamily="18" charset="0"/>
              </a:rPr>
              <a:t> 2 </a:t>
            </a:r>
            <a:r>
              <a:rPr lang="en-US" sz="3600" dirty="0" err="1">
                <a:latin typeface="Times New Roman" pitchFamily="18" charset="0"/>
                <a:cs typeface="Times New Roman" pitchFamily="18" charset="0"/>
              </a:rPr>
              <a:t>của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văn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bản</a:t>
            </a:r>
            <a:endParaRPr lang="en-SG" sz="3600" dirty="0">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id="{60531009-5346-400F-AB28-5BE7820D8FF3}"/>
              </a:ext>
            </a:extLst>
          </p:cNvPr>
          <p:cNvSpPr txBox="1"/>
          <p:nvPr/>
        </p:nvSpPr>
        <p:spPr>
          <a:xfrm flipH="1">
            <a:off x="2292494" y="1313243"/>
            <a:ext cx="8796569" cy="923330"/>
          </a:xfrm>
          <a:prstGeom prst="rect">
            <a:avLst/>
          </a:prstGeom>
          <a:noFill/>
        </p:spPr>
        <p:txBody>
          <a:bodyPr wrap="square" rtlCol="0">
            <a:spAutoFit/>
          </a:bodyPr>
          <a:lstStyle/>
          <a:p>
            <a:pPr>
              <a:lnSpc>
                <a:spcPct val="150000"/>
              </a:lnSpc>
            </a:pPr>
            <a:r>
              <a:rPr lang="en-US" sz="3600" dirty="0" err="1">
                <a:latin typeface="Times New Roman" pitchFamily="18" charset="0"/>
                <a:cs typeface="Times New Roman" pitchFamily="18" charset="0"/>
              </a:rPr>
              <a:t>Hoàn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thiện</a:t>
            </a:r>
            <a:r>
              <a:rPr lang="en-US" sz="3600" dirty="0">
                <a:latin typeface="Times New Roman" pitchFamily="18" charset="0"/>
                <a:cs typeface="Times New Roman" pitchFamily="18" charset="0"/>
              </a:rPr>
              <a:t> PHT </a:t>
            </a:r>
            <a:r>
              <a:rPr lang="en-US" sz="3600" dirty="0" err="1">
                <a:latin typeface="Times New Roman" pitchFamily="18" charset="0"/>
                <a:cs typeface="Times New Roman" pitchFamily="18" charset="0"/>
              </a:rPr>
              <a:t>sau</a:t>
            </a:r>
            <a:r>
              <a:rPr lang="en-US" sz="3600" dirty="0">
                <a:latin typeface="Times New Roman" pitchFamily="18" charset="0"/>
                <a:cs typeface="Times New Roman" pitchFamily="18" charset="0"/>
              </a:rPr>
              <a:t> (2 </a:t>
            </a:r>
            <a:r>
              <a:rPr lang="en-US" sz="3600" dirty="0" err="1">
                <a:latin typeface="Times New Roman" pitchFamily="18" charset="0"/>
                <a:cs typeface="Times New Roman" pitchFamily="18" charset="0"/>
              </a:rPr>
              <a:t>bàn</a:t>
            </a:r>
            <a:r>
              <a:rPr lang="en-US" sz="3600" dirty="0">
                <a:latin typeface="Times New Roman" pitchFamily="18" charset="0"/>
                <a:cs typeface="Times New Roman" pitchFamily="18" charset="0"/>
              </a:rPr>
              <a:t> / </a:t>
            </a:r>
            <a:r>
              <a:rPr lang="en-US" sz="3600" dirty="0" err="1">
                <a:latin typeface="Times New Roman" pitchFamily="18" charset="0"/>
                <a:cs typeface="Times New Roman" pitchFamily="18" charset="0"/>
              </a:rPr>
              <a:t>nhóm</a:t>
            </a:r>
            <a:r>
              <a:rPr lang="en-US" sz="3600" dirty="0">
                <a:latin typeface="Times New Roman" pitchFamily="18" charset="0"/>
                <a:cs typeface="Times New Roman" pitchFamily="18" charset="0"/>
              </a:rPr>
              <a:t>)</a:t>
            </a:r>
            <a:endParaRPr lang="en-SG" sz="3600" dirty="0">
              <a:latin typeface="Times New Roman" pitchFamily="18" charset="0"/>
              <a:cs typeface="Times New Roman" pitchFamily="18" charset="0"/>
            </a:endParaRPr>
          </a:p>
        </p:txBody>
      </p:sp>
      <p:graphicFrame>
        <p:nvGraphicFramePr>
          <p:cNvPr id="18" name="Table 17">
            <a:extLst>
              <a:ext uri="{FF2B5EF4-FFF2-40B4-BE49-F238E27FC236}">
                <a16:creationId xmlns:a16="http://schemas.microsoft.com/office/drawing/2014/main" id="{5E66A42B-B6EF-4AC9-B07A-F61EC741E40C}"/>
              </a:ext>
            </a:extLst>
          </p:cNvPr>
          <p:cNvGraphicFramePr>
            <a:graphicFrameLocks noGrp="1"/>
          </p:cNvGraphicFramePr>
          <p:nvPr>
            <p:extLst>
              <p:ext uri="{D42A27DB-BD31-4B8C-83A1-F6EECF244321}">
                <p14:modId xmlns:p14="http://schemas.microsoft.com/office/powerpoint/2010/main" val="2844868227"/>
              </p:ext>
            </p:extLst>
          </p:nvPr>
        </p:nvGraphicFramePr>
        <p:xfrm>
          <a:off x="691117" y="2646061"/>
          <a:ext cx="11015331" cy="3902422"/>
        </p:xfrm>
        <a:graphic>
          <a:graphicData uri="http://schemas.openxmlformats.org/drawingml/2006/table">
            <a:tbl>
              <a:tblPr firstRow="1" firstCol="1" bandRow="1">
                <a:tableStyleId>{5C22544A-7EE6-4342-B048-85BDC9FD1C3A}</a:tableStyleId>
              </a:tblPr>
              <a:tblGrid>
                <a:gridCol w="1834821">
                  <a:extLst>
                    <a:ext uri="{9D8B030D-6E8A-4147-A177-3AD203B41FA5}">
                      <a16:colId xmlns:a16="http://schemas.microsoft.com/office/drawing/2014/main" val="2635156701"/>
                    </a:ext>
                  </a:extLst>
                </a:gridCol>
                <a:gridCol w="3304599">
                  <a:extLst>
                    <a:ext uri="{9D8B030D-6E8A-4147-A177-3AD203B41FA5}">
                      <a16:colId xmlns:a16="http://schemas.microsoft.com/office/drawing/2014/main" val="2128501109"/>
                    </a:ext>
                  </a:extLst>
                </a:gridCol>
                <a:gridCol w="3016407">
                  <a:extLst>
                    <a:ext uri="{9D8B030D-6E8A-4147-A177-3AD203B41FA5}">
                      <a16:colId xmlns:a16="http://schemas.microsoft.com/office/drawing/2014/main" val="1296061708"/>
                    </a:ext>
                  </a:extLst>
                </a:gridCol>
                <a:gridCol w="2859504">
                  <a:extLst>
                    <a:ext uri="{9D8B030D-6E8A-4147-A177-3AD203B41FA5}">
                      <a16:colId xmlns:a16="http://schemas.microsoft.com/office/drawing/2014/main" val="2914668348"/>
                    </a:ext>
                  </a:extLst>
                </a:gridCol>
              </a:tblGrid>
              <a:tr h="613821">
                <a:tc>
                  <a:txBody>
                    <a:bodyPr/>
                    <a:lstStyle/>
                    <a:p>
                      <a:pPr algn="ctr"/>
                      <a:r>
                        <a:rPr lang="en-US" sz="2000" b="0" dirty="0" err="1">
                          <a:solidFill>
                            <a:srgbClr val="FF0000"/>
                          </a:solidFill>
                          <a:effectLst/>
                          <a:latin typeface="Times New Roman" pitchFamily="18" charset="0"/>
                          <a:cs typeface="Times New Roman" pitchFamily="18" charset="0"/>
                        </a:rPr>
                        <a:t>Lần</a:t>
                      </a:r>
                      <a:r>
                        <a:rPr lang="en-US" sz="2000" b="0" dirty="0">
                          <a:solidFill>
                            <a:srgbClr val="FF0000"/>
                          </a:solidFill>
                          <a:effectLst/>
                          <a:latin typeface="Times New Roman" pitchFamily="18" charset="0"/>
                          <a:cs typeface="Times New Roman" pitchFamily="18" charset="0"/>
                        </a:rPr>
                        <a:t> </a:t>
                      </a:r>
                      <a:r>
                        <a:rPr lang="en-US" sz="2000" b="0" dirty="0" err="1">
                          <a:solidFill>
                            <a:srgbClr val="FF0000"/>
                          </a:solidFill>
                          <a:effectLst/>
                          <a:latin typeface="Times New Roman" pitchFamily="18" charset="0"/>
                          <a:cs typeface="Times New Roman" pitchFamily="18" charset="0"/>
                        </a:rPr>
                        <a:t>quẹt</a:t>
                      </a:r>
                      <a:r>
                        <a:rPr lang="en-US" sz="2000" b="0" dirty="0">
                          <a:solidFill>
                            <a:srgbClr val="FF0000"/>
                          </a:solidFill>
                          <a:effectLst/>
                          <a:latin typeface="Times New Roman" pitchFamily="18" charset="0"/>
                          <a:cs typeface="Times New Roman" pitchFamily="18" charset="0"/>
                        </a:rPr>
                        <a:t> </a:t>
                      </a:r>
                      <a:r>
                        <a:rPr lang="en-US" sz="2000" b="0" dirty="0" err="1">
                          <a:solidFill>
                            <a:srgbClr val="FF0000"/>
                          </a:solidFill>
                          <a:effectLst/>
                          <a:latin typeface="Times New Roman" pitchFamily="18" charset="0"/>
                          <a:cs typeface="Times New Roman" pitchFamily="18" charset="0"/>
                        </a:rPr>
                        <a:t>diêm</a:t>
                      </a:r>
                      <a:endParaRPr lang="en-US" sz="2000" b="0" dirty="0">
                        <a:solidFill>
                          <a:srgbClr val="FF0000"/>
                        </a:solidFill>
                        <a:effectLst/>
                        <a:latin typeface="Times New Roman" pitchFamily="18" charset="0"/>
                        <a:ea typeface="Calibri" panose="020F0502020204030204" pitchFamily="34" charset="0"/>
                        <a:cs typeface="Times New Roman" pitchFamily="18" charset="0"/>
                      </a:endParaRPr>
                    </a:p>
                  </a:txBody>
                  <a:tcPr marL="24976" marR="249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000">
                          <a:solidFill>
                            <a:srgbClr val="FF0000"/>
                          </a:solidFill>
                          <a:effectLst/>
                          <a:latin typeface="Times New Roman" pitchFamily="18" charset="0"/>
                          <a:cs typeface="Times New Roman" pitchFamily="18" charset="0"/>
                        </a:rPr>
                        <a:t>Hình ảnh mộng tưởng</a:t>
                      </a:r>
                      <a:endParaRPr lang="en-US" sz="2000">
                        <a:solidFill>
                          <a:srgbClr val="FF0000"/>
                        </a:solidFill>
                        <a:effectLst/>
                        <a:latin typeface="Times New Roman" pitchFamily="18" charset="0"/>
                        <a:ea typeface="Calibri" panose="020F0502020204030204" pitchFamily="34" charset="0"/>
                        <a:cs typeface="Times New Roman" pitchFamily="18" charset="0"/>
                      </a:endParaRPr>
                    </a:p>
                  </a:txBody>
                  <a:tcPr marL="24976" marR="249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000" dirty="0" err="1">
                          <a:solidFill>
                            <a:srgbClr val="FF0000"/>
                          </a:solidFill>
                          <a:effectLst/>
                          <a:latin typeface="Times New Roman" pitchFamily="18" charset="0"/>
                          <a:cs typeface="Times New Roman" pitchFamily="18" charset="0"/>
                        </a:rPr>
                        <a:t>Nguyên</a:t>
                      </a:r>
                      <a:r>
                        <a:rPr lang="en-US" sz="2000" dirty="0">
                          <a:solidFill>
                            <a:srgbClr val="FF0000"/>
                          </a:solidFill>
                          <a:effectLst/>
                          <a:latin typeface="Times New Roman" pitchFamily="18" charset="0"/>
                          <a:cs typeface="Times New Roman" pitchFamily="18" charset="0"/>
                        </a:rPr>
                        <a:t> </a:t>
                      </a:r>
                      <a:r>
                        <a:rPr lang="en-US" sz="2000" dirty="0" err="1">
                          <a:solidFill>
                            <a:srgbClr val="FF0000"/>
                          </a:solidFill>
                          <a:effectLst/>
                          <a:latin typeface="Times New Roman" pitchFamily="18" charset="0"/>
                          <a:cs typeface="Times New Roman" pitchFamily="18" charset="0"/>
                        </a:rPr>
                        <a:t>nhân</a:t>
                      </a:r>
                      <a:endParaRPr lang="en-US" sz="2000" dirty="0">
                        <a:solidFill>
                          <a:srgbClr val="FF0000"/>
                        </a:solidFill>
                        <a:effectLst/>
                        <a:latin typeface="Times New Roman" pitchFamily="18" charset="0"/>
                        <a:ea typeface="Calibri" panose="020F0502020204030204" pitchFamily="34" charset="0"/>
                        <a:cs typeface="Times New Roman" pitchFamily="18" charset="0"/>
                      </a:endParaRPr>
                    </a:p>
                  </a:txBody>
                  <a:tcPr marL="24976" marR="249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000" dirty="0" err="1">
                          <a:solidFill>
                            <a:srgbClr val="FF0000"/>
                          </a:solidFill>
                          <a:effectLst/>
                          <a:latin typeface="Times New Roman" pitchFamily="18" charset="0"/>
                          <a:cs typeface="Times New Roman" pitchFamily="18" charset="0"/>
                        </a:rPr>
                        <a:t>Thực</a:t>
                      </a:r>
                      <a:r>
                        <a:rPr lang="en-US" sz="2000" dirty="0">
                          <a:solidFill>
                            <a:srgbClr val="FF0000"/>
                          </a:solidFill>
                          <a:effectLst/>
                          <a:latin typeface="Times New Roman" pitchFamily="18" charset="0"/>
                          <a:cs typeface="Times New Roman" pitchFamily="18" charset="0"/>
                        </a:rPr>
                        <a:t> </a:t>
                      </a:r>
                      <a:r>
                        <a:rPr lang="en-US" sz="2000" dirty="0" err="1">
                          <a:solidFill>
                            <a:srgbClr val="FF0000"/>
                          </a:solidFill>
                          <a:effectLst/>
                          <a:latin typeface="Times New Roman" pitchFamily="18" charset="0"/>
                          <a:cs typeface="Times New Roman" pitchFamily="18" charset="0"/>
                        </a:rPr>
                        <a:t>tại</a:t>
                      </a:r>
                      <a:endParaRPr lang="en-US" sz="2000" dirty="0">
                        <a:solidFill>
                          <a:srgbClr val="FF0000"/>
                        </a:solidFill>
                        <a:effectLst/>
                        <a:latin typeface="Times New Roman" pitchFamily="18" charset="0"/>
                        <a:ea typeface="Calibri" panose="020F0502020204030204" pitchFamily="34" charset="0"/>
                        <a:cs typeface="Times New Roman" pitchFamily="18" charset="0"/>
                      </a:endParaRPr>
                    </a:p>
                  </a:txBody>
                  <a:tcPr marL="24976" marR="249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291993902"/>
                  </a:ext>
                </a:extLst>
              </a:tr>
              <a:tr h="613821">
                <a:tc>
                  <a:txBody>
                    <a:bodyPr/>
                    <a:lstStyle/>
                    <a:p>
                      <a:pPr algn="ctr"/>
                      <a:r>
                        <a:rPr lang="en-US" sz="2000" b="0" dirty="0" err="1">
                          <a:solidFill>
                            <a:srgbClr val="FF0000"/>
                          </a:solidFill>
                          <a:effectLst/>
                          <a:latin typeface="Times New Roman" pitchFamily="18" charset="0"/>
                          <a:cs typeface="Times New Roman" pitchFamily="18" charset="0"/>
                        </a:rPr>
                        <a:t>Lần</a:t>
                      </a:r>
                      <a:r>
                        <a:rPr lang="en-US" sz="2000" b="0" dirty="0">
                          <a:solidFill>
                            <a:srgbClr val="FF0000"/>
                          </a:solidFill>
                          <a:effectLst/>
                          <a:latin typeface="Times New Roman" pitchFamily="18" charset="0"/>
                          <a:cs typeface="Times New Roman" pitchFamily="18" charset="0"/>
                        </a:rPr>
                        <a:t> </a:t>
                      </a:r>
                      <a:r>
                        <a:rPr lang="en-US" sz="2000" b="0" dirty="0" err="1">
                          <a:solidFill>
                            <a:srgbClr val="FF0000"/>
                          </a:solidFill>
                          <a:effectLst/>
                          <a:latin typeface="Times New Roman" pitchFamily="18" charset="0"/>
                          <a:cs typeface="Times New Roman" pitchFamily="18" charset="0"/>
                        </a:rPr>
                        <a:t>thứ</a:t>
                      </a:r>
                      <a:r>
                        <a:rPr lang="en-US" sz="2000" b="0" dirty="0">
                          <a:solidFill>
                            <a:srgbClr val="FF0000"/>
                          </a:solidFill>
                          <a:effectLst/>
                          <a:latin typeface="Times New Roman" pitchFamily="18" charset="0"/>
                          <a:cs typeface="Times New Roman" pitchFamily="18" charset="0"/>
                        </a:rPr>
                        <a:t> </a:t>
                      </a:r>
                      <a:r>
                        <a:rPr lang="en-US" sz="2000" b="0" dirty="0" err="1">
                          <a:solidFill>
                            <a:srgbClr val="FF0000"/>
                          </a:solidFill>
                          <a:effectLst/>
                          <a:latin typeface="Times New Roman" pitchFamily="18" charset="0"/>
                          <a:cs typeface="Times New Roman" pitchFamily="18" charset="0"/>
                        </a:rPr>
                        <a:t>nhất</a:t>
                      </a:r>
                      <a:endParaRPr lang="en-US" sz="2000" b="0" dirty="0">
                        <a:solidFill>
                          <a:srgbClr val="FF0000"/>
                        </a:solidFill>
                        <a:effectLst/>
                        <a:latin typeface="Times New Roman" pitchFamily="18" charset="0"/>
                        <a:ea typeface="Calibri" panose="020F0502020204030204" pitchFamily="34" charset="0"/>
                        <a:cs typeface="Times New Roman" pitchFamily="18" charset="0"/>
                      </a:endParaRPr>
                    </a:p>
                  </a:txBody>
                  <a:tcPr marL="24976" marR="249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endParaRPr lang="en-US" sz="2000" dirty="0">
                        <a:effectLst/>
                        <a:latin typeface="Times New Roman" pitchFamily="18" charset="0"/>
                        <a:ea typeface="Calibri" panose="020F0502020204030204" pitchFamily="34" charset="0"/>
                        <a:cs typeface="Times New Roman" pitchFamily="18" charset="0"/>
                      </a:endParaRPr>
                    </a:p>
                  </a:txBody>
                  <a:tcPr marL="24976" marR="249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lang="en-US" sz="2000">
                        <a:effectLst/>
                        <a:latin typeface="Times New Roman" pitchFamily="18" charset="0"/>
                        <a:ea typeface="Calibri" panose="020F0502020204030204" pitchFamily="34" charset="0"/>
                        <a:cs typeface="Times New Roman" pitchFamily="18" charset="0"/>
                      </a:endParaRPr>
                    </a:p>
                  </a:txBody>
                  <a:tcPr marL="24976" marR="249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lang="en-US" sz="2000">
                        <a:effectLst/>
                        <a:latin typeface="Times New Roman" pitchFamily="18" charset="0"/>
                        <a:ea typeface="Calibri" panose="020F0502020204030204" pitchFamily="34" charset="0"/>
                        <a:cs typeface="Times New Roman" pitchFamily="18" charset="0"/>
                      </a:endParaRPr>
                    </a:p>
                  </a:txBody>
                  <a:tcPr marL="24976" marR="249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1504014"/>
                  </a:ext>
                </a:extLst>
              </a:tr>
              <a:tr h="613821">
                <a:tc>
                  <a:txBody>
                    <a:bodyPr/>
                    <a:lstStyle/>
                    <a:p>
                      <a:pPr algn="ctr"/>
                      <a:r>
                        <a:rPr lang="en-US" sz="2000" b="0" dirty="0" err="1">
                          <a:solidFill>
                            <a:srgbClr val="FF0000"/>
                          </a:solidFill>
                          <a:effectLst/>
                          <a:latin typeface="Times New Roman" pitchFamily="18" charset="0"/>
                          <a:cs typeface="Times New Roman" pitchFamily="18" charset="0"/>
                        </a:rPr>
                        <a:t>Lần</a:t>
                      </a:r>
                      <a:r>
                        <a:rPr lang="en-US" sz="2000" b="0" dirty="0">
                          <a:solidFill>
                            <a:srgbClr val="FF0000"/>
                          </a:solidFill>
                          <a:effectLst/>
                          <a:latin typeface="Times New Roman" pitchFamily="18" charset="0"/>
                          <a:cs typeface="Times New Roman" pitchFamily="18" charset="0"/>
                        </a:rPr>
                        <a:t> </a:t>
                      </a:r>
                      <a:r>
                        <a:rPr lang="en-US" sz="2000" b="0" dirty="0" err="1">
                          <a:solidFill>
                            <a:srgbClr val="FF0000"/>
                          </a:solidFill>
                          <a:effectLst/>
                          <a:latin typeface="Times New Roman" pitchFamily="18" charset="0"/>
                          <a:cs typeface="Times New Roman" pitchFamily="18" charset="0"/>
                        </a:rPr>
                        <a:t>thứ</a:t>
                      </a:r>
                      <a:r>
                        <a:rPr lang="en-US" sz="2000" b="0" dirty="0">
                          <a:solidFill>
                            <a:srgbClr val="FF0000"/>
                          </a:solidFill>
                          <a:effectLst/>
                          <a:latin typeface="Times New Roman" pitchFamily="18" charset="0"/>
                          <a:cs typeface="Times New Roman" pitchFamily="18" charset="0"/>
                        </a:rPr>
                        <a:t> </a:t>
                      </a:r>
                      <a:r>
                        <a:rPr lang="en-US" sz="2000" b="0" dirty="0" err="1">
                          <a:solidFill>
                            <a:srgbClr val="FF0000"/>
                          </a:solidFill>
                          <a:effectLst/>
                          <a:latin typeface="Times New Roman" pitchFamily="18" charset="0"/>
                          <a:cs typeface="Times New Roman" pitchFamily="18" charset="0"/>
                        </a:rPr>
                        <a:t>hai</a:t>
                      </a:r>
                      <a:endParaRPr lang="en-US" sz="2000" b="0" dirty="0">
                        <a:solidFill>
                          <a:srgbClr val="FF0000"/>
                        </a:solidFill>
                        <a:effectLst/>
                        <a:latin typeface="Times New Roman" pitchFamily="18" charset="0"/>
                        <a:ea typeface="Calibri" panose="020F0502020204030204" pitchFamily="34" charset="0"/>
                        <a:cs typeface="Times New Roman" pitchFamily="18" charset="0"/>
                      </a:endParaRPr>
                    </a:p>
                  </a:txBody>
                  <a:tcPr marL="24976" marR="249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endParaRPr lang="en-US" sz="2000" dirty="0">
                        <a:effectLst/>
                        <a:latin typeface="Times New Roman" pitchFamily="18" charset="0"/>
                        <a:ea typeface="Calibri" panose="020F0502020204030204" pitchFamily="34" charset="0"/>
                        <a:cs typeface="Times New Roman" pitchFamily="18" charset="0"/>
                      </a:endParaRPr>
                    </a:p>
                  </a:txBody>
                  <a:tcPr marL="24976" marR="249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000" dirty="0">
                        <a:effectLst/>
                        <a:latin typeface="Times New Roman" pitchFamily="18" charset="0"/>
                        <a:ea typeface="Calibri" panose="020F0502020204030204" pitchFamily="34" charset="0"/>
                        <a:cs typeface="Times New Roman" pitchFamily="18" charset="0"/>
                      </a:endParaRPr>
                    </a:p>
                  </a:txBody>
                  <a:tcPr marL="24976" marR="249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000">
                        <a:effectLst/>
                        <a:latin typeface="Times New Roman" pitchFamily="18" charset="0"/>
                        <a:ea typeface="Calibri" panose="020F0502020204030204" pitchFamily="34" charset="0"/>
                        <a:cs typeface="Times New Roman" pitchFamily="18" charset="0"/>
                      </a:endParaRPr>
                    </a:p>
                  </a:txBody>
                  <a:tcPr marL="24976" marR="249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08841409"/>
                  </a:ext>
                </a:extLst>
              </a:tr>
              <a:tr h="652974">
                <a:tc>
                  <a:txBody>
                    <a:bodyPr/>
                    <a:lstStyle/>
                    <a:p>
                      <a:pPr algn="ctr"/>
                      <a:r>
                        <a:rPr lang="en-US" sz="2000" b="0" dirty="0" err="1">
                          <a:solidFill>
                            <a:srgbClr val="FF0000"/>
                          </a:solidFill>
                          <a:effectLst/>
                          <a:latin typeface="Times New Roman" pitchFamily="18" charset="0"/>
                          <a:cs typeface="Times New Roman" pitchFamily="18" charset="0"/>
                        </a:rPr>
                        <a:t>Lần</a:t>
                      </a:r>
                      <a:r>
                        <a:rPr lang="en-US" sz="2000" b="0" dirty="0">
                          <a:solidFill>
                            <a:srgbClr val="FF0000"/>
                          </a:solidFill>
                          <a:effectLst/>
                          <a:latin typeface="Times New Roman" pitchFamily="18" charset="0"/>
                          <a:cs typeface="Times New Roman" pitchFamily="18" charset="0"/>
                        </a:rPr>
                        <a:t> </a:t>
                      </a:r>
                      <a:r>
                        <a:rPr lang="en-US" sz="2000" b="0" dirty="0" err="1">
                          <a:solidFill>
                            <a:srgbClr val="FF0000"/>
                          </a:solidFill>
                          <a:effectLst/>
                          <a:latin typeface="Times New Roman" pitchFamily="18" charset="0"/>
                          <a:cs typeface="Times New Roman" pitchFamily="18" charset="0"/>
                        </a:rPr>
                        <a:t>thứ</a:t>
                      </a:r>
                      <a:r>
                        <a:rPr lang="en-US" sz="2000" b="0" dirty="0">
                          <a:solidFill>
                            <a:srgbClr val="FF0000"/>
                          </a:solidFill>
                          <a:effectLst/>
                          <a:latin typeface="Times New Roman" pitchFamily="18" charset="0"/>
                          <a:cs typeface="Times New Roman" pitchFamily="18" charset="0"/>
                        </a:rPr>
                        <a:t> </a:t>
                      </a:r>
                      <a:r>
                        <a:rPr lang="en-US" sz="2000" b="0" dirty="0" err="1">
                          <a:solidFill>
                            <a:srgbClr val="FF0000"/>
                          </a:solidFill>
                          <a:effectLst/>
                          <a:latin typeface="Times New Roman" pitchFamily="18" charset="0"/>
                          <a:cs typeface="Times New Roman" pitchFamily="18" charset="0"/>
                        </a:rPr>
                        <a:t>ba</a:t>
                      </a:r>
                      <a:endParaRPr lang="en-US" sz="2000" b="0" dirty="0">
                        <a:solidFill>
                          <a:srgbClr val="FF0000"/>
                        </a:solidFill>
                        <a:effectLst/>
                        <a:latin typeface="Times New Roman" pitchFamily="18" charset="0"/>
                        <a:ea typeface="Calibri" panose="020F0502020204030204" pitchFamily="34" charset="0"/>
                        <a:cs typeface="Times New Roman" pitchFamily="18" charset="0"/>
                      </a:endParaRPr>
                    </a:p>
                  </a:txBody>
                  <a:tcPr marL="24976" marR="249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endParaRPr lang="en-US" sz="2000" dirty="0">
                        <a:effectLst/>
                        <a:latin typeface="Times New Roman" pitchFamily="18" charset="0"/>
                        <a:ea typeface="Calibri" panose="020F0502020204030204" pitchFamily="34" charset="0"/>
                        <a:cs typeface="Times New Roman" pitchFamily="18" charset="0"/>
                      </a:endParaRPr>
                    </a:p>
                  </a:txBody>
                  <a:tcPr marL="24976" marR="249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tabLst>
                          <a:tab pos="90170" algn="l"/>
                          <a:tab pos="180340" algn="l"/>
                        </a:tabLst>
                      </a:pPr>
                      <a:endParaRPr lang="en-US" sz="2000">
                        <a:effectLst/>
                        <a:latin typeface="Times New Roman" pitchFamily="18" charset="0"/>
                        <a:ea typeface="Calibri" panose="020F0502020204030204" pitchFamily="34" charset="0"/>
                        <a:cs typeface="Times New Roman" pitchFamily="18" charset="0"/>
                      </a:endParaRPr>
                    </a:p>
                  </a:txBody>
                  <a:tcPr marL="24976" marR="249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tabLst>
                          <a:tab pos="90170" algn="l"/>
                          <a:tab pos="180340" algn="l"/>
                        </a:tabLst>
                      </a:pPr>
                      <a:endParaRPr lang="en-US" sz="2000" dirty="0">
                        <a:effectLst/>
                        <a:latin typeface="Times New Roman" pitchFamily="18" charset="0"/>
                        <a:ea typeface="Calibri" panose="020F0502020204030204" pitchFamily="34" charset="0"/>
                        <a:cs typeface="Times New Roman" pitchFamily="18" charset="0"/>
                      </a:endParaRPr>
                    </a:p>
                  </a:txBody>
                  <a:tcPr marL="24976" marR="249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95020926"/>
                  </a:ext>
                </a:extLst>
              </a:tr>
              <a:tr h="646353">
                <a:tc>
                  <a:txBody>
                    <a:bodyPr/>
                    <a:lstStyle/>
                    <a:p>
                      <a:pPr algn="ctr"/>
                      <a:r>
                        <a:rPr lang="en-US" sz="2000" b="0" dirty="0" err="1">
                          <a:solidFill>
                            <a:srgbClr val="FF0000"/>
                          </a:solidFill>
                          <a:effectLst/>
                          <a:latin typeface="Times New Roman" pitchFamily="18" charset="0"/>
                          <a:cs typeface="Times New Roman" pitchFamily="18" charset="0"/>
                        </a:rPr>
                        <a:t>Lần</a:t>
                      </a:r>
                      <a:r>
                        <a:rPr lang="en-US" sz="2000" b="0" dirty="0">
                          <a:solidFill>
                            <a:srgbClr val="FF0000"/>
                          </a:solidFill>
                          <a:effectLst/>
                          <a:latin typeface="Times New Roman" pitchFamily="18" charset="0"/>
                          <a:cs typeface="Times New Roman" pitchFamily="18" charset="0"/>
                        </a:rPr>
                        <a:t> </a:t>
                      </a:r>
                      <a:r>
                        <a:rPr lang="en-US" sz="2000" b="0" dirty="0" err="1">
                          <a:solidFill>
                            <a:srgbClr val="FF0000"/>
                          </a:solidFill>
                          <a:effectLst/>
                          <a:latin typeface="Times New Roman" pitchFamily="18" charset="0"/>
                          <a:cs typeface="Times New Roman" pitchFamily="18" charset="0"/>
                        </a:rPr>
                        <a:t>thứ</a:t>
                      </a:r>
                      <a:r>
                        <a:rPr lang="en-US" sz="2000" b="0" dirty="0">
                          <a:solidFill>
                            <a:srgbClr val="FF0000"/>
                          </a:solidFill>
                          <a:effectLst/>
                          <a:latin typeface="Times New Roman" pitchFamily="18" charset="0"/>
                          <a:cs typeface="Times New Roman" pitchFamily="18" charset="0"/>
                        </a:rPr>
                        <a:t> </a:t>
                      </a:r>
                      <a:r>
                        <a:rPr lang="en-US" sz="2000" b="0" dirty="0" err="1">
                          <a:solidFill>
                            <a:srgbClr val="FF0000"/>
                          </a:solidFill>
                          <a:effectLst/>
                          <a:latin typeface="Times New Roman" pitchFamily="18" charset="0"/>
                          <a:cs typeface="Times New Roman" pitchFamily="18" charset="0"/>
                        </a:rPr>
                        <a:t>tư</a:t>
                      </a:r>
                      <a:endParaRPr lang="en-US" sz="2000" b="0" dirty="0">
                        <a:solidFill>
                          <a:srgbClr val="FF0000"/>
                        </a:solidFill>
                        <a:effectLst/>
                        <a:latin typeface="Times New Roman" pitchFamily="18" charset="0"/>
                        <a:ea typeface="Calibri" panose="020F0502020204030204" pitchFamily="34" charset="0"/>
                        <a:cs typeface="Times New Roman" pitchFamily="18" charset="0"/>
                      </a:endParaRPr>
                    </a:p>
                  </a:txBody>
                  <a:tcPr marL="24976" marR="249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endParaRPr lang="en-US" sz="2000">
                        <a:effectLst/>
                        <a:latin typeface="Times New Roman" pitchFamily="18" charset="0"/>
                        <a:ea typeface="Calibri" panose="020F0502020204030204" pitchFamily="34" charset="0"/>
                        <a:cs typeface="Times New Roman" pitchFamily="18" charset="0"/>
                      </a:endParaRPr>
                    </a:p>
                  </a:txBody>
                  <a:tcPr marL="24976" marR="249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000" dirty="0">
                        <a:effectLst/>
                        <a:latin typeface="Times New Roman" pitchFamily="18" charset="0"/>
                        <a:ea typeface="Calibri" panose="020F0502020204030204" pitchFamily="34" charset="0"/>
                        <a:cs typeface="Times New Roman" pitchFamily="18" charset="0"/>
                      </a:endParaRPr>
                    </a:p>
                  </a:txBody>
                  <a:tcPr marL="24976" marR="249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000" dirty="0">
                        <a:effectLst/>
                        <a:latin typeface="Times New Roman" pitchFamily="18" charset="0"/>
                        <a:ea typeface="Calibri" panose="020F0502020204030204" pitchFamily="34" charset="0"/>
                        <a:cs typeface="Times New Roman" pitchFamily="18" charset="0"/>
                      </a:endParaRPr>
                    </a:p>
                  </a:txBody>
                  <a:tcPr marL="24976" marR="249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14676719"/>
                  </a:ext>
                </a:extLst>
              </a:tr>
              <a:tr h="761632">
                <a:tc>
                  <a:txBody>
                    <a:bodyPr/>
                    <a:lstStyle/>
                    <a:p>
                      <a:pPr algn="ctr"/>
                      <a:r>
                        <a:rPr lang="en-US" sz="2000" b="0" dirty="0" err="1">
                          <a:solidFill>
                            <a:srgbClr val="FF0000"/>
                          </a:solidFill>
                          <a:effectLst/>
                          <a:latin typeface="Times New Roman" pitchFamily="18" charset="0"/>
                          <a:cs typeface="Times New Roman" pitchFamily="18" charset="0"/>
                        </a:rPr>
                        <a:t>Lần</a:t>
                      </a:r>
                      <a:r>
                        <a:rPr lang="en-US" sz="2000" b="0" dirty="0">
                          <a:solidFill>
                            <a:srgbClr val="FF0000"/>
                          </a:solidFill>
                          <a:effectLst/>
                          <a:latin typeface="Times New Roman" pitchFamily="18" charset="0"/>
                          <a:cs typeface="Times New Roman" pitchFamily="18" charset="0"/>
                        </a:rPr>
                        <a:t> </a:t>
                      </a:r>
                      <a:r>
                        <a:rPr lang="en-US" sz="2000" b="0" dirty="0" err="1">
                          <a:solidFill>
                            <a:srgbClr val="FF0000"/>
                          </a:solidFill>
                          <a:effectLst/>
                          <a:latin typeface="Times New Roman" pitchFamily="18" charset="0"/>
                          <a:cs typeface="Times New Roman" pitchFamily="18" charset="0"/>
                        </a:rPr>
                        <a:t>thứ</a:t>
                      </a:r>
                      <a:r>
                        <a:rPr lang="en-US" sz="2000" b="0" dirty="0">
                          <a:solidFill>
                            <a:srgbClr val="FF0000"/>
                          </a:solidFill>
                          <a:effectLst/>
                          <a:latin typeface="Times New Roman" pitchFamily="18" charset="0"/>
                          <a:cs typeface="Times New Roman" pitchFamily="18" charset="0"/>
                        </a:rPr>
                        <a:t> </a:t>
                      </a:r>
                      <a:r>
                        <a:rPr lang="en-US" sz="2000" b="0" dirty="0" err="1">
                          <a:solidFill>
                            <a:srgbClr val="FF0000"/>
                          </a:solidFill>
                          <a:effectLst/>
                          <a:latin typeface="Times New Roman" pitchFamily="18" charset="0"/>
                          <a:cs typeface="Times New Roman" pitchFamily="18" charset="0"/>
                        </a:rPr>
                        <a:t>năm</a:t>
                      </a:r>
                      <a:endParaRPr lang="en-US" sz="2000" b="0" dirty="0">
                        <a:solidFill>
                          <a:srgbClr val="FF0000"/>
                        </a:solidFill>
                        <a:effectLst/>
                        <a:latin typeface="Times New Roman" pitchFamily="18" charset="0"/>
                        <a:ea typeface="Calibri" panose="020F0502020204030204" pitchFamily="34" charset="0"/>
                        <a:cs typeface="Times New Roman" pitchFamily="18" charset="0"/>
                      </a:endParaRPr>
                    </a:p>
                  </a:txBody>
                  <a:tcPr marL="24976" marR="249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endParaRPr lang="en-US" sz="2000">
                        <a:effectLst/>
                        <a:latin typeface="Times New Roman" pitchFamily="18" charset="0"/>
                        <a:ea typeface="Calibri" panose="020F0502020204030204" pitchFamily="34" charset="0"/>
                        <a:cs typeface="Times New Roman" pitchFamily="18" charset="0"/>
                      </a:endParaRPr>
                    </a:p>
                  </a:txBody>
                  <a:tcPr marL="24976" marR="249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tabLst>
                          <a:tab pos="90170" algn="l"/>
                          <a:tab pos="180340" algn="l"/>
                        </a:tabLst>
                      </a:pPr>
                      <a:endParaRPr lang="en-US" sz="2000" dirty="0">
                        <a:effectLst/>
                        <a:latin typeface="Times New Roman" pitchFamily="18" charset="0"/>
                        <a:ea typeface="Calibri" panose="020F0502020204030204" pitchFamily="34" charset="0"/>
                        <a:cs typeface="Times New Roman" pitchFamily="18" charset="0"/>
                      </a:endParaRPr>
                    </a:p>
                  </a:txBody>
                  <a:tcPr marL="24976" marR="249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tabLst>
                          <a:tab pos="90170" algn="l"/>
                          <a:tab pos="180340" algn="l"/>
                        </a:tabLst>
                      </a:pPr>
                      <a:endParaRPr lang="en-US" sz="2000" dirty="0">
                        <a:effectLst/>
                        <a:latin typeface="Times New Roman" pitchFamily="18" charset="0"/>
                        <a:ea typeface="Calibri" panose="020F0502020204030204" pitchFamily="34" charset="0"/>
                        <a:cs typeface="Times New Roman" pitchFamily="18" charset="0"/>
                      </a:endParaRPr>
                    </a:p>
                  </a:txBody>
                  <a:tcPr marL="24976" marR="249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67956594"/>
                  </a:ext>
                </a:extLst>
              </a:tr>
            </a:tbl>
          </a:graphicData>
        </a:graphic>
      </p:graphicFrame>
    </p:spTree>
    <p:extLst>
      <p:ext uri="{BB962C8B-B14F-4D97-AF65-F5344CB8AC3E}">
        <p14:creationId xmlns:p14="http://schemas.microsoft.com/office/powerpoint/2010/main" val="13895234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47E707-C4A7-408E-A3F2-2E95E82709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4181" y="2115879"/>
            <a:ext cx="3249994" cy="4866743"/>
          </a:xfrm>
          <a:prstGeom prst="rect">
            <a:avLst/>
          </a:prstGeom>
        </p:spPr>
      </p:pic>
      <p:sp>
        <p:nvSpPr>
          <p:cNvPr id="4" name="Speech Bubble: Oval 3">
            <a:extLst>
              <a:ext uri="{FF2B5EF4-FFF2-40B4-BE49-F238E27FC236}">
                <a16:creationId xmlns:a16="http://schemas.microsoft.com/office/drawing/2014/main" id="{DDF442AF-2076-48B2-9E06-F3F78D2384CC}"/>
              </a:ext>
            </a:extLst>
          </p:cNvPr>
          <p:cNvSpPr/>
          <p:nvPr/>
        </p:nvSpPr>
        <p:spPr>
          <a:xfrm flipH="1">
            <a:off x="1608360" y="1065053"/>
            <a:ext cx="6379533" cy="3880884"/>
          </a:xfrm>
          <a:prstGeom prst="wedgeEllipseCallout">
            <a:avLst>
              <a:gd name="adj1" fmla="val -63500"/>
              <a:gd name="adj2" fmla="val 48253"/>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err="1">
                <a:solidFill>
                  <a:srgbClr val="FF0000"/>
                </a:solidFill>
                <a:latin typeface="Times New Roman" pitchFamily="18" charset="0"/>
                <a:cs typeface="Times New Roman" pitchFamily="18" charset="0"/>
              </a:rPr>
              <a:t>Tìm</a:t>
            </a:r>
            <a:r>
              <a:rPr lang="en-US" sz="7200" dirty="0">
                <a:solidFill>
                  <a:srgbClr val="FF0000"/>
                </a:solidFill>
                <a:latin typeface="Times New Roman" pitchFamily="18" charset="0"/>
                <a:cs typeface="Times New Roman" pitchFamily="18" charset="0"/>
              </a:rPr>
              <a:t> </a:t>
            </a:r>
            <a:r>
              <a:rPr lang="en-US" sz="7200" dirty="0" err="1">
                <a:solidFill>
                  <a:srgbClr val="FF0000"/>
                </a:solidFill>
                <a:latin typeface="Times New Roman" pitchFamily="18" charset="0"/>
                <a:cs typeface="Times New Roman" pitchFamily="18" charset="0"/>
              </a:rPr>
              <a:t>hiểu</a:t>
            </a:r>
            <a:r>
              <a:rPr lang="en-US" sz="7200" dirty="0">
                <a:solidFill>
                  <a:srgbClr val="FF0000"/>
                </a:solidFill>
                <a:latin typeface="Times New Roman" pitchFamily="18" charset="0"/>
                <a:cs typeface="Times New Roman" pitchFamily="18" charset="0"/>
              </a:rPr>
              <a:t> tri </a:t>
            </a:r>
            <a:r>
              <a:rPr lang="en-US" sz="7200" err="1">
                <a:solidFill>
                  <a:srgbClr val="FF0000"/>
                </a:solidFill>
                <a:latin typeface="Times New Roman" pitchFamily="18" charset="0"/>
                <a:cs typeface="Times New Roman" pitchFamily="18" charset="0"/>
              </a:rPr>
              <a:t>thức</a:t>
            </a:r>
            <a:r>
              <a:rPr lang="en-US" sz="7200">
                <a:solidFill>
                  <a:srgbClr val="FF0000"/>
                </a:solidFill>
                <a:latin typeface="Times New Roman" pitchFamily="18" charset="0"/>
                <a:cs typeface="Times New Roman" pitchFamily="18" charset="0"/>
              </a:rPr>
              <a:t> Ngữ </a:t>
            </a:r>
            <a:r>
              <a:rPr lang="en-US" sz="7200" dirty="0" err="1">
                <a:solidFill>
                  <a:srgbClr val="FF0000"/>
                </a:solidFill>
                <a:latin typeface="Times New Roman" pitchFamily="18" charset="0"/>
                <a:cs typeface="Times New Roman" pitchFamily="18" charset="0"/>
              </a:rPr>
              <a:t>văn</a:t>
            </a:r>
            <a:endParaRPr lang="en-US" sz="7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788448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E2A84A1-12A8-426F-84D8-736B063C4CFE}"/>
              </a:ext>
            </a:extLst>
          </p:cNvPr>
          <p:cNvGraphicFramePr>
            <a:graphicFrameLocks noGrp="1"/>
          </p:cNvGraphicFramePr>
          <p:nvPr>
            <p:extLst>
              <p:ext uri="{D42A27DB-BD31-4B8C-83A1-F6EECF244321}">
                <p14:modId xmlns:p14="http://schemas.microsoft.com/office/powerpoint/2010/main" val="3998461265"/>
              </p:ext>
            </p:extLst>
          </p:nvPr>
        </p:nvGraphicFramePr>
        <p:xfrm>
          <a:off x="0" y="0"/>
          <a:ext cx="12192000" cy="6858001"/>
        </p:xfrm>
        <a:graphic>
          <a:graphicData uri="http://schemas.openxmlformats.org/drawingml/2006/table">
            <a:tbl>
              <a:tblPr firstRow="1" firstCol="1" bandRow="1">
                <a:tableStyleId>{5C22544A-7EE6-4342-B048-85BDC9FD1C3A}</a:tableStyleId>
              </a:tblPr>
              <a:tblGrid>
                <a:gridCol w="2030818">
                  <a:extLst>
                    <a:ext uri="{9D8B030D-6E8A-4147-A177-3AD203B41FA5}">
                      <a16:colId xmlns:a16="http://schemas.microsoft.com/office/drawing/2014/main" val="2635156701"/>
                    </a:ext>
                  </a:extLst>
                </a:gridCol>
                <a:gridCol w="3657600">
                  <a:extLst>
                    <a:ext uri="{9D8B030D-6E8A-4147-A177-3AD203B41FA5}">
                      <a16:colId xmlns:a16="http://schemas.microsoft.com/office/drawing/2014/main" val="2128501109"/>
                    </a:ext>
                  </a:extLst>
                </a:gridCol>
                <a:gridCol w="3338623">
                  <a:extLst>
                    <a:ext uri="{9D8B030D-6E8A-4147-A177-3AD203B41FA5}">
                      <a16:colId xmlns:a16="http://schemas.microsoft.com/office/drawing/2014/main" val="1296061708"/>
                    </a:ext>
                  </a:extLst>
                </a:gridCol>
                <a:gridCol w="3164959">
                  <a:extLst>
                    <a:ext uri="{9D8B030D-6E8A-4147-A177-3AD203B41FA5}">
                      <a16:colId xmlns:a16="http://schemas.microsoft.com/office/drawing/2014/main" val="2914668348"/>
                    </a:ext>
                  </a:extLst>
                </a:gridCol>
              </a:tblGrid>
              <a:tr h="781352">
                <a:tc>
                  <a:txBody>
                    <a:bodyPr/>
                    <a:lstStyle/>
                    <a:p>
                      <a:pPr algn="ctr"/>
                      <a:r>
                        <a:rPr lang="en-US" sz="2400" b="0" dirty="0" err="1">
                          <a:solidFill>
                            <a:srgbClr val="FF0000"/>
                          </a:solidFill>
                          <a:effectLst/>
                          <a:latin typeface="Times New Roman" pitchFamily="18" charset="0"/>
                          <a:cs typeface="Times New Roman" pitchFamily="18" charset="0"/>
                        </a:rPr>
                        <a:t>Lần</a:t>
                      </a:r>
                      <a:r>
                        <a:rPr lang="en-US" sz="2400" b="0" dirty="0">
                          <a:solidFill>
                            <a:srgbClr val="FF0000"/>
                          </a:solidFill>
                          <a:effectLst/>
                          <a:latin typeface="Times New Roman" pitchFamily="18" charset="0"/>
                          <a:cs typeface="Times New Roman" pitchFamily="18" charset="0"/>
                        </a:rPr>
                        <a:t> </a:t>
                      </a:r>
                      <a:r>
                        <a:rPr lang="en-US" sz="2400" b="0" dirty="0" err="1">
                          <a:solidFill>
                            <a:srgbClr val="FF0000"/>
                          </a:solidFill>
                          <a:effectLst/>
                          <a:latin typeface="Times New Roman" pitchFamily="18" charset="0"/>
                          <a:cs typeface="Times New Roman" pitchFamily="18" charset="0"/>
                        </a:rPr>
                        <a:t>quẹt</a:t>
                      </a:r>
                      <a:r>
                        <a:rPr lang="en-US" sz="2400" b="0" dirty="0">
                          <a:solidFill>
                            <a:srgbClr val="FF0000"/>
                          </a:solidFill>
                          <a:effectLst/>
                          <a:latin typeface="Times New Roman" pitchFamily="18" charset="0"/>
                          <a:cs typeface="Times New Roman" pitchFamily="18" charset="0"/>
                        </a:rPr>
                        <a:t> </a:t>
                      </a:r>
                      <a:r>
                        <a:rPr lang="en-US" sz="2400" b="0" dirty="0" err="1">
                          <a:solidFill>
                            <a:srgbClr val="FF0000"/>
                          </a:solidFill>
                          <a:effectLst/>
                          <a:latin typeface="Times New Roman" pitchFamily="18" charset="0"/>
                          <a:cs typeface="Times New Roman" pitchFamily="18" charset="0"/>
                        </a:rPr>
                        <a:t>diêm</a:t>
                      </a:r>
                      <a:endParaRPr lang="en-US" sz="2400" b="0" dirty="0">
                        <a:solidFill>
                          <a:srgbClr val="FF0000"/>
                        </a:solidFill>
                        <a:effectLst/>
                        <a:latin typeface="Times New Roman" pitchFamily="18" charset="0"/>
                        <a:ea typeface="Calibri" panose="020F0502020204030204" pitchFamily="34" charset="0"/>
                        <a:cs typeface="Times New Roman" pitchFamily="18" charset="0"/>
                      </a:endParaRPr>
                    </a:p>
                  </a:txBody>
                  <a:tcPr marL="24976" marR="249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a:solidFill>
                            <a:srgbClr val="FF0000"/>
                          </a:solidFill>
                          <a:effectLst/>
                          <a:latin typeface="Times New Roman" pitchFamily="18" charset="0"/>
                          <a:cs typeface="Times New Roman" pitchFamily="18" charset="0"/>
                        </a:rPr>
                        <a:t>Hình ảnh mộng tưởng</a:t>
                      </a:r>
                      <a:endParaRPr lang="en-US" sz="2400">
                        <a:solidFill>
                          <a:srgbClr val="FF0000"/>
                        </a:solidFill>
                        <a:effectLst/>
                        <a:latin typeface="Times New Roman" pitchFamily="18" charset="0"/>
                        <a:ea typeface="Calibri" panose="020F0502020204030204" pitchFamily="34" charset="0"/>
                        <a:cs typeface="Times New Roman" pitchFamily="18" charset="0"/>
                      </a:endParaRPr>
                    </a:p>
                  </a:txBody>
                  <a:tcPr marL="24976" marR="249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dirty="0" err="1">
                          <a:solidFill>
                            <a:srgbClr val="FF0000"/>
                          </a:solidFill>
                          <a:effectLst/>
                          <a:latin typeface="Times New Roman" pitchFamily="18" charset="0"/>
                          <a:cs typeface="Times New Roman" pitchFamily="18" charset="0"/>
                        </a:rPr>
                        <a:t>Nguyên</a:t>
                      </a:r>
                      <a:r>
                        <a:rPr lang="en-US" sz="2400" dirty="0">
                          <a:solidFill>
                            <a:srgbClr val="FF0000"/>
                          </a:solidFill>
                          <a:effectLst/>
                          <a:latin typeface="Times New Roman" pitchFamily="18" charset="0"/>
                          <a:cs typeface="Times New Roman" pitchFamily="18" charset="0"/>
                        </a:rPr>
                        <a:t> </a:t>
                      </a:r>
                      <a:r>
                        <a:rPr lang="en-US" sz="2400" dirty="0" err="1">
                          <a:solidFill>
                            <a:srgbClr val="FF0000"/>
                          </a:solidFill>
                          <a:effectLst/>
                          <a:latin typeface="Times New Roman" pitchFamily="18" charset="0"/>
                          <a:cs typeface="Times New Roman" pitchFamily="18" charset="0"/>
                        </a:rPr>
                        <a:t>nhân</a:t>
                      </a:r>
                      <a:endParaRPr lang="en-US" sz="2400" dirty="0">
                        <a:solidFill>
                          <a:srgbClr val="FF0000"/>
                        </a:solidFill>
                        <a:effectLst/>
                        <a:latin typeface="Times New Roman" pitchFamily="18" charset="0"/>
                        <a:ea typeface="Calibri" panose="020F0502020204030204" pitchFamily="34" charset="0"/>
                        <a:cs typeface="Times New Roman" pitchFamily="18" charset="0"/>
                      </a:endParaRPr>
                    </a:p>
                  </a:txBody>
                  <a:tcPr marL="24976" marR="249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dirty="0" err="1">
                          <a:solidFill>
                            <a:srgbClr val="FF0000"/>
                          </a:solidFill>
                          <a:effectLst/>
                          <a:latin typeface="Times New Roman" pitchFamily="18" charset="0"/>
                          <a:cs typeface="Times New Roman" pitchFamily="18" charset="0"/>
                        </a:rPr>
                        <a:t>Thực</a:t>
                      </a:r>
                      <a:r>
                        <a:rPr lang="en-US" sz="2400" dirty="0">
                          <a:solidFill>
                            <a:srgbClr val="FF0000"/>
                          </a:solidFill>
                          <a:effectLst/>
                          <a:latin typeface="Times New Roman" pitchFamily="18" charset="0"/>
                          <a:cs typeface="Times New Roman" pitchFamily="18" charset="0"/>
                        </a:rPr>
                        <a:t> </a:t>
                      </a:r>
                      <a:r>
                        <a:rPr lang="en-US" sz="2400" dirty="0" err="1">
                          <a:solidFill>
                            <a:srgbClr val="FF0000"/>
                          </a:solidFill>
                          <a:effectLst/>
                          <a:latin typeface="Times New Roman" pitchFamily="18" charset="0"/>
                          <a:cs typeface="Times New Roman" pitchFamily="18" charset="0"/>
                        </a:rPr>
                        <a:t>tại</a:t>
                      </a:r>
                      <a:endParaRPr lang="en-US" sz="2400" dirty="0">
                        <a:solidFill>
                          <a:srgbClr val="FF0000"/>
                        </a:solidFill>
                        <a:effectLst/>
                        <a:latin typeface="Times New Roman" pitchFamily="18" charset="0"/>
                        <a:ea typeface="Calibri" panose="020F0502020204030204" pitchFamily="34" charset="0"/>
                        <a:cs typeface="Times New Roman" pitchFamily="18" charset="0"/>
                      </a:endParaRPr>
                    </a:p>
                  </a:txBody>
                  <a:tcPr marL="24976" marR="249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291993902"/>
                  </a:ext>
                </a:extLst>
              </a:tr>
              <a:tr h="1128035">
                <a:tc>
                  <a:txBody>
                    <a:bodyPr/>
                    <a:lstStyle/>
                    <a:p>
                      <a:pPr algn="ctr"/>
                      <a:r>
                        <a:rPr lang="en-US" sz="2400" b="0" dirty="0" err="1">
                          <a:solidFill>
                            <a:srgbClr val="FF0000"/>
                          </a:solidFill>
                          <a:effectLst/>
                          <a:latin typeface="Times New Roman" pitchFamily="18" charset="0"/>
                          <a:cs typeface="Times New Roman" pitchFamily="18" charset="0"/>
                        </a:rPr>
                        <a:t>Lần</a:t>
                      </a:r>
                      <a:r>
                        <a:rPr lang="en-US" sz="2400" b="0" dirty="0">
                          <a:solidFill>
                            <a:srgbClr val="FF0000"/>
                          </a:solidFill>
                          <a:effectLst/>
                          <a:latin typeface="Times New Roman" pitchFamily="18" charset="0"/>
                          <a:cs typeface="Times New Roman" pitchFamily="18" charset="0"/>
                        </a:rPr>
                        <a:t> </a:t>
                      </a:r>
                      <a:r>
                        <a:rPr lang="en-US" sz="2400" b="0" dirty="0" err="1">
                          <a:solidFill>
                            <a:srgbClr val="FF0000"/>
                          </a:solidFill>
                          <a:effectLst/>
                          <a:latin typeface="Times New Roman" pitchFamily="18" charset="0"/>
                          <a:cs typeface="Times New Roman" pitchFamily="18" charset="0"/>
                        </a:rPr>
                        <a:t>thứ</a:t>
                      </a:r>
                      <a:r>
                        <a:rPr lang="en-US" sz="2400" b="0" dirty="0">
                          <a:solidFill>
                            <a:srgbClr val="FF0000"/>
                          </a:solidFill>
                          <a:effectLst/>
                          <a:latin typeface="Times New Roman" pitchFamily="18" charset="0"/>
                          <a:cs typeface="Times New Roman" pitchFamily="18" charset="0"/>
                        </a:rPr>
                        <a:t> </a:t>
                      </a:r>
                      <a:r>
                        <a:rPr lang="en-US" sz="2400" b="0" dirty="0" err="1">
                          <a:solidFill>
                            <a:srgbClr val="FF0000"/>
                          </a:solidFill>
                          <a:effectLst/>
                          <a:latin typeface="Times New Roman" pitchFamily="18" charset="0"/>
                          <a:cs typeface="Times New Roman" pitchFamily="18" charset="0"/>
                        </a:rPr>
                        <a:t>nhất</a:t>
                      </a:r>
                      <a:endParaRPr lang="en-US" sz="2400" b="0" dirty="0">
                        <a:solidFill>
                          <a:srgbClr val="FF0000"/>
                        </a:solidFill>
                        <a:effectLst/>
                        <a:latin typeface="Times New Roman" pitchFamily="18" charset="0"/>
                        <a:ea typeface="Calibri" panose="020F0502020204030204" pitchFamily="34" charset="0"/>
                        <a:cs typeface="Times New Roman" pitchFamily="18" charset="0"/>
                      </a:endParaRPr>
                    </a:p>
                  </a:txBody>
                  <a:tcPr marL="24976" marR="249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endParaRPr lang="en-US" sz="2400" dirty="0">
                        <a:effectLst/>
                        <a:latin typeface="Times New Roman" pitchFamily="18" charset="0"/>
                        <a:ea typeface="Calibri" panose="020F0502020204030204" pitchFamily="34" charset="0"/>
                        <a:cs typeface="Times New Roman" pitchFamily="18" charset="0"/>
                      </a:endParaRPr>
                    </a:p>
                  </a:txBody>
                  <a:tcPr marL="24976" marR="249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lang="en-US" sz="2400">
                        <a:effectLst/>
                        <a:latin typeface="Times New Roman" pitchFamily="18" charset="0"/>
                        <a:ea typeface="Calibri" panose="020F0502020204030204" pitchFamily="34" charset="0"/>
                        <a:cs typeface="Times New Roman" pitchFamily="18" charset="0"/>
                      </a:endParaRPr>
                    </a:p>
                  </a:txBody>
                  <a:tcPr marL="24976" marR="249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lang="en-US" sz="2400">
                        <a:effectLst/>
                        <a:latin typeface="Times New Roman" pitchFamily="18" charset="0"/>
                        <a:ea typeface="Calibri" panose="020F0502020204030204" pitchFamily="34" charset="0"/>
                        <a:cs typeface="Times New Roman" pitchFamily="18" charset="0"/>
                      </a:endParaRPr>
                    </a:p>
                  </a:txBody>
                  <a:tcPr marL="24976" marR="249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1504014"/>
                  </a:ext>
                </a:extLst>
              </a:tr>
              <a:tr h="1133070">
                <a:tc>
                  <a:txBody>
                    <a:bodyPr/>
                    <a:lstStyle/>
                    <a:p>
                      <a:pPr algn="ctr"/>
                      <a:r>
                        <a:rPr lang="en-US" sz="2400" b="0" dirty="0" err="1">
                          <a:solidFill>
                            <a:srgbClr val="FF0000"/>
                          </a:solidFill>
                          <a:effectLst/>
                          <a:latin typeface="Times New Roman" pitchFamily="18" charset="0"/>
                          <a:cs typeface="Times New Roman" pitchFamily="18" charset="0"/>
                        </a:rPr>
                        <a:t>Lần</a:t>
                      </a:r>
                      <a:r>
                        <a:rPr lang="en-US" sz="2400" b="0" dirty="0">
                          <a:solidFill>
                            <a:srgbClr val="FF0000"/>
                          </a:solidFill>
                          <a:effectLst/>
                          <a:latin typeface="Times New Roman" pitchFamily="18" charset="0"/>
                          <a:cs typeface="Times New Roman" pitchFamily="18" charset="0"/>
                        </a:rPr>
                        <a:t> </a:t>
                      </a:r>
                      <a:r>
                        <a:rPr lang="en-US" sz="2400" b="0" dirty="0" err="1">
                          <a:solidFill>
                            <a:srgbClr val="FF0000"/>
                          </a:solidFill>
                          <a:effectLst/>
                          <a:latin typeface="Times New Roman" pitchFamily="18" charset="0"/>
                          <a:cs typeface="Times New Roman" pitchFamily="18" charset="0"/>
                        </a:rPr>
                        <a:t>thứ</a:t>
                      </a:r>
                      <a:r>
                        <a:rPr lang="en-US" sz="2400" b="0" dirty="0">
                          <a:solidFill>
                            <a:srgbClr val="FF0000"/>
                          </a:solidFill>
                          <a:effectLst/>
                          <a:latin typeface="Times New Roman" pitchFamily="18" charset="0"/>
                          <a:cs typeface="Times New Roman" pitchFamily="18" charset="0"/>
                        </a:rPr>
                        <a:t> </a:t>
                      </a:r>
                      <a:r>
                        <a:rPr lang="en-US" sz="2400" b="0" dirty="0" err="1">
                          <a:solidFill>
                            <a:srgbClr val="FF0000"/>
                          </a:solidFill>
                          <a:effectLst/>
                          <a:latin typeface="Times New Roman" pitchFamily="18" charset="0"/>
                          <a:cs typeface="Times New Roman" pitchFamily="18" charset="0"/>
                        </a:rPr>
                        <a:t>hai</a:t>
                      </a:r>
                      <a:endParaRPr lang="en-US" sz="2400" b="0" dirty="0">
                        <a:solidFill>
                          <a:srgbClr val="FF0000"/>
                        </a:solidFill>
                        <a:effectLst/>
                        <a:latin typeface="Times New Roman" pitchFamily="18" charset="0"/>
                        <a:ea typeface="Calibri" panose="020F0502020204030204" pitchFamily="34" charset="0"/>
                        <a:cs typeface="Times New Roman" pitchFamily="18" charset="0"/>
                      </a:endParaRPr>
                    </a:p>
                  </a:txBody>
                  <a:tcPr marL="24976" marR="249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endParaRPr lang="en-US" sz="2400" dirty="0">
                        <a:effectLst/>
                        <a:latin typeface="Times New Roman" pitchFamily="18" charset="0"/>
                        <a:ea typeface="Calibri" panose="020F0502020204030204" pitchFamily="34" charset="0"/>
                        <a:cs typeface="Times New Roman" pitchFamily="18" charset="0"/>
                      </a:endParaRPr>
                    </a:p>
                  </a:txBody>
                  <a:tcPr marL="24976" marR="249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400" dirty="0">
                        <a:effectLst/>
                        <a:latin typeface="Times New Roman" pitchFamily="18" charset="0"/>
                        <a:ea typeface="Calibri" panose="020F0502020204030204" pitchFamily="34" charset="0"/>
                        <a:cs typeface="Times New Roman" pitchFamily="18" charset="0"/>
                      </a:endParaRPr>
                    </a:p>
                  </a:txBody>
                  <a:tcPr marL="24976" marR="249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400">
                        <a:effectLst/>
                        <a:latin typeface="Times New Roman" pitchFamily="18" charset="0"/>
                        <a:ea typeface="Calibri" panose="020F0502020204030204" pitchFamily="34" charset="0"/>
                        <a:cs typeface="Times New Roman" pitchFamily="18" charset="0"/>
                      </a:endParaRPr>
                    </a:p>
                  </a:txBody>
                  <a:tcPr marL="24976" marR="249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08841409"/>
                  </a:ext>
                </a:extLst>
              </a:tr>
              <a:tr h="1208879">
                <a:tc>
                  <a:txBody>
                    <a:bodyPr/>
                    <a:lstStyle/>
                    <a:p>
                      <a:pPr algn="ctr"/>
                      <a:r>
                        <a:rPr lang="en-US" sz="2400" b="0" dirty="0" err="1">
                          <a:solidFill>
                            <a:srgbClr val="FF0000"/>
                          </a:solidFill>
                          <a:effectLst/>
                          <a:latin typeface="Times New Roman" pitchFamily="18" charset="0"/>
                          <a:cs typeface="Times New Roman" pitchFamily="18" charset="0"/>
                        </a:rPr>
                        <a:t>Lần</a:t>
                      </a:r>
                      <a:r>
                        <a:rPr lang="en-US" sz="2400" b="0" dirty="0">
                          <a:solidFill>
                            <a:srgbClr val="FF0000"/>
                          </a:solidFill>
                          <a:effectLst/>
                          <a:latin typeface="Times New Roman" pitchFamily="18" charset="0"/>
                          <a:cs typeface="Times New Roman" pitchFamily="18" charset="0"/>
                        </a:rPr>
                        <a:t> </a:t>
                      </a:r>
                      <a:r>
                        <a:rPr lang="en-US" sz="2400" b="0" dirty="0" err="1">
                          <a:solidFill>
                            <a:srgbClr val="FF0000"/>
                          </a:solidFill>
                          <a:effectLst/>
                          <a:latin typeface="Times New Roman" pitchFamily="18" charset="0"/>
                          <a:cs typeface="Times New Roman" pitchFamily="18" charset="0"/>
                        </a:rPr>
                        <a:t>thứ</a:t>
                      </a:r>
                      <a:r>
                        <a:rPr lang="en-US" sz="2400" b="0" dirty="0">
                          <a:solidFill>
                            <a:srgbClr val="FF0000"/>
                          </a:solidFill>
                          <a:effectLst/>
                          <a:latin typeface="Times New Roman" pitchFamily="18" charset="0"/>
                          <a:cs typeface="Times New Roman" pitchFamily="18" charset="0"/>
                        </a:rPr>
                        <a:t> </a:t>
                      </a:r>
                      <a:r>
                        <a:rPr lang="en-US" sz="2400" b="0" dirty="0" err="1">
                          <a:solidFill>
                            <a:srgbClr val="FF0000"/>
                          </a:solidFill>
                          <a:effectLst/>
                          <a:latin typeface="Times New Roman" pitchFamily="18" charset="0"/>
                          <a:cs typeface="Times New Roman" pitchFamily="18" charset="0"/>
                        </a:rPr>
                        <a:t>ba</a:t>
                      </a:r>
                      <a:endParaRPr lang="en-US" sz="2400" b="0" dirty="0">
                        <a:solidFill>
                          <a:srgbClr val="FF0000"/>
                        </a:solidFill>
                        <a:effectLst/>
                        <a:latin typeface="Times New Roman" pitchFamily="18" charset="0"/>
                        <a:ea typeface="Calibri" panose="020F0502020204030204" pitchFamily="34" charset="0"/>
                        <a:cs typeface="Times New Roman" pitchFamily="18" charset="0"/>
                      </a:endParaRPr>
                    </a:p>
                  </a:txBody>
                  <a:tcPr marL="24976" marR="249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endParaRPr lang="en-US" sz="2400" dirty="0">
                        <a:effectLst/>
                        <a:latin typeface="Times New Roman" pitchFamily="18" charset="0"/>
                        <a:ea typeface="Calibri" panose="020F0502020204030204" pitchFamily="34" charset="0"/>
                        <a:cs typeface="Times New Roman" pitchFamily="18" charset="0"/>
                      </a:endParaRPr>
                    </a:p>
                  </a:txBody>
                  <a:tcPr marL="24976" marR="249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tabLst>
                          <a:tab pos="90170" algn="l"/>
                          <a:tab pos="180340" algn="l"/>
                        </a:tabLst>
                      </a:pPr>
                      <a:endParaRPr lang="en-US" sz="2400">
                        <a:effectLst/>
                        <a:latin typeface="Times New Roman" pitchFamily="18" charset="0"/>
                        <a:ea typeface="Calibri" panose="020F0502020204030204" pitchFamily="34" charset="0"/>
                        <a:cs typeface="Times New Roman" pitchFamily="18" charset="0"/>
                      </a:endParaRPr>
                    </a:p>
                  </a:txBody>
                  <a:tcPr marL="24976" marR="249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tabLst>
                          <a:tab pos="90170" algn="l"/>
                          <a:tab pos="180340" algn="l"/>
                        </a:tabLst>
                      </a:pPr>
                      <a:endParaRPr lang="en-US" sz="2400" dirty="0">
                        <a:effectLst/>
                        <a:latin typeface="Times New Roman" pitchFamily="18" charset="0"/>
                        <a:ea typeface="Calibri" panose="020F0502020204030204" pitchFamily="34" charset="0"/>
                        <a:cs typeface="Times New Roman" pitchFamily="18" charset="0"/>
                      </a:endParaRPr>
                    </a:p>
                  </a:txBody>
                  <a:tcPr marL="24976" marR="249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95020926"/>
                  </a:ext>
                </a:extLst>
              </a:tr>
              <a:tr h="1196623">
                <a:tc>
                  <a:txBody>
                    <a:bodyPr/>
                    <a:lstStyle/>
                    <a:p>
                      <a:pPr algn="ctr"/>
                      <a:r>
                        <a:rPr lang="en-US" sz="2400" b="0" dirty="0" err="1">
                          <a:solidFill>
                            <a:srgbClr val="FF0000"/>
                          </a:solidFill>
                          <a:effectLst/>
                          <a:latin typeface="Times New Roman" pitchFamily="18" charset="0"/>
                          <a:cs typeface="Times New Roman" pitchFamily="18" charset="0"/>
                        </a:rPr>
                        <a:t>Lần</a:t>
                      </a:r>
                      <a:r>
                        <a:rPr lang="en-US" sz="2400" b="0" dirty="0">
                          <a:solidFill>
                            <a:srgbClr val="FF0000"/>
                          </a:solidFill>
                          <a:effectLst/>
                          <a:latin typeface="Times New Roman" pitchFamily="18" charset="0"/>
                          <a:cs typeface="Times New Roman" pitchFamily="18" charset="0"/>
                        </a:rPr>
                        <a:t> </a:t>
                      </a:r>
                      <a:r>
                        <a:rPr lang="en-US" sz="2400" b="0" dirty="0" err="1">
                          <a:solidFill>
                            <a:srgbClr val="FF0000"/>
                          </a:solidFill>
                          <a:effectLst/>
                          <a:latin typeface="Times New Roman" pitchFamily="18" charset="0"/>
                          <a:cs typeface="Times New Roman" pitchFamily="18" charset="0"/>
                        </a:rPr>
                        <a:t>thứ</a:t>
                      </a:r>
                      <a:r>
                        <a:rPr lang="en-US" sz="2400" b="0" dirty="0">
                          <a:solidFill>
                            <a:srgbClr val="FF0000"/>
                          </a:solidFill>
                          <a:effectLst/>
                          <a:latin typeface="Times New Roman" pitchFamily="18" charset="0"/>
                          <a:cs typeface="Times New Roman" pitchFamily="18" charset="0"/>
                        </a:rPr>
                        <a:t> </a:t>
                      </a:r>
                      <a:r>
                        <a:rPr lang="en-US" sz="2400" b="0" dirty="0" err="1">
                          <a:solidFill>
                            <a:srgbClr val="FF0000"/>
                          </a:solidFill>
                          <a:effectLst/>
                          <a:latin typeface="Times New Roman" pitchFamily="18" charset="0"/>
                          <a:cs typeface="Times New Roman" pitchFamily="18" charset="0"/>
                        </a:rPr>
                        <a:t>tư</a:t>
                      </a:r>
                      <a:endParaRPr lang="en-US" sz="2400" b="0" dirty="0">
                        <a:solidFill>
                          <a:srgbClr val="FF0000"/>
                        </a:solidFill>
                        <a:effectLst/>
                        <a:latin typeface="Times New Roman" pitchFamily="18" charset="0"/>
                        <a:ea typeface="Calibri" panose="020F0502020204030204" pitchFamily="34" charset="0"/>
                        <a:cs typeface="Times New Roman" pitchFamily="18" charset="0"/>
                      </a:endParaRPr>
                    </a:p>
                  </a:txBody>
                  <a:tcPr marL="24976" marR="249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endParaRPr lang="en-US" sz="2400">
                        <a:effectLst/>
                        <a:latin typeface="Times New Roman" pitchFamily="18" charset="0"/>
                        <a:ea typeface="Calibri" panose="020F0502020204030204" pitchFamily="34" charset="0"/>
                        <a:cs typeface="Times New Roman" pitchFamily="18" charset="0"/>
                      </a:endParaRPr>
                    </a:p>
                  </a:txBody>
                  <a:tcPr marL="24976" marR="249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400" dirty="0">
                        <a:effectLst/>
                        <a:latin typeface="Times New Roman" pitchFamily="18" charset="0"/>
                        <a:ea typeface="Calibri" panose="020F0502020204030204" pitchFamily="34" charset="0"/>
                        <a:cs typeface="Times New Roman" pitchFamily="18" charset="0"/>
                      </a:endParaRPr>
                    </a:p>
                  </a:txBody>
                  <a:tcPr marL="24976" marR="249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400" dirty="0">
                        <a:effectLst/>
                        <a:latin typeface="Times New Roman" pitchFamily="18" charset="0"/>
                        <a:ea typeface="Calibri" panose="020F0502020204030204" pitchFamily="34" charset="0"/>
                        <a:cs typeface="Times New Roman" pitchFamily="18" charset="0"/>
                      </a:endParaRPr>
                    </a:p>
                  </a:txBody>
                  <a:tcPr marL="24976" marR="249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14676719"/>
                  </a:ext>
                </a:extLst>
              </a:tr>
              <a:tr h="1410042">
                <a:tc>
                  <a:txBody>
                    <a:bodyPr/>
                    <a:lstStyle/>
                    <a:p>
                      <a:pPr algn="ctr"/>
                      <a:r>
                        <a:rPr lang="en-US" sz="2400" b="0" dirty="0" err="1">
                          <a:solidFill>
                            <a:srgbClr val="FF0000"/>
                          </a:solidFill>
                          <a:effectLst/>
                          <a:latin typeface="Times New Roman" pitchFamily="18" charset="0"/>
                          <a:cs typeface="Times New Roman" pitchFamily="18" charset="0"/>
                        </a:rPr>
                        <a:t>Lần</a:t>
                      </a:r>
                      <a:r>
                        <a:rPr lang="en-US" sz="2400" b="0" dirty="0">
                          <a:solidFill>
                            <a:srgbClr val="FF0000"/>
                          </a:solidFill>
                          <a:effectLst/>
                          <a:latin typeface="Times New Roman" pitchFamily="18" charset="0"/>
                          <a:cs typeface="Times New Roman" pitchFamily="18" charset="0"/>
                        </a:rPr>
                        <a:t> </a:t>
                      </a:r>
                      <a:r>
                        <a:rPr lang="en-US" sz="2400" b="0" dirty="0" err="1">
                          <a:solidFill>
                            <a:srgbClr val="FF0000"/>
                          </a:solidFill>
                          <a:effectLst/>
                          <a:latin typeface="Times New Roman" pitchFamily="18" charset="0"/>
                          <a:cs typeface="Times New Roman" pitchFamily="18" charset="0"/>
                        </a:rPr>
                        <a:t>thứ</a:t>
                      </a:r>
                      <a:r>
                        <a:rPr lang="en-US" sz="2400" b="0" dirty="0">
                          <a:solidFill>
                            <a:srgbClr val="FF0000"/>
                          </a:solidFill>
                          <a:effectLst/>
                          <a:latin typeface="Times New Roman" pitchFamily="18" charset="0"/>
                          <a:cs typeface="Times New Roman" pitchFamily="18" charset="0"/>
                        </a:rPr>
                        <a:t> </a:t>
                      </a:r>
                      <a:r>
                        <a:rPr lang="en-US" sz="2400" b="0" dirty="0" err="1">
                          <a:solidFill>
                            <a:srgbClr val="FF0000"/>
                          </a:solidFill>
                          <a:effectLst/>
                          <a:latin typeface="Times New Roman" pitchFamily="18" charset="0"/>
                          <a:cs typeface="Times New Roman" pitchFamily="18" charset="0"/>
                        </a:rPr>
                        <a:t>năm</a:t>
                      </a:r>
                      <a:endParaRPr lang="en-US" sz="2400" b="0" dirty="0">
                        <a:solidFill>
                          <a:srgbClr val="FF0000"/>
                        </a:solidFill>
                        <a:effectLst/>
                        <a:latin typeface="Times New Roman" pitchFamily="18" charset="0"/>
                        <a:ea typeface="Calibri" panose="020F0502020204030204" pitchFamily="34" charset="0"/>
                        <a:cs typeface="Times New Roman" pitchFamily="18" charset="0"/>
                      </a:endParaRPr>
                    </a:p>
                  </a:txBody>
                  <a:tcPr marL="24976" marR="249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endParaRPr lang="en-US" sz="2400">
                        <a:effectLst/>
                        <a:latin typeface="Times New Roman" pitchFamily="18" charset="0"/>
                        <a:ea typeface="Calibri" panose="020F0502020204030204" pitchFamily="34" charset="0"/>
                        <a:cs typeface="Times New Roman" pitchFamily="18" charset="0"/>
                      </a:endParaRPr>
                    </a:p>
                  </a:txBody>
                  <a:tcPr marL="24976" marR="249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tabLst>
                          <a:tab pos="90170" algn="l"/>
                          <a:tab pos="180340" algn="l"/>
                        </a:tabLst>
                      </a:pPr>
                      <a:endParaRPr lang="en-US" sz="2400" dirty="0">
                        <a:effectLst/>
                        <a:latin typeface="Times New Roman" pitchFamily="18" charset="0"/>
                        <a:ea typeface="Calibri" panose="020F0502020204030204" pitchFamily="34" charset="0"/>
                        <a:cs typeface="Times New Roman" pitchFamily="18" charset="0"/>
                      </a:endParaRPr>
                    </a:p>
                  </a:txBody>
                  <a:tcPr marL="24976" marR="249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tabLst>
                          <a:tab pos="90170" algn="l"/>
                          <a:tab pos="180340" algn="l"/>
                        </a:tabLst>
                      </a:pPr>
                      <a:endParaRPr lang="en-US" sz="2400" dirty="0">
                        <a:effectLst/>
                        <a:latin typeface="Times New Roman" pitchFamily="18" charset="0"/>
                        <a:ea typeface="Calibri" panose="020F0502020204030204" pitchFamily="34" charset="0"/>
                        <a:cs typeface="Times New Roman" pitchFamily="18" charset="0"/>
                      </a:endParaRPr>
                    </a:p>
                  </a:txBody>
                  <a:tcPr marL="24976" marR="249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67956594"/>
                  </a:ext>
                </a:extLst>
              </a:tr>
            </a:tbl>
          </a:graphicData>
        </a:graphic>
      </p:graphicFrame>
      <p:sp>
        <p:nvSpPr>
          <p:cNvPr id="5" name="TextBox 4">
            <a:extLst>
              <a:ext uri="{FF2B5EF4-FFF2-40B4-BE49-F238E27FC236}">
                <a16:creationId xmlns:a16="http://schemas.microsoft.com/office/drawing/2014/main" id="{8831E044-50CB-4EAB-9793-2329F904C349}"/>
              </a:ext>
            </a:extLst>
          </p:cNvPr>
          <p:cNvSpPr txBox="1"/>
          <p:nvPr/>
        </p:nvSpPr>
        <p:spPr>
          <a:xfrm>
            <a:off x="2049425" y="904051"/>
            <a:ext cx="3617729" cy="1015663"/>
          </a:xfrm>
          <a:prstGeom prst="rect">
            <a:avLst/>
          </a:prstGeom>
          <a:noFill/>
        </p:spPr>
        <p:txBody>
          <a:bodyPr wrap="square">
            <a:spAutoFit/>
          </a:bodyPr>
          <a:lstStyle/>
          <a:p>
            <a:pPr algn="just"/>
            <a:r>
              <a:rPr lang="en-US" sz="2000" dirty="0">
                <a:effectLst/>
                <a:latin typeface="#9Slide03 Arima Madurai" panose="00000500000000000000" pitchFamily="2" charset="0"/>
                <a:cs typeface="#9Slide03 Arima Madurai" panose="00000500000000000000" pitchFamily="2" charset="0"/>
              </a:rPr>
              <a:t>“</a:t>
            </a:r>
            <a:r>
              <a:rPr lang="en-US" sz="2000" dirty="0">
                <a:effectLst/>
                <a:latin typeface="Times New Roman" pitchFamily="18" charset="0"/>
                <a:cs typeface="Times New Roman" pitchFamily="18" charset="0"/>
              </a:rPr>
              <a:t>Ng</a:t>
            </a:r>
            <a:r>
              <a:rPr lang="vi-VN" sz="2000" dirty="0">
                <a:effectLst/>
                <a:latin typeface="Times New Roman" pitchFamily="18" charset="0"/>
                <a:cs typeface="Times New Roman" pitchFamily="18" charset="0"/>
              </a:rPr>
              <a:t>ồi trước l</a:t>
            </a:r>
            <a:r>
              <a:rPr lang="en-US" sz="2000" dirty="0">
                <a:effectLst/>
                <a:latin typeface="Times New Roman" pitchFamily="18" charset="0"/>
                <a:cs typeface="Times New Roman" pitchFamily="18" charset="0"/>
              </a:rPr>
              <a:t>ò </a:t>
            </a:r>
            <a:r>
              <a:rPr lang="en-US" sz="2000" dirty="0" err="1">
                <a:effectLst/>
                <a:latin typeface="Times New Roman" pitchFamily="18" charset="0"/>
                <a:cs typeface="Times New Roman" pitchFamily="18" charset="0"/>
              </a:rPr>
              <a:t>sư</a:t>
            </a:r>
            <a:r>
              <a:rPr lang="vi-VN" sz="2000" dirty="0">
                <a:effectLst/>
                <a:latin typeface="Times New Roman" pitchFamily="18" charset="0"/>
                <a:cs typeface="Times New Roman" pitchFamily="18" charset="0"/>
              </a:rPr>
              <a:t>ởi lửa ch</a:t>
            </a:r>
            <a:r>
              <a:rPr lang="en-US" sz="2000" dirty="0" err="1">
                <a:effectLst/>
                <a:latin typeface="Times New Roman" pitchFamily="18" charset="0"/>
                <a:cs typeface="Times New Roman" pitchFamily="18" charset="0"/>
              </a:rPr>
              <a:t>áy</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vui</a:t>
            </a:r>
            <a:r>
              <a:rPr lang="en-US" sz="2000" dirty="0">
                <a:effectLst/>
                <a:latin typeface="Times New Roman" pitchFamily="18" charset="0"/>
                <a:cs typeface="Times New Roman" pitchFamily="18" charset="0"/>
              </a:rPr>
              <a:t> m</a:t>
            </a:r>
            <a:r>
              <a:rPr lang="vi-VN" sz="2000" dirty="0">
                <a:effectLst/>
                <a:latin typeface="Times New Roman" pitchFamily="18" charset="0"/>
                <a:cs typeface="Times New Roman" pitchFamily="18" charset="0"/>
              </a:rPr>
              <a:t>ắt toả hơi n</a:t>
            </a:r>
            <a:r>
              <a:rPr lang="en-US" sz="2000" dirty="0" err="1">
                <a:effectLst/>
                <a:latin typeface="Times New Roman" pitchFamily="18" charset="0"/>
                <a:cs typeface="Times New Roman" pitchFamily="18" charset="0"/>
              </a:rPr>
              <a:t>óng</a:t>
            </a:r>
            <a:r>
              <a:rPr lang="en-US" sz="2000" dirty="0">
                <a:effectLst/>
                <a:latin typeface="Times New Roman" pitchFamily="18" charset="0"/>
                <a:cs typeface="Times New Roman" pitchFamily="18" charset="0"/>
              </a:rPr>
              <a:t> d</a:t>
            </a:r>
            <a:r>
              <a:rPr lang="vi-VN" sz="2000" dirty="0">
                <a:effectLst/>
                <a:latin typeface="Times New Roman" pitchFamily="18" charset="0"/>
                <a:cs typeface="Times New Roman" pitchFamily="18" charset="0"/>
              </a:rPr>
              <a:t>ịu d</a:t>
            </a:r>
            <a:r>
              <a:rPr lang="en-US" sz="2000" dirty="0" err="1">
                <a:effectLst/>
                <a:latin typeface="Times New Roman" pitchFamily="18" charset="0"/>
                <a:cs typeface="Times New Roman" pitchFamily="18" charset="0"/>
              </a:rPr>
              <a:t>àng</a:t>
            </a:r>
            <a:r>
              <a:rPr lang="en-US" sz="2000" dirty="0">
                <a:effectLst/>
                <a:latin typeface="Times New Roman" pitchFamily="18" charset="0"/>
                <a:cs typeface="Times New Roman" pitchFamily="18" charset="0"/>
              </a:rPr>
              <a:t>.”  </a:t>
            </a:r>
            <a:r>
              <a:rPr lang="en-US" sz="2000" dirty="0">
                <a:effectLst/>
                <a:latin typeface="Times New Roman" pitchFamily="18" charset="0"/>
                <a:cs typeface="Times New Roman" pitchFamily="18" charset="0"/>
                <a:sym typeface="Wingdings" panose="05000000000000000000" pitchFamily="2" charset="2"/>
              </a:rPr>
              <a:t></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Sáng</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sủa</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ấm</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áp</a:t>
            </a:r>
            <a:r>
              <a:rPr lang="en-US" sz="2000" dirty="0">
                <a:effectLst/>
                <a:latin typeface="Times New Roman" pitchFamily="18" charset="0"/>
                <a:cs typeface="Times New Roman" pitchFamily="18" charset="0"/>
              </a:rPr>
              <a:t>.</a:t>
            </a:r>
            <a:endParaRPr lang="en-US" sz="2000" dirty="0">
              <a:effectLst/>
              <a:latin typeface="Times New Roman" pitchFamily="18" charset="0"/>
              <a:ea typeface="Calibri" panose="020F0502020204030204" pitchFamily="34" charset="0"/>
              <a:cs typeface="Times New Roman" pitchFamily="18" charset="0"/>
            </a:endParaRPr>
          </a:p>
        </p:txBody>
      </p:sp>
      <p:sp>
        <p:nvSpPr>
          <p:cNvPr id="6" name="TextBox 5">
            <a:extLst>
              <a:ext uri="{FF2B5EF4-FFF2-40B4-BE49-F238E27FC236}">
                <a16:creationId xmlns:a16="http://schemas.microsoft.com/office/drawing/2014/main" id="{FA51A5F9-B942-4BDD-A259-3A0556E04298}"/>
              </a:ext>
            </a:extLst>
          </p:cNvPr>
          <p:cNvSpPr txBox="1"/>
          <p:nvPr/>
        </p:nvSpPr>
        <p:spPr>
          <a:xfrm>
            <a:off x="5895750" y="1069062"/>
            <a:ext cx="3023193" cy="707886"/>
          </a:xfrm>
          <a:prstGeom prst="rect">
            <a:avLst/>
          </a:prstGeom>
          <a:noFill/>
        </p:spPr>
        <p:txBody>
          <a:bodyPr wrap="square">
            <a:spAutoFit/>
          </a:bodyPr>
          <a:lstStyle/>
          <a:p>
            <a:pPr algn="just"/>
            <a:r>
              <a:rPr lang="en-US" sz="2000" dirty="0" err="1">
                <a:effectLst/>
                <a:latin typeface="Times New Roman" pitchFamily="18" charset="0"/>
                <a:cs typeface="Times New Roman" pitchFamily="18" charset="0"/>
              </a:rPr>
              <a:t>Vì</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em</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đang</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rét</a:t>
            </a:r>
            <a:r>
              <a:rPr lang="en-US" sz="2000" dirty="0">
                <a:effectLst/>
                <a:latin typeface="Times New Roman" pitchFamily="18" charset="0"/>
                <a:cs typeface="Times New Roman" pitchFamily="18" charset="0"/>
              </a:rPr>
              <a:t>, mu</a:t>
            </a:r>
            <a:r>
              <a:rPr lang="vi-VN" sz="2000" dirty="0">
                <a:effectLst/>
                <a:latin typeface="Times New Roman" pitchFamily="18" charset="0"/>
                <a:cs typeface="Times New Roman" pitchFamily="18" charset="0"/>
              </a:rPr>
              <a:t>ốn được sưởi ấm</a:t>
            </a:r>
            <a:r>
              <a:rPr lang="en-US" sz="2000" dirty="0">
                <a:effectLst/>
                <a:latin typeface="Times New Roman" pitchFamily="18" charset="0"/>
                <a:cs typeface="Times New Roman" pitchFamily="18" charset="0"/>
              </a:rPr>
              <a:t>.</a:t>
            </a:r>
            <a:endParaRPr lang="en-US" sz="2000" dirty="0">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id="{0278847D-8547-43FD-BFE0-6428024B8AAD}"/>
              </a:ext>
            </a:extLst>
          </p:cNvPr>
          <p:cNvSpPr txBox="1"/>
          <p:nvPr/>
        </p:nvSpPr>
        <p:spPr>
          <a:xfrm>
            <a:off x="9130707" y="1024955"/>
            <a:ext cx="2963825" cy="707886"/>
          </a:xfrm>
          <a:prstGeom prst="rect">
            <a:avLst/>
          </a:prstGeom>
          <a:noFill/>
        </p:spPr>
        <p:txBody>
          <a:bodyPr wrap="square">
            <a:spAutoFit/>
          </a:bodyPr>
          <a:lstStyle/>
          <a:p>
            <a:pPr algn="just"/>
            <a:r>
              <a:rPr lang="en-US" sz="2000" dirty="0" err="1">
                <a:effectLst/>
                <a:latin typeface="Times New Roman" pitchFamily="18" charset="0"/>
                <a:cs typeface="Times New Roman" pitchFamily="18" charset="0"/>
              </a:rPr>
              <a:t>Lửa</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vụt</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tắt</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sợ</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hãi</a:t>
            </a:r>
            <a:r>
              <a:rPr lang="en-US" sz="2000" dirty="0">
                <a:effectLst/>
                <a:latin typeface="Times New Roman" pitchFamily="18" charset="0"/>
                <a:cs typeface="Times New Roman" pitchFamily="18" charset="0"/>
              </a:rPr>
              <a:t> </a:t>
            </a:r>
            <a:r>
              <a:rPr lang="en-US" sz="2000" dirty="0">
                <a:effectLst/>
                <a:latin typeface="Times New Roman" pitchFamily="18" charset="0"/>
                <a:cs typeface="Times New Roman" pitchFamily="18" charset="0"/>
                <a:sym typeface="Wingdings" panose="05000000000000000000" pitchFamily="2" charset="2"/>
              </a:rPr>
              <a:t></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Tối</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tăm</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lạnh</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lẽo</a:t>
            </a:r>
            <a:r>
              <a:rPr lang="en-US" sz="2000" dirty="0">
                <a:effectLst/>
                <a:latin typeface="Times New Roman" pitchFamily="18" charset="0"/>
                <a:cs typeface="Times New Roman" pitchFamily="18" charset="0"/>
              </a:rPr>
              <a:t>.</a:t>
            </a:r>
            <a:endParaRPr lang="en-US" sz="2000" dirty="0">
              <a:effectLst/>
              <a:latin typeface="Times New Roman" pitchFamily="18" charset="0"/>
              <a:ea typeface="Calibri" panose="020F0502020204030204" pitchFamily="34" charset="0"/>
              <a:cs typeface="Times New Roman" pitchFamily="18" charset="0"/>
            </a:endParaRPr>
          </a:p>
        </p:txBody>
      </p:sp>
      <p:sp>
        <p:nvSpPr>
          <p:cNvPr id="10" name="TextBox 9">
            <a:extLst>
              <a:ext uri="{FF2B5EF4-FFF2-40B4-BE49-F238E27FC236}">
                <a16:creationId xmlns:a16="http://schemas.microsoft.com/office/drawing/2014/main" id="{7DD1875E-0CD9-4F04-A0D2-5B0827F48660}"/>
              </a:ext>
            </a:extLst>
          </p:cNvPr>
          <p:cNvSpPr txBox="1"/>
          <p:nvPr/>
        </p:nvSpPr>
        <p:spPr>
          <a:xfrm>
            <a:off x="2110561" y="2163524"/>
            <a:ext cx="3500770" cy="707886"/>
          </a:xfrm>
          <a:prstGeom prst="rect">
            <a:avLst/>
          </a:prstGeom>
          <a:noFill/>
        </p:spPr>
        <p:txBody>
          <a:bodyPr wrap="square">
            <a:spAutoFit/>
          </a:bodyPr>
          <a:lstStyle/>
          <a:p>
            <a:pPr algn="just"/>
            <a:r>
              <a:rPr lang="en-US" sz="2000" dirty="0">
                <a:effectLst/>
                <a:latin typeface="#9Slide03 Arima Madurai" panose="00000500000000000000" pitchFamily="2" charset="0"/>
                <a:cs typeface="#9Slide03 Arima Madurai" panose="00000500000000000000" pitchFamily="2" charset="0"/>
              </a:rPr>
              <a:t>“</a:t>
            </a:r>
            <a:r>
              <a:rPr lang="vi-VN" sz="2000" dirty="0">
                <a:effectLst/>
                <a:latin typeface="Times New Roman" pitchFamily="18" charset="0"/>
                <a:cs typeface="Times New Roman" pitchFamily="18" charset="0"/>
              </a:rPr>
              <a:t>B</a:t>
            </a:r>
            <a:r>
              <a:rPr lang="en-US" sz="2000" dirty="0" err="1">
                <a:effectLst/>
                <a:latin typeface="Times New Roman" pitchFamily="18" charset="0"/>
                <a:cs typeface="Times New Roman" pitchFamily="18" charset="0"/>
              </a:rPr>
              <a:t>àn</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ăn</a:t>
            </a:r>
            <a:r>
              <a:rPr lang="en-US" sz="2000" dirty="0">
                <a:effectLst/>
                <a:latin typeface="Times New Roman" pitchFamily="18" charset="0"/>
                <a:cs typeface="Times New Roman" pitchFamily="18" charset="0"/>
              </a:rPr>
              <a:t>, đ</a:t>
            </a:r>
            <a:r>
              <a:rPr lang="vi-VN" sz="2000" dirty="0">
                <a:effectLst/>
                <a:latin typeface="Times New Roman" pitchFamily="18" charset="0"/>
                <a:cs typeface="Times New Roman" pitchFamily="18" charset="0"/>
              </a:rPr>
              <a:t>ồ qu</a:t>
            </a:r>
            <a:r>
              <a:rPr lang="en-US" sz="2000" dirty="0">
                <a:effectLst/>
                <a:latin typeface="Times New Roman" pitchFamily="18" charset="0"/>
                <a:cs typeface="Times New Roman" pitchFamily="18" charset="0"/>
              </a:rPr>
              <a:t>ý </a:t>
            </a:r>
            <a:r>
              <a:rPr lang="en-US" sz="2000" dirty="0" err="1">
                <a:effectLst/>
                <a:latin typeface="Times New Roman" pitchFamily="18" charset="0"/>
                <a:cs typeface="Times New Roman" pitchFamily="18" charset="0"/>
              </a:rPr>
              <a:t>giá</a:t>
            </a:r>
            <a:r>
              <a:rPr lang="en-US" sz="2000" dirty="0">
                <a:effectLst/>
                <a:latin typeface="Times New Roman" pitchFamily="18" charset="0"/>
                <a:cs typeface="Times New Roman" pitchFamily="18" charset="0"/>
              </a:rPr>
              <a:t>, ng</a:t>
            </a:r>
            <a:r>
              <a:rPr lang="vi-VN" sz="2000" dirty="0">
                <a:effectLst/>
                <a:latin typeface="Times New Roman" pitchFamily="18" charset="0"/>
                <a:cs typeface="Times New Roman" pitchFamily="18" charset="0"/>
              </a:rPr>
              <a:t>ỗng quay…</a:t>
            </a:r>
            <a:r>
              <a:rPr lang="en-US" sz="2000" dirty="0">
                <a:effectLst/>
                <a:latin typeface="Times New Roman" pitchFamily="18" charset="0"/>
                <a:cs typeface="Times New Roman" pitchFamily="18" charset="0"/>
              </a:rPr>
              <a:t>” </a:t>
            </a:r>
            <a:r>
              <a:rPr lang="en-US" sz="2000" dirty="0">
                <a:effectLst/>
                <a:latin typeface="Times New Roman" pitchFamily="18" charset="0"/>
                <a:cs typeface="Times New Roman" pitchFamily="18" charset="0"/>
                <a:sym typeface="Wingdings" panose="05000000000000000000" pitchFamily="2" charset="2"/>
              </a:rPr>
              <a:t></a:t>
            </a:r>
            <a:r>
              <a:rPr lang="en-US" sz="2000" dirty="0">
                <a:effectLst/>
                <a:latin typeface="Times New Roman" pitchFamily="18" charset="0"/>
                <a:cs typeface="Times New Roman" pitchFamily="18" charset="0"/>
              </a:rPr>
              <a:t> Sung </a:t>
            </a:r>
            <a:r>
              <a:rPr lang="en-US" sz="2000" dirty="0" err="1">
                <a:effectLst/>
                <a:latin typeface="Times New Roman" pitchFamily="18" charset="0"/>
                <a:cs typeface="Times New Roman" pitchFamily="18" charset="0"/>
              </a:rPr>
              <a:t>túc</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đủ</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đầy</a:t>
            </a:r>
            <a:r>
              <a:rPr lang="en-US" sz="2000" dirty="0">
                <a:effectLst/>
                <a:latin typeface="Times New Roman" pitchFamily="18" charset="0"/>
                <a:cs typeface="Times New Roman" pitchFamily="18" charset="0"/>
              </a:rPr>
              <a:t>.</a:t>
            </a:r>
            <a:endParaRPr lang="en-US" sz="2000" dirty="0">
              <a:effectLst/>
              <a:latin typeface="Times New Roman" pitchFamily="18" charset="0"/>
              <a:ea typeface="Calibri" panose="020F0502020204030204" pitchFamily="34" charset="0"/>
              <a:cs typeface="Times New Roman" pitchFamily="18" charset="0"/>
            </a:endParaRPr>
          </a:p>
        </p:txBody>
      </p:sp>
      <p:sp>
        <p:nvSpPr>
          <p:cNvPr id="12" name="TextBox 11">
            <a:extLst>
              <a:ext uri="{FF2B5EF4-FFF2-40B4-BE49-F238E27FC236}">
                <a16:creationId xmlns:a16="http://schemas.microsoft.com/office/drawing/2014/main" id="{68EDA2FD-DE7D-4479-AD43-EA52D0951A7F}"/>
              </a:ext>
            </a:extLst>
          </p:cNvPr>
          <p:cNvSpPr txBox="1"/>
          <p:nvPr/>
        </p:nvSpPr>
        <p:spPr>
          <a:xfrm>
            <a:off x="5855882" y="2134583"/>
            <a:ext cx="3012559" cy="707886"/>
          </a:xfrm>
          <a:prstGeom prst="rect">
            <a:avLst/>
          </a:prstGeom>
          <a:noFill/>
        </p:spPr>
        <p:txBody>
          <a:bodyPr wrap="square">
            <a:spAutoFit/>
          </a:bodyPr>
          <a:lstStyle/>
          <a:p>
            <a:pPr algn="just"/>
            <a:r>
              <a:rPr lang="en-US" sz="2000" dirty="0" err="1">
                <a:effectLst/>
                <a:latin typeface="Times New Roman" pitchFamily="18" charset="0"/>
                <a:cs typeface="Times New Roman" pitchFamily="18" charset="0"/>
              </a:rPr>
              <a:t>Vì</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em</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đang</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đói</a:t>
            </a:r>
            <a:r>
              <a:rPr lang="en-US" sz="2000" dirty="0">
                <a:effectLst/>
                <a:latin typeface="Times New Roman" pitchFamily="18" charset="0"/>
                <a:cs typeface="Times New Roman" pitchFamily="18" charset="0"/>
              </a:rPr>
              <a:t>, mu</a:t>
            </a:r>
            <a:r>
              <a:rPr lang="vi-VN" sz="2000" dirty="0">
                <a:effectLst/>
                <a:latin typeface="Times New Roman" pitchFamily="18" charset="0"/>
                <a:cs typeface="Times New Roman" pitchFamily="18" charset="0"/>
              </a:rPr>
              <a:t>ốn ăn (gần 12 giờ đ</a:t>
            </a:r>
            <a:r>
              <a:rPr lang="en-US" sz="2000" dirty="0" err="1">
                <a:effectLst/>
                <a:latin typeface="Times New Roman" pitchFamily="18" charset="0"/>
                <a:cs typeface="Times New Roman" pitchFamily="18" charset="0"/>
              </a:rPr>
              <a:t>êm</a:t>
            </a:r>
            <a:r>
              <a:rPr lang="en-US" sz="2000" dirty="0">
                <a:effectLst/>
                <a:latin typeface="Times New Roman" pitchFamily="18" charset="0"/>
                <a:cs typeface="Times New Roman" pitchFamily="18" charset="0"/>
              </a:rPr>
              <a:t> r</a:t>
            </a:r>
            <a:r>
              <a:rPr lang="vi-VN" sz="2000" dirty="0">
                <a:effectLst/>
                <a:latin typeface="Times New Roman" pitchFamily="18" charset="0"/>
                <a:cs typeface="Times New Roman" pitchFamily="18" charset="0"/>
              </a:rPr>
              <a:t>ồi)</a:t>
            </a:r>
            <a:endParaRPr lang="en-US" sz="2000" dirty="0">
              <a:latin typeface="Times New Roman" pitchFamily="18" charset="0"/>
              <a:cs typeface="Times New Roman" pitchFamily="18" charset="0"/>
            </a:endParaRPr>
          </a:p>
        </p:txBody>
      </p:sp>
      <p:sp>
        <p:nvSpPr>
          <p:cNvPr id="14" name="TextBox 13">
            <a:extLst>
              <a:ext uri="{FF2B5EF4-FFF2-40B4-BE49-F238E27FC236}">
                <a16:creationId xmlns:a16="http://schemas.microsoft.com/office/drawing/2014/main" id="{51CC9F0B-DF43-48CA-8B55-3705AF65DE97}"/>
              </a:ext>
            </a:extLst>
          </p:cNvPr>
          <p:cNvSpPr txBox="1"/>
          <p:nvPr/>
        </p:nvSpPr>
        <p:spPr>
          <a:xfrm>
            <a:off x="9092606" y="2018213"/>
            <a:ext cx="3012559" cy="1015663"/>
          </a:xfrm>
          <a:prstGeom prst="rect">
            <a:avLst/>
          </a:prstGeom>
          <a:noFill/>
        </p:spPr>
        <p:txBody>
          <a:bodyPr wrap="square">
            <a:spAutoFit/>
          </a:bodyPr>
          <a:lstStyle/>
          <a:p>
            <a:pPr algn="just"/>
            <a:r>
              <a:rPr lang="en-US" sz="2000" dirty="0" err="1">
                <a:effectLst/>
                <a:latin typeface="Times New Roman" pitchFamily="18" charset="0"/>
                <a:cs typeface="Times New Roman" pitchFamily="18" charset="0"/>
              </a:rPr>
              <a:t>Bức</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tường</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dày</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phố</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lạnh</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lẽo</a:t>
            </a:r>
            <a:r>
              <a:rPr lang="en-US" sz="2000" dirty="0">
                <a:latin typeface="Times New Roman" pitchFamily="18" charset="0"/>
                <a:cs typeface="Times New Roman" pitchFamily="18" charset="0"/>
              </a:rPr>
              <a:t> </a:t>
            </a:r>
            <a:r>
              <a:rPr lang="en-US" sz="2000" dirty="0">
                <a:latin typeface="Times New Roman" pitchFamily="18" charset="0"/>
                <a:cs typeface="Times New Roman" pitchFamily="18" charset="0"/>
                <a:sym typeface="Wingdings" panose="05000000000000000000" pitchFamily="2" charset="2"/>
              </a:rPr>
              <a:t> </a:t>
            </a:r>
            <a:r>
              <a:rPr lang="en-US" sz="2000" dirty="0" err="1">
                <a:effectLst/>
                <a:latin typeface="Times New Roman" pitchFamily="18" charset="0"/>
                <a:cs typeface="Times New Roman" pitchFamily="18" charset="0"/>
              </a:rPr>
              <a:t>Nghèo</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khổ</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thiếu</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thốn</a:t>
            </a:r>
            <a:r>
              <a:rPr lang="en-US" sz="2000" dirty="0">
                <a:effectLst/>
                <a:latin typeface="Times New Roman" pitchFamily="18" charset="0"/>
                <a:cs typeface="Times New Roman" pitchFamily="18" charset="0"/>
              </a:rPr>
              <a:t>.</a:t>
            </a:r>
            <a:endParaRPr lang="en-US" sz="2000" dirty="0">
              <a:effectLst/>
              <a:latin typeface="Times New Roman" pitchFamily="18" charset="0"/>
              <a:ea typeface="Calibri" panose="020F0502020204030204" pitchFamily="34" charset="0"/>
              <a:cs typeface="Times New Roman" pitchFamily="18" charset="0"/>
            </a:endParaRPr>
          </a:p>
        </p:txBody>
      </p:sp>
      <p:sp>
        <p:nvSpPr>
          <p:cNvPr id="16" name="TextBox 15">
            <a:extLst>
              <a:ext uri="{FF2B5EF4-FFF2-40B4-BE49-F238E27FC236}">
                <a16:creationId xmlns:a16="http://schemas.microsoft.com/office/drawing/2014/main" id="{96A6E67A-DD55-4CE2-8CA9-9685AB99DB64}"/>
              </a:ext>
            </a:extLst>
          </p:cNvPr>
          <p:cNvSpPr txBox="1"/>
          <p:nvPr/>
        </p:nvSpPr>
        <p:spPr>
          <a:xfrm>
            <a:off x="2087967" y="3165600"/>
            <a:ext cx="3540643" cy="1015663"/>
          </a:xfrm>
          <a:prstGeom prst="rect">
            <a:avLst/>
          </a:prstGeom>
          <a:noFill/>
        </p:spPr>
        <p:txBody>
          <a:bodyPr wrap="square">
            <a:spAutoFit/>
          </a:bodyPr>
          <a:lstStyle/>
          <a:p>
            <a:pPr algn="just"/>
            <a:r>
              <a:rPr lang="en-US" sz="2000" dirty="0">
                <a:effectLst/>
                <a:latin typeface="#9Slide03 Arima Madurai" panose="00000500000000000000" pitchFamily="2" charset="0"/>
                <a:cs typeface="#9Slide03 Arima Madurai" panose="00000500000000000000" pitchFamily="2" charset="0"/>
              </a:rPr>
              <a:t>“</a:t>
            </a:r>
            <a:r>
              <a:rPr lang="vi-VN" sz="2000" dirty="0">
                <a:effectLst/>
                <a:latin typeface="Times New Roman" pitchFamily="18" charset="0"/>
                <a:cs typeface="Times New Roman" pitchFamily="18" charset="0"/>
              </a:rPr>
              <a:t>C</a:t>
            </a:r>
            <a:r>
              <a:rPr lang="en-US" sz="2000" dirty="0" err="1">
                <a:effectLst/>
                <a:latin typeface="Times New Roman" pitchFamily="18" charset="0"/>
                <a:cs typeface="Times New Roman" pitchFamily="18" charset="0"/>
              </a:rPr>
              <a:t>ây</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thông</a:t>
            </a:r>
            <a:r>
              <a:rPr lang="en-US" sz="2000" dirty="0">
                <a:effectLst/>
                <a:latin typeface="Times New Roman" pitchFamily="18" charset="0"/>
                <a:cs typeface="Times New Roman" pitchFamily="18" charset="0"/>
              </a:rPr>
              <a:t> Noel, ng</a:t>
            </a:r>
            <a:r>
              <a:rPr lang="vi-VN" sz="2000" dirty="0">
                <a:effectLst/>
                <a:latin typeface="Times New Roman" pitchFamily="18" charset="0"/>
                <a:cs typeface="Times New Roman" pitchFamily="18" charset="0"/>
              </a:rPr>
              <a:t>ọn nến s</a:t>
            </a:r>
            <a:r>
              <a:rPr lang="en-US" sz="2000" dirty="0" err="1">
                <a:effectLst/>
                <a:latin typeface="Times New Roman" pitchFamily="18" charset="0"/>
                <a:cs typeface="Times New Roman" pitchFamily="18" charset="0"/>
              </a:rPr>
              <a:t>áng</a:t>
            </a:r>
            <a:r>
              <a:rPr lang="en-US" sz="2000" dirty="0">
                <a:effectLst/>
                <a:latin typeface="Times New Roman" pitchFamily="18" charset="0"/>
                <a:cs typeface="Times New Roman" pitchFamily="18" charset="0"/>
              </a:rPr>
              <a:t> r</a:t>
            </a:r>
            <a:r>
              <a:rPr lang="vi-VN" sz="2000" dirty="0">
                <a:effectLst/>
                <a:latin typeface="Times New Roman" pitchFamily="18" charset="0"/>
                <a:cs typeface="Times New Roman" pitchFamily="18" charset="0"/>
              </a:rPr>
              <a:t>ực, lấp l</a:t>
            </a:r>
            <a:r>
              <a:rPr lang="en-US" sz="2000" dirty="0" err="1">
                <a:effectLst/>
                <a:latin typeface="Times New Roman" pitchFamily="18" charset="0"/>
                <a:cs typeface="Times New Roman" pitchFamily="18" charset="0"/>
              </a:rPr>
              <a:t>ánh</a:t>
            </a:r>
            <a:r>
              <a:rPr lang="en-US" sz="2000" dirty="0">
                <a:effectLst/>
                <a:latin typeface="Times New Roman" pitchFamily="18" charset="0"/>
                <a:cs typeface="Times New Roman" pitchFamily="18" charset="0"/>
              </a:rPr>
              <a:t>…”  </a:t>
            </a:r>
            <a:r>
              <a:rPr lang="en-US" sz="2000" dirty="0">
                <a:effectLst/>
                <a:latin typeface="Times New Roman" pitchFamily="18" charset="0"/>
                <a:cs typeface="Times New Roman" pitchFamily="18" charset="0"/>
                <a:sym typeface="Wingdings" panose="05000000000000000000" pitchFamily="2" charset="2"/>
              </a:rPr>
              <a:t></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Vui</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tươi</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đẹp</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đẽ</a:t>
            </a:r>
            <a:r>
              <a:rPr lang="en-US" sz="2000" dirty="0">
                <a:effectLst/>
                <a:latin typeface="Times New Roman" pitchFamily="18" charset="0"/>
                <a:cs typeface="Times New Roman" pitchFamily="18" charset="0"/>
              </a:rPr>
              <a:t>.</a:t>
            </a:r>
            <a:endParaRPr lang="en-US" sz="2000" dirty="0">
              <a:effectLst/>
              <a:latin typeface="Times New Roman" pitchFamily="18" charset="0"/>
              <a:ea typeface="Calibri" panose="020F0502020204030204" pitchFamily="34" charset="0"/>
              <a:cs typeface="Times New Roman" pitchFamily="18" charset="0"/>
            </a:endParaRPr>
          </a:p>
        </p:txBody>
      </p:sp>
      <p:sp>
        <p:nvSpPr>
          <p:cNvPr id="18" name="TextBox 17">
            <a:extLst>
              <a:ext uri="{FF2B5EF4-FFF2-40B4-BE49-F238E27FC236}">
                <a16:creationId xmlns:a16="http://schemas.microsoft.com/office/drawing/2014/main" id="{5BE63CF4-A60F-44F1-93B4-7AB8FF60DB4C}"/>
              </a:ext>
            </a:extLst>
          </p:cNvPr>
          <p:cNvSpPr txBox="1"/>
          <p:nvPr/>
        </p:nvSpPr>
        <p:spPr>
          <a:xfrm>
            <a:off x="5845248" y="3156271"/>
            <a:ext cx="3023193" cy="1015663"/>
          </a:xfrm>
          <a:prstGeom prst="rect">
            <a:avLst/>
          </a:prstGeom>
          <a:noFill/>
        </p:spPr>
        <p:txBody>
          <a:bodyPr wrap="square">
            <a:spAutoFit/>
          </a:bodyPr>
          <a:lstStyle/>
          <a:p>
            <a:pPr algn="just"/>
            <a:r>
              <a:rPr lang="en-US" sz="2000" dirty="0" err="1">
                <a:effectLst/>
                <a:latin typeface="Times New Roman" pitchFamily="18" charset="0"/>
                <a:cs typeface="Times New Roman" pitchFamily="18" charset="0"/>
              </a:rPr>
              <a:t>Em</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bé</a:t>
            </a:r>
            <a:r>
              <a:rPr lang="en-US" sz="2000" dirty="0">
                <a:effectLst/>
                <a:latin typeface="Times New Roman" pitchFamily="18" charset="0"/>
                <a:cs typeface="Times New Roman" pitchFamily="18" charset="0"/>
              </a:rPr>
              <a:t> mu</a:t>
            </a:r>
            <a:r>
              <a:rPr lang="vi-VN" sz="2000" dirty="0">
                <a:effectLst/>
                <a:latin typeface="Times New Roman" pitchFamily="18" charset="0"/>
                <a:cs typeface="Times New Roman" pitchFamily="18" charset="0"/>
              </a:rPr>
              <a:t>ốn được đ</a:t>
            </a:r>
            <a:r>
              <a:rPr lang="en-US" sz="2000" dirty="0" err="1">
                <a:effectLst/>
                <a:latin typeface="Times New Roman" pitchFamily="18" charset="0"/>
                <a:cs typeface="Times New Roman" pitchFamily="18" charset="0"/>
              </a:rPr>
              <a:t>ón</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ni</a:t>
            </a:r>
            <a:r>
              <a:rPr lang="vi-VN" sz="2000" dirty="0">
                <a:effectLst/>
                <a:latin typeface="Times New Roman" pitchFamily="18" charset="0"/>
                <a:cs typeface="Times New Roman" pitchFamily="18" charset="0"/>
              </a:rPr>
              <a:t>ềm vui, hi vọng v</a:t>
            </a:r>
            <a:r>
              <a:rPr lang="en-US" sz="2000" dirty="0" err="1">
                <a:effectLst/>
                <a:latin typeface="Times New Roman" pitchFamily="18" charset="0"/>
                <a:cs typeface="Times New Roman" pitchFamily="18" charset="0"/>
              </a:rPr>
              <a:t>ào</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năm</a:t>
            </a:r>
            <a:r>
              <a:rPr lang="en-US" sz="2000" dirty="0">
                <a:effectLst/>
                <a:latin typeface="Times New Roman" pitchFamily="18" charset="0"/>
                <a:cs typeface="Times New Roman" pitchFamily="18" charset="0"/>
              </a:rPr>
              <a:t> m</a:t>
            </a:r>
            <a:r>
              <a:rPr lang="vi-VN" sz="2000" dirty="0">
                <a:effectLst/>
                <a:latin typeface="Times New Roman" pitchFamily="18" charset="0"/>
                <a:cs typeface="Times New Roman" pitchFamily="18" charset="0"/>
              </a:rPr>
              <a:t>ới</a:t>
            </a:r>
            <a:r>
              <a:rPr lang="en-US" sz="2000" dirty="0">
                <a:effectLst/>
                <a:latin typeface="Times New Roman" pitchFamily="18" charset="0"/>
                <a:cs typeface="Times New Roman" pitchFamily="18" charset="0"/>
              </a:rPr>
              <a:t>.</a:t>
            </a:r>
            <a:endParaRPr lang="en-US" sz="2000" dirty="0">
              <a:latin typeface="Times New Roman" pitchFamily="18" charset="0"/>
              <a:cs typeface="Times New Roman" pitchFamily="18" charset="0"/>
            </a:endParaRPr>
          </a:p>
        </p:txBody>
      </p:sp>
      <p:sp>
        <p:nvSpPr>
          <p:cNvPr id="20" name="TextBox 19">
            <a:extLst>
              <a:ext uri="{FF2B5EF4-FFF2-40B4-BE49-F238E27FC236}">
                <a16:creationId xmlns:a16="http://schemas.microsoft.com/office/drawing/2014/main" id="{EBD5BAF7-D874-4F39-B84B-8A7142AB369A}"/>
              </a:ext>
            </a:extLst>
          </p:cNvPr>
          <p:cNvSpPr txBox="1"/>
          <p:nvPr/>
        </p:nvSpPr>
        <p:spPr>
          <a:xfrm>
            <a:off x="9154627" y="3250573"/>
            <a:ext cx="2950538" cy="707886"/>
          </a:xfrm>
          <a:prstGeom prst="rect">
            <a:avLst/>
          </a:prstGeom>
          <a:noFill/>
        </p:spPr>
        <p:txBody>
          <a:bodyPr wrap="square">
            <a:spAutoFit/>
          </a:bodyPr>
          <a:lstStyle/>
          <a:p>
            <a:pPr algn="just">
              <a:tabLst>
                <a:tab pos="90170" algn="l"/>
                <a:tab pos="180340" algn="l"/>
              </a:tabLst>
            </a:pPr>
            <a:r>
              <a:rPr lang="en-US" sz="2000" dirty="0">
                <a:effectLst/>
                <a:latin typeface="Times New Roman" pitchFamily="18" charset="0"/>
                <a:cs typeface="Times New Roman" pitchFamily="18" charset="0"/>
              </a:rPr>
              <a:t>“</a:t>
            </a:r>
            <a:r>
              <a:rPr lang="en-US" sz="2000" dirty="0" err="1">
                <a:effectLst/>
                <a:latin typeface="Times New Roman" pitchFamily="18" charset="0"/>
                <a:cs typeface="Times New Roman" pitchFamily="18" charset="0"/>
              </a:rPr>
              <a:t>Ngọn</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nến</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biến</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thành</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sao</a:t>
            </a:r>
            <a:r>
              <a:rPr lang="en-US" sz="2000" dirty="0">
                <a:effectLst/>
                <a:latin typeface="Times New Roman" pitchFamily="18" charset="0"/>
                <a:cs typeface="Times New Roman" pitchFamily="18" charset="0"/>
              </a:rPr>
              <a:t>” </a:t>
            </a:r>
            <a:r>
              <a:rPr lang="en-US" sz="2000" dirty="0">
                <a:effectLst/>
                <a:latin typeface="Times New Roman" pitchFamily="18" charset="0"/>
                <a:cs typeface="Times New Roman" pitchFamily="18" charset="0"/>
                <a:sym typeface="Wingdings" panose="05000000000000000000" pitchFamily="2" charset="2"/>
              </a:rPr>
              <a:t> </a:t>
            </a:r>
            <a:r>
              <a:rPr lang="en-US" sz="2000" dirty="0" err="1">
                <a:effectLst/>
                <a:latin typeface="Times New Roman" pitchFamily="18" charset="0"/>
                <a:cs typeface="Times New Roman" pitchFamily="18" charset="0"/>
              </a:rPr>
              <a:t>Nuối</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tiếc</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xót</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xa</a:t>
            </a:r>
            <a:r>
              <a:rPr lang="en-US" sz="2000" dirty="0">
                <a:effectLst/>
                <a:latin typeface="Times New Roman" pitchFamily="18" charset="0"/>
                <a:cs typeface="Times New Roman" pitchFamily="18" charset="0"/>
              </a:rPr>
              <a:t>.</a:t>
            </a:r>
            <a:endParaRPr lang="en-US" sz="2000" dirty="0">
              <a:effectLst/>
              <a:latin typeface="Times New Roman" pitchFamily="18" charset="0"/>
              <a:ea typeface="Calibri" panose="020F0502020204030204" pitchFamily="34" charset="0"/>
              <a:cs typeface="Times New Roman" pitchFamily="18" charset="0"/>
            </a:endParaRPr>
          </a:p>
        </p:txBody>
      </p:sp>
      <p:sp>
        <p:nvSpPr>
          <p:cNvPr id="22" name="TextBox 21">
            <a:extLst>
              <a:ext uri="{FF2B5EF4-FFF2-40B4-BE49-F238E27FC236}">
                <a16:creationId xmlns:a16="http://schemas.microsoft.com/office/drawing/2014/main" id="{8C8EEBDC-F936-4AEB-8305-CE4C8B454AA2}"/>
              </a:ext>
            </a:extLst>
          </p:cNvPr>
          <p:cNvSpPr txBox="1"/>
          <p:nvPr/>
        </p:nvSpPr>
        <p:spPr>
          <a:xfrm>
            <a:off x="2110561" y="4332940"/>
            <a:ext cx="3439634" cy="1015663"/>
          </a:xfrm>
          <a:prstGeom prst="rect">
            <a:avLst/>
          </a:prstGeom>
          <a:noFill/>
        </p:spPr>
        <p:txBody>
          <a:bodyPr wrap="square">
            <a:spAutoFit/>
          </a:bodyPr>
          <a:lstStyle/>
          <a:p>
            <a:pPr algn="just"/>
            <a:r>
              <a:rPr lang="en-US" sz="2000" dirty="0">
                <a:effectLst/>
                <a:latin typeface="#9Slide03 Arima Madurai" panose="00000500000000000000" pitchFamily="2" charset="0"/>
                <a:cs typeface="#9Slide03 Arima Madurai" panose="00000500000000000000" pitchFamily="2" charset="0"/>
              </a:rPr>
              <a:t>“</a:t>
            </a:r>
            <a:r>
              <a:rPr lang="vi-VN" sz="2000" dirty="0">
                <a:effectLst/>
                <a:latin typeface="Times New Roman" pitchFamily="18" charset="0"/>
                <a:cs typeface="Times New Roman" pitchFamily="18" charset="0"/>
              </a:rPr>
              <a:t>Thấy b</a:t>
            </a:r>
            <a:r>
              <a:rPr lang="en-US" sz="2000" dirty="0">
                <a:effectLst/>
                <a:latin typeface="Times New Roman" pitchFamily="18" charset="0"/>
                <a:cs typeface="Times New Roman" pitchFamily="18" charset="0"/>
              </a:rPr>
              <a:t>à n</a:t>
            </a:r>
            <a:r>
              <a:rPr lang="vi-VN" sz="2000" dirty="0">
                <a:effectLst/>
                <a:latin typeface="Times New Roman" pitchFamily="18" charset="0"/>
                <a:cs typeface="Times New Roman" pitchFamily="18" charset="0"/>
              </a:rPr>
              <a:t>ội hiện về đang mỉm cười với em</a:t>
            </a:r>
            <a:r>
              <a:rPr lang="en-US" sz="2000" dirty="0">
                <a:effectLst/>
                <a:latin typeface="Times New Roman" pitchFamily="18" charset="0"/>
                <a:cs typeface="Times New Roman" pitchFamily="18" charset="0"/>
              </a:rPr>
              <a:t>”  </a:t>
            </a:r>
            <a:r>
              <a:rPr lang="en-US" sz="2000" dirty="0">
                <a:effectLst/>
                <a:latin typeface="Times New Roman" pitchFamily="18" charset="0"/>
                <a:cs typeface="Times New Roman" pitchFamily="18" charset="0"/>
                <a:sym typeface="Wingdings" panose="05000000000000000000" pitchFamily="2" charset="2"/>
              </a:rPr>
              <a:t></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Vui</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sướng</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hạnh</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phúc</a:t>
            </a:r>
            <a:r>
              <a:rPr lang="en-US" sz="2000" dirty="0">
                <a:effectLst/>
                <a:latin typeface="Times New Roman" pitchFamily="18" charset="0"/>
                <a:cs typeface="Times New Roman" pitchFamily="18" charset="0"/>
              </a:rPr>
              <a:t>.</a:t>
            </a:r>
            <a:endParaRPr lang="en-US" sz="2000" dirty="0">
              <a:effectLst/>
              <a:latin typeface="Times New Roman" pitchFamily="18" charset="0"/>
              <a:ea typeface="Calibri" panose="020F0502020204030204" pitchFamily="34" charset="0"/>
              <a:cs typeface="Times New Roman" pitchFamily="18" charset="0"/>
            </a:endParaRPr>
          </a:p>
        </p:txBody>
      </p:sp>
      <p:sp>
        <p:nvSpPr>
          <p:cNvPr id="24" name="TextBox 23">
            <a:extLst>
              <a:ext uri="{FF2B5EF4-FFF2-40B4-BE49-F238E27FC236}">
                <a16:creationId xmlns:a16="http://schemas.microsoft.com/office/drawing/2014/main" id="{9D5DE30C-BF8A-4237-9B3F-FB6C42198FF9}"/>
              </a:ext>
            </a:extLst>
          </p:cNvPr>
          <p:cNvSpPr txBox="1"/>
          <p:nvPr/>
        </p:nvSpPr>
        <p:spPr>
          <a:xfrm>
            <a:off x="5760188" y="4481009"/>
            <a:ext cx="3158755" cy="707886"/>
          </a:xfrm>
          <a:prstGeom prst="rect">
            <a:avLst/>
          </a:prstGeom>
          <a:noFill/>
        </p:spPr>
        <p:txBody>
          <a:bodyPr wrap="square">
            <a:spAutoFit/>
          </a:bodyPr>
          <a:lstStyle/>
          <a:p>
            <a:pPr algn="just"/>
            <a:r>
              <a:rPr lang="en-US" sz="2000" dirty="0" err="1">
                <a:effectLst/>
                <a:latin typeface="Times New Roman" pitchFamily="18" charset="0"/>
                <a:cs typeface="Times New Roman" pitchFamily="18" charset="0"/>
              </a:rPr>
              <a:t>Em</a:t>
            </a:r>
            <a:r>
              <a:rPr lang="en-US" sz="2000" dirty="0">
                <a:effectLst/>
                <a:latin typeface="Times New Roman" pitchFamily="18" charset="0"/>
                <a:cs typeface="Times New Roman" pitchFamily="18" charset="0"/>
              </a:rPr>
              <a:t> khao </a:t>
            </a:r>
            <a:r>
              <a:rPr lang="en-US" sz="2000" dirty="0" err="1">
                <a:effectLst/>
                <a:latin typeface="Times New Roman" pitchFamily="18" charset="0"/>
                <a:cs typeface="Times New Roman" pitchFamily="18" charset="0"/>
              </a:rPr>
              <a:t>khát</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tình</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yêu</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thương</a:t>
            </a:r>
            <a:endParaRPr lang="en-US" sz="2000" dirty="0">
              <a:latin typeface="Times New Roman" pitchFamily="18" charset="0"/>
              <a:cs typeface="Times New Roman" pitchFamily="18" charset="0"/>
            </a:endParaRPr>
          </a:p>
        </p:txBody>
      </p:sp>
      <p:sp>
        <p:nvSpPr>
          <p:cNvPr id="26" name="TextBox 25">
            <a:extLst>
              <a:ext uri="{FF2B5EF4-FFF2-40B4-BE49-F238E27FC236}">
                <a16:creationId xmlns:a16="http://schemas.microsoft.com/office/drawing/2014/main" id="{16EAC3EA-EE5F-4EFA-9458-0C254F72519B}"/>
              </a:ext>
            </a:extLst>
          </p:cNvPr>
          <p:cNvSpPr txBox="1"/>
          <p:nvPr/>
        </p:nvSpPr>
        <p:spPr>
          <a:xfrm>
            <a:off x="9251651" y="4448016"/>
            <a:ext cx="2745859" cy="707886"/>
          </a:xfrm>
          <a:prstGeom prst="rect">
            <a:avLst/>
          </a:prstGeom>
          <a:noFill/>
        </p:spPr>
        <p:txBody>
          <a:bodyPr wrap="square">
            <a:spAutoFit/>
          </a:bodyPr>
          <a:lstStyle/>
          <a:p>
            <a:pPr algn="just"/>
            <a:r>
              <a:rPr lang="en-US" sz="2000" dirty="0">
                <a:effectLst/>
                <a:latin typeface="Times New Roman" pitchFamily="18" charset="0"/>
                <a:cs typeface="Times New Roman" pitchFamily="18" charset="0"/>
              </a:rPr>
              <a:t>“</a:t>
            </a:r>
            <a:r>
              <a:rPr lang="en-US" sz="2000" dirty="0" err="1">
                <a:effectLst/>
                <a:latin typeface="Times New Roman" pitchFamily="18" charset="0"/>
                <a:cs typeface="Times New Roman" pitchFamily="18" charset="0"/>
              </a:rPr>
              <a:t>Ảo</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ảnh</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biến</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mất</a:t>
            </a:r>
            <a:r>
              <a:rPr lang="en-US" sz="2000" dirty="0">
                <a:effectLst/>
                <a:latin typeface="Times New Roman" pitchFamily="18" charset="0"/>
                <a:cs typeface="Times New Roman" pitchFamily="18" charset="0"/>
              </a:rPr>
              <a:t>” </a:t>
            </a:r>
            <a:r>
              <a:rPr lang="en-US" sz="2000" dirty="0">
                <a:effectLst/>
                <a:latin typeface="Times New Roman" pitchFamily="18" charset="0"/>
                <a:cs typeface="Times New Roman" pitchFamily="18" charset="0"/>
                <a:sym typeface="Wingdings" panose="05000000000000000000" pitchFamily="2" charset="2"/>
              </a:rPr>
              <a:t></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Đau</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khổ</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tuyệt</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vọng</a:t>
            </a:r>
            <a:r>
              <a:rPr lang="en-US" sz="2000" dirty="0">
                <a:effectLst/>
                <a:latin typeface="Times New Roman" pitchFamily="18" charset="0"/>
                <a:cs typeface="Times New Roman" pitchFamily="18" charset="0"/>
              </a:rPr>
              <a:t>.</a:t>
            </a:r>
            <a:endParaRPr lang="en-US" sz="2000" dirty="0">
              <a:effectLst/>
              <a:latin typeface="Times New Roman" pitchFamily="18" charset="0"/>
              <a:ea typeface="Calibri" panose="020F0502020204030204" pitchFamily="34" charset="0"/>
              <a:cs typeface="Times New Roman" pitchFamily="18" charset="0"/>
            </a:endParaRPr>
          </a:p>
        </p:txBody>
      </p:sp>
      <p:sp>
        <p:nvSpPr>
          <p:cNvPr id="28" name="TextBox 27">
            <a:extLst>
              <a:ext uri="{FF2B5EF4-FFF2-40B4-BE49-F238E27FC236}">
                <a16:creationId xmlns:a16="http://schemas.microsoft.com/office/drawing/2014/main" id="{10311C42-B66E-466D-9B70-4902EE94F204}"/>
              </a:ext>
            </a:extLst>
          </p:cNvPr>
          <p:cNvSpPr txBox="1"/>
          <p:nvPr/>
        </p:nvSpPr>
        <p:spPr>
          <a:xfrm>
            <a:off x="2110561" y="5620021"/>
            <a:ext cx="3439634" cy="1015663"/>
          </a:xfrm>
          <a:prstGeom prst="rect">
            <a:avLst/>
          </a:prstGeom>
          <a:noFill/>
        </p:spPr>
        <p:txBody>
          <a:bodyPr wrap="square">
            <a:spAutoFit/>
          </a:bodyPr>
          <a:lstStyle/>
          <a:p>
            <a:pPr algn="just"/>
            <a:r>
              <a:rPr lang="en-US" sz="2000" dirty="0">
                <a:effectLst/>
                <a:latin typeface="Times New Roman" pitchFamily="18" charset="0"/>
                <a:cs typeface="Times New Roman" pitchFamily="18" charset="0"/>
              </a:rPr>
              <a:t>“</a:t>
            </a:r>
            <a:r>
              <a:rPr lang="vi-VN" sz="2000" dirty="0">
                <a:effectLst/>
                <a:latin typeface="Times New Roman" pitchFamily="18" charset="0"/>
                <a:cs typeface="Times New Roman" pitchFamily="18" charset="0"/>
              </a:rPr>
              <a:t>Em quẹt tất cả những que di</a:t>
            </a:r>
            <a:r>
              <a:rPr lang="en-US" sz="2000" dirty="0" err="1">
                <a:effectLst/>
                <a:latin typeface="Times New Roman" pitchFamily="18" charset="0"/>
                <a:cs typeface="Times New Roman" pitchFamily="18" charset="0"/>
              </a:rPr>
              <a:t>êm</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còn</a:t>
            </a:r>
            <a:r>
              <a:rPr lang="en-US" sz="2000" dirty="0">
                <a:effectLst/>
                <a:latin typeface="Times New Roman" pitchFamily="18" charset="0"/>
                <a:cs typeface="Times New Roman" pitchFamily="18" charset="0"/>
              </a:rPr>
              <a:t> l</a:t>
            </a:r>
            <a:r>
              <a:rPr lang="vi-VN" sz="2000" dirty="0">
                <a:effectLst/>
                <a:latin typeface="Times New Roman" pitchFamily="18" charset="0"/>
                <a:cs typeface="Times New Roman" pitchFamily="18" charset="0"/>
              </a:rPr>
              <a:t>ại trong bao</a:t>
            </a:r>
            <a:r>
              <a:rPr lang="en-US" sz="2000" dirty="0">
                <a:effectLst/>
                <a:latin typeface="Times New Roman" pitchFamily="18" charset="0"/>
                <a:cs typeface="Times New Roman" pitchFamily="18" charset="0"/>
              </a:rPr>
              <a:t>.” </a:t>
            </a:r>
            <a:r>
              <a:rPr lang="en-US" sz="2000" dirty="0">
                <a:effectLst/>
                <a:latin typeface="Times New Roman" pitchFamily="18" charset="0"/>
                <a:cs typeface="Times New Roman" pitchFamily="18" charset="0"/>
                <a:sym typeface="Wingdings" panose="05000000000000000000" pitchFamily="2" charset="2"/>
              </a:rPr>
              <a:t> </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Hạnh</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phúc</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ngập</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tràn</a:t>
            </a:r>
            <a:r>
              <a:rPr lang="en-US" sz="2000" dirty="0">
                <a:effectLst/>
                <a:latin typeface="Times New Roman" pitchFamily="18" charset="0"/>
                <a:cs typeface="Times New Roman" pitchFamily="18" charset="0"/>
              </a:rPr>
              <a:t>.</a:t>
            </a:r>
            <a:endParaRPr lang="en-US" sz="2000" dirty="0">
              <a:effectLst/>
              <a:latin typeface="Times New Roman" pitchFamily="18" charset="0"/>
              <a:ea typeface="Calibri" panose="020F0502020204030204" pitchFamily="34" charset="0"/>
              <a:cs typeface="Times New Roman" pitchFamily="18" charset="0"/>
            </a:endParaRPr>
          </a:p>
        </p:txBody>
      </p:sp>
      <p:sp>
        <p:nvSpPr>
          <p:cNvPr id="30" name="TextBox 29">
            <a:extLst>
              <a:ext uri="{FF2B5EF4-FFF2-40B4-BE49-F238E27FC236}">
                <a16:creationId xmlns:a16="http://schemas.microsoft.com/office/drawing/2014/main" id="{872DC650-E74C-49AD-B3CA-6C8485F5C0A8}"/>
              </a:ext>
            </a:extLst>
          </p:cNvPr>
          <p:cNvSpPr txBox="1"/>
          <p:nvPr/>
        </p:nvSpPr>
        <p:spPr>
          <a:xfrm>
            <a:off x="5760188" y="5614699"/>
            <a:ext cx="3158755" cy="1015663"/>
          </a:xfrm>
          <a:prstGeom prst="rect">
            <a:avLst/>
          </a:prstGeom>
          <a:noFill/>
        </p:spPr>
        <p:txBody>
          <a:bodyPr wrap="square">
            <a:spAutoFit/>
          </a:bodyPr>
          <a:lstStyle/>
          <a:p>
            <a:pPr algn="just"/>
            <a:r>
              <a:rPr lang="en-US" sz="2000" dirty="0" err="1">
                <a:effectLst/>
                <a:latin typeface="Times New Roman" pitchFamily="18" charset="0"/>
                <a:cs typeface="Times New Roman" pitchFamily="18" charset="0"/>
              </a:rPr>
              <a:t>Níu</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giữ</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bà</a:t>
            </a:r>
            <a:r>
              <a:rPr lang="en-US" sz="2000" dirty="0">
                <a:effectLst/>
                <a:latin typeface="Times New Roman" pitchFamily="18" charset="0"/>
                <a:cs typeface="Times New Roman" pitchFamily="18" charset="0"/>
              </a:rPr>
              <a:t> </a:t>
            </a:r>
            <a:r>
              <a:rPr lang="en-US" sz="2000" dirty="0">
                <a:effectLst/>
                <a:latin typeface="Times New Roman" pitchFamily="18" charset="0"/>
                <a:cs typeface="Times New Roman" pitchFamily="18" charset="0"/>
                <a:sym typeface="Wingdings" panose="05000000000000000000" pitchFamily="2" charset="2"/>
              </a:rPr>
              <a:t> </a:t>
            </a:r>
            <a:r>
              <a:rPr lang="en-US" sz="2000" dirty="0">
                <a:effectLst/>
                <a:latin typeface="Times New Roman" pitchFamily="18" charset="0"/>
                <a:cs typeface="Times New Roman" pitchFamily="18" charset="0"/>
              </a:rPr>
              <a:t>K</a:t>
            </a:r>
            <a:r>
              <a:rPr lang="vi-VN" sz="2000" dirty="0">
                <a:effectLst/>
                <a:latin typeface="Times New Roman" pitchFamily="18" charset="0"/>
                <a:cs typeface="Times New Roman" pitchFamily="18" charset="0"/>
              </a:rPr>
              <a:t>h</a:t>
            </a:r>
            <a:r>
              <a:rPr lang="en-US" sz="2000" dirty="0" err="1">
                <a:effectLst/>
                <a:latin typeface="Times New Roman" pitchFamily="18" charset="0"/>
                <a:cs typeface="Times New Roman" pitchFamily="18" charset="0"/>
              </a:rPr>
              <a:t>át</a:t>
            </a:r>
            <a:r>
              <a:rPr lang="en-US" sz="2000" dirty="0">
                <a:effectLst/>
                <a:latin typeface="Times New Roman" pitchFamily="18" charset="0"/>
                <a:cs typeface="Times New Roman" pitchFamily="18" charset="0"/>
              </a:rPr>
              <a:t> khao </a:t>
            </a:r>
            <a:r>
              <a:rPr lang="en-US" sz="2000" dirty="0" err="1">
                <a:effectLst/>
                <a:latin typeface="Times New Roman" pitchFamily="18" charset="0"/>
                <a:cs typeface="Times New Roman" pitchFamily="18" charset="0"/>
              </a:rPr>
              <a:t>cháy</a:t>
            </a:r>
            <a:r>
              <a:rPr lang="en-US" sz="2000" dirty="0">
                <a:effectLst/>
                <a:latin typeface="Times New Roman" pitchFamily="18" charset="0"/>
                <a:cs typeface="Times New Roman" pitchFamily="18" charset="0"/>
              </a:rPr>
              <a:t> b</a:t>
            </a:r>
            <a:r>
              <a:rPr lang="vi-VN" sz="2000" dirty="0">
                <a:effectLst/>
                <a:latin typeface="Times New Roman" pitchFamily="18" charset="0"/>
                <a:cs typeface="Times New Roman" pitchFamily="18" charset="0"/>
              </a:rPr>
              <a:t>ỏng </a:t>
            </a:r>
            <a:r>
              <a:rPr lang="en-US" sz="2000" dirty="0">
                <a:effectLst/>
                <a:latin typeface="Times New Roman" pitchFamily="18" charset="0"/>
                <a:cs typeface="Times New Roman" pitchFamily="18" charset="0"/>
              </a:rPr>
              <a:t>v</a:t>
            </a:r>
            <a:r>
              <a:rPr lang="vi-VN" sz="2000" dirty="0">
                <a:effectLst/>
                <a:latin typeface="Times New Roman" pitchFamily="18" charset="0"/>
                <a:cs typeface="Times New Roman" pitchFamily="18" charset="0"/>
              </a:rPr>
              <a:t>ề 1 cuộc sống tốt đẹp hạnh ph</a:t>
            </a:r>
            <a:r>
              <a:rPr lang="en-US" sz="2000" dirty="0" err="1">
                <a:effectLst/>
                <a:latin typeface="Times New Roman" pitchFamily="18" charset="0"/>
                <a:cs typeface="Times New Roman" pitchFamily="18" charset="0"/>
              </a:rPr>
              <a:t>úc</a:t>
            </a:r>
            <a:r>
              <a:rPr lang="en-US" sz="2000" dirty="0">
                <a:effectLst/>
                <a:latin typeface="Times New Roman" pitchFamily="18" charset="0"/>
                <a:cs typeface="Times New Roman" pitchFamily="18" charset="0"/>
              </a:rPr>
              <a:t>.</a:t>
            </a:r>
            <a:endParaRPr lang="en-US" sz="2000" dirty="0">
              <a:latin typeface="Times New Roman" pitchFamily="18" charset="0"/>
              <a:cs typeface="Times New Roman" pitchFamily="18" charset="0"/>
            </a:endParaRPr>
          </a:p>
        </p:txBody>
      </p:sp>
      <p:sp>
        <p:nvSpPr>
          <p:cNvPr id="32" name="TextBox 31">
            <a:extLst>
              <a:ext uri="{FF2B5EF4-FFF2-40B4-BE49-F238E27FC236}">
                <a16:creationId xmlns:a16="http://schemas.microsoft.com/office/drawing/2014/main" id="{A217F7F2-BC39-4FDB-BDF8-E27DEA93D456}"/>
              </a:ext>
            </a:extLst>
          </p:cNvPr>
          <p:cNvSpPr txBox="1"/>
          <p:nvPr/>
        </p:nvSpPr>
        <p:spPr>
          <a:xfrm>
            <a:off x="9123616" y="5614698"/>
            <a:ext cx="2950538" cy="1015663"/>
          </a:xfrm>
          <a:prstGeom prst="rect">
            <a:avLst/>
          </a:prstGeom>
          <a:noFill/>
        </p:spPr>
        <p:txBody>
          <a:bodyPr wrap="square">
            <a:spAutoFit/>
          </a:bodyPr>
          <a:lstStyle/>
          <a:p>
            <a:pPr algn="just">
              <a:tabLst>
                <a:tab pos="90170" algn="l"/>
                <a:tab pos="180340" algn="l"/>
              </a:tabLst>
            </a:pPr>
            <a:r>
              <a:rPr lang="en-US" sz="2000" dirty="0">
                <a:effectLst/>
                <a:latin typeface="#9Slide03 Arima Madurai" panose="00000500000000000000" pitchFamily="2" charset="0"/>
                <a:cs typeface="#9Slide03 Arima Madurai" panose="00000500000000000000" pitchFamily="2" charset="0"/>
              </a:rPr>
              <a:t>“</a:t>
            </a:r>
            <a:r>
              <a:rPr lang="en-US" sz="2000" dirty="0" err="1">
                <a:effectLst/>
                <a:latin typeface="Times New Roman" pitchFamily="18" charset="0"/>
                <a:cs typeface="Times New Roman" pitchFamily="18" charset="0"/>
              </a:rPr>
              <a:t>Cô</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bé</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chết</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bên</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đường</a:t>
            </a:r>
            <a:r>
              <a:rPr lang="en-US" sz="2000" dirty="0">
                <a:effectLst/>
                <a:latin typeface="Times New Roman" pitchFamily="18" charset="0"/>
                <a:cs typeface="Times New Roman" pitchFamily="18" charset="0"/>
              </a:rPr>
              <a:t>”</a:t>
            </a:r>
          </a:p>
          <a:p>
            <a:pPr algn="just">
              <a:tabLst>
                <a:tab pos="90170" algn="l"/>
                <a:tab pos="180340" algn="l"/>
              </a:tabLst>
            </a:pPr>
            <a:r>
              <a:rPr lang="en-US" sz="2000" dirty="0">
                <a:latin typeface="Times New Roman" pitchFamily="18" charset="0"/>
                <a:cs typeface="Times New Roman" pitchFamily="18" charset="0"/>
                <a:sym typeface="Wingdings" panose="05000000000000000000" pitchFamily="2" charset="2"/>
              </a:rPr>
              <a:t> </a:t>
            </a:r>
            <a:r>
              <a:rPr lang="en-US" sz="2000" dirty="0" err="1">
                <a:effectLst/>
                <a:latin typeface="Times New Roman" pitchFamily="18" charset="0"/>
                <a:cs typeface="Times New Roman" pitchFamily="18" charset="0"/>
              </a:rPr>
              <a:t>Hiện</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thực</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phũ</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phàng</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tàn</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nhẫn</a:t>
            </a:r>
            <a:r>
              <a:rPr lang="en-US" sz="2000" dirty="0">
                <a:effectLst/>
                <a:latin typeface="Times New Roman" pitchFamily="18" charset="0"/>
                <a:cs typeface="Times New Roman" pitchFamily="18" charset="0"/>
              </a:rPr>
              <a:t>.</a:t>
            </a:r>
            <a:endParaRPr lang="en-US" sz="2000" dirty="0">
              <a:effectLst/>
              <a:latin typeface="Times New Roman"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val="3476392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arn(inVertical)">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arn(inVertical)">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barn(inVertical)">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barn(inVertical)">
                                      <p:cBhvr>
                                        <p:cTn id="62" dur="500"/>
                                        <p:tgtEl>
                                          <p:spTgt spid="26"/>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barn(inVertical)">
                                      <p:cBhvr>
                                        <p:cTn id="67" dur="500"/>
                                        <p:tgtEl>
                                          <p:spTgt spid="28"/>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barn(inVertical)">
                                      <p:cBhvr>
                                        <p:cTn id="72" dur="500"/>
                                        <p:tgtEl>
                                          <p:spTgt spid="30"/>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32"/>
                                        </p:tgtEl>
                                        <p:attrNameLst>
                                          <p:attrName>style.visibility</p:attrName>
                                        </p:attrNameLst>
                                      </p:cBhvr>
                                      <p:to>
                                        <p:strVal val="visible"/>
                                      </p:to>
                                    </p:set>
                                    <p:animEffect transition="in" filter="barn(inVertical)">
                                      <p:cBhvr>
                                        <p:cTn id="7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10" grpId="0"/>
      <p:bldP spid="12" grpId="0"/>
      <p:bldP spid="14" grpId="0"/>
      <p:bldP spid="16" grpId="0"/>
      <p:bldP spid="18" grpId="0"/>
      <p:bldP spid="20" grpId="0"/>
      <p:bldP spid="22" grpId="0"/>
      <p:bldP spid="24" grpId="0"/>
      <p:bldP spid="26" grpId="0"/>
      <p:bldP spid="28" grpId="0"/>
      <p:bldP spid="30" grpId="0"/>
      <p:bldP spid="3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B648FCD-9349-46E4-8542-0D76E338292A}"/>
              </a:ext>
            </a:extLst>
          </p:cNvPr>
          <p:cNvGrpSpPr/>
          <p:nvPr/>
        </p:nvGrpSpPr>
        <p:grpSpPr>
          <a:xfrm>
            <a:off x="-203791" y="1052622"/>
            <a:ext cx="5858540" cy="5858540"/>
            <a:chOff x="-23038" y="1052622"/>
            <a:chExt cx="5858540" cy="5858540"/>
          </a:xfrm>
        </p:grpSpPr>
        <p:pic>
          <p:nvPicPr>
            <p:cNvPr id="4" name="Picture 3">
              <a:extLst>
                <a:ext uri="{FF2B5EF4-FFF2-40B4-BE49-F238E27FC236}">
                  <a16:creationId xmlns:a16="http://schemas.microsoft.com/office/drawing/2014/main" id="{87B14E21-D20E-4963-9BC5-2CEF2FD70E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38" y="1052622"/>
              <a:ext cx="5858540" cy="5858540"/>
            </a:xfrm>
            <a:prstGeom prst="rect">
              <a:avLst/>
            </a:prstGeom>
          </p:spPr>
        </p:pic>
        <p:sp>
          <p:nvSpPr>
            <p:cNvPr id="6" name="Rectangle 5">
              <a:extLst>
                <a:ext uri="{FF2B5EF4-FFF2-40B4-BE49-F238E27FC236}">
                  <a16:creationId xmlns:a16="http://schemas.microsoft.com/office/drawing/2014/main" id="{8A47DEA5-8336-42C9-A374-CE55F243450F}"/>
                </a:ext>
              </a:extLst>
            </p:cNvPr>
            <p:cNvSpPr/>
            <p:nvPr/>
          </p:nvSpPr>
          <p:spPr>
            <a:xfrm>
              <a:off x="3583172" y="1998920"/>
              <a:ext cx="1616149" cy="1626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820BD3DF-90D6-4A9F-ADDA-8907D21D2461}"/>
              </a:ext>
            </a:extLst>
          </p:cNvPr>
          <p:cNvGrpSpPr/>
          <p:nvPr/>
        </p:nvGrpSpPr>
        <p:grpSpPr>
          <a:xfrm flipH="1">
            <a:off x="4584763" y="850604"/>
            <a:ext cx="6898397" cy="3610124"/>
            <a:chOff x="342273" y="274320"/>
            <a:chExt cx="7247680" cy="4827925"/>
          </a:xfrm>
        </p:grpSpPr>
        <p:sp>
          <p:nvSpPr>
            <p:cNvPr id="9" name="Speech Bubble: Oval 8">
              <a:extLst>
                <a:ext uri="{FF2B5EF4-FFF2-40B4-BE49-F238E27FC236}">
                  <a16:creationId xmlns:a16="http://schemas.microsoft.com/office/drawing/2014/main" id="{DDA25FA3-06D4-4CE9-AEA7-3C4C24F133A4}"/>
                </a:ext>
              </a:extLst>
            </p:cNvPr>
            <p:cNvSpPr/>
            <p:nvPr/>
          </p:nvSpPr>
          <p:spPr>
            <a:xfrm flipH="1">
              <a:off x="342273" y="274320"/>
              <a:ext cx="7247680" cy="4827925"/>
            </a:xfrm>
            <a:prstGeom prst="wedgeEllipseCallout">
              <a:avLst>
                <a:gd name="adj1" fmla="val -55142"/>
                <a:gd name="adj2" fmla="val 42334"/>
              </a:avLst>
            </a:prstGeom>
            <a:solidFill>
              <a:srgbClr val="F6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chemeClr val="tx1"/>
                </a:solidFill>
                <a:latin typeface="#9Slide05 SVNBulgary" pitchFamily="2" charset="0"/>
              </a:endParaRPr>
            </a:p>
          </p:txBody>
        </p:sp>
        <p:sp>
          <p:nvSpPr>
            <p:cNvPr id="10" name="TextBox 9">
              <a:extLst>
                <a:ext uri="{FF2B5EF4-FFF2-40B4-BE49-F238E27FC236}">
                  <a16:creationId xmlns:a16="http://schemas.microsoft.com/office/drawing/2014/main" id="{DBEF8D01-C126-4201-BA5D-ACDEE5234BF4}"/>
                </a:ext>
              </a:extLst>
            </p:cNvPr>
            <p:cNvSpPr txBox="1"/>
            <p:nvPr/>
          </p:nvSpPr>
          <p:spPr>
            <a:xfrm>
              <a:off x="980914" y="815508"/>
              <a:ext cx="5970401" cy="3416268"/>
            </a:xfrm>
            <a:prstGeom prst="rect">
              <a:avLst/>
            </a:prstGeom>
            <a:noFill/>
          </p:spPr>
          <p:txBody>
            <a:bodyPr wrap="square">
              <a:spAutoFit/>
            </a:bodyPr>
            <a:lstStyle/>
            <a:p>
              <a:pPr algn="ctr"/>
              <a:r>
                <a:rPr lang="en-US" sz="4000" dirty="0" err="1">
                  <a:effectLst/>
                  <a:latin typeface="Times New Roman" pitchFamily="18" charset="0"/>
                  <a:ea typeface="Calibri" panose="020F0502020204030204" pitchFamily="34" charset="0"/>
                  <a:cs typeface="Times New Roman" pitchFamily="18" charset="0"/>
                </a:rPr>
                <a:t>Nhận</a:t>
              </a:r>
              <a:r>
                <a:rPr lang="en-US" sz="4000" dirty="0">
                  <a:effectLst/>
                  <a:latin typeface="Times New Roman" pitchFamily="18" charset="0"/>
                  <a:ea typeface="Calibri" panose="020F0502020204030204" pitchFamily="34" charset="0"/>
                  <a:cs typeface="Times New Roman" pitchFamily="18" charset="0"/>
                </a:rPr>
                <a:t> </a:t>
              </a:r>
              <a:r>
                <a:rPr lang="en-US" sz="4000" dirty="0" err="1">
                  <a:effectLst/>
                  <a:latin typeface="Times New Roman" pitchFamily="18" charset="0"/>
                  <a:ea typeface="Calibri" panose="020F0502020204030204" pitchFamily="34" charset="0"/>
                  <a:cs typeface="Times New Roman" pitchFamily="18" charset="0"/>
                </a:rPr>
                <a:t>xét</a:t>
              </a:r>
              <a:r>
                <a:rPr lang="en-US" sz="4000" dirty="0">
                  <a:effectLst/>
                  <a:latin typeface="Times New Roman" pitchFamily="18" charset="0"/>
                  <a:ea typeface="Calibri" panose="020F0502020204030204" pitchFamily="34" charset="0"/>
                  <a:cs typeface="Times New Roman" pitchFamily="18" charset="0"/>
                </a:rPr>
                <a:t> </a:t>
              </a:r>
              <a:r>
                <a:rPr lang="en-US" sz="4000" dirty="0" err="1">
                  <a:effectLst/>
                  <a:latin typeface="Times New Roman" pitchFamily="18" charset="0"/>
                  <a:ea typeface="Calibri" panose="020F0502020204030204" pitchFamily="34" charset="0"/>
                  <a:cs typeface="Times New Roman" pitchFamily="18" charset="0"/>
                </a:rPr>
                <a:t>về</a:t>
              </a:r>
              <a:r>
                <a:rPr lang="en-US" sz="4000" dirty="0">
                  <a:effectLst/>
                  <a:latin typeface="Times New Roman" pitchFamily="18" charset="0"/>
                  <a:ea typeface="Calibri" panose="020F0502020204030204" pitchFamily="34" charset="0"/>
                  <a:cs typeface="Times New Roman" pitchFamily="18" charset="0"/>
                </a:rPr>
                <a:t> </a:t>
              </a:r>
              <a:r>
                <a:rPr lang="en-US" sz="4000" dirty="0" err="1">
                  <a:effectLst/>
                  <a:latin typeface="Times New Roman" pitchFamily="18" charset="0"/>
                  <a:ea typeface="Calibri" panose="020F0502020204030204" pitchFamily="34" charset="0"/>
                  <a:cs typeface="Times New Roman" pitchFamily="18" charset="0"/>
                </a:rPr>
                <a:t>trình</a:t>
              </a:r>
              <a:r>
                <a:rPr lang="en-US" sz="4000" dirty="0">
                  <a:effectLst/>
                  <a:latin typeface="Times New Roman" pitchFamily="18" charset="0"/>
                  <a:ea typeface="Calibri" panose="020F0502020204030204" pitchFamily="34" charset="0"/>
                  <a:cs typeface="Times New Roman" pitchFamily="18" charset="0"/>
                </a:rPr>
                <a:t> </a:t>
              </a:r>
              <a:r>
                <a:rPr lang="en-US" sz="4000" dirty="0" err="1">
                  <a:effectLst/>
                  <a:latin typeface="Times New Roman" pitchFamily="18" charset="0"/>
                  <a:ea typeface="Calibri" panose="020F0502020204030204" pitchFamily="34" charset="0"/>
                  <a:cs typeface="Times New Roman" pitchFamily="18" charset="0"/>
                </a:rPr>
                <a:t>tự</a:t>
              </a:r>
              <a:r>
                <a:rPr lang="en-US" sz="4000" dirty="0">
                  <a:effectLst/>
                  <a:latin typeface="Times New Roman" pitchFamily="18" charset="0"/>
                  <a:ea typeface="Calibri" panose="020F0502020204030204" pitchFamily="34" charset="0"/>
                  <a:cs typeface="Times New Roman" pitchFamily="18" charset="0"/>
                </a:rPr>
                <a:t> </a:t>
              </a:r>
              <a:r>
                <a:rPr lang="en-US" sz="4000" dirty="0" err="1">
                  <a:effectLst/>
                  <a:latin typeface="Times New Roman" pitchFamily="18" charset="0"/>
                  <a:ea typeface="Calibri" panose="020F0502020204030204" pitchFamily="34" charset="0"/>
                  <a:cs typeface="Times New Roman" pitchFamily="18" charset="0"/>
                </a:rPr>
                <a:t>xuất</a:t>
              </a:r>
              <a:r>
                <a:rPr lang="en-US" sz="4000" dirty="0">
                  <a:effectLst/>
                  <a:latin typeface="Times New Roman" pitchFamily="18" charset="0"/>
                  <a:ea typeface="Calibri" panose="020F0502020204030204" pitchFamily="34" charset="0"/>
                  <a:cs typeface="Times New Roman" pitchFamily="18" charset="0"/>
                </a:rPr>
                <a:t> </a:t>
              </a:r>
              <a:r>
                <a:rPr lang="en-US" sz="4000" dirty="0" err="1">
                  <a:effectLst/>
                  <a:latin typeface="Times New Roman" pitchFamily="18" charset="0"/>
                  <a:ea typeface="Calibri" panose="020F0502020204030204" pitchFamily="34" charset="0"/>
                  <a:cs typeface="Times New Roman" pitchFamily="18" charset="0"/>
                </a:rPr>
                <a:t>hiện</a:t>
              </a:r>
              <a:r>
                <a:rPr lang="en-US" sz="4000" dirty="0">
                  <a:effectLst/>
                  <a:latin typeface="Times New Roman" pitchFamily="18" charset="0"/>
                  <a:ea typeface="Calibri" panose="020F0502020204030204" pitchFamily="34" charset="0"/>
                  <a:cs typeface="Times New Roman" pitchFamily="18" charset="0"/>
                </a:rPr>
                <a:t> </a:t>
              </a:r>
              <a:r>
                <a:rPr lang="en-US" sz="4000" dirty="0" err="1">
                  <a:effectLst/>
                  <a:latin typeface="Times New Roman" pitchFamily="18" charset="0"/>
                  <a:ea typeface="Calibri" panose="020F0502020204030204" pitchFamily="34" charset="0"/>
                  <a:cs typeface="Times New Roman" pitchFamily="18" charset="0"/>
                </a:rPr>
                <a:t>các</a:t>
              </a:r>
              <a:r>
                <a:rPr lang="en-US" sz="4000" dirty="0">
                  <a:effectLst/>
                  <a:latin typeface="Times New Roman" pitchFamily="18" charset="0"/>
                  <a:ea typeface="Calibri" panose="020F0502020204030204" pitchFamily="34" charset="0"/>
                  <a:cs typeface="Times New Roman" pitchFamily="18" charset="0"/>
                </a:rPr>
                <a:t> </a:t>
              </a:r>
              <a:r>
                <a:rPr lang="en-US" sz="4000" dirty="0" err="1">
                  <a:effectLst/>
                  <a:latin typeface="Times New Roman" pitchFamily="18" charset="0"/>
                  <a:ea typeface="Calibri" panose="020F0502020204030204" pitchFamily="34" charset="0"/>
                  <a:cs typeface="Times New Roman" pitchFamily="18" charset="0"/>
                </a:rPr>
                <a:t>mộng</a:t>
              </a:r>
              <a:r>
                <a:rPr lang="en-US" sz="4000" dirty="0">
                  <a:effectLst/>
                  <a:latin typeface="Times New Roman" pitchFamily="18" charset="0"/>
                  <a:ea typeface="Calibri" panose="020F0502020204030204" pitchFamily="34" charset="0"/>
                  <a:cs typeface="Times New Roman" pitchFamily="18" charset="0"/>
                </a:rPr>
                <a:t> </a:t>
              </a:r>
              <a:r>
                <a:rPr lang="en-US" sz="4000" dirty="0" err="1">
                  <a:effectLst/>
                  <a:latin typeface="Times New Roman" pitchFamily="18" charset="0"/>
                  <a:ea typeface="Calibri" panose="020F0502020204030204" pitchFamily="34" charset="0"/>
                  <a:cs typeface="Times New Roman" pitchFamily="18" charset="0"/>
                </a:rPr>
                <a:t>tưởng</a:t>
              </a:r>
              <a:r>
                <a:rPr lang="en-US" sz="4000" dirty="0">
                  <a:effectLst/>
                  <a:latin typeface="Times New Roman" pitchFamily="18" charset="0"/>
                  <a:ea typeface="Calibri" panose="020F0502020204030204" pitchFamily="34" charset="0"/>
                  <a:cs typeface="Times New Roman" pitchFamily="18" charset="0"/>
                </a:rPr>
                <a:t>. Theo </a:t>
              </a:r>
              <a:r>
                <a:rPr lang="en-US" sz="4000" dirty="0" err="1">
                  <a:effectLst/>
                  <a:latin typeface="Times New Roman" pitchFamily="18" charset="0"/>
                  <a:ea typeface="Calibri" panose="020F0502020204030204" pitchFamily="34" charset="0"/>
                  <a:cs typeface="Times New Roman" pitchFamily="18" charset="0"/>
                </a:rPr>
                <a:t>em</a:t>
              </a:r>
              <a:r>
                <a:rPr lang="en-US" sz="4000" dirty="0">
                  <a:effectLst/>
                  <a:latin typeface="Times New Roman" pitchFamily="18" charset="0"/>
                  <a:ea typeface="Calibri" panose="020F0502020204030204" pitchFamily="34" charset="0"/>
                  <a:cs typeface="Times New Roman" pitchFamily="18" charset="0"/>
                </a:rPr>
                <a:t>, </a:t>
              </a:r>
              <a:r>
                <a:rPr lang="en-US" sz="4000" dirty="0" err="1">
                  <a:effectLst/>
                  <a:latin typeface="Times New Roman" pitchFamily="18" charset="0"/>
                  <a:ea typeface="Calibri" panose="020F0502020204030204" pitchFamily="34" charset="0"/>
                  <a:cs typeface="Times New Roman" pitchFamily="18" charset="0"/>
                </a:rPr>
                <a:t>có</a:t>
              </a:r>
              <a:r>
                <a:rPr lang="en-US" sz="4000" dirty="0">
                  <a:effectLst/>
                  <a:latin typeface="Times New Roman" pitchFamily="18" charset="0"/>
                  <a:ea typeface="Calibri" panose="020F0502020204030204" pitchFamily="34" charset="0"/>
                  <a:cs typeface="Times New Roman" pitchFamily="18" charset="0"/>
                </a:rPr>
                <a:t> </a:t>
              </a:r>
              <a:r>
                <a:rPr lang="en-US" sz="4000" dirty="0" err="1">
                  <a:effectLst/>
                  <a:latin typeface="Times New Roman" pitchFamily="18" charset="0"/>
                  <a:ea typeface="Calibri" panose="020F0502020204030204" pitchFamily="34" charset="0"/>
                  <a:cs typeface="Times New Roman" pitchFamily="18" charset="0"/>
                </a:rPr>
                <a:t>thể</a:t>
              </a:r>
              <a:r>
                <a:rPr lang="en-US" sz="4000" dirty="0">
                  <a:effectLst/>
                  <a:latin typeface="Times New Roman" pitchFamily="18" charset="0"/>
                  <a:ea typeface="Calibri" panose="020F0502020204030204" pitchFamily="34" charset="0"/>
                  <a:cs typeface="Times New Roman" pitchFamily="18" charset="0"/>
                </a:rPr>
                <a:t> </a:t>
              </a:r>
              <a:r>
                <a:rPr lang="en-US" sz="4000" dirty="0" err="1">
                  <a:effectLst/>
                  <a:latin typeface="Times New Roman" pitchFamily="18" charset="0"/>
                  <a:ea typeface="Calibri" panose="020F0502020204030204" pitchFamily="34" charset="0"/>
                  <a:cs typeface="Times New Roman" pitchFamily="18" charset="0"/>
                </a:rPr>
                <a:t>thay</a:t>
              </a:r>
              <a:r>
                <a:rPr lang="en-US" sz="4000" dirty="0">
                  <a:effectLst/>
                  <a:latin typeface="Times New Roman" pitchFamily="18" charset="0"/>
                  <a:ea typeface="Calibri" panose="020F0502020204030204" pitchFamily="34" charset="0"/>
                  <a:cs typeface="Times New Roman" pitchFamily="18" charset="0"/>
                </a:rPr>
                <a:t> </a:t>
              </a:r>
              <a:r>
                <a:rPr lang="en-US" sz="4000" dirty="0" err="1">
                  <a:effectLst/>
                  <a:latin typeface="Times New Roman" pitchFamily="18" charset="0"/>
                  <a:ea typeface="Calibri" panose="020F0502020204030204" pitchFamily="34" charset="0"/>
                  <a:cs typeface="Times New Roman" pitchFamily="18" charset="0"/>
                </a:rPr>
                <a:t>đổi</a:t>
              </a:r>
              <a:r>
                <a:rPr lang="en-US" sz="4000" dirty="0">
                  <a:effectLst/>
                  <a:latin typeface="Times New Roman" pitchFamily="18" charset="0"/>
                  <a:ea typeface="Calibri" panose="020F0502020204030204" pitchFamily="34" charset="0"/>
                  <a:cs typeface="Times New Roman" pitchFamily="18" charset="0"/>
                </a:rPr>
                <a:t> </a:t>
              </a:r>
              <a:r>
                <a:rPr lang="en-US" sz="4000" dirty="0" err="1">
                  <a:effectLst/>
                  <a:latin typeface="Times New Roman" pitchFamily="18" charset="0"/>
                  <a:ea typeface="Calibri" panose="020F0502020204030204" pitchFamily="34" charset="0"/>
                  <a:cs typeface="Times New Roman" pitchFamily="18" charset="0"/>
                </a:rPr>
                <a:t>trình</a:t>
              </a:r>
              <a:r>
                <a:rPr lang="en-US" sz="4000" dirty="0">
                  <a:effectLst/>
                  <a:latin typeface="Times New Roman" pitchFamily="18" charset="0"/>
                  <a:ea typeface="Calibri" panose="020F0502020204030204" pitchFamily="34" charset="0"/>
                  <a:cs typeface="Times New Roman" pitchFamily="18" charset="0"/>
                </a:rPr>
                <a:t> </a:t>
              </a:r>
              <a:r>
                <a:rPr lang="en-US" sz="4000" dirty="0" err="1">
                  <a:effectLst/>
                  <a:latin typeface="Times New Roman" pitchFamily="18" charset="0"/>
                  <a:ea typeface="Calibri" panose="020F0502020204030204" pitchFamily="34" charset="0"/>
                  <a:cs typeface="Times New Roman" pitchFamily="18" charset="0"/>
                </a:rPr>
                <a:t>tự</a:t>
              </a:r>
              <a:r>
                <a:rPr lang="en-US" sz="4000" dirty="0">
                  <a:effectLst/>
                  <a:latin typeface="Times New Roman" pitchFamily="18" charset="0"/>
                  <a:ea typeface="Calibri" panose="020F0502020204030204" pitchFamily="34" charset="0"/>
                  <a:cs typeface="Times New Roman" pitchFamily="18" charset="0"/>
                </a:rPr>
                <a:t> </a:t>
              </a:r>
              <a:r>
                <a:rPr lang="en-US" sz="4000" dirty="0" err="1">
                  <a:effectLst/>
                  <a:latin typeface="Times New Roman" pitchFamily="18" charset="0"/>
                  <a:ea typeface="Calibri" panose="020F0502020204030204" pitchFamily="34" charset="0"/>
                  <a:cs typeface="Times New Roman" pitchFamily="18" charset="0"/>
                </a:rPr>
                <a:t>đó</a:t>
              </a:r>
              <a:r>
                <a:rPr lang="en-US" sz="4000" dirty="0">
                  <a:effectLst/>
                  <a:latin typeface="Times New Roman" pitchFamily="18" charset="0"/>
                  <a:ea typeface="Calibri" panose="020F0502020204030204" pitchFamily="34" charset="0"/>
                  <a:cs typeface="Times New Roman" pitchFamily="18" charset="0"/>
                </a:rPr>
                <a:t> </a:t>
              </a:r>
              <a:r>
                <a:rPr lang="en-US" sz="4000" dirty="0" err="1">
                  <a:effectLst/>
                  <a:latin typeface="Times New Roman" pitchFamily="18" charset="0"/>
                  <a:ea typeface="Calibri" panose="020F0502020204030204" pitchFamily="34" charset="0"/>
                  <a:cs typeface="Times New Roman" pitchFamily="18" charset="0"/>
                </a:rPr>
                <a:t>được</a:t>
              </a:r>
              <a:r>
                <a:rPr lang="en-US" sz="4000" dirty="0">
                  <a:effectLst/>
                  <a:latin typeface="Times New Roman" pitchFamily="18" charset="0"/>
                  <a:ea typeface="Calibri" panose="020F0502020204030204" pitchFamily="34" charset="0"/>
                  <a:cs typeface="Times New Roman" pitchFamily="18" charset="0"/>
                </a:rPr>
                <a:t> </a:t>
              </a:r>
              <a:r>
                <a:rPr lang="en-US" sz="4000" dirty="0" err="1">
                  <a:effectLst/>
                  <a:latin typeface="Times New Roman" pitchFamily="18" charset="0"/>
                  <a:ea typeface="Calibri" panose="020F0502020204030204" pitchFamily="34" charset="0"/>
                  <a:cs typeface="Times New Roman" pitchFamily="18" charset="0"/>
                </a:rPr>
                <a:t>không</a:t>
              </a:r>
              <a:r>
                <a:rPr lang="en-US" sz="4000" dirty="0">
                  <a:effectLst/>
                  <a:latin typeface="Times New Roman" pitchFamily="18" charset="0"/>
                  <a:ea typeface="Calibri" panose="020F0502020204030204" pitchFamily="34" charset="0"/>
                  <a:cs typeface="Times New Roman" pitchFamily="18" charset="0"/>
                </a:rPr>
                <a:t>?</a:t>
              </a:r>
              <a:endParaRPr lang="en-US" sz="4000" dirty="0">
                <a:solidFill>
                  <a:schemeClr val="tx1"/>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20953294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Google Shape;701;p34">
            <a:extLst>
              <a:ext uri="{FF2B5EF4-FFF2-40B4-BE49-F238E27FC236}">
                <a16:creationId xmlns:a16="http://schemas.microsoft.com/office/drawing/2014/main" id="{83B255BC-4BA9-4B5A-8D0F-4AEFE272B6C0}"/>
              </a:ext>
            </a:extLst>
          </p:cNvPr>
          <p:cNvSpPr/>
          <p:nvPr/>
        </p:nvSpPr>
        <p:spPr>
          <a:xfrm>
            <a:off x="1052623" y="712382"/>
            <a:ext cx="10470827" cy="5454502"/>
          </a:xfrm>
          <a:prstGeom prst="rect">
            <a:avLst/>
          </a:prstGeom>
          <a:noFill/>
          <a:ln w="19050" cap="flat" cmpd="sng">
            <a:solidFill>
              <a:srgbClr val="A1C448"/>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2" name="Google Shape;702;p34">
            <a:extLst>
              <a:ext uri="{FF2B5EF4-FFF2-40B4-BE49-F238E27FC236}">
                <a16:creationId xmlns:a16="http://schemas.microsoft.com/office/drawing/2014/main" id="{352C1223-D92E-4D96-9281-B03C7BF3FF02}"/>
              </a:ext>
            </a:extLst>
          </p:cNvPr>
          <p:cNvSpPr/>
          <p:nvPr/>
        </p:nvSpPr>
        <p:spPr>
          <a:xfrm>
            <a:off x="668550" y="4217346"/>
            <a:ext cx="2336800" cy="2324100"/>
          </a:xfrm>
          <a:prstGeom prst="ellipse">
            <a:avLst/>
          </a:prstGeom>
          <a:solidFill>
            <a:srgbClr val="EA9999">
              <a:alpha val="285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pic>
        <p:nvPicPr>
          <p:cNvPr id="24" name="Picture 23" descr="—Pngtree—hand painted andersens fairytales q_3813215.png">
            <a:extLst>
              <a:ext uri="{FF2B5EF4-FFF2-40B4-BE49-F238E27FC236}">
                <a16:creationId xmlns:a16="http://schemas.microsoft.com/office/drawing/2014/main" id="{EA9B95DB-AF08-430D-B130-5D2569C6601C}"/>
              </a:ext>
            </a:extLst>
          </p:cNvPr>
          <p:cNvPicPr>
            <a:picLocks noChangeAspect="1"/>
          </p:cNvPicPr>
          <p:nvPr/>
        </p:nvPicPr>
        <p:blipFill>
          <a:blip r:embed="rId3" cstate="print"/>
          <a:stretch>
            <a:fillRect/>
          </a:stretch>
        </p:blipFill>
        <p:spPr>
          <a:xfrm>
            <a:off x="556142" y="4142092"/>
            <a:ext cx="2474608" cy="2474608"/>
          </a:xfrm>
          <a:prstGeom prst="rect">
            <a:avLst/>
          </a:prstGeom>
        </p:spPr>
      </p:pic>
      <p:sp>
        <p:nvSpPr>
          <p:cNvPr id="25" name="Text Box 5">
            <a:extLst>
              <a:ext uri="{FF2B5EF4-FFF2-40B4-BE49-F238E27FC236}">
                <a16:creationId xmlns:a16="http://schemas.microsoft.com/office/drawing/2014/main" id="{58B94EBF-1E26-4A99-A1A9-D9F657EF3660}"/>
              </a:ext>
            </a:extLst>
          </p:cNvPr>
          <p:cNvSpPr txBox="1">
            <a:spLocks noChangeArrowheads="1"/>
          </p:cNvSpPr>
          <p:nvPr/>
        </p:nvSpPr>
        <p:spPr bwMode="auto">
          <a:xfrm>
            <a:off x="1195041" y="945617"/>
            <a:ext cx="10185990" cy="4988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nSpc>
                <a:spcPct val="115000"/>
              </a:lnSpc>
              <a:spcAft>
                <a:spcPts val="1000"/>
              </a:spcAft>
            </a:pPr>
            <a:r>
              <a:rPr lang="pt-BR" sz="3200" b="1" dirty="0">
                <a:solidFill>
                  <a:srgbClr val="0070C0"/>
                </a:solidFill>
                <a:latin typeface="Times New Roman" pitchFamily="18" charset="0"/>
                <a:ea typeface="Calibri" panose="020F0502020204030204" pitchFamily="34" charset="0"/>
                <a:cs typeface="Times New Roman" pitchFamily="18" charset="0"/>
              </a:rPr>
              <a:t>Các mộng tưởng của em bé diễn ra lần lượt theo thứ tự hợp lí (phù hợp với tâm lí tuổi thơ và hoàn cảnh thực tế của em)</a:t>
            </a:r>
            <a:endParaRPr lang="en-US" sz="2400" b="1" dirty="0">
              <a:solidFill>
                <a:srgbClr val="0070C0"/>
              </a:solidFill>
              <a:latin typeface="Times New Roman" pitchFamily="18" charset="0"/>
              <a:ea typeface="Calibri" panose="020F0502020204030204" pitchFamily="34" charset="0"/>
              <a:cs typeface="Times New Roman" pitchFamily="18" charset="0"/>
            </a:endParaRPr>
          </a:p>
          <a:p>
            <a:pPr>
              <a:lnSpc>
                <a:spcPct val="115000"/>
              </a:lnSpc>
              <a:spcAft>
                <a:spcPts val="1000"/>
              </a:spcAft>
            </a:pPr>
            <a:r>
              <a:rPr lang="pt-BR" sz="3200" dirty="0">
                <a:latin typeface="Times New Roman" pitchFamily="18" charset="0"/>
                <a:ea typeface="Calibri" panose="020F0502020204030204" pitchFamily="34" charset="0"/>
                <a:cs typeface="Times New Roman" pitchFamily="18" charset="0"/>
              </a:rPr>
              <a:t>- Mong được ấm no (Lần 1 – 2)</a:t>
            </a:r>
            <a:endParaRPr lang="en-US" sz="2400" dirty="0">
              <a:latin typeface="Times New Roman" pitchFamily="18" charset="0"/>
              <a:ea typeface="Calibri" panose="020F0502020204030204" pitchFamily="34" charset="0"/>
              <a:cs typeface="Times New Roman" pitchFamily="18" charset="0"/>
            </a:endParaRPr>
          </a:p>
          <a:p>
            <a:pPr>
              <a:lnSpc>
                <a:spcPct val="115000"/>
              </a:lnSpc>
              <a:spcAft>
                <a:spcPts val="1000"/>
              </a:spcAft>
            </a:pPr>
            <a:r>
              <a:rPr lang="pt-BR" sz="3200" dirty="0">
                <a:latin typeface="Times New Roman" pitchFamily="18" charset="0"/>
                <a:ea typeface="Calibri" panose="020F0502020204030204" pitchFamily="34" charset="0"/>
                <a:cs typeface="Times New Roman" pitchFamily="18" charset="0"/>
              </a:rPr>
              <a:t>	- Mong </a:t>
            </a:r>
            <a:r>
              <a:rPr lang="pt-BR" sz="3200">
                <a:latin typeface="Times New Roman" pitchFamily="18" charset="0"/>
                <a:ea typeface="Calibri" panose="020F0502020204030204" pitchFamily="34" charset="0"/>
                <a:cs typeface="Times New Roman" pitchFamily="18" charset="0"/>
              </a:rPr>
              <a:t>được sum </a:t>
            </a:r>
            <a:r>
              <a:rPr lang="pt-BR" sz="3200" dirty="0">
                <a:latin typeface="Times New Roman" pitchFamily="18" charset="0"/>
                <a:ea typeface="Calibri" panose="020F0502020204030204" pitchFamily="34" charset="0"/>
                <a:cs typeface="Times New Roman" pitchFamily="18" charset="0"/>
              </a:rPr>
              <a:t>vầy, hạnh phúc bên gia đình</a:t>
            </a:r>
          </a:p>
          <a:p>
            <a:pPr>
              <a:lnSpc>
                <a:spcPct val="115000"/>
              </a:lnSpc>
              <a:spcAft>
                <a:spcPts val="1000"/>
              </a:spcAft>
            </a:pPr>
            <a:r>
              <a:rPr lang="pt-BR" sz="3200" dirty="0">
                <a:latin typeface="Times New Roman" pitchFamily="18" charset="0"/>
                <a:ea typeface="Calibri" panose="020F0502020204030204" pitchFamily="34" charset="0"/>
                <a:cs typeface="Times New Roman" pitchFamily="18" charset="0"/>
              </a:rPr>
              <a:t>	       (Lần 3)</a:t>
            </a:r>
            <a:endParaRPr lang="en-US" sz="2400" dirty="0">
              <a:latin typeface="Times New Roman" pitchFamily="18" charset="0"/>
              <a:ea typeface="Calibri" panose="020F0502020204030204" pitchFamily="34" charset="0"/>
              <a:cs typeface="Times New Roman" pitchFamily="18" charset="0"/>
            </a:endParaRPr>
          </a:p>
          <a:p>
            <a:r>
              <a:rPr lang="pt-BR" sz="3200" dirty="0">
                <a:latin typeface="Times New Roman" pitchFamily="18" charset="0"/>
                <a:ea typeface="Calibri" panose="020F0502020204030204" pitchFamily="34" charset="0"/>
                <a:cs typeface="Times New Roman" pitchFamily="18" charset="0"/>
              </a:rPr>
              <a:t>		  - Mong được vui chơi, sống trong tình yêu</a:t>
            </a:r>
          </a:p>
          <a:p>
            <a:r>
              <a:rPr lang="pt-BR" sz="3200" dirty="0">
                <a:latin typeface="Times New Roman" pitchFamily="18" charset="0"/>
                <a:ea typeface="Calibri" panose="020F0502020204030204" pitchFamily="34" charset="0"/>
                <a:cs typeface="Times New Roman" pitchFamily="18" charset="0"/>
              </a:rPr>
              <a:t>		      thương (Lần 4-5)</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22371670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par>
                                <p:cTn id="14" presetID="14" presetClass="entr" presetSubtype="1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1">
            <a:extLst>
              <a:ext uri="{FF2B5EF4-FFF2-40B4-BE49-F238E27FC236}">
                <a16:creationId xmlns:a16="http://schemas.microsoft.com/office/drawing/2014/main" id="{62F7E600-7AA3-46D3-8509-DA7C44E69923}"/>
              </a:ext>
            </a:extLst>
          </p:cNvPr>
          <p:cNvSpPr/>
          <p:nvPr/>
        </p:nvSpPr>
        <p:spPr>
          <a:xfrm>
            <a:off x="180147" y="242727"/>
            <a:ext cx="7116779" cy="756798"/>
          </a:xfrm>
          <a:prstGeom prst="roundRect">
            <a:avLst>
              <a:gd name="adj" fmla="val 9976"/>
            </a:avLst>
          </a:prstGeom>
          <a:solidFill>
            <a:srgbClr val="F2B0B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dirty="0"/>
          </a:p>
        </p:txBody>
      </p:sp>
      <p:grpSp>
        <p:nvGrpSpPr>
          <p:cNvPr id="8" name="组合 2">
            <a:extLst>
              <a:ext uri="{FF2B5EF4-FFF2-40B4-BE49-F238E27FC236}">
                <a16:creationId xmlns:a16="http://schemas.microsoft.com/office/drawing/2014/main" id="{8C4C7486-E83A-4C2A-8517-7847C5D4A462}"/>
              </a:ext>
            </a:extLst>
          </p:cNvPr>
          <p:cNvGrpSpPr/>
          <p:nvPr/>
        </p:nvGrpSpPr>
        <p:grpSpPr>
          <a:xfrm>
            <a:off x="286229" y="615013"/>
            <a:ext cx="148135" cy="148136"/>
            <a:chOff x="4486616" y="3001075"/>
            <a:chExt cx="274695" cy="274699"/>
          </a:xfrm>
        </p:grpSpPr>
        <p:sp>
          <p:nvSpPr>
            <p:cNvPr id="9" name="椭圆 3">
              <a:extLst>
                <a:ext uri="{FF2B5EF4-FFF2-40B4-BE49-F238E27FC236}">
                  <a16:creationId xmlns:a16="http://schemas.microsoft.com/office/drawing/2014/main" id="{F47EC0FE-2CC3-4163-893A-9F86FF3F93C6}"/>
                </a:ext>
              </a:extLst>
            </p:cNvPr>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10" name="椭圆 4">
              <a:extLst>
                <a:ext uri="{FF2B5EF4-FFF2-40B4-BE49-F238E27FC236}">
                  <a16:creationId xmlns:a16="http://schemas.microsoft.com/office/drawing/2014/main" id="{3D9C17E4-C4C3-4AD2-AAB1-059E8C9989E3}"/>
                </a:ext>
              </a:extLst>
            </p:cNvPr>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grpSp>
        <p:nvGrpSpPr>
          <p:cNvPr id="11" name="组合 5">
            <a:extLst>
              <a:ext uri="{FF2B5EF4-FFF2-40B4-BE49-F238E27FC236}">
                <a16:creationId xmlns:a16="http://schemas.microsoft.com/office/drawing/2014/main" id="{F64F1571-5FAF-4C93-8DED-2DF93CE18795}"/>
              </a:ext>
            </a:extLst>
          </p:cNvPr>
          <p:cNvGrpSpPr/>
          <p:nvPr/>
        </p:nvGrpSpPr>
        <p:grpSpPr>
          <a:xfrm>
            <a:off x="-26878" y="650091"/>
            <a:ext cx="360298" cy="57591"/>
            <a:chOff x="4318304" y="3089060"/>
            <a:chExt cx="384317" cy="61430"/>
          </a:xfrm>
        </p:grpSpPr>
        <p:sp>
          <p:nvSpPr>
            <p:cNvPr id="12" name="圆角矩形 6">
              <a:extLst>
                <a:ext uri="{FF2B5EF4-FFF2-40B4-BE49-F238E27FC236}">
                  <a16:creationId xmlns:a16="http://schemas.microsoft.com/office/drawing/2014/main" id="{62B5EA0E-6BBB-4369-89F6-4ACAF8546104}"/>
                </a:ext>
              </a:extLst>
            </p:cNvPr>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13" name="圆角矩形 7">
              <a:extLst>
                <a:ext uri="{FF2B5EF4-FFF2-40B4-BE49-F238E27FC236}">
                  <a16:creationId xmlns:a16="http://schemas.microsoft.com/office/drawing/2014/main" id="{2F30C11F-E582-4FA0-A05B-236ECFAD49CC}"/>
                </a:ext>
              </a:extLst>
            </p:cNvPr>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sp>
        <p:nvSpPr>
          <p:cNvPr id="14" name="文本框 8">
            <a:extLst>
              <a:ext uri="{FF2B5EF4-FFF2-40B4-BE49-F238E27FC236}">
                <a16:creationId xmlns:a16="http://schemas.microsoft.com/office/drawing/2014/main" id="{18203906-35C9-4FBF-9897-DD05B8F4A06E}"/>
              </a:ext>
            </a:extLst>
          </p:cNvPr>
          <p:cNvSpPr txBox="1"/>
          <p:nvPr/>
        </p:nvSpPr>
        <p:spPr>
          <a:xfrm>
            <a:off x="434360" y="376724"/>
            <a:ext cx="6763882" cy="553998"/>
          </a:xfrm>
          <a:prstGeom prst="rect">
            <a:avLst/>
          </a:prstGeom>
          <a:noFill/>
        </p:spPr>
        <p:txBody>
          <a:bodyPr wrap="square" rtlCol="0">
            <a:spAutoFit/>
          </a:bodyPr>
          <a:lstStyle/>
          <a:p>
            <a:pPr algn="just"/>
            <a:r>
              <a:rPr lang="en-US" sz="3000" b="1" dirty="0">
                <a:latin typeface="Times New Roman" pitchFamily="18" charset="0"/>
                <a:cs typeface="Times New Roman" pitchFamily="18" charset="0"/>
              </a:rPr>
              <a:t>2. </a:t>
            </a:r>
            <a:r>
              <a:rPr lang="en-US" sz="3000" b="1" dirty="0" err="1">
                <a:latin typeface="Times New Roman" pitchFamily="18" charset="0"/>
                <a:cs typeface="Times New Roman" pitchFamily="18" charset="0"/>
              </a:rPr>
              <a:t>Những</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lần</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quẹt</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diêm</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và</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mộng</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tưởng</a:t>
            </a:r>
            <a:endParaRPr lang="en-US" sz="3000" b="1" dirty="0">
              <a:latin typeface="Times New Roman" pitchFamily="18" charset="0"/>
              <a:cs typeface="Times New Roman" pitchFamily="18" charset="0"/>
            </a:endParaRPr>
          </a:p>
        </p:txBody>
      </p:sp>
      <p:sp>
        <p:nvSpPr>
          <p:cNvPr id="22" name="Rectangle 21">
            <a:extLst>
              <a:ext uri="{FF2B5EF4-FFF2-40B4-BE49-F238E27FC236}">
                <a16:creationId xmlns:a16="http://schemas.microsoft.com/office/drawing/2014/main" id="{E4312DED-0045-4CA3-88B8-E515B5D56FE1}"/>
              </a:ext>
            </a:extLst>
          </p:cNvPr>
          <p:cNvSpPr/>
          <p:nvPr/>
        </p:nvSpPr>
        <p:spPr>
          <a:xfrm>
            <a:off x="328093" y="1418000"/>
            <a:ext cx="3778884" cy="286232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pt-BR" sz="3600" dirty="0">
                <a:latin typeface="Times New Roman" pitchFamily="18" charset="0"/>
                <a:cs typeface="Times New Roman" pitchFamily="18" charset="0"/>
              </a:rPr>
              <a:t>5 lần quẹt diêm = 5 mộng tưởng đẹp đẽ hiện ra: </a:t>
            </a:r>
            <a:r>
              <a:rPr lang="en-US" sz="3600" dirty="0">
                <a:latin typeface="Times New Roman" pitchFamily="18" charset="0"/>
                <a:ea typeface="Calibri" panose="020F0502020204030204" pitchFamily="34" charset="0"/>
                <a:cs typeface="Times New Roman" pitchFamily="18" charset="0"/>
              </a:rPr>
              <a:t>4 </a:t>
            </a:r>
            <a:r>
              <a:rPr lang="en-US" sz="3600" dirty="0" err="1">
                <a:latin typeface="Times New Roman" pitchFamily="18" charset="0"/>
                <a:ea typeface="Calibri" panose="020F0502020204030204" pitchFamily="34" charset="0"/>
                <a:cs typeface="Times New Roman" pitchFamily="18" charset="0"/>
              </a:rPr>
              <a:t>lần</a:t>
            </a:r>
            <a:r>
              <a:rPr lang="en-US" sz="3600" dirty="0">
                <a:latin typeface="Times New Roman" pitchFamily="18" charset="0"/>
                <a:ea typeface="Calibri" panose="020F0502020204030204" pitchFamily="34" charset="0"/>
                <a:cs typeface="Times New Roman" pitchFamily="18" charset="0"/>
              </a:rPr>
              <a:t> </a:t>
            </a:r>
            <a:r>
              <a:rPr lang="en-US" sz="3600" dirty="0" err="1">
                <a:latin typeface="Times New Roman" pitchFamily="18" charset="0"/>
                <a:ea typeface="Calibri" panose="020F0502020204030204" pitchFamily="34" charset="0"/>
                <a:cs typeface="Times New Roman" pitchFamily="18" charset="0"/>
              </a:rPr>
              <a:t>đầu</a:t>
            </a:r>
            <a:r>
              <a:rPr lang="en-US" sz="3600" dirty="0">
                <a:latin typeface="Times New Roman" pitchFamily="18" charset="0"/>
                <a:ea typeface="Calibri" panose="020F0502020204030204" pitchFamily="34" charset="0"/>
                <a:cs typeface="Times New Roman" pitchFamily="18" charset="0"/>
              </a:rPr>
              <a:t>: </a:t>
            </a:r>
            <a:r>
              <a:rPr lang="en-US" sz="3600" dirty="0" err="1">
                <a:latin typeface="Times New Roman" pitchFamily="18" charset="0"/>
                <a:ea typeface="Calibri" panose="020F0502020204030204" pitchFamily="34" charset="0"/>
                <a:cs typeface="Times New Roman" pitchFamily="18" charset="0"/>
              </a:rPr>
              <a:t>quẹt</a:t>
            </a:r>
            <a:r>
              <a:rPr lang="en-US" sz="3600" dirty="0">
                <a:latin typeface="Times New Roman" pitchFamily="18" charset="0"/>
                <a:ea typeface="Calibri" panose="020F0502020204030204" pitchFamily="34" charset="0"/>
                <a:cs typeface="Times New Roman" pitchFamily="18" charset="0"/>
              </a:rPr>
              <a:t> 1 </a:t>
            </a:r>
            <a:r>
              <a:rPr lang="en-US" sz="3600" dirty="0" err="1">
                <a:latin typeface="Times New Roman" pitchFamily="18" charset="0"/>
                <a:ea typeface="Calibri" panose="020F0502020204030204" pitchFamily="34" charset="0"/>
                <a:cs typeface="Times New Roman" pitchFamily="18" charset="0"/>
              </a:rPr>
              <a:t>lần</a:t>
            </a:r>
            <a:r>
              <a:rPr lang="en-US" sz="3600" dirty="0">
                <a:latin typeface="Times New Roman" pitchFamily="18" charset="0"/>
                <a:ea typeface="Calibri" panose="020F0502020204030204" pitchFamily="34" charset="0"/>
                <a:cs typeface="Times New Roman" pitchFamily="18" charset="0"/>
              </a:rPr>
              <a:t>; </a:t>
            </a:r>
            <a:r>
              <a:rPr lang="en-US" sz="3600" dirty="0" err="1">
                <a:latin typeface="Times New Roman" pitchFamily="18" charset="0"/>
                <a:ea typeface="Calibri" panose="020F0502020204030204" pitchFamily="34" charset="0"/>
                <a:cs typeface="Times New Roman" pitchFamily="18" charset="0"/>
              </a:rPr>
              <a:t>lần</a:t>
            </a:r>
            <a:r>
              <a:rPr lang="en-US" sz="3600" dirty="0">
                <a:latin typeface="Times New Roman" pitchFamily="18" charset="0"/>
                <a:ea typeface="Calibri" panose="020F0502020204030204" pitchFamily="34" charset="0"/>
                <a:cs typeface="Times New Roman" pitchFamily="18" charset="0"/>
              </a:rPr>
              <a:t> </a:t>
            </a:r>
            <a:r>
              <a:rPr lang="en-US" sz="3600" dirty="0" err="1">
                <a:latin typeface="Times New Roman" pitchFamily="18" charset="0"/>
                <a:ea typeface="Calibri" panose="020F0502020204030204" pitchFamily="34" charset="0"/>
                <a:cs typeface="Times New Roman" pitchFamily="18" charset="0"/>
              </a:rPr>
              <a:t>cuối</a:t>
            </a:r>
            <a:r>
              <a:rPr lang="en-US" sz="3600" dirty="0">
                <a:latin typeface="Times New Roman" pitchFamily="18" charset="0"/>
                <a:ea typeface="Calibri" panose="020F0502020204030204" pitchFamily="34" charset="0"/>
                <a:cs typeface="Times New Roman" pitchFamily="18" charset="0"/>
              </a:rPr>
              <a:t>: </a:t>
            </a:r>
            <a:r>
              <a:rPr lang="en-US" sz="3600" dirty="0" err="1">
                <a:latin typeface="Times New Roman" pitchFamily="18" charset="0"/>
                <a:ea typeface="Calibri" panose="020F0502020204030204" pitchFamily="34" charset="0"/>
                <a:cs typeface="Times New Roman" pitchFamily="18" charset="0"/>
              </a:rPr>
              <a:t>cả</a:t>
            </a:r>
            <a:r>
              <a:rPr lang="en-US" sz="3600" dirty="0">
                <a:latin typeface="Times New Roman" pitchFamily="18" charset="0"/>
                <a:ea typeface="Calibri" panose="020F0502020204030204" pitchFamily="34" charset="0"/>
                <a:cs typeface="Times New Roman" pitchFamily="18" charset="0"/>
              </a:rPr>
              <a:t> bao</a:t>
            </a:r>
            <a:endParaRPr lang="en-US" sz="3600" dirty="0">
              <a:latin typeface="Times New Roman" pitchFamily="18" charset="0"/>
              <a:cs typeface="Times New Roman" pitchFamily="18" charset="0"/>
            </a:endParaRPr>
          </a:p>
        </p:txBody>
      </p:sp>
      <p:pic>
        <p:nvPicPr>
          <p:cNvPr id="23" name="Picture 20" descr="Quet diem lan 1">
            <a:extLst>
              <a:ext uri="{FF2B5EF4-FFF2-40B4-BE49-F238E27FC236}">
                <a16:creationId xmlns:a16="http://schemas.microsoft.com/office/drawing/2014/main" id="{9E3E4504-BBFA-4289-802A-CBC781796D6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52675" y="1443815"/>
            <a:ext cx="3497719" cy="25279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5" descr="Quet diem lan 2">
            <a:extLst>
              <a:ext uri="{FF2B5EF4-FFF2-40B4-BE49-F238E27FC236}">
                <a16:creationId xmlns:a16="http://schemas.microsoft.com/office/drawing/2014/main" id="{607ED841-70C2-46A4-90E5-4CB52E513F5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54" r="52432"/>
          <a:stretch/>
        </p:blipFill>
        <p:spPr bwMode="auto">
          <a:xfrm>
            <a:off x="8085025" y="1440681"/>
            <a:ext cx="3710699" cy="25279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5" name="Picture 12" descr="Quet diem lan 3">
            <a:extLst>
              <a:ext uri="{FF2B5EF4-FFF2-40B4-BE49-F238E27FC236}">
                <a16:creationId xmlns:a16="http://schemas.microsoft.com/office/drawing/2014/main" id="{21EA2A2B-F890-46DA-B162-4A27AD2502F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4407" y="4153363"/>
            <a:ext cx="3578905" cy="24514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3" descr="Quet diem lan 4">
            <a:extLst>
              <a:ext uri="{FF2B5EF4-FFF2-40B4-BE49-F238E27FC236}">
                <a16:creationId xmlns:a16="http://schemas.microsoft.com/office/drawing/2014/main" id="{C88F40CB-BB93-4A37-B3E3-2C8619F5E1E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92507" y="4153364"/>
            <a:ext cx="3515707" cy="245145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7" name="Picture 26" descr="Quet diem lan 5">
            <a:extLst>
              <a:ext uri="{FF2B5EF4-FFF2-40B4-BE49-F238E27FC236}">
                <a16:creationId xmlns:a16="http://schemas.microsoft.com/office/drawing/2014/main" id="{6B6C6374-1006-4993-B1E8-7C52920741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31245" y="4108668"/>
            <a:ext cx="3796797" cy="24961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554728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14:bounceEnd="50000">
                                          <p:cBhvr additive="base">
                                            <p:cTn id="14"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strips(downLeft)">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randombar(horizontal)">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randombar(horizontal)">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randombar(horizontal)">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randombar(horizontal)">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randombar(horizontal)">
                                          <p:cBhvr>
                                            <p:cTn id="4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strips(downLeft)">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randombar(horizontal)">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randombar(horizontal)">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randombar(horizontal)">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randombar(horizontal)">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randombar(horizontal)">
                                          <p:cBhvr>
                                            <p:cTn id="4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22" grpId="0" animBg="1"/>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924F51-4B9A-429E-9998-52F1CC6AF593}"/>
              </a:ext>
            </a:extLst>
          </p:cNvPr>
          <p:cNvSpPr txBox="1"/>
          <p:nvPr/>
        </p:nvSpPr>
        <p:spPr>
          <a:xfrm>
            <a:off x="2082188" y="5741268"/>
            <a:ext cx="9875925" cy="954107"/>
          </a:xfrm>
          <a:prstGeom prst="rect">
            <a:avLst/>
          </a:prstGeom>
          <a:noFill/>
        </p:spPr>
        <p:txBody>
          <a:bodyPr wrap="square">
            <a:spAutoFit/>
          </a:bodyPr>
          <a:lstStyle/>
          <a:p>
            <a:pPr algn="just">
              <a:spcAft>
                <a:spcPts val="1000"/>
              </a:spcAft>
              <a:tabLst>
                <a:tab pos="90170" algn="l"/>
                <a:tab pos="180340" algn="l"/>
              </a:tabLst>
            </a:pPr>
            <a:r>
              <a:rPr lang="en-US" sz="2800" dirty="0">
                <a:effectLst/>
                <a:latin typeface="Times New Roman" pitchFamily="18" charset="0"/>
                <a:ea typeface="Calibri" panose="020F0502020204030204" pitchFamily="34" charset="0"/>
                <a:cs typeface="Times New Roman" pitchFamily="18" charset="0"/>
              </a:rPr>
              <a:t>L</a:t>
            </a:r>
            <a:r>
              <a:rPr lang="vi-VN" sz="2800" dirty="0">
                <a:effectLst/>
                <a:latin typeface="Times New Roman" pitchFamily="18" charset="0"/>
                <a:ea typeface="Calibri" panose="020F0502020204030204" pitchFamily="34" charset="0"/>
                <a:cs typeface="Times New Roman" pitchFamily="18" charset="0"/>
              </a:rPr>
              <a:t>ần 5: </a:t>
            </a:r>
            <a:r>
              <a:rPr lang="en-US" sz="2800" dirty="0">
                <a:effectLst/>
                <a:latin typeface="Times New Roman" pitchFamily="18" charset="0"/>
                <a:ea typeface="Calibri" panose="020F0502020204030204" pitchFamily="34" charset="0"/>
                <a:cs typeface="Times New Roman" pitchFamily="18" charset="0"/>
              </a:rPr>
              <a:t>“</a:t>
            </a:r>
            <a:r>
              <a:rPr lang="vi-VN" sz="2800" dirty="0">
                <a:effectLst/>
                <a:latin typeface="Times New Roman" pitchFamily="18" charset="0"/>
                <a:ea typeface="Calibri" panose="020F0502020204030204" pitchFamily="34" charset="0"/>
                <a:cs typeface="Times New Roman" pitchFamily="18" charset="0"/>
              </a:rPr>
              <a:t>Em quẹt tất cả những que di</a:t>
            </a:r>
            <a:r>
              <a:rPr lang="en-US" sz="2800" dirty="0" err="1">
                <a:effectLst/>
                <a:latin typeface="Times New Roman" pitchFamily="18" charset="0"/>
                <a:ea typeface="Calibri" panose="020F0502020204030204" pitchFamily="34" charset="0"/>
                <a:cs typeface="Times New Roman" pitchFamily="18" charset="0"/>
              </a:rPr>
              <a:t>êm</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còn</a:t>
            </a:r>
            <a:r>
              <a:rPr lang="en-US" sz="2800" dirty="0">
                <a:effectLst/>
                <a:latin typeface="Times New Roman" pitchFamily="18" charset="0"/>
                <a:ea typeface="Calibri" panose="020F0502020204030204" pitchFamily="34" charset="0"/>
                <a:cs typeface="Times New Roman" pitchFamily="18" charset="0"/>
              </a:rPr>
              <a:t> l</a:t>
            </a:r>
            <a:r>
              <a:rPr lang="vi-VN" sz="2800" dirty="0">
                <a:effectLst/>
                <a:latin typeface="Times New Roman" pitchFamily="18" charset="0"/>
                <a:ea typeface="Calibri" panose="020F0502020204030204" pitchFamily="34" charset="0"/>
                <a:cs typeface="Times New Roman" pitchFamily="18" charset="0"/>
              </a:rPr>
              <a:t>ại trong bao</a:t>
            </a:r>
            <a:r>
              <a:rPr lang="en-US" sz="2800" dirty="0">
                <a:effectLst/>
                <a:latin typeface="Times New Roman" pitchFamily="18" charset="0"/>
                <a:ea typeface="Calibri" panose="020F0502020204030204" pitchFamily="34" charset="0"/>
                <a:cs typeface="Times New Roman" pitchFamily="18" charset="0"/>
              </a:rPr>
              <a:t>” </a:t>
            </a:r>
            <a:r>
              <a:rPr lang="en-US" sz="2800" dirty="0">
                <a:effectLst/>
                <a:latin typeface="Times New Roman" pitchFamily="18" charset="0"/>
                <a:ea typeface="Calibri" panose="020F0502020204030204" pitchFamily="34" charset="0"/>
                <a:cs typeface="Times New Roman" pitchFamily="18" charset="0"/>
                <a:sym typeface="Wingdings" panose="05000000000000000000" pitchFamily="2" charset="2"/>
              </a:rPr>
              <a:t></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Níu</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giữ</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bà</a:t>
            </a:r>
            <a:r>
              <a:rPr lang="en-US" sz="2800" dirty="0">
                <a:effectLst/>
                <a:latin typeface="Times New Roman" pitchFamily="18" charset="0"/>
                <a:ea typeface="Calibri" panose="020F0502020204030204" pitchFamily="34" charset="0"/>
                <a:cs typeface="Times New Roman" pitchFamily="18" charset="0"/>
              </a:rPr>
              <a:t> </a:t>
            </a:r>
            <a:r>
              <a:rPr lang="en-US" sz="2800" dirty="0">
                <a:effectLst/>
                <a:latin typeface="Times New Roman" pitchFamily="18" charset="0"/>
                <a:ea typeface="Calibri" panose="020F0502020204030204" pitchFamily="34" charset="0"/>
                <a:cs typeface="Times New Roman" pitchFamily="18" charset="0"/>
                <a:sym typeface="Wingdings" panose="05000000000000000000" pitchFamily="2" charset="2"/>
              </a:rPr>
              <a:t></a:t>
            </a:r>
            <a:r>
              <a:rPr lang="en-US" sz="2800" dirty="0">
                <a:effectLst/>
                <a:latin typeface="Times New Roman" pitchFamily="18" charset="0"/>
                <a:ea typeface="Calibri" panose="020F0502020204030204" pitchFamily="34" charset="0"/>
                <a:cs typeface="Times New Roman" pitchFamily="18" charset="0"/>
              </a:rPr>
              <a:t> K</a:t>
            </a:r>
            <a:r>
              <a:rPr lang="vi-VN" sz="2800" dirty="0">
                <a:effectLst/>
                <a:latin typeface="Times New Roman" pitchFamily="18" charset="0"/>
                <a:ea typeface="Calibri" panose="020F0502020204030204" pitchFamily="34" charset="0"/>
                <a:cs typeface="Times New Roman" pitchFamily="18" charset="0"/>
              </a:rPr>
              <a:t>h</a:t>
            </a:r>
            <a:r>
              <a:rPr lang="en-US" sz="2800" dirty="0" err="1">
                <a:effectLst/>
                <a:latin typeface="Times New Roman" pitchFamily="18" charset="0"/>
                <a:ea typeface="Calibri" panose="020F0502020204030204" pitchFamily="34" charset="0"/>
                <a:cs typeface="Times New Roman" pitchFamily="18" charset="0"/>
              </a:rPr>
              <a:t>át</a:t>
            </a:r>
            <a:r>
              <a:rPr lang="en-US" sz="2800" dirty="0">
                <a:effectLst/>
                <a:latin typeface="Times New Roman" pitchFamily="18" charset="0"/>
                <a:ea typeface="Calibri" panose="020F0502020204030204" pitchFamily="34" charset="0"/>
                <a:cs typeface="Times New Roman" pitchFamily="18" charset="0"/>
              </a:rPr>
              <a:t> khao </a:t>
            </a:r>
            <a:r>
              <a:rPr lang="en-US" sz="2800" dirty="0" err="1">
                <a:effectLst/>
                <a:latin typeface="Times New Roman" pitchFamily="18" charset="0"/>
                <a:ea typeface="Calibri" panose="020F0502020204030204" pitchFamily="34" charset="0"/>
                <a:cs typeface="Times New Roman" pitchFamily="18" charset="0"/>
              </a:rPr>
              <a:t>cháy</a:t>
            </a:r>
            <a:r>
              <a:rPr lang="en-US" sz="2800" dirty="0">
                <a:effectLst/>
                <a:latin typeface="Times New Roman" pitchFamily="18" charset="0"/>
                <a:ea typeface="Calibri" panose="020F0502020204030204" pitchFamily="34" charset="0"/>
                <a:cs typeface="Times New Roman" pitchFamily="18" charset="0"/>
              </a:rPr>
              <a:t> b</a:t>
            </a:r>
            <a:r>
              <a:rPr lang="vi-VN" sz="2800" dirty="0">
                <a:effectLst/>
                <a:latin typeface="Times New Roman" pitchFamily="18" charset="0"/>
                <a:ea typeface="Calibri" panose="020F0502020204030204" pitchFamily="34" charset="0"/>
                <a:cs typeface="Times New Roman" pitchFamily="18" charset="0"/>
              </a:rPr>
              <a:t>ỏng 1 c</a:t>
            </a:r>
            <a:r>
              <a:rPr lang="en-US" sz="2800" dirty="0">
                <a:effectLst/>
                <a:latin typeface="Times New Roman" pitchFamily="18" charset="0"/>
                <a:ea typeface="Calibri" panose="020F0502020204030204" pitchFamily="34" charset="0"/>
                <a:cs typeface="Times New Roman" pitchFamily="18" charset="0"/>
              </a:rPr>
              <a:t>/</a:t>
            </a:r>
            <a:r>
              <a:rPr lang="vi-VN" sz="2800" dirty="0">
                <a:effectLst/>
                <a:latin typeface="Times New Roman" pitchFamily="18" charset="0"/>
                <a:ea typeface="Calibri" panose="020F0502020204030204" pitchFamily="34" charset="0"/>
                <a:cs typeface="Times New Roman" pitchFamily="18" charset="0"/>
              </a:rPr>
              <a:t>s tốt đẹp</a:t>
            </a:r>
            <a:r>
              <a:rPr lang="en-US" sz="2800" dirty="0">
                <a:effectLst/>
                <a:latin typeface="Times New Roman" pitchFamily="18" charset="0"/>
                <a:ea typeface="Calibri" panose="020F0502020204030204" pitchFamily="34" charset="0"/>
                <a:cs typeface="Times New Roman" pitchFamily="18" charset="0"/>
              </a:rPr>
              <a:t>,</a:t>
            </a:r>
            <a:r>
              <a:rPr lang="vi-VN" sz="2800" dirty="0">
                <a:effectLst/>
                <a:latin typeface="Times New Roman" pitchFamily="18" charset="0"/>
                <a:ea typeface="Calibri" panose="020F0502020204030204" pitchFamily="34" charset="0"/>
                <a:cs typeface="Times New Roman" pitchFamily="18" charset="0"/>
              </a:rPr>
              <a:t> hạnh ph</a:t>
            </a:r>
            <a:r>
              <a:rPr lang="en-US" sz="2800" dirty="0" err="1">
                <a:effectLst/>
                <a:latin typeface="Times New Roman" pitchFamily="18" charset="0"/>
                <a:ea typeface="Calibri" panose="020F0502020204030204" pitchFamily="34" charset="0"/>
                <a:cs typeface="Times New Roman" pitchFamily="18" charset="0"/>
              </a:rPr>
              <a:t>úc</a:t>
            </a:r>
            <a:r>
              <a:rPr lang="en-US" sz="2800" dirty="0">
                <a:effectLst/>
                <a:latin typeface="Times New Roman" pitchFamily="18" charset="0"/>
                <a:ea typeface="Calibri" panose="020F0502020204030204" pitchFamily="34" charset="0"/>
                <a:cs typeface="Times New Roman" pitchFamily="18" charset="0"/>
              </a:rPr>
              <a:t>.</a:t>
            </a:r>
          </a:p>
        </p:txBody>
      </p:sp>
      <p:pic>
        <p:nvPicPr>
          <p:cNvPr id="8" name="Picture 20" descr="Quet diem lan 1">
            <a:extLst>
              <a:ext uri="{FF2B5EF4-FFF2-40B4-BE49-F238E27FC236}">
                <a16:creationId xmlns:a16="http://schemas.microsoft.com/office/drawing/2014/main" id="{4BD0ACDC-F75F-4EB1-92FF-FCA40CD9E84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8525" y="158026"/>
            <a:ext cx="1711767" cy="12371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43B11986-2562-4469-A85E-D665BCAEAEFD}"/>
              </a:ext>
            </a:extLst>
          </p:cNvPr>
          <p:cNvSpPr/>
          <p:nvPr/>
        </p:nvSpPr>
        <p:spPr>
          <a:xfrm>
            <a:off x="-191095" y="-539511"/>
            <a:ext cx="2643570" cy="2577128"/>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467;p41">
            <a:extLst>
              <a:ext uri="{FF2B5EF4-FFF2-40B4-BE49-F238E27FC236}">
                <a16:creationId xmlns:a16="http://schemas.microsoft.com/office/drawing/2014/main" id="{A01D283D-B980-40B9-A8E0-C414D72F4D45}"/>
              </a:ext>
            </a:extLst>
          </p:cNvPr>
          <p:cNvSpPr txBox="1">
            <a:spLocks noGrp="1"/>
          </p:cNvSpPr>
          <p:nvPr/>
        </p:nvSpPr>
        <p:spPr>
          <a:xfrm>
            <a:off x="157158" y="316843"/>
            <a:ext cx="1902996" cy="8644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1pPr>
            <a:lvl2pPr marR="0" lvl="1"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2pPr>
            <a:lvl3pPr marR="0" lvl="2"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3pPr>
            <a:lvl4pPr marR="0" lvl="3"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4pPr>
            <a:lvl5pPr marR="0" lvl="4"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5pPr>
            <a:lvl6pPr marR="0" lvl="5"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6pPr>
            <a:lvl7pPr marR="0" lvl="6"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7pPr>
            <a:lvl8pPr marR="0" lvl="7"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8pPr>
            <a:lvl9pPr marR="0" lvl="8"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9pPr>
          </a:lstStyle>
          <a:p>
            <a:pPr marL="0" lvl="0" indent="0" algn="ctr" rtl="0">
              <a:spcBef>
                <a:spcPts val="0"/>
              </a:spcBef>
              <a:spcAft>
                <a:spcPts val="0"/>
              </a:spcAft>
              <a:buNone/>
            </a:pPr>
            <a:r>
              <a:rPr lang="en-SG" dirty="0">
                <a:solidFill>
                  <a:srgbClr val="FF0000"/>
                </a:solidFill>
                <a:latin typeface="Times New Roman" pitchFamily="18" charset="0"/>
                <a:cs typeface="Times New Roman" pitchFamily="18" charset="0"/>
              </a:rPr>
              <a:t>YN 5 </a:t>
            </a:r>
            <a:r>
              <a:rPr lang="en-SG" dirty="0" err="1">
                <a:solidFill>
                  <a:srgbClr val="FF0000"/>
                </a:solidFill>
                <a:latin typeface="Times New Roman" pitchFamily="18" charset="0"/>
                <a:cs typeface="Times New Roman" pitchFamily="18" charset="0"/>
              </a:rPr>
              <a:t>lần</a:t>
            </a:r>
            <a:r>
              <a:rPr lang="en-SG" dirty="0">
                <a:solidFill>
                  <a:srgbClr val="FF0000"/>
                </a:solidFill>
                <a:latin typeface="Times New Roman" pitchFamily="18" charset="0"/>
                <a:cs typeface="Times New Roman" pitchFamily="18" charset="0"/>
              </a:rPr>
              <a:t> </a:t>
            </a:r>
            <a:r>
              <a:rPr lang="en-SG" dirty="0" err="1">
                <a:solidFill>
                  <a:srgbClr val="FF0000"/>
                </a:solidFill>
                <a:latin typeface="Times New Roman" pitchFamily="18" charset="0"/>
                <a:cs typeface="Times New Roman" pitchFamily="18" charset="0"/>
              </a:rPr>
              <a:t>quẹt</a:t>
            </a:r>
            <a:r>
              <a:rPr lang="en-SG" dirty="0">
                <a:solidFill>
                  <a:srgbClr val="FF0000"/>
                </a:solidFill>
                <a:latin typeface="Times New Roman" pitchFamily="18" charset="0"/>
                <a:cs typeface="Times New Roman" pitchFamily="18" charset="0"/>
              </a:rPr>
              <a:t> </a:t>
            </a:r>
            <a:r>
              <a:rPr lang="en-SG" dirty="0" err="1">
                <a:solidFill>
                  <a:srgbClr val="FF0000"/>
                </a:solidFill>
                <a:latin typeface="Times New Roman" pitchFamily="18" charset="0"/>
                <a:cs typeface="Times New Roman" pitchFamily="18" charset="0"/>
              </a:rPr>
              <a:t>diêm</a:t>
            </a:r>
            <a:endParaRPr dirty="0">
              <a:solidFill>
                <a:srgbClr val="FF0000"/>
              </a:solidFill>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id="{EF916F4F-3D93-438A-9BBD-050C0C76DBA9}"/>
              </a:ext>
            </a:extLst>
          </p:cNvPr>
          <p:cNvSpPr txBox="1"/>
          <p:nvPr/>
        </p:nvSpPr>
        <p:spPr>
          <a:xfrm>
            <a:off x="4499365" y="141390"/>
            <a:ext cx="7428230" cy="1384995"/>
          </a:xfrm>
          <a:prstGeom prst="rect">
            <a:avLst/>
          </a:prstGeom>
          <a:noFill/>
        </p:spPr>
        <p:txBody>
          <a:bodyPr wrap="square">
            <a:spAutoFit/>
          </a:bodyPr>
          <a:lstStyle/>
          <a:p>
            <a:pPr algn="just">
              <a:spcAft>
                <a:spcPts val="1000"/>
              </a:spcAft>
              <a:tabLst>
                <a:tab pos="90170" algn="l"/>
                <a:tab pos="180340" algn="l"/>
              </a:tabLst>
            </a:pPr>
            <a:r>
              <a:rPr lang="en-US" sz="2800" dirty="0">
                <a:effectLst/>
                <a:latin typeface="Times New Roman" pitchFamily="18" charset="0"/>
                <a:ea typeface="Calibri" panose="020F0502020204030204" pitchFamily="34" charset="0"/>
                <a:cs typeface="Times New Roman" pitchFamily="18" charset="0"/>
              </a:rPr>
              <a:t>L</a:t>
            </a:r>
            <a:r>
              <a:rPr lang="vi-VN" sz="2800" dirty="0">
                <a:effectLst/>
                <a:latin typeface="Times New Roman" pitchFamily="18" charset="0"/>
                <a:ea typeface="Calibri" panose="020F0502020204030204" pitchFamily="34" charset="0"/>
                <a:cs typeface="Times New Roman" pitchFamily="18" charset="0"/>
              </a:rPr>
              <a:t>ần 1:</a:t>
            </a:r>
            <a:r>
              <a:rPr lang="en-US" sz="2800" dirty="0">
                <a:effectLst/>
                <a:latin typeface="Times New Roman" pitchFamily="18" charset="0"/>
                <a:ea typeface="Calibri" panose="020F0502020204030204" pitchFamily="34" charset="0"/>
                <a:cs typeface="Times New Roman" pitchFamily="18" charset="0"/>
              </a:rPr>
              <a:t> “Ng</a:t>
            </a:r>
            <a:r>
              <a:rPr lang="vi-VN" sz="2800" dirty="0">
                <a:effectLst/>
                <a:latin typeface="Times New Roman" pitchFamily="18" charset="0"/>
                <a:ea typeface="Calibri" panose="020F0502020204030204" pitchFamily="34" charset="0"/>
                <a:cs typeface="Times New Roman" pitchFamily="18" charset="0"/>
              </a:rPr>
              <a:t>ồi trước l</a:t>
            </a:r>
            <a:r>
              <a:rPr lang="en-US" sz="2800" dirty="0">
                <a:effectLst/>
                <a:latin typeface="Times New Roman" pitchFamily="18" charset="0"/>
                <a:ea typeface="Calibri" panose="020F0502020204030204" pitchFamily="34" charset="0"/>
                <a:cs typeface="Times New Roman" pitchFamily="18" charset="0"/>
              </a:rPr>
              <a:t>ò </a:t>
            </a:r>
            <a:r>
              <a:rPr lang="en-US" sz="2800" dirty="0" err="1">
                <a:effectLst/>
                <a:latin typeface="Times New Roman" pitchFamily="18" charset="0"/>
                <a:ea typeface="Calibri" panose="020F0502020204030204" pitchFamily="34" charset="0"/>
                <a:cs typeface="Times New Roman" pitchFamily="18" charset="0"/>
              </a:rPr>
              <a:t>sư</a:t>
            </a:r>
            <a:r>
              <a:rPr lang="vi-VN" sz="2800" dirty="0">
                <a:effectLst/>
                <a:latin typeface="Times New Roman" pitchFamily="18" charset="0"/>
                <a:ea typeface="Calibri" panose="020F0502020204030204" pitchFamily="34" charset="0"/>
                <a:cs typeface="Times New Roman" pitchFamily="18" charset="0"/>
              </a:rPr>
              <a:t>ởi lửa ch</a:t>
            </a:r>
            <a:r>
              <a:rPr lang="en-US" sz="2800" dirty="0" err="1">
                <a:effectLst/>
                <a:latin typeface="Times New Roman" pitchFamily="18" charset="0"/>
                <a:ea typeface="Calibri" panose="020F0502020204030204" pitchFamily="34" charset="0"/>
                <a:cs typeface="Times New Roman" pitchFamily="18" charset="0"/>
              </a:rPr>
              <a:t>áy</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vui</a:t>
            </a:r>
            <a:r>
              <a:rPr lang="en-US" sz="2800" dirty="0">
                <a:effectLst/>
                <a:latin typeface="Times New Roman" pitchFamily="18" charset="0"/>
                <a:ea typeface="Calibri" panose="020F0502020204030204" pitchFamily="34" charset="0"/>
                <a:cs typeface="Times New Roman" pitchFamily="18" charset="0"/>
              </a:rPr>
              <a:t> m</a:t>
            </a:r>
            <a:r>
              <a:rPr lang="vi-VN" sz="2800" dirty="0">
                <a:effectLst/>
                <a:latin typeface="Times New Roman" pitchFamily="18" charset="0"/>
                <a:ea typeface="Calibri" panose="020F0502020204030204" pitchFamily="34" charset="0"/>
                <a:cs typeface="Times New Roman" pitchFamily="18" charset="0"/>
              </a:rPr>
              <a:t>ắt toả hơi n</a:t>
            </a:r>
            <a:r>
              <a:rPr lang="en-US" sz="2800" dirty="0" err="1">
                <a:effectLst/>
                <a:latin typeface="Times New Roman" pitchFamily="18" charset="0"/>
                <a:ea typeface="Calibri" panose="020F0502020204030204" pitchFamily="34" charset="0"/>
                <a:cs typeface="Times New Roman" pitchFamily="18" charset="0"/>
              </a:rPr>
              <a:t>óng</a:t>
            </a:r>
            <a:r>
              <a:rPr lang="en-US" sz="2800" dirty="0">
                <a:effectLst/>
                <a:latin typeface="Times New Roman" pitchFamily="18" charset="0"/>
                <a:ea typeface="Calibri" panose="020F0502020204030204" pitchFamily="34" charset="0"/>
                <a:cs typeface="Times New Roman" pitchFamily="18" charset="0"/>
              </a:rPr>
              <a:t> d</a:t>
            </a:r>
            <a:r>
              <a:rPr lang="vi-VN" sz="2800" dirty="0">
                <a:effectLst/>
                <a:latin typeface="Times New Roman" pitchFamily="18" charset="0"/>
                <a:ea typeface="Calibri" panose="020F0502020204030204" pitchFamily="34" charset="0"/>
                <a:cs typeface="Times New Roman" pitchFamily="18" charset="0"/>
              </a:rPr>
              <a:t>ịu d</a:t>
            </a:r>
            <a:r>
              <a:rPr lang="en-US" sz="2800" dirty="0" err="1">
                <a:effectLst/>
                <a:latin typeface="Times New Roman" pitchFamily="18" charset="0"/>
                <a:ea typeface="Calibri" panose="020F0502020204030204" pitchFamily="34" charset="0"/>
                <a:cs typeface="Times New Roman" pitchFamily="18" charset="0"/>
              </a:rPr>
              <a:t>àng</a:t>
            </a:r>
            <a:r>
              <a:rPr lang="en-US" sz="2800" dirty="0">
                <a:effectLst/>
                <a:latin typeface="Times New Roman" pitchFamily="18" charset="0"/>
                <a:ea typeface="Calibri" panose="020F0502020204030204" pitchFamily="34" charset="0"/>
                <a:cs typeface="Times New Roman" pitchFamily="18" charset="0"/>
              </a:rPr>
              <a:t>.” </a:t>
            </a:r>
            <a:r>
              <a:rPr lang="en-US" sz="2800" dirty="0">
                <a:effectLst/>
                <a:latin typeface="Times New Roman" pitchFamily="18" charset="0"/>
                <a:ea typeface="Calibri" panose="020F0502020204030204" pitchFamily="34" charset="0"/>
                <a:cs typeface="Times New Roman" pitchFamily="18" charset="0"/>
                <a:sym typeface="Wingdings" panose="05000000000000000000" pitchFamily="2" charset="2"/>
              </a:rPr>
              <a:t></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Vì</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em</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đang</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rét</a:t>
            </a:r>
            <a:r>
              <a:rPr lang="en-US" sz="2800" dirty="0">
                <a:effectLst/>
                <a:latin typeface="Times New Roman" pitchFamily="18" charset="0"/>
                <a:ea typeface="Calibri" panose="020F0502020204030204" pitchFamily="34" charset="0"/>
                <a:cs typeface="Times New Roman" pitchFamily="18" charset="0"/>
              </a:rPr>
              <a:t>, mu</a:t>
            </a:r>
            <a:r>
              <a:rPr lang="vi-VN" sz="2800" dirty="0">
                <a:effectLst/>
                <a:latin typeface="Times New Roman" pitchFamily="18" charset="0"/>
                <a:ea typeface="Calibri" panose="020F0502020204030204" pitchFamily="34" charset="0"/>
                <a:cs typeface="Times New Roman" pitchFamily="18" charset="0"/>
              </a:rPr>
              <a:t>ốn được sưởi ấm</a:t>
            </a:r>
            <a:r>
              <a:rPr lang="en-US" sz="2800" dirty="0">
                <a:effectLst/>
                <a:latin typeface="Times New Roman" pitchFamily="18" charset="0"/>
                <a:ea typeface="Calibri" panose="020F0502020204030204" pitchFamily="34" charset="0"/>
                <a:cs typeface="Times New Roman" pitchFamily="18" charset="0"/>
              </a:rPr>
              <a:t>.</a:t>
            </a:r>
            <a:endParaRPr lang="en-US" sz="2800" dirty="0">
              <a:latin typeface="Times New Roman" pitchFamily="18" charset="0"/>
              <a:cs typeface="Times New Roman" pitchFamily="18" charset="0"/>
            </a:endParaRPr>
          </a:p>
        </p:txBody>
      </p:sp>
      <p:pic>
        <p:nvPicPr>
          <p:cNvPr id="11" name="Picture 15" descr="Quet diem lan 2">
            <a:extLst>
              <a:ext uri="{FF2B5EF4-FFF2-40B4-BE49-F238E27FC236}">
                <a16:creationId xmlns:a16="http://schemas.microsoft.com/office/drawing/2014/main" id="{493304D4-8C74-42AF-A23F-0D61E63885A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54" r="52432"/>
          <a:stretch/>
        </p:blipFill>
        <p:spPr bwMode="auto">
          <a:xfrm>
            <a:off x="2082188" y="1587651"/>
            <a:ext cx="1711767" cy="12371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DD5B421-D1DA-403A-AE60-C9B27E1CD8B1}"/>
              </a:ext>
            </a:extLst>
          </p:cNvPr>
          <p:cNvSpPr txBox="1"/>
          <p:nvPr/>
        </p:nvSpPr>
        <p:spPr>
          <a:xfrm>
            <a:off x="3877939" y="1726948"/>
            <a:ext cx="8049656" cy="954107"/>
          </a:xfrm>
          <a:prstGeom prst="rect">
            <a:avLst/>
          </a:prstGeom>
          <a:noFill/>
        </p:spPr>
        <p:txBody>
          <a:bodyPr wrap="square">
            <a:spAutoFit/>
          </a:bodyPr>
          <a:lstStyle/>
          <a:p>
            <a:pPr algn="just">
              <a:spcAft>
                <a:spcPts val="1000"/>
              </a:spcAft>
              <a:tabLst>
                <a:tab pos="90170" algn="l"/>
                <a:tab pos="180340" algn="l"/>
              </a:tabLst>
            </a:pPr>
            <a:r>
              <a:rPr lang="en-US" sz="2800" dirty="0">
                <a:effectLst/>
                <a:latin typeface="Times New Roman" pitchFamily="18" charset="0"/>
                <a:ea typeface="Calibri" panose="020F0502020204030204" pitchFamily="34" charset="0"/>
                <a:cs typeface="Times New Roman" pitchFamily="18" charset="0"/>
              </a:rPr>
              <a:t>L</a:t>
            </a:r>
            <a:r>
              <a:rPr lang="vi-VN" sz="2800" dirty="0">
                <a:effectLst/>
                <a:latin typeface="Times New Roman" pitchFamily="18" charset="0"/>
                <a:ea typeface="Calibri" panose="020F0502020204030204" pitchFamily="34" charset="0"/>
                <a:cs typeface="Times New Roman" pitchFamily="18" charset="0"/>
              </a:rPr>
              <a:t>ần 2: </a:t>
            </a:r>
            <a:r>
              <a:rPr lang="en-US" sz="2800" dirty="0">
                <a:effectLst/>
                <a:latin typeface="Times New Roman" pitchFamily="18" charset="0"/>
                <a:ea typeface="Calibri" panose="020F0502020204030204" pitchFamily="34" charset="0"/>
                <a:cs typeface="Times New Roman" pitchFamily="18" charset="0"/>
              </a:rPr>
              <a:t>“</a:t>
            </a:r>
            <a:r>
              <a:rPr lang="vi-VN" sz="2800" dirty="0">
                <a:effectLst/>
                <a:latin typeface="Times New Roman" pitchFamily="18" charset="0"/>
                <a:ea typeface="Calibri" panose="020F0502020204030204" pitchFamily="34" charset="0"/>
                <a:cs typeface="Times New Roman" pitchFamily="18" charset="0"/>
              </a:rPr>
              <a:t>B</a:t>
            </a:r>
            <a:r>
              <a:rPr lang="en-US" sz="2800" dirty="0" err="1">
                <a:effectLst/>
                <a:latin typeface="Times New Roman" pitchFamily="18" charset="0"/>
                <a:ea typeface="Calibri" panose="020F0502020204030204" pitchFamily="34" charset="0"/>
                <a:cs typeface="Times New Roman" pitchFamily="18" charset="0"/>
              </a:rPr>
              <a:t>àn</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ăn</a:t>
            </a:r>
            <a:r>
              <a:rPr lang="en-US" sz="2800" dirty="0">
                <a:effectLst/>
                <a:latin typeface="Times New Roman" pitchFamily="18" charset="0"/>
                <a:ea typeface="Calibri" panose="020F0502020204030204" pitchFamily="34" charset="0"/>
                <a:cs typeface="Times New Roman" pitchFamily="18" charset="0"/>
              </a:rPr>
              <a:t>, đ</a:t>
            </a:r>
            <a:r>
              <a:rPr lang="vi-VN" sz="2800" dirty="0">
                <a:effectLst/>
                <a:latin typeface="Times New Roman" pitchFamily="18" charset="0"/>
                <a:ea typeface="Calibri" panose="020F0502020204030204" pitchFamily="34" charset="0"/>
                <a:cs typeface="Times New Roman" pitchFamily="18" charset="0"/>
              </a:rPr>
              <a:t>ồ qu</a:t>
            </a:r>
            <a:r>
              <a:rPr lang="en-US" sz="2800" dirty="0">
                <a:effectLst/>
                <a:latin typeface="Times New Roman" pitchFamily="18" charset="0"/>
                <a:ea typeface="Calibri" panose="020F0502020204030204" pitchFamily="34" charset="0"/>
                <a:cs typeface="Times New Roman" pitchFamily="18" charset="0"/>
              </a:rPr>
              <a:t>ý </a:t>
            </a:r>
            <a:r>
              <a:rPr lang="en-US" sz="2800" dirty="0" err="1">
                <a:effectLst/>
                <a:latin typeface="Times New Roman" pitchFamily="18" charset="0"/>
                <a:ea typeface="Calibri" panose="020F0502020204030204" pitchFamily="34" charset="0"/>
                <a:cs typeface="Times New Roman" pitchFamily="18" charset="0"/>
              </a:rPr>
              <a:t>giá</a:t>
            </a:r>
            <a:r>
              <a:rPr lang="en-US" sz="2800" dirty="0">
                <a:effectLst/>
                <a:latin typeface="Times New Roman" pitchFamily="18" charset="0"/>
                <a:ea typeface="Calibri" panose="020F0502020204030204" pitchFamily="34" charset="0"/>
                <a:cs typeface="Times New Roman" pitchFamily="18" charset="0"/>
              </a:rPr>
              <a:t>, ng</a:t>
            </a:r>
            <a:r>
              <a:rPr lang="vi-VN" sz="2800" dirty="0">
                <a:effectLst/>
                <a:latin typeface="Times New Roman" pitchFamily="18" charset="0"/>
                <a:ea typeface="Calibri" panose="020F0502020204030204" pitchFamily="34" charset="0"/>
                <a:cs typeface="Times New Roman" pitchFamily="18" charset="0"/>
              </a:rPr>
              <a:t>ỗng quay…</a:t>
            </a:r>
            <a:r>
              <a:rPr lang="en-US" sz="2800" dirty="0">
                <a:effectLst/>
                <a:latin typeface="Times New Roman" pitchFamily="18" charset="0"/>
                <a:ea typeface="Calibri" panose="020F0502020204030204" pitchFamily="34" charset="0"/>
                <a:cs typeface="Times New Roman" pitchFamily="18" charset="0"/>
              </a:rPr>
              <a:t>” </a:t>
            </a:r>
            <a:r>
              <a:rPr lang="en-US" sz="2800" dirty="0">
                <a:effectLst/>
                <a:latin typeface="Times New Roman" pitchFamily="18" charset="0"/>
                <a:ea typeface="Calibri" panose="020F0502020204030204" pitchFamily="34" charset="0"/>
                <a:cs typeface="Times New Roman" pitchFamily="18" charset="0"/>
                <a:sym typeface="Wingdings" panose="05000000000000000000" pitchFamily="2" charset="2"/>
              </a:rPr>
              <a:t></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Vì</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em</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đang</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đói</a:t>
            </a:r>
            <a:r>
              <a:rPr lang="en-US" sz="2800" dirty="0">
                <a:effectLst/>
                <a:latin typeface="Times New Roman" pitchFamily="18" charset="0"/>
                <a:ea typeface="Calibri" panose="020F0502020204030204" pitchFamily="34" charset="0"/>
                <a:cs typeface="Times New Roman" pitchFamily="18" charset="0"/>
              </a:rPr>
              <a:t>, mu</a:t>
            </a:r>
            <a:r>
              <a:rPr lang="vi-VN" sz="2800" dirty="0">
                <a:effectLst/>
                <a:latin typeface="Times New Roman" pitchFamily="18" charset="0"/>
                <a:ea typeface="Calibri" panose="020F0502020204030204" pitchFamily="34" charset="0"/>
                <a:cs typeface="Times New Roman" pitchFamily="18" charset="0"/>
              </a:rPr>
              <a:t>ốn ăn (gần 12 giờ đ</a:t>
            </a:r>
            <a:r>
              <a:rPr lang="en-US" sz="2800" dirty="0" err="1">
                <a:effectLst/>
                <a:latin typeface="Times New Roman" pitchFamily="18" charset="0"/>
                <a:ea typeface="Calibri" panose="020F0502020204030204" pitchFamily="34" charset="0"/>
                <a:cs typeface="Times New Roman" pitchFamily="18" charset="0"/>
              </a:rPr>
              <a:t>êm</a:t>
            </a:r>
            <a:r>
              <a:rPr lang="en-US" sz="2800" dirty="0">
                <a:effectLst/>
                <a:latin typeface="Times New Roman" pitchFamily="18" charset="0"/>
                <a:ea typeface="Calibri" panose="020F0502020204030204" pitchFamily="34" charset="0"/>
                <a:cs typeface="Times New Roman" pitchFamily="18" charset="0"/>
              </a:rPr>
              <a:t> r</a:t>
            </a:r>
            <a:r>
              <a:rPr lang="vi-VN" sz="2800" dirty="0">
                <a:effectLst/>
                <a:latin typeface="Times New Roman" pitchFamily="18" charset="0"/>
                <a:ea typeface="Calibri" panose="020F0502020204030204" pitchFamily="34" charset="0"/>
                <a:cs typeface="Times New Roman" pitchFamily="18" charset="0"/>
              </a:rPr>
              <a:t>ồi)</a:t>
            </a:r>
            <a:r>
              <a:rPr lang="en-US" sz="2800" dirty="0">
                <a:effectLst/>
                <a:latin typeface="Times New Roman" pitchFamily="18" charset="0"/>
                <a:ea typeface="Calibri" panose="020F0502020204030204" pitchFamily="34" charset="0"/>
                <a:cs typeface="Times New Roman" pitchFamily="18" charset="0"/>
              </a:rPr>
              <a:t>.</a:t>
            </a:r>
            <a:endParaRPr lang="en-US" sz="2000" dirty="0">
              <a:effectLst/>
              <a:latin typeface="Times New Roman" pitchFamily="18" charset="0"/>
              <a:ea typeface="Calibri" panose="020F0502020204030204" pitchFamily="34" charset="0"/>
              <a:cs typeface="Times New Roman" pitchFamily="18" charset="0"/>
            </a:endParaRPr>
          </a:p>
        </p:txBody>
      </p:sp>
      <p:pic>
        <p:nvPicPr>
          <p:cNvPr id="13" name="Picture 12" descr="Quet diem lan 3">
            <a:extLst>
              <a:ext uri="{FF2B5EF4-FFF2-40B4-BE49-F238E27FC236}">
                <a16:creationId xmlns:a16="http://schemas.microsoft.com/office/drawing/2014/main" id="{E2C484E0-0E2C-4970-AC40-8BB17A75016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5609" y="2936474"/>
            <a:ext cx="1705469" cy="12371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860DE686-47C5-441C-9529-CF1AFB62E560}"/>
              </a:ext>
            </a:extLst>
          </p:cNvPr>
          <p:cNvSpPr txBox="1"/>
          <p:nvPr/>
        </p:nvSpPr>
        <p:spPr>
          <a:xfrm>
            <a:off x="3335219" y="3074506"/>
            <a:ext cx="8592376" cy="954107"/>
          </a:xfrm>
          <a:prstGeom prst="rect">
            <a:avLst/>
          </a:prstGeom>
          <a:noFill/>
        </p:spPr>
        <p:txBody>
          <a:bodyPr wrap="square">
            <a:spAutoFit/>
          </a:bodyPr>
          <a:lstStyle/>
          <a:p>
            <a:pPr algn="just">
              <a:spcAft>
                <a:spcPts val="1000"/>
              </a:spcAft>
              <a:tabLst>
                <a:tab pos="90170" algn="l"/>
                <a:tab pos="180340" algn="l"/>
              </a:tabLst>
            </a:pPr>
            <a:r>
              <a:rPr lang="en-US" sz="2800" dirty="0">
                <a:effectLst/>
                <a:latin typeface="Times New Roman" pitchFamily="18" charset="0"/>
                <a:ea typeface="Calibri" panose="020F0502020204030204" pitchFamily="34" charset="0"/>
                <a:cs typeface="Times New Roman" pitchFamily="18" charset="0"/>
              </a:rPr>
              <a:t>L</a:t>
            </a:r>
            <a:r>
              <a:rPr lang="vi-VN" sz="2800" dirty="0">
                <a:effectLst/>
                <a:latin typeface="Times New Roman" pitchFamily="18" charset="0"/>
                <a:ea typeface="Calibri" panose="020F0502020204030204" pitchFamily="34" charset="0"/>
                <a:cs typeface="Times New Roman" pitchFamily="18" charset="0"/>
              </a:rPr>
              <a:t>ần 3: </a:t>
            </a:r>
            <a:r>
              <a:rPr lang="en-US" sz="2800" dirty="0">
                <a:effectLst/>
                <a:latin typeface="Times New Roman" pitchFamily="18" charset="0"/>
                <a:ea typeface="Calibri" panose="020F0502020204030204" pitchFamily="34" charset="0"/>
                <a:cs typeface="Times New Roman" pitchFamily="18" charset="0"/>
              </a:rPr>
              <a:t>“</a:t>
            </a:r>
            <a:r>
              <a:rPr lang="vi-VN" sz="2800" dirty="0">
                <a:effectLst/>
                <a:latin typeface="Times New Roman" pitchFamily="18" charset="0"/>
                <a:ea typeface="Calibri" panose="020F0502020204030204" pitchFamily="34" charset="0"/>
                <a:cs typeface="Times New Roman" pitchFamily="18" charset="0"/>
              </a:rPr>
              <a:t>C</a:t>
            </a:r>
            <a:r>
              <a:rPr lang="en-US" sz="2800" dirty="0" err="1">
                <a:effectLst/>
                <a:latin typeface="Times New Roman" pitchFamily="18" charset="0"/>
                <a:ea typeface="Calibri" panose="020F0502020204030204" pitchFamily="34" charset="0"/>
                <a:cs typeface="Times New Roman" pitchFamily="18" charset="0"/>
              </a:rPr>
              <a:t>ây</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thông</a:t>
            </a:r>
            <a:r>
              <a:rPr lang="en-US" sz="2800" dirty="0">
                <a:effectLst/>
                <a:latin typeface="Times New Roman" pitchFamily="18" charset="0"/>
                <a:ea typeface="Calibri" panose="020F0502020204030204" pitchFamily="34" charset="0"/>
                <a:cs typeface="Times New Roman" pitchFamily="18" charset="0"/>
              </a:rPr>
              <a:t> Noel, ng</a:t>
            </a:r>
            <a:r>
              <a:rPr lang="vi-VN" sz="2800" dirty="0">
                <a:effectLst/>
                <a:latin typeface="Times New Roman" pitchFamily="18" charset="0"/>
                <a:ea typeface="Calibri" panose="020F0502020204030204" pitchFamily="34" charset="0"/>
                <a:cs typeface="Times New Roman" pitchFamily="18" charset="0"/>
              </a:rPr>
              <a:t>ọn nến s</a:t>
            </a:r>
            <a:r>
              <a:rPr lang="en-US" sz="2800" dirty="0" err="1">
                <a:effectLst/>
                <a:latin typeface="Times New Roman" pitchFamily="18" charset="0"/>
                <a:ea typeface="Calibri" panose="020F0502020204030204" pitchFamily="34" charset="0"/>
                <a:cs typeface="Times New Roman" pitchFamily="18" charset="0"/>
              </a:rPr>
              <a:t>áng</a:t>
            </a:r>
            <a:r>
              <a:rPr lang="en-US" sz="2800" dirty="0">
                <a:effectLst/>
                <a:latin typeface="Times New Roman" pitchFamily="18" charset="0"/>
                <a:ea typeface="Calibri" panose="020F0502020204030204" pitchFamily="34" charset="0"/>
                <a:cs typeface="Times New Roman" pitchFamily="18" charset="0"/>
              </a:rPr>
              <a:t> r</a:t>
            </a:r>
            <a:r>
              <a:rPr lang="vi-VN" sz="2800" dirty="0">
                <a:effectLst/>
                <a:latin typeface="Times New Roman" pitchFamily="18" charset="0"/>
                <a:ea typeface="Calibri" panose="020F0502020204030204" pitchFamily="34" charset="0"/>
                <a:cs typeface="Times New Roman" pitchFamily="18" charset="0"/>
              </a:rPr>
              <a:t>ực, lấp l</a:t>
            </a:r>
            <a:r>
              <a:rPr lang="en-US" sz="2800" dirty="0" err="1">
                <a:effectLst/>
                <a:latin typeface="Times New Roman" pitchFamily="18" charset="0"/>
                <a:ea typeface="Calibri" panose="020F0502020204030204" pitchFamily="34" charset="0"/>
                <a:cs typeface="Times New Roman" pitchFamily="18" charset="0"/>
              </a:rPr>
              <a:t>ánh</a:t>
            </a:r>
            <a:r>
              <a:rPr lang="en-US" sz="2800" dirty="0">
                <a:effectLst/>
                <a:latin typeface="Times New Roman" pitchFamily="18" charset="0"/>
                <a:ea typeface="Calibri" panose="020F0502020204030204" pitchFamily="34" charset="0"/>
                <a:cs typeface="Times New Roman" pitchFamily="18" charset="0"/>
              </a:rPr>
              <a:t>…” </a:t>
            </a:r>
            <a:r>
              <a:rPr lang="en-US" sz="2800" dirty="0">
                <a:effectLst/>
                <a:latin typeface="Times New Roman" pitchFamily="18" charset="0"/>
                <a:ea typeface="Calibri" panose="020F0502020204030204" pitchFamily="34" charset="0"/>
                <a:cs typeface="Times New Roman" pitchFamily="18" charset="0"/>
                <a:sym typeface="Wingdings" panose="05000000000000000000" pitchFamily="2" charset="2"/>
              </a:rPr>
              <a:t></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Em</a:t>
            </a:r>
            <a:r>
              <a:rPr lang="en-US" sz="2800" dirty="0">
                <a:effectLst/>
                <a:latin typeface="Times New Roman" pitchFamily="18" charset="0"/>
                <a:ea typeface="Calibri" panose="020F0502020204030204" pitchFamily="34" charset="0"/>
                <a:cs typeface="Times New Roman" pitchFamily="18" charset="0"/>
              </a:rPr>
              <a:t> mu</a:t>
            </a:r>
            <a:r>
              <a:rPr lang="vi-VN" sz="2800" dirty="0">
                <a:effectLst/>
                <a:latin typeface="Times New Roman" pitchFamily="18" charset="0"/>
                <a:ea typeface="Calibri" panose="020F0502020204030204" pitchFamily="34" charset="0"/>
                <a:cs typeface="Times New Roman" pitchFamily="18" charset="0"/>
              </a:rPr>
              <a:t>ốn được đ</a:t>
            </a:r>
            <a:r>
              <a:rPr lang="en-US" sz="2800" dirty="0" err="1">
                <a:effectLst/>
                <a:latin typeface="Times New Roman" pitchFamily="18" charset="0"/>
                <a:ea typeface="Calibri" panose="020F0502020204030204" pitchFamily="34" charset="0"/>
                <a:cs typeface="Times New Roman" pitchFamily="18" charset="0"/>
              </a:rPr>
              <a:t>ón</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ni</a:t>
            </a:r>
            <a:r>
              <a:rPr lang="vi-VN" sz="2800" dirty="0">
                <a:effectLst/>
                <a:latin typeface="Times New Roman" pitchFamily="18" charset="0"/>
                <a:ea typeface="Calibri" panose="020F0502020204030204" pitchFamily="34" charset="0"/>
                <a:cs typeface="Times New Roman" pitchFamily="18" charset="0"/>
              </a:rPr>
              <a:t>ềm vui, hi vọng v</a:t>
            </a:r>
            <a:r>
              <a:rPr lang="en-US" sz="2800" dirty="0" err="1">
                <a:effectLst/>
                <a:latin typeface="Times New Roman" pitchFamily="18" charset="0"/>
                <a:ea typeface="Calibri" panose="020F0502020204030204" pitchFamily="34" charset="0"/>
                <a:cs typeface="Times New Roman" pitchFamily="18" charset="0"/>
              </a:rPr>
              <a:t>ào</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năm</a:t>
            </a:r>
            <a:r>
              <a:rPr lang="en-US" sz="2800" dirty="0">
                <a:effectLst/>
                <a:latin typeface="Times New Roman" pitchFamily="18" charset="0"/>
                <a:ea typeface="Calibri" panose="020F0502020204030204" pitchFamily="34" charset="0"/>
                <a:cs typeface="Times New Roman" pitchFamily="18" charset="0"/>
              </a:rPr>
              <a:t> m</a:t>
            </a:r>
            <a:r>
              <a:rPr lang="vi-VN" sz="2800" dirty="0">
                <a:effectLst/>
                <a:latin typeface="Times New Roman" pitchFamily="18" charset="0"/>
                <a:ea typeface="Calibri" panose="020F0502020204030204" pitchFamily="34" charset="0"/>
                <a:cs typeface="Times New Roman" pitchFamily="18" charset="0"/>
              </a:rPr>
              <a:t>ới</a:t>
            </a:r>
            <a:r>
              <a:rPr lang="en-US" sz="2800" dirty="0">
                <a:effectLst/>
                <a:latin typeface="Times New Roman" pitchFamily="18" charset="0"/>
                <a:ea typeface="Calibri" panose="020F0502020204030204" pitchFamily="34" charset="0"/>
                <a:cs typeface="Times New Roman" pitchFamily="18" charset="0"/>
              </a:rPr>
              <a:t>.</a:t>
            </a:r>
            <a:endParaRPr lang="en-US" sz="2000" dirty="0">
              <a:effectLst/>
              <a:latin typeface="Times New Roman" pitchFamily="18" charset="0"/>
              <a:ea typeface="Calibri" panose="020F0502020204030204" pitchFamily="34" charset="0"/>
              <a:cs typeface="Times New Roman" pitchFamily="18" charset="0"/>
            </a:endParaRPr>
          </a:p>
        </p:txBody>
      </p:sp>
      <p:pic>
        <p:nvPicPr>
          <p:cNvPr id="15" name="Picture 13" descr="Quet diem lan 4">
            <a:extLst>
              <a:ext uri="{FF2B5EF4-FFF2-40B4-BE49-F238E27FC236}">
                <a16:creationId xmlns:a16="http://schemas.microsoft.com/office/drawing/2014/main" id="{7F307268-572F-4A00-83A9-33EEB5E5DC8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0690" y="4294775"/>
            <a:ext cx="1705468" cy="12371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2B1043C-F613-4E91-B40F-B674D01A2B5A}"/>
              </a:ext>
            </a:extLst>
          </p:cNvPr>
          <p:cNvSpPr txBox="1"/>
          <p:nvPr/>
        </p:nvSpPr>
        <p:spPr>
          <a:xfrm>
            <a:off x="2938071" y="4480391"/>
            <a:ext cx="8989524" cy="954107"/>
          </a:xfrm>
          <a:prstGeom prst="rect">
            <a:avLst/>
          </a:prstGeom>
          <a:noFill/>
        </p:spPr>
        <p:txBody>
          <a:bodyPr wrap="square">
            <a:spAutoFit/>
          </a:bodyPr>
          <a:lstStyle/>
          <a:p>
            <a:pPr algn="just">
              <a:spcAft>
                <a:spcPts val="1000"/>
              </a:spcAft>
              <a:tabLst>
                <a:tab pos="90170" algn="l"/>
                <a:tab pos="180340" algn="l"/>
              </a:tabLst>
            </a:pPr>
            <a:r>
              <a:rPr lang="en-US" sz="2800" dirty="0">
                <a:effectLst/>
                <a:latin typeface="Times New Roman" pitchFamily="18" charset="0"/>
                <a:ea typeface="Calibri" panose="020F0502020204030204" pitchFamily="34" charset="0"/>
                <a:cs typeface="Times New Roman" pitchFamily="18" charset="0"/>
              </a:rPr>
              <a:t>L</a:t>
            </a:r>
            <a:r>
              <a:rPr lang="vi-VN" sz="2800" dirty="0">
                <a:effectLst/>
                <a:latin typeface="Times New Roman" pitchFamily="18" charset="0"/>
                <a:ea typeface="Calibri" panose="020F0502020204030204" pitchFamily="34" charset="0"/>
                <a:cs typeface="Times New Roman" pitchFamily="18" charset="0"/>
              </a:rPr>
              <a:t>ần 4: </a:t>
            </a:r>
            <a:r>
              <a:rPr lang="en-US" sz="2800" dirty="0">
                <a:effectLst/>
                <a:latin typeface="Times New Roman" pitchFamily="18" charset="0"/>
                <a:ea typeface="Calibri" panose="020F0502020204030204" pitchFamily="34" charset="0"/>
                <a:cs typeface="Times New Roman" pitchFamily="18" charset="0"/>
              </a:rPr>
              <a:t>“</a:t>
            </a:r>
            <a:r>
              <a:rPr lang="vi-VN" sz="2800" dirty="0">
                <a:effectLst/>
                <a:latin typeface="Times New Roman" pitchFamily="18" charset="0"/>
                <a:ea typeface="Calibri" panose="020F0502020204030204" pitchFamily="34" charset="0"/>
                <a:cs typeface="Times New Roman" pitchFamily="18" charset="0"/>
              </a:rPr>
              <a:t>Thấy b</a:t>
            </a:r>
            <a:r>
              <a:rPr lang="en-US" sz="2800" dirty="0">
                <a:effectLst/>
                <a:latin typeface="Times New Roman" pitchFamily="18" charset="0"/>
                <a:ea typeface="Calibri" panose="020F0502020204030204" pitchFamily="34" charset="0"/>
                <a:cs typeface="Times New Roman" pitchFamily="18" charset="0"/>
              </a:rPr>
              <a:t>à n</a:t>
            </a:r>
            <a:r>
              <a:rPr lang="vi-VN" sz="2800" dirty="0">
                <a:effectLst/>
                <a:latin typeface="Times New Roman" pitchFamily="18" charset="0"/>
                <a:ea typeface="Calibri" panose="020F0502020204030204" pitchFamily="34" charset="0"/>
                <a:cs typeface="Times New Roman" pitchFamily="18" charset="0"/>
              </a:rPr>
              <a:t>ội hiện về đang mỉm cười với em</a:t>
            </a:r>
            <a:r>
              <a:rPr lang="en-US" sz="2800" dirty="0">
                <a:effectLst/>
                <a:latin typeface="Times New Roman" pitchFamily="18" charset="0"/>
                <a:ea typeface="Calibri" panose="020F0502020204030204" pitchFamily="34" charset="0"/>
                <a:cs typeface="Times New Roman" pitchFamily="18" charset="0"/>
              </a:rPr>
              <a:t>” </a:t>
            </a:r>
            <a:r>
              <a:rPr lang="en-US" sz="2800" dirty="0">
                <a:effectLst/>
                <a:latin typeface="Times New Roman" pitchFamily="18" charset="0"/>
                <a:ea typeface="Calibri" panose="020F0502020204030204" pitchFamily="34" charset="0"/>
                <a:cs typeface="Times New Roman" pitchFamily="18" charset="0"/>
                <a:sym typeface="Wingdings" panose="05000000000000000000" pitchFamily="2" charset="2"/>
              </a:rPr>
              <a:t> </a:t>
            </a:r>
            <a:r>
              <a:rPr lang="en-US" sz="2800" dirty="0" err="1">
                <a:effectLst/>
                <a:latin typeface="Times New Roman" pitchFamily="18" charset="0"/>
                <a:ea typeface="Calibri" panose="020F0502020204030204" pitchFamily="34" charset="0"/>
                <a:cs typeface="Times New Roman" pitchFamily="18" charset="0"/>
                <a:sym typeface="Wingdings" panose="05000000000000000000" pitchFamily="2" charset="2"/>
              </a:rPr>
              <a:t>Vì</a:t>
            </a:r>
            <a:r>
              <a:rPr lang="en-US" sz="2800" dirty="0">
                <a:effectLst/>
                <a:latin typeface="Times New Roman" pitchFamily="18" charset="0"/>
                <a:ea typeface="Calibri" panose="020F0502020204030204" pitchFamily="34" charset="0"/>
                <a:cs typeface="Times New Roman" pitchFamily="18" charset="0"/>
                <a:sym typeface="Wingdings" panose="05000000000000000000" pitchFamily="2" charset="2"/>
              </a:rPr>
              <a:t> </a:t>
            </a:r>
            <a:r>
              <a:rPr lang="en-US" sz="2800" dirty="0" err="1">
                <a:effectLst/>
                <a:latin typeface="Times New Roman" pitchFamily="18" charset="0"/>
                <a:ea typeface="Calibri" panose="020F0502020204030204" pitchFamily="34" charset="0"/>
                <a:cs typeface="Times New Roman" pitchFamily="18" charset="0"/>
                <a:sym typeface="Wingdings" panose="05000000000000000000" pitchFamily="2" charset="2"/>
              </a:rPr>
              <a:t>em</a:t>
            </a:r>
            <a:r>
              <a:rPr lang="en-US" sz="2800" dirty="0">
                <a:effectLst/>
                <a:latin typeface="Times New Roman" pitchFamily="18" charset="0"/>
                <a:ea typeface="Calibri" panose="020F0502020204030204" pitchFamily="34" charset="0"/>
                <a:cs typeface="Times New Roman" pitchFamily="18" charset="0"/>
                <a:sym typeface="Wingdings" panose="05000000000000000000" pitchFamily="2" charset="2"/>
              </a:rPr>
              <a:t> k</a:t>
            </a:r>
            <a:r>
              <a:rPr lang="en-US" sz="2800" dirty="0">
                <a:effectLst/>
                <a:latin typeface="Times New Roman" pitchFamily="18" charset="0"/>
                <a:ea typeface="Calibri" panose="020F0502020204030204" pitchFamily="34" charset="0"/>
                <a:cs typeface="Times New Roman" pitchFamily="18" charset="0"/>
              </a:rPr>
              <a:t>hao </a:t>
            </a:r>
            <a:r>
              <a:rPr lang="en-US" sz="2800" dirty="0" err="1">
                <a:effectLst/>
                <a:latin typeface="Times New Roman" pitchFamily="18" charset="0"/>
                <a:ea typeface="Calibri" panose="020F0502020204030204" pitchFamily="34" charset="0"/>
                <a:cs typeface="Times New Roman" pitchFamily="18" charset="0"/>
              </a:rPr>
              <a:t>khát</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tình</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yêu</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thương</a:t>
            </a:r>
            <a:endParaRPr lang="en-US" sz="2000" dirty="0">
              <a:effectLst/>
              <a:latin typeface="Times New Roman" pitchFamily="18" charset="0"/>
              <a:ea typeface="Calibri" panose="020F0502020204030204" pitchFamily="34" charset="0"/>
              <a:cs typeface="Times New Roman" pitchFamily="18" charset="0"/>
            </a:endParaRPr>
          </a:p>
        </p:txBody>
      </p:sp>
      <p:pic>
        <p:nvPicPr>
          <p:cNvPr id="17" name="Picture 16" descr="Quet diem lan 5">
            <a:extLst>
              <a:ext uri="{FF2B5EF4-FFF2-40B4-BE49-F238E27FC236}">
                <a16:creationId xmlns:a16="http://schemas.microsoft.com/office/drawing/2014/main" id="{61DDEDCB-A288-4069-A008-989A977AC93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7956" y="5615577"/>
            <a:ext cx="1705468" cy="11212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7630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randombar(horizont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randombar(horizontal)">
                                      <p:cBhvr>
                                        <p:cTn id="31" dur="500"/>
                                        <p:tgtEl>
                                          <p:spTgt spid="13"/>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randombar(horizont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randombar(horizontal)">
                                      <p:cBhvr>
                                        <p:cTn id="39" dur="500"/>
                                        <p:tgtEl>
                                          <p:spTgt spid="15"/>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randombar(horizontal)">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randombar(horizontal)">
                                      <p:cBhvr>
                                        <p:cTn id="47" dur="500"/>
                                        <p:tgtEl>
                                          <p:spTgt spid="17"/>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randombar(horizontal)">
                                      <p:cBhvr>
                                        <p:cTn id="5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9" grpId="0"/>
      <p:bldP spid="10" grpId="0"/>
      <p:bldP spid="12" grpId="0"/>
      <p:bldP spid="14" grpId="0"/>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占位符 9"/>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2092" t="19322" r="14317" b="3950"/>
          <a:stretch/>
        </p:blipFill>
        <p:spPr>
          <a:xfrm>
            <a:off x="-753029" y="2238053"/>
            <a:ext cx="5333925" cy="5116529"/>
          </a:xfrm>
        </p:spPr>
      </p:pic>
      <p:sp>
        <p:nvSpPr>
          <p:cNvPr id="11" name="TextBox 10">
            <a:extLst>
              <a:ext uri="{FF2B5EF4-FFF2-40B4-BE49-F238E27FC236}">
                <a16:creationId xmlns:a16="http://schemas.microsoft.com/office/drawing/2014/main" id="{558B3712-C41A-4CF8-9B63-1F0448D0DDA5}"/>
              </a:ext>
            </a:extLst>
          </p:cNvPr>
          <p:cNvSpPr txBox="1"/>
          <p:nvPr/>
        </p:nvSpPr>
        <p:spPr>
          <a:xfrm>
            <a:off x="1247145" y="71831"/>
            <a:ext cx="9694235" cy="2365969"/>
          </a:xfrm>
          <a:prstGeom prst="rect">
            <a:avLst/>
          </a:prstGeom>
          <a:noFill/>
        </p:spPr>
        <p:txBody>
          <a:bodyPr wrap="square">
            <a:spAutoFit/>
          </a:bodyPr>
          <a:lstStyle/>
          <a:p>
            <a:pPr algn="ctr">
              <a:lnSpc>
                <a:spcPct val="115000"/>
              </a:lnSpc>
              <a:spcAft>
                <a:spcPts val="1000"/>
              </a:spcAft>
              <a:tabLst>
                <a:tab pos="90170" algn="l"/>
                <a:tab pos="180340" algn="l"/>
              </a:tabLst>
            </a:pPr>
            <a:r>
              <a:rPr lang="en-US" sz="4400" dirty="0" err="1">
                <a:solidFill>
                  <a:srgbClr val="FF0000"/>
                </a:solidFill>
                <a:effectLst/>
                <a:latin typeface="Times New Roman" pitchFamily="18" charset="0"/>
                <a:ea typeface="Calibri" panose="020F0502020204030204" pitchFamily="34" charset="0"/>
                <a:cs typeface="Times New Roman" pitchFamily="18" charset="0"/>
              </a:rPr>
              <a:t>Các</a:t>
            </a:r>
            <a:r>
              <a:rPr lang="en-US" sz="4400" dirty="0">
                <a:solidFill>
                  <a:srgbClr val="FF0000"/>
                </a:solidFill>
                <a:effectLst/>
                <a:latin typeface="Times New Roman" pitchFamily="18" charset="0"/>
                <a:ea typeface="Calibri" panose="020F0502020204030204" pitchFamily="34" charset="0"/>
                <a:cs typeface="Times New Roman" pitchFamily="18" charset="0"/>
              </a:rPr>
              <a:t> </a:t>
            </a:r>
            <a:r>
              <a:rPr lang="en-US" sz="4400" dirty="0" err="1">
                <a:solidFill>
                  <a:srgbClr val="FF0000"/>
                </a:solidFill>
                <a:effectLst/>
                <a:latin typeface="Times New Roman" pitchFamily="18" charset="0"/>
                <a:ea typeface="Calibri" panose="020F0502020204030204" pitchFamily="34" charset="0"/>
                <a:cs typeface="Times New Roman" pitchFamily="18" charset="0"/>
              </a:rPr>
              <a:t>mộng</a:t>
            </a:r>
            <a:r>
              <a:rPr lang="en-US" sz="4400" dirty="0">
                <a:solidFill>
                  <a:srgbClr val="FF0000"/>
                </a:solidFill>
                <a:effectLst/>
                <a:latin typeface="Times New Roman" pitchFamily="18" charset="0"/>
                <a:ea typeface="Calibri" panose="020F0502020204030204" pitchFamily="34" charset="0"/>
                <a:cs typeface="Times New Roman" pitchFamily="18" charset="0"/>
              </a:rPr>
              <a:t> </a:t>
            </a:r>
            <a:r>
              <a:rPr lang="en-US" sz="4400" dirty="0" err="1">
                <a:solidFill>
                  <a:srgbClr val="FF0000"/>
                </a:solidFill>
                <a:effectLst/>
                <a:latin typeface="Times New Roman" pitchFamily="18" charset="0"/>
                <a:ea typeface="Calibri" panose="020F0502020204030204" pitchFamily="34" charset="0"/>
                <a:cs typeface="Times New Roman" pitchFamily="18" charset="0"/>
              </a:rPr>
              <a:t>tưởng</a:t>
            </a:r>
            <a:r>
              <a:rPr lang="en-US" sz="4400" dirty="0">
                <a:solidFill>
                  <a:srgbClr val="FF0000"/>
                </a:solidFill>
                <a:effectLst/>
                <a:latin typeface="Times New Roman" pitchFamily="18" charset="0"/>
                <a:ea typeface="Calibri" panose="020F0502020204030204" pitchFamily="34" charset="0"/>
                <a:cs typeface="Times New Roman" pitchFamily="18" charset="0"/>
              </a:rPr>
              <a:t> </a:t>
            </a:r>
            <a:r>
              <a:rPr lang="en-US" sz="4400" dirty="0" err="1">
                <a:solidFill>
                  <a:srgbClr val="FF0000"/>
                </a:solidFill>
                <a:effectLst/>
                <a:latin typeface="Times New Roman" pitchFamily="18" charset="0"/>
                <a:ea typeface="Calibri" panose="020F0502020204030204" pitchFamily="34" charset="0"/>
                <a:cs typeface="Times New Roman" pitchFamily="18" charset="0"/>
              </a:rPr>
              <a:t>diễn</a:t>
            </a:r>
            <a:r>
              <a:rPr lang="en-US" sz="4400" dirty="0">
                <a:solidFill>
                  <a:srgbClr val="FF0000"/>
                </a:solidFill>
                <a:effectLst/>
                <a:latin typeface="Times New Roman" pitchFamily="18" charset="0"/>
                <a:ea typeface="Calibri" panose="020F0502020204030204" pitchFamily="34" charset="0"/>
                <a:cs typeface="Times New Roman" pitchFamily="18" charset="0"/>
              </a:rPr>
              <a:t> ra </a:t>
            </a:r>
            <a:r>
              <a:rPr lang="en-US" sz="4400" dirty="0" err="1">
                <a:solidFill>
                  <a:srgbClr val="FF0000"/>
                </a:solidFill>
                <a:effectLst/>
                <a:latin typeface="Times New Roman" pitchFamily="18" charset="0"/>
                <a:ea typeface="Calibri" panose="020F0502020204030204" pitchFamily="34" charset="0"/>
                <a:cs typeface="Times New Roman" pitchFamily="18" charset="0"/>
              </a:rPr>
              <a:t>theo</a:t>
            </a:r>
            <a:r>
              <a:rPr lang="en-US" sz="4400" dirty="0">
                <a:solidFill>
                  <a:srgbClr val="FF0000"/>
                </a:solidFill>
                <a:effectLst/>
                <a:latin typeface="Times New Roman" pitchFamily="18" charset="0"/>
                <a:ea typeface="Calibri" panose="020F0502020204030204" pitchFamily="34" charset="0"/>
                <a:cs typeface="Times New Roman" pitchFamily="18" charset="0"/>
              </a:rPr>
              <a:t> </a:t>
            </a:r>
            <a:r>
              <a:rPr lang="en-US" sz="4400" dirty="0" err="1">
                <a:solidFill>
                  <a:srgbClr val="FF0000"/>
                </a:solidFill>
                <a:effectLst/>
                <a:latin typeface="Times New Roman" pitchFamily="18" charset="0"/>
                <a:ea typeface="Calibri" panose="020F0502020204030204" pitchFamily="34" charset="0"/>
                <a:cs typeface="Times New Roman" pitchFamily="18" charset="0"/>
              </a:rPr>
              <a:t>trình</a:t>
            </a:r>
            <a:r>
              <a:rPr lang="en-US" sz="4400" dirty="0">
                <a:solidFill>
                  <a:srgbClr val="FF0000"/>
                </a:solidFill>
                <a:effectLst/>
                <a:latin typeface="Times New Roman" pitchFamily="18" charset="0"/>
                <a:ea typeface="Calibri" panose="020F0502020204030204" pitchFamily="34" charset="0"/>
                <a:cs typeface="Times New Roman" pitchFamily="18" charset="0"/>
              </a:rPr>
              <a:t> </a:t>
            </a:r>
            <a:r>
              <a:rPr lang="en-US" sz="4400" dirty="0" err="1">
                <a:solidFill>
                  <a:srgbClr val="FF0000"/>
                </a:solidFill>
                <a:effectLst/>
                <a:latin typeface="Times New Roman" pitchFamily="18" charset="0"/>
                <a:ea typeface="Calibri" panose="020F0502020204030204" pitchFamily="34" charset="0"/>
                <a:cs typeface="Times New Roman" pitchFamily="18" charset="0"/>
              </a:rPr>
              <a:t>tự</a:t>
            </a:r>
            <a:r>
              <a:rPr lang="en-US" sz="4400" dirty="0">
                <a:solidFill>
                  <a:srgbClr val="FF0000"/>
                </a:solidFill>
                <a:effectLst/>
                <a:latin typeface="Times New Roman" pitchFamily="18" charset="0"/>
                <a:ea typeface="Calibri" panose="020F0502020204030204" pitchFamily="34" charset="0"/>
                <a:cs typeface="Times New Roman" pitchFamily="18" charset="0"/>
              </a:rPr>
              <a:t> </a:t>
            </a:r>
            <a:r>
              <a:rPr lang="en-US" sz="4400" dirty="0" err="1">
                <a:solidFill>
                  <a:srgbClr val="FF0000"/>
                </a:solidFill>
                <a:effectLst/>
                <a:latin typeface="Times New Roman" pitchFamily="18" charset="0"/>
                <a:ea typeface="Calibri" panose="020F0502020204030204" pitchFamily="34" charset="0"/>
                <a:cs typeface="Times New Roman" pitchFamily="18" charset="0"/>
              </a:rPr>
              <a:t>hợp</a:t>
            </a:r>
            <a:r>
              <a:rPr lang="en-US" sz="4400" dirty="0">
                <a:solidFill>
                  <a:srgbClr val="FF0000"/>
                </a:solidFill>
                <a:effectLst/>
                <a:latin typeface="Times New Roman" pitchFamily="18" charset="0"/>
                <a:ea typeface="Calibri" panose="020F0502020204030204" pitchFamily="34" charset="0"/>
                <a:cs typeface="Times New Roman" pitchFamily="18" charset="0"/>
              </a:rPr>
              <a:t> </a:t>
            </a:r>
            <a:r>
              <a:rPr lang="en-US" sz="4400" dirty="0" err="1">
                <a:solidFill>
                  <a:srgbClr val="FF0000"/>
                </a:solidFill>
                <a:effectLst/>
                <a:latin typeface="Times New Roman" pitchFamily="18" charset="0"/>
                <a:ea typeface="Calibri" panose="020F0502020204030204" pitchFamily="34" charset="0"/>
                <a:cs typeface="Times New Roman" pitchFamily="18" charset="0"/>
              </a:rPr>
              <a:t>lí</a:t>
            </a:r>
            <a:r>
              <a:rPr lang="en-US" sz="4400" dirty="0">
                <a:solidFill>
                  <a:srgbClr val="FF0000"/>
                </a:solidFill>
                <a:effectLst/>
                <a:latin typeface="Times New Roman" pitchFamily="18" charset="0"/>
                <a:ea typeface="Calibri" panose="020F0502020204030204" pitchFamily="34" charset="0"/>
                <a:cs typeface="Times New Roman" pitchFamily="18" charset="0"/>
              </a:rPr>
              <a:t> </a:t>
            </a:r>
            <a:r>
              <a:rPr lang="pt-BR" sz="4400" dirty="0">
                <a:solidFill>
                  <a:srgbClr val="FF0000"/>
                </a:solidFill>
                <a:effectLst/>
                <a:latin typeface="Times New Roman" pitchFamily="18" charset="0"/>
                <a:ea typeface="Calibri" panose="020F0502020204030204" pitchFamily="34" charset="0"/>
                <a:cs typeface="Times New Roman" pitchFamily="18" charset="0"/>
              </a:rPr>
              <a:t>(phù hợp với tâm lí tuổi thơ và hoàn cảnh thực tế của em)</a:t>
            </a:r>
            <a:endParaRPr lang="en-US" sz="3600" dirty="0">
              <a:solidFill>
                <a:srgbClr val="FF0000"/>
              </a:solidFill>
              <a:effectLst/>
              <a:latin typeface="Times New Roman" pitchFamily="18" charset="0"/>
              <a:ea typeface="Calibri" panose="020F0502020204030204" pitchFamily="34" charset="0"/>
              <a:cs typeface="Times New Roman" pitchFamily="18" charset="0"/>
            </a:endParaRPr>
          </a:p>
        </p:txBody>
      </p:sp>
      <p:grpSp>
        <p:nvGrpSpPr>
          <p:cNvPr id="13" name="Google Shape;462;p10">
            <a:extLst>
              <a:ext uri="{FF2B5EF4-FFF2-40B4-BE49-F238E27FC236}">
                <a16:creationId xmlns:a16="http://schemas.microsoft.com/office/drawing/2014/main" id="{334B7BCF-1D26-413B-B8D1-D6C3945D07AA}"/>
              </a:ext>
            </a:extLst>
          </p:cNvPr>
          <p:cNvGrpSpPr/>
          <p:nvPr/>
        </p:nvGrpSpPr>
        <p:grpSpPr>
          <a:xfrm>
            <a:off x="5029200" y="2327286"/>
            <a:ext cx="6879265" cy="1015663"/>
            <a:chOff x="5410199" y="719518"/>
            <a:chExt cx="7213127" cy="1015663"/>
          </a:xfrm>
        </p:grpSpPr>
        <p:sp>
          <p:nvSpPr>
            <p:cNvPr id="14" name="Google Shape;463;p10">
              <a:extLst>
                <a:ext uri="{FF2B5EF4-FFF2-40B4-BE49-F238E27FC236}">
                  <a16:creationId xmlns:a16="http://schemas.microsoft.com/office/drawing/2014/main" id="{8DBF2BCB-7AA8-43BE-A1DD-5312530A77CB}"/>
                </a:ext>
              </a:extLst>
            </p:cNvPr>
            <p:cNvSpPr/>
            <p:nvPr/>
          </p:nvSpPr>
          <p:spPr>
            <a:xfrm>
              <a:off x="5410199" y="719518"/>
              <a:ext cx="7213127" cy="1015663"/>
            </a:xfrm>
            <a:prstGeom prst="homePlate">
              <a:avLst>
                <a:gd name="adj" fmla="val 50000"/>
              </a:avLst>
            </a:prstGeom>
            <a:solidFill>
              <a:schemeClr val="accent6">
                <a:lumMod val="20000"/>
                <a:lumOff val="80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2800" dirty="0">
                <a:solidFill>
                  <a:schemeClr val="lt1"/>
                </a:solidFill>
                <a:latin typeface="#9Slide03 Arima Madurai" panose="00000500000000000000" pitchFamily="2" charset="0"/>
                <a:ea typeface="Calibri"/>
                <a:cs typeface="#9Slide03 Arima Madurai" panose="00000500000000000000" pitchFamily="2" charset="0"/>
                <a:sym typeface="Calibri"/>
              </a:endParaRPr>
            </a:p>
          </p:txBody>
        </p:sp>
        <p:sp>
          <p:nvSpPr>
            <p:cNvPr id="15" name="Google Shape;464;p10">
              <a:extLst>
                <a:ext uri="{FF2B5EF4-FFF2-40B4-BE49-F238E27FC236}">
                  <a16:creationId xmlns:a16="http://schemas.microsoft.com/office/drawing/2014/main" id="{2562A699-4331-42AB-95A3-C032B4BE4806}"/>
                </a:ext>
              </a:extLst>
            </p:cNvPr>
            <p:cNvSpPr txBox="1"/>
            <p:nvPr/>
          </p:nvSpPr>
          <p:spPr>
            <a:xfrm>
              <a:off x="5619923" y="931701"/>
              <a:ext cx="5464899" cy="716053"/>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15000"/>
                </a:lnSpc>
                <a:spcAft>
                  <a:spcPts val="1000"/>
                </a:spcAft>
                <a:tabLst>
                  <a:tab pos="90170" algn="l"/>
                  <a:tab pos="180340" algn="l"/>
                </a:tabLst>
              </a:pPr>
              <a:r>
                <a:rPr lang="pt-BR" sz="2800" dirty="0">
                  <a:effectLst/>
                  <a:latin typeface="Times New Roman" pitchFamily="18" charset="0"/>
                  <a:ea typeface="Calibri" panose="020F0502020204030204" pitchFamily="34" charset="0"/>
                  <a:cs typeface="Times New Roman" pitchFamily="18" charset="0"/>
                </a:rPr>
                <a:t>Mong được ấm no (Lần 1 – 2)</a:t>
              </a:r>
              <a:endParaRPr lang="en-US" sz="2800" dirty="0">
                <a:effectLst/>
                <a:latin typeface="Times New Roman" pitchFamily="18" charset="0"/>
                <a:ea typeface="Calibri" panose="020F0502020204030204" pitchFamily="34" charset="0"/>
                <a:cs typeface="Times New Roman" pitchFamily="18" charset="0"/>
              </a:endParaRPr>
            </a:p>
          </p:txBody>
        </p:sp>
      </p:grpSp>
      <p:grpSp>
        <p:nvGrpSpPr>
          <p:cNvPr id="16" name="Google Shape;462;p10">
            <a:extLst>
              <a:ext uri="{FF2B5EF4-FFF2-40B4-BE49-F238E27FC236}">
                <a16:creationId xmlns:a16="http://schemas.microsoft.com/office/drawing/2014/main" id="{3CD138CB-7346-48F8-966F-D1422CCF7C17}"/>
              </a:ext>
            </a:extLst>
          </p:cNvPr>
          <p:cNvGrpSpPr/>
          <p:nvPr/>
        </p:nvGrpSpPr>
        <p:grpSpPr>
          <a:xfrm>
            <a:off x="5029201" y="3745611"/>
            <a:ext cx="6879265" cy="1211573"/>
            <a:chOff x="5410199" y="684474"/>
            <a:chExt cx="7213127" cy="1211573"/>
          </a:xfrm>
        </p:grpSpPr>
        <p:sp>
          <p:nvSpPr>
            <p:cNvPr id="17" name="Google Shape;463;p10">
              <a:extLst>
                <a:ext uri="{FF2B5EF4-FFF2-40B4-BE49-F238E27FC236}">
                  <a16:creationId xmlns:a16="http://schemas.microsoft.com/office/drawing/2014/main" id="{F26B6620-032A-437C-BC38-41ED1AB90601}"/>
                </a:ext>
              </a:extLst>
            </p:cNvPr>
            <p:cNvSpPr/>
            <p:nvPr/>
          </p:nvSpPr>
          <p:spPr>
            <a:xfrm>
              <a:off x="5410199" y="719518"/>
              <a:ext cx="7213127" cy="1015663"/>
            </a:xfrm>
            <a:prstGeom prst="homePlate">
              <a:avLst>
                <a:gd name="adj" fmla="val 50000"/>
              </a:avLst>
            </a:prstGeom>
            <a:solidFill>
              <a:schemeClr val="accent4">
                <a:lumMod val="20000"/>
                <a:lumOff val="80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2800" dirty="0">
                <a:solidFill>
                  <a:schemeClr val="lt1"/>
                </a:solidFill>
                <a:latin typeface="#9Slide03 Arima Madurai" panose="00000500000000000000" pitchFamily="2" charset="0"/>
                <a:ea typeface="Calibri"/>
                <a:cs typeface="#9Slide03 Arima Madurai" panose="00000500000000000000" pitchFamily="2" charset="0"/>
                <a:sym typeface="Calibri"/>
              </a:endParaRPr>
            </a:p>
          </p:txBody>
        </p:sp>
        <p:sp>
          <p:nvSpPr>
            <p:cNvPr id="18" name="Google Shape;464;p10">
              <a:extLst>
                <a:ext uri="{FF2B5EF4-FFF2-40B4-BE49-F238E27FC236}">
                  <a16:creationId xmlns:a16="http://schemas.microsoft.com/office/drawing/2014/main" id="{B4D9E254-FE85-4404-8314-C5949D5B1549}"/>
                </a:ext>
              </a:extLst>
            </p:cNvPr>
            <p:cNvSpPr txBox="1"/>
            <p:nvPr/>
          </p:nvSpPr>
          <p:spPr>
            <a:xfrm>
              <a:off x="5531012" y="684474"/>
              <a:ext cx="6501439" cy="1211573"/>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15000"/>
                </a:lnSpc>
                <a:spcAft>
                  <a:spcPts val="1000"/>
                </a:spcAft>
                <a:tabLst>
                  <a:tab pos="90170" algn="l"/>
                  <a:tab pos="180340" algn="l"/>
                </a:tabLst>
              </a:pPr>
              <a:r>
                <a:rPr lang="pt-BR" sz="2800" dirty="0">
                  <a:effectLst/>
                  <a:latin typeface="Times New Roman" pitchFamily="18" charset="0"/>
                  <a:ea typeface="Calibri" panose="020F0502020204030204" pitchFamily="34" charset="0"/>
                  <a:cs typeface="Times New Roman" pitchFamily="18" charset="0"/>
                </a:rPr>
                <a:t>Mong </a:t>
              </a:r>
              <a:r>
                <a:rPr lang="pt-BR" sz="2800">
                  <a:effectLst/>
                  <a:latin typeface="Times New Roman" pitchFamily="18" charset="0"/>
                  <a:ea typeface="Calibri" panose="020F0502020204030204" pitchFamily="34" charset="0"/>
                  <a:cs typeface="Times New Roman" pitchFamily="18" charset="0"/>
                </a:rPr>
                <a:t>được sum </a:t>
              </a:r>
              <a:r>
                <a:rPr lang="pt-BR" sz="2800" dirty="0">
                  <a:effectLst/>
                  <a:latin typeface="Times New Roman" pitchFamily="18" charset="0"/>
                  <a:ea typeface="Calibri" panose="020F0502020204030204" pitchFamily="34" charset="0"/>
                  <a:cs typeface="Times New Roman" pitchFamily="18" charset="0"/>
                </a:rPr>
                <a:t>vầy, hạnh phúc bên gia đình (Lần 3)</a:t>
              </a:r>
              <a:endParaRPr lang="en-US" sz="2800" dirty="0">
                <a:effectLst/>
                <a:latin typeface="Times New Roman" pitchFamily="18" charset="0"/>
                <a:ea typeface="Calibri" panose="020F0502020204030204" pitchFamily="34" charset="0"/>
                <a:cs typeface="Times New Roman" pitchFamily="18" charset="0"/>
              </a:endParaRPr>
            </a:p>
          </p:txBody>
        </p:sp>
      </p:grpSp>
      <p:grpSp>
        <p:nvGrpSpPr>
          <p:cNvPr id="19" name="Google Shape;462;p10">
            <a:extLst>
              <a:ext uri="{FF2B5EF4-FFF2-40B4-BE49-F238E27FC236}">
                <a16:creationId xmlns:a16="http://schemas.microsoft.com/office/drawing/2014/main" id="{EFB8CD39-0501-4CFC-A807-F3DFC9E2584B}"/>
              </a:ext>
            </a:extLst>
          </p:cNvPr>
          <p:cNvGrpSpPr/>
          <p:nvPr/>
        </p:nvGrpSpPr>
        <p:grpSpPr>
          <a:xfrm>
            <a:off x="5029200" y="5234024"/>
            <a:ext cx="6879265" cy="1211573"/>
            <a:chOff x="5410199" y="684474"/>
            <a:chExt cx="7213127" cy="1211573"/>
          </a:xfrm>
        </p:grpSpPr>
        <p:sp>
          <p:nvSpPr>
            <p:cNvPr id="20" name="Google Shape;463;p10">
              <a:extLst>
                <a:ext uri="{FF2B5EF4-FFF2-40B4-BE49-F238E27FC236}">
                  <a16:creationId xmlns:a16="http://schemas.microsoft.com/office/drawing/2014/main" id="{4AC9FCDC-04C2-4082-A38D-BCF3FDAA0B1A}"/>
                </a:ext>
              </a:extLst>
            </p:cNvPr>
            <p:cNvSpPr/>
            <p:nvPr/>
          </p:nvSpPr>
          <p:spPr>
            <a:xfrm>
              <a:off x="5410199" y="719518"/>
              <a:ext cx="7213127" cy="1015663"/>
            </a:xfrm>
            <a:prstGeom prst="homePlate">
              <a:avLst>
                <a:gd name="adj" fmla="val 50000"/>
              </a:avLst>
            </a:prstGeom>
            <a:solidFill>
              <a:schemeClr val="accent5">
                <a:lumMod val="20000"/>
                <a:lumOff val="80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2800" dirty="0">
                <a:solidFill>
                  <a:schemeClr val="lt1"/>
                </a:solidFill>
                <a:latin typeface="#9Slide03 Arima Madurai" panose="00000500000000000000" pitchFamily="2" charset="0"/>
                <a:ea typeface="Calibri"/>
                <a:cs typeface="#9Slide03 Arima Madurai" panose="00000500000000000000" pitchFamily="2" charset="0"/>
                <a:sym typeface="Calibri"/>
              </a:endParaRPr>
            </a:p>
          </p:txBody>
        </p:sp>
        <p:sp>
          <p:nvSpPr>
            <p:cNvPr id="21" name="Google Shape;464;p10">
              <a:extLst>
                <a:ext uri="{FF2B5EF4-FFF2-40B4-BE49-F238E27FC236}">
                  <a16:creationId xmlns:a16="http://schemas.microsoft.com/office/drawing/2014/main" id="{290577CC-78E7-499F-AFDF-C626410DCA45}"/>
                </a:ext>
              </a:extLst>
            </p:cNvPr>
            <p:cNvSpPr txBox="1"/>
            <p:nvPr/>
          </p:nvSpPr>
          <p:spPr>
            <a:xfrm>
              <a:off x="5531012" y="684474"/>
              <a:ext cx="6794961" cy="1211573"/>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15000"/>
                </a:lnSpc>
                <a:spcAft>
                  <a:spcPts val="1000"/>
                </a:spcAft>
                <a:tabLst>
                  <a:tab pos="90170" algn="l"/>
                  <a:tab pos="180340" algn="l"/>
                </a:tabLst>
              </a:pPr>
              <a:r>
                <a:rPr lang="pt-BR" sz="2800" dirty="0">
                  <a:effectLst/>
                  <a:latin typeface="Times New Roman" pitchFamily="18" charset="0"/>
                  <a:ea typeface="Calibri" panose="020F0502020204030204" pitchFamily="34" charset="0"/>
                  <a:cs typeface="Times New Roman" pitchFamily="18" charset="0"/>
                </a:rPr>
                <a:t>Mong được vui chơi, sống trong tình yêu thương (Lần 4 - 5)</a:t>
              </a:r>
              <a:endParaRPr lang="en-US" sz="2800" dirty="0">
                <a:effectLst/>
                <a:latin typeface="Times New Roman" pitchFamily="18" charset="0"/>
                <a:ea typeface="Calibri" panose="020F0502020204030204" pitchFamily="34" charset="0"/>
                <a:cs typeface="Times New Roman" pitchFamily="18" charset="0"/>
              </a:endParaRPr>
            </a:p>
          </p:txBody>
        </p:sp>
      </p:grpSp>
      <p:grpSp>
        <p:nvGrpSpPr>
          <p:cNvPr id="22" name="Group 21">
            <a:extLst>
              <a:ext uri="{FF2B5EF4-FFF2-40B4-BE49-F238E27FC236}">
                <a16:creationId xmlns:a16="http://schemas.microsoft.com/office/drawing/2014/main" id="{534CB0BA-E4FA-4231-8536-90A70BDF5D59}"/>
              </a:ext>
            </a:extLst>
          </p:cNvPr>
          <p:cNvGrpSpPr/>
          <p:nvPr/>
        </p:nvGrpSpPr>
        <p:grpSpPr>
          <a:xfrm>
            <a:off x="10161270" y="2342020"/>
            <a:ext cx="1013547" cy="1015664"/>
            <a:chOff x="6096000" y="535709"/>
            <a:chExt cx="5561715" cy="6322291"/>
          </a:xfrm>
        </p:grpSpPr>
        <p:pic>
          <p:nvPicPr>
            <p:cNvPr id="23" name="Picture 22">
              <a:extLst>
                <a:ext uri="{FF2B5EF4-FFF2-40B4-BE49-F238E27FC236}">
                  <a16:creationId xmlns:a16="http://schemas.microsoft.com/office/drawing/2014/main" id="{6BF67CC8-390C-4A1A-90E1-4D237D55B412}"/>
                </a:ext>
              </a:extLst>
            </p:cNvPr>
            <p:cNvPicPr>
              <a:picLocks noChangeAspect="1"/>
            </p:cNvPicPr>
            <p:nvPr/>
          </p:nvPicPr>
          <p:blipFill>
            <a:blip r:embed="rId4" cstate="print"/>
            <a:srcRect l="32304" t="27464" r="26009" b="25149"/>
            <a:stretch>
              <a:fillRect/>
            </a:stretch>
          </p:blipFill>
          <p:spPr>
            <a:xfrm>
              <a:off x="6096000" y="535709"/>
              <a:ext cx="5561715" cy="6322291"/>
            </a:xfrm>
            <a:prstGeom prst="rect">
              <a:avLst/>
            </a:prstGeom>
          </p:spPr>
        </p:pic>
        <p:sp>
          <p:nvSpPr>
            <p:cNvPr id="24" name="Freeform: Shape 23">
              <a:extLst>
                <a:ext uri="{FF2B5EF4-FFF2-40B4-BE49-F238E27FC236}">
                  <a16:creationId xmlns:a16="http://schemas.microsoft.com/office/drawing/2014/main" id="{5D74E2F6-505A-42E5-B5FE-735176D53719}"/>
                </a:ext>
              </a:extLst>
            </p:cNvPr>
            <p:cNvSpPr/>
            <p:nvPr/>
          </p:nvSpPr>
          <p:spPr>
            <a:xfrm>
              <a:off x="6825673" y="2740276"/>
              <a:ext cx="2336845" cy="2201178"/>
            </a:xfrm>
            <a:custGeom>
              <a:avLst/>
              <a:gdLst>
                <a:gd name="connsiteX0" fmla="*/ 905164 w 2336845"/>
                <a:gd name="connsiteY0" fmla="*/ 2923 h 2201178"/>
                <a:gd name="connsiteX1" fmla="*/ 683491 w 2336845"/>
                <a:gd name="connsiteY1" fmla="*/ 12160 h 2201178"/>
                <a:gd name="connsiteX2" fmla="*/ 646546 w 2336845"/>
                <a:gd name="connsiteY2" fmla="*/ 30632 h 2201178"/>
                <a:gd name="connsiteX3" fmla="*/ 526473 w 2336845"/>
                <a:gd name="connsiteY3" fmla="*/ 76814 h 2201178"/>
                <a:gd name="connsiteX4" fmla="*/ 443346 w 2336845"/>
                <a:gd name="connsiteY4" fmla="*/ 141469 h 2201178"/>
                <a:gd name="connsiteX5" fmla="*/ 387927 w 2336845"/>
                <a:gd name="connsiteY5" fmla="*/ 178414 h 2201178"/>
                <a:gd name="connsiteX6" fmla="*/ 332509 w 2336845"/>
                <a:gd name="connsiteY6" fmla="*/ 224596 h 2201178"/>
                <a:gd name="connsiteX7" fmla="*/ 295564 w 2336845"/>
                <a:gd name="connsiteY7" fmla="*/ 233832 h 2201178"/>
                <a:gd name="connsiteX8" fmla="*/ 249382 w 2336845"/>
                <a:gd name="connsiteY8" fmla="*/ 252305 h 2201178"/>
                <a:gd name="connsiteX9" fmla="*/ 221673 w 2336845"/>
                <a:gd name="connsiteY9" fmla="*/ 280014 h 2201178"/>
                <a:gd name="connsiteX10" fmla="*/ 193964 w 2336845"/>
                <a:gd name="connsiteY10" fmla="*/ 289250 h 2201178"/>
                <a:gd name="connsiteX11" fmla="*/ 166255 w 2336845"/>
                <a:gd name="connsiteY11" fmla="*/ 326196 h 2201178"/>
                <a:gd name="connsiteX12" fmla="*/ 138546 w 2336845"/>
                <a:gd name="connsiteY12" fmla="*/ 353905 h 2201178"/>
                <a:gd name="connsiteX13" fmla="*/ 64655 w 2336845"/>
                <a:gd name="connsiteY13" fmla="*/ 510923 h 2201178"/>
                <a:gd name="connsiteX14" fmla="*/ 46182 w 2336845"/>
                <a:gd name="connsiteY14" fmla="*/ 538632 h 2201178"/>
                <a:gd name="connsiteX15" fmla="*/ 27709 w 2336845"/>
                <a:gd name="connsiteY15" fmla="*/ 612523 h 2201178"/>
                <a:gd name="connsiteX16" fmla="*/ 0 w 2336845"/>
                <a:gd name="connsiteY16" fmla="*/ 686414 h 2201178"/>
                <a:gd name="connsiteX17" fmla="*/ 9237 w 2336845"/>
                <a:gd name="connsiteY17" fmla="*/ 1065105 h 2201178"/>
                <a:gd name="connsiteX18" fmla="*/ 27709 w 2336845"/>
                <a:gd name="connsiteY18" fmla="*/ 1185178 h 2201178"/>
                <a:gd name="connsiteX19" fmla="*/ 55418 w 2336845"/>
                <a:gd name="connsiteY19" fmla="*/ 1397614 h 2201178"/>
                <a:gd name="connsiteX20" fmla="*/ 73891 w 2336845"/>
                <a:gd name="connsiteY20" fmla="*/ 1434560 h 2201178"/>
                <a:gd name="connsiteX21" fmla="*/ 101600 w 2336845"/>
                <a:gd name="connsiteY21" fmla="*/ 1563869 h 2201178"/>
                <a:gd name="connsiteX22" fmla="*/ 120073 w 2336845"/>
                <a:gd name="connsiteY22" fmla="*/ 1637760 h 2201178"/>
                <a:gd name="connsiteX23" fmla="*/ 138546 w 2336845"/>
                <a:gd name="connsiteY23" fmla="*/ 1665469 h 2201178"/>
                <a:gd name="connsiteX24" fmla="*/ 212437 w 2336845"/>
                <a:gd name="connsiteY24" fmla="*/ 1757832 h 2201178"/>
                <a:gd name="connsiteX25" fmla="*/ 295564 w 2336845"/>
                <a:gd name="connsiteY25" fmla="*/ 1850196 h 2201178"/>
                <a:gd name="connsiteX26" fmla="*/ 369455 w 2336845"/>
                <a:gd name="connsiteY26" fmla="*/ 1924087 h 2201178"/>
                <a:gd name="connsiteX27" fmla="*/ 406400 w 2336845"/>
                <a:gd name="connsiteY27" fmla="*/ 1970269 h 2201178"/>
                <a:gd name="connsiteX28" fmla="*/ 443346 w 2336845"/>
                <a:gd name="connsiteY28" fmla="*/ 2007214 h 2201178"/>
                <a:gd name="connsiteX29" fmla="*/ 526473 w 2336845"/>
                <a:gd name="connsiteY29" fmla="*/ 2044160 h 2201178"/>
                <a:gd name="connsiteX30" fmla="*/ 581891 w 2336845"/>
                <a:gd name="connsiteY30" fmla="*/ 2062632 h 2201178"/>
                <a:gd name="connsiteX31" fmla="*/ 609600 w 2336845"/>
                <a:gd name="connsiteY31" fmla="*/ 2071869 h 2201178"/>
                <a:gd name="connsiteX32" fmla="*/ 711200 w 2336845"/>
                <a:gd name="connsiteY32" fmla="*/ 2081105 h 2201178"/>
                <a:gd name="connsiteX33" fmla="*/ 757382 w 2336845"/>
                <a:gd name="connsiteY33" fmla="*/ 2090341 h 2201178"/>
                <a:gd name="connsiteX34" fmla="*/ 812800 w 2336845"/>
                <a:gd name="connsiteY34" fmla="*/ 2099578 h 2201178"/>
                <a:gd name="connsiteX35" fmla="*/ 849746 w 2336845"/>
                <a:gd name="connsiteY35" fmla="*/ 2118050 h 2201178"/>
                <a:gd name="connsiteX36" fmla="*/ 914400 w 2336845"/>
                <a:gd name="connsiteY36" fmla="*/ 2136523 h 2201178"/>
                <a:gd name="connsiteX37" fmla="*/ 969818 w 2336845"/>
                <a:gd name="connsiteY37" fmla="*/ 2154996 h 2201178"/>
                <a:gd name="connsiteX38" fmla="*/ 997527 w 2336845"/>
                <a:gd name="connsiteY38" fmla="*/ 2164232 h 2201178"/>
                <a:gd name="connsiteX39" fmla="*/ 1043709 w 2336845"/>
                <a:gd name="connsiteY39" fmla="*/ 2182705 h 2201178"/>
                <a:gd name="connsiteX40" fmla="*/ 1108364 w 2336845"/>
                <a:gd name="connsiteY40" fmla="*/ 2191941 h 2201178"/>
                <a:gd name="connsiteX41" fmla="*/ 1145309 w 2336845"/>
                <a:gd name="connsiteY41" fmla="*/ 2201178 h 2201178"/>
                <a:gd name="connsiteX42" fmla="*/ 1542473 w 2336845"/>
                <a:gd name="connsiteY42" fmla="*/ 2191941 h 2201178"/>
                <a:gd name="connsiteX43" fmla="*/ 1588655 w 2336845"/>
                <a:gd name="connsiteY43" fmla="*/ 2173469 h 2201178"/>
                <a:gd name="connsiteX44" fmla="*/ 1625600 w 2336845"/>
                <a:gd name="connsiteY44" fmla="*/ 2164232 h 2201178"/>
                <a:gd name="connsiteX45" fmla="*/ 1671782 w 2336845"/>
                <a:gd name="connsiteY45" fmla="*/ 2145760 h 2201178"/>
                <a:gd name="connsiteX46" fmla="*/ 1699491 w 2336845"/>
                <a:gd name="connsiteY46" fmla="*/ 2136523 h 2201178"/>
                <a:gd name="connsiteX47" fmla="*/ 1791855 w 2336845"/>
                <a:gd name="connsiteY47" fmla="*/ 2090341 h 2201178"/>
                <a:gd name="connsiteX48" fmla="*/ 1865746 w 2336845"/>
                <a:gd name="connsiteY48" fmla="*/ 2044160 h 2201178"/>
                <a:gd name="connsiteX49" fmla="*/ 1893455 w 2336845"/>
                <a:gd name="connsiteY49" fmla="*/ 2025687 h 2201178"/>
                <a:gd name="connsiteX50" fmla="*/ 1921164 w 2336845"/>
                <a:gd name="connsiteY50" fmla="*/ 2016450 h 2201178"/>
                <a:gd name="connsiteX51" fmla="*/ 1958109 w 2336845"/>
                <a:gd name="connsiteY51" fmla="*/ 1997978 h 2201178"/>
                <a:gd name="connsiteX52" fmla="*/ 2032000 w 2336845"/>
                <a:gd name="connsiteY52" fmla="*/ 1951796 h 2201178"/>
                <a:gd name="connsiteX53" fmla="*/ 2050473 w 2336845"/>
                <a:gd name="connsiteY53" fmla="*/ 1924087 h 2201178"/>
                <a:gd name="connsiteX54" fmla="*/ 2078182 w 2336845"/>
                <a:gd name="connsiteY54" fmla="*/ 1905614 h 2201178"/>
                <a:gd name="connsiteX55" fmla="*/ 2170546 w 2336845"/>
                <a:gd name="connsiteY55" fmla="*/ 1794778 h 2201178"/>
                <a:gd name="connsiteX56" fmla="*/ 2216727 w 2336845"/>
                <a:gd name="connsiteY56" fmla="*/ 1702414 h 2201178"/>
                <a:gd name="connsiteX57" fmla="*/ 2253673 w 2336845"/>
                <a:gd name="connsiteY57" fmla="*/ 1646996 h 2201178"/>
                <a:gd name="connsiteX58" fmla="*/ 2318327 w 2336845"/>
                <a:gd name="connsiteY58" fmla="*/ 1480741 h 2201178"/>
                <a:gd name="connsiteX59" fmla="*/ 2327564 w 2336845"/>
                <a:gd name="connsiteY59" fmla="*/ 1416087 h 2201178"/>
                <a:gd name="connsiteX60" fmla="*/ 2327564 w 2336845"/>
                <a:gd name="connsiteY60" fmla="*/ 1249832 h 2201178"/>
                <a:gd name="connsiteX61" fmla="*/ 2309091 w 2336845"/>
                <a:gd name="connsiteY61" fmla="*/ 1222123 h 2201178"/>
                <a:gd name="connsiteX62" fmla="*/ 2290618 w 2336845"/>
                <a:gd name="connsiteY62" fmla="*/ 1185178 h 2201178"/>
                <a:gd name="connsiteX63" fmla="*/ 2281382 w 2336845"/>
                <a:gd name="connsiteY63" fmla="*/ 1148232 h 2201178"/>
                <a:gd name="connsiteX64" fmla="*/ 2225964 w 2336845"/>
                <a:gd name="connsiteY64" fmla="*/ 1065105 h 2201178"/>
                <a:gd name="connsiteX65" fmla="*/ 2161309 w 2336845"/>
                <a:gd name="connsiteY65" fmla="*/ 954269 h 2201178"/>
                <a:gd name="connsiteX66" fmla="*/ 2115127 w 2336845"/>
                <a:gd name="connsiteY66" fmla="*/ 898850 h 2201178"/>
                <a:gd name="connsiteX67" fmla="*/ 2078182 w 2336845"/>
                <a:gd name="connsiteY67" fmla="*/ 871141 h 2201178"/>
                <a:gd name="connsiteX68" fmla="*/ 2022764 w 2336845"/>
                <a:gd name="connsiteY68" fmla="*/ 834196 h 2201178"/>
                <a:gd name="connsiteX69" fmla="*/ 1958109 w 2336845"/>
                <a:gd name="connsiteY69" fmla="*/ 778778 h 2201178"/>
                <a:gd name="connsiteX70" fmla="*/ 1874982 w 2336845"/>
                <a:gd name="connsiteY70" fmla="*/ 667941 h 2201178"/>
                <a:gd name="connsiteX71" fmla="*/ 1847273 w 2336845"/>
                <a:gd name="connsiteY71" fmla="*/ 630996 h 2201178"/>
                <a:gd name="connsiteX72" fmla="*/ 1791855 w 2336845"/>
                <a:gd name="connsiteY72" fmla="*/ 594050 h 2201178"/>
                <a:gd name="connsiteX73" fmla="*/ 1717964 w 2336845"/>
                <a:gd name="connsiteY73" fmla="*/ 538632 h 2201178"/>
                <a:gd name="connsiteX74" fmla="*/ 1653309 w 2336845"/>
                <a:gd name="connsiteY74" fmla="*/ 520160 h 2201178"/>
                <a:gd name="connsiteX75" fmla="*/ 1607127 w 2336845"/>
                <a:gd name="connsiteY75" fmla="*/ 464741 h 2201178"/>
                <a:gd name="connsiteX76" fmla="*/ 1570182 w 2336845"/>
                <a:gd name="connsiteY76" fmla="*/ 446269 h 2201178"/>
                <a:gd name="connsiteX77" fmla="*/ 1524000 w 2336845"/>
                <a:gd name="connsiteY77" fmla="*/ 390850 h 2201178"/>
                <a:gd name="connsiteX78" fmla="*/ 1468582 w 2336845"/>
                <a:gd name="connsiteY78" fmla="*/ 307723 h 2201178"/>
                <a:gd name="connsiteX79" fmla="*/ 1403927 w 2336845"/>
                <a:gd name="connsiteY79" fmla="*/ 243069 h 2201178"/>
                <a:gd name="connsiteX80" fmla="*/ 1339273 w 2336845"/>
                <a:gd name="connsiteY80" fmla="*/ 196887 h 2201178"/>
                <a:gd name="connsiteX81" fmla="*/ 1302327 w 2336845"/>
                <a:gd name="connsiteY81" fmla="*/ 169178 h 2201178"/>
                <a:gd name="connsiteX82" fmla="*/ 1209964 w 2336845"/>
                <a:gd name="connsiteY82" fmla="*/ 132232 h 2201178"/>
                <a:gd name="connsiteX83" fmla="*/ 1145309 w 2336845"/>
                <a:gd name="connsiteY83" fmla="*/ 113760 h 2201178"/>
                <a:gd name="connsiteX84" fmla="*/ 1117600 w 2336845"/>
                <a:gd name="connsiteY84" fmla="*/ 104523 h 2201178"/>
                <a:gd name="connsiteX85" fmla="*/ 1062182 w 2336845"/>
                <a:gd name="connsiteY85" fmla="*/ 95287 h 2201178"/>
                <a:gd name="connsiteX86" fmla="*/ 1034473 w 2336845"/>
                <a:gd name="connsiteY86" fmla="*/ 86050 h 2201178"/>
                <a:gd name="connsiteX87" fmla="*/ 951346 w 2336845"/>
                <a:gd name="connsiteY87" fmla="*/ 58341 h 2201178"/>
                <a:gd name="connsiteX88" fmla="*/ 905164 w 2336845"/>
                <a:gd name="connsiteY88" fmla="*/ 2923 h 2201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336845" h="2201178">
                  <a:moveTo>
                    <a:pt x="905164" y="2923"/>
                  </a:moveTo>
                  <a:cubicBezTo>
                    <a:pt x="860522" y="-4774"/>
                    <a:pt x="757025" y="4281"/>
                    <a:pt x="683491" y="12160"/>
                  </a:cubicBezTo>
                  <a:cubicBezTo>
                    <a:pt x="669801" y="13627"/>
                    <a:pt x="659330" y="25519"/>
                    <a:pt x="646546" y="30632"/>
                  </a:cubicBezTo>
                  <a:cubicBezTo>
                    <a:pt x="585905" y="54888"/>
                    <a:pt x="588529" y="43399"/>
                    <a:pt x="526473" y="76814"/>
                  </a:cubicBezTo>
                  <a:cubicBezTo>
                    <a:pt x="427182" y="130279"/>
                    <a:pt x="506172" y="92605"/>
                    <a:pt x="443346" y="141469"/>
                  </a:cubicBezTo>
                  <a:cubicBezTo>
                    <a:pt x="425821" y="155099"/>
                    <a:pt x="405688" y="165093"/>
                    <a:pt x="387927" y="178414"/>
                  </a:cubicBezTo>
                  <a:cubicBezTo>
                    <a:pt x="368690" y="192842"/>
                    <a:pt x="353128" y="212224"/>
                    <a:pt x="332509" y="224596"/>
                  </a:cubicBezTo>
                  <a:cubicBezTo>
                    <a:pt x="321624" y="231127"/>
                    <a:pt x="307607" y="229818"/>
                    <a:pt x="295564" y="233832"/>
                  </a:cubicBezTo>
                  <a:cubicBezTo>
                    <a:pt x="279835" y="239075"/>
                    <a:pt x="264776" y="246147"/>
                    <a:pt x="249382" y="252305"/>
                  </a:cubicBezTo>
                  <a:cubicBezTo>
                    <a:pt x="240146" y="261541"/>
                    <a:pt x="232541" y="272768"/>
                    <a:pt x="221673" y="280014"/>
                  </a:cubicBezTo>
                  <a:cubicBezTo>
                    <a:pt x="213572" y="285414"/>
                    <a:pt x="201443" y="283017"/>
                    <a:pt x="193964" y="289250"/>
                  </a:cubicBezTo>
                  <a:cubicBezTo>
                    <a:pt x="182138" y="299105"/>
                    <a:pt x="176273" y="314508"/>
                    <a:pt x="166255" y="326196"/>
                  </a:cubicBezTo>
                  <a:cubicBezTo>
                    <a:pt x="157754" y="336114"/>
                    <a:pt x="145559" y="342885"/>
                    <a:pt x="138546" y="353905"/>
                  </a:cubicBezTo>
                  <a:cubicBezTo>
                    <a:pt x="113045" y="393978"/>
                    <a:pt x="85250" y="469733"/>
                    <a:pt x="64655" y="510923"/>
                  </a:cubicBezTo>
                  <a:cubicBezTo>
                    <a:pt x="59691" y="520852"/>
                    <a:pt x="52340" y="529396"/>
                    <a:pt x="46182" y="538632"/>
                  </a:cubicBezTo>
                  <a:cubicBezTo>
                    <a:pt x="40024" y="563262"/>
                    <a:pt x="39063" y="589815"/>
                    <a:pt x="27709" y="612523"/>
                  </a:cubicBezTo>
                  <a:cubicBezTo>
                    <a:pt x="3560" y="660823"/>
                    <a:pt x="12577" y="636111"/>
                    <a:pt x="0" y="686414"/>
                  </a:cubicBezTo>
                  <a:cubicBezTo>
                    <a:pt x="3079" y="812644"/>
                    <a:pt x="3980" y="938947"/>
                    <a:pt x="9237" y="1065105"/>
                  </a:cubicBezTo>
                  <a:cubicBezTo>
                    <a:pt x="10490" y="1095170"/>
                    <a:pt x="24040" y="1153989"/>
                    <a:pt x="27709" y="1185178"/>
                  </a:cubicBezTo>
                  <a:cubicBezTo>
                    <a:pt x="31748" y="1219508"/>
                    <a:pt x="40816" y="1368410"/>
                    <a:pt x="55418" y="1397614"/>
                  </a:cubicBezTo>
                  <a:lnTo>
                    <a:pt x="73891" y="1434560"/>
                  </a:lnTo>
                  <a:cubicBezTo>
                    <a:pt x="90703" y="1569059"/>
                    <a:pt x="71229" y="1452513"/>
                    <a:pt x="101600" y="1563869"/>
                  </a:cubicBezTo>
                  <a:cubicBezTo>
                    <a:pt x="107921" y="1587046"/>
                    <a:pt x="108866" y="1615345"/>
                    <a:pt x="120073" y="1637760"/>
                  </a:cubicBezTo>
                  <a:cubicBezTo>
                    <a:pt x="125037" y="1647689"/>
                    <a:pt x="131778" y="1656670"/>
                    <a:pt x="138546" y="1665469"/>
                  </a:cubicBezTo>
                  <a:cubicBezTo>
                    <a:pt x="162586" y="1696720"/>
                    <a:pt x="187574" y="1727232"/>
                    <a:pt x="212437" y="1757832"/>
                  </a:cubicBezTo>
                  <a:cubicBezTo>
                    <a:pt x="324191" y="1895376"/>
                    <a:pt x="202196" y="1746454"/>
                    <a:pt x="295564" y="1850196"/>
                  </a:cubicBezTo>
                  <a:cubicBezTo>
                    <a:pt x="359510" y="1921247"/>
                    <a:pt x="316818" y="1888995"/>
                    <a:pt x="369455" y="1924087"/>
                  </a:cubicBezTo>
                  <a:cubicBezTo>
                    <a:pt x="384993" y="1970701"/>
                    <a:pt x="367408" y="1936847"/>
                    <a:pt x="406400" y="1970269"/>
                  </a:cubicBezTo>
                  <a:cubicBezTo>
                    <a:pt x="419623" y="1981603"/>
                    <a:pt x="429413" y="1996764"/>
                    <a:pt x="443346" y="2007214"/>
                  </a:cubicBezTo>
                  <a:cubicBezTo>
                    <a:pt x="457012" y="2017463"/>
                    <a:pt x="513396" y="2039405"/>
                    <a:pt x="526473" y="2044160"/>
                  </a:cubicBezTo>
                  <a:cubicBezTo>
                    <a:pt x="544773" y="2050814"/>
                    <a:pt x="563418" y="2056474"/>
                    <a:pt x="581891" y="2062632"/>
                  </a:cubicBezTo>
                  <a:cubicBezTo>
                    <a:pt x="591127" y="2065711"/>
                    <a:pt x="599904" y="2070988"/>
                    <a:pt x="609600" y="2071869"/>
                  </a:cubicBezTo>
                  <a:lnTo>
                    <a:pt x="711200" y="2081105"/>
                  </a:lnTo>
                  <a:lnTo>
                    <a:pt x="757382" y="2090341"/>
                  </a:lnTo>
                  <a:cubicBezTo>
                    <a:pt x="775807" y="2093691"/>
                    <a:pt x="794862" y="2094197"/>
                    <a:pt x="812800" y="2099578"/>
                  </a:cubicBezTo>
                  <a:cubicBezTo>
                    <a:pt x="825988" y="2103534"/>
                    <a:pt x="837090" y="2112626"/>
                    <a:pt x="849746" y="2118050"/>
                  </a:cubicBezTo>
                  <a:cubicBezTo>
                    <a:pt x="873899" y="2128401"/>
                    <a:pt x="888347" y="2128707"/>
                    <a:pt x="914400" y="2136523"/>
                  </a:cubicBezTo>
                  <a:cubicBezTo>
                    <a:pt x="933051" y="2142118"/>
                    <a:pt x="951345" y="2148838"/>
                    <a:pt x="969818" y="2154996"/>
                  </a:cubicBezTo>
                  <a:cubicBezTo>
                    <a:pt x="979054" y="2158075"/>
                    <a:pt x="988487" y="2160616"/>
                    <a:pt x="997527" y="2164232"/>
                  </a:cubicBezTo>
                  <a:cubicBezTo>
                    <a:pt x="1012921" y="2170390"/>
                    <a:pt x="1027624" y="2178684"/>
                    <a:pt x="1043709" y="2182705"/>
                  </a:cubicBezTo>
                  <a:cubicBezTo>
                    <a:pt x="1064829" y="2187985"/>
                    <a:pt x="1086945" y="2188047"/>
                    <a:pt x="1108364" y="2191941"/>
                  </a:cubicBezTo>
                  <a:cubicBezTo>
                    <a:pt x="1120853" y="2194212"/>
                    <a:pt x="1132994" y="2198099"/>
                    <a:pt x="1145309" y="2201178"/>
                  </a:cubicBezTo>
                  <a:cubicBezTo>
                    <a:pt x="1277697" y="2198099"/>
                    <a:pt x="1410307" y="2200201"/>
                    <a:pt x="1542473" y="2191941"/>
                  </a:cubicBezTo>
                  <a:cubicBezTo>
                    <a:pt x="1559020" y="2190907"/>
                    <a:pt x="1572926" y="2178712"/>
                    <a:pt x="1588655" y="2173469"/>
                  </a:cubicBezTo>
                  <a:cubicBezTo>
                    <a:pt x="1600698" y="2169455"/>
                    <a:pt x="1613557" y="2168246"/>
                    <a:pt x="1625600" y="2164232"/>
                  </a:cubicBezTo>
                  <a:cubicBezTo>
                    <a:pt x="1641329" y="2158989"/>
                    <a:pt x="1656258" y="2151582"/>
                    <a:pt x="1671782" y="2145760"/>
                  </a:cubicBezTo>
                  <a:cubicBezTo>
                    <a:pt x="1680898" y="2142341"/>
                    <a:pt x="1690255" y="2139602"/>
                    <a:pt x="1699491" y="2136523"/>
                  </a:cubicBezTo>
                  <a:cubicBezTo>
                    <a:pt x="1788919" y="2069453"/>
                    <a:pt x="1675153" y="2148692"/>
                    <a:pt x="1791855" y="2090341"/>
                  </a:cubicBezTo>
                  <a:cubicBezTo>
                    <a:pt x="1817834" y="2077352"/>
                    <a:pt x="1841579" y="2060272"/>
                    <a:pt x="1865746" y="2044160"/>
                  </a:cubicBezTo>
                  <a:cubicBezTo>
                    <a:pt x="1874982" y="2038002"/>
                    <a:pt x="1883526" y="2030652"/>
                    <a:pt x="1893455" y="2025687"/>
                  </a:cubicBezTo>
                  <a:cubicBezTo>
                    <a:pt x="1902163" y="2021333"/>
                    <a:pt x="1912215" y="2020285"/>
                    <a:pt x="1921164" y="2016450"/>
                  </a:cubicBezTo>
                  <a:cubicBezTo>
                    <a:pt x="1933819" y="2011026"/>
                    <a:pt x="1945794" y="2004135"/>
                    <a:pt x="1958109" y="1997978"/>
                  </a:cubicBezTo>
                  <a:cubicBezTo>
                    <a:pt x="2048073" y="1908014"/>
                    <a:pt x="1909551" y="2039259"/>
                    <a:pt x="2032000" y="1951796"/>
                  </a:cubicBezTo>
                  <a:cubicBezTo>
                    <a:pt x="2041033" y="1945344"/>
                    <a:pt x="2042624" y="1931936"/>
                    <a:pt x="2050473" y="1924087"/>
                  </a:cubicBezTo>
                  <a:cubicBezTo>
                    <a:pt x="2058322" y="1916238"/>
                    <a:pt x="2069654" y="1912721"/>
                    <a:pt x="2078182" y="1905614"/>
                  </a:cubicBezTo>
                  <a:cubicBezTo>
                    <a:pt x="2108308" y="1880509"/>
                    <a:pt x="2158083" y="1814511"/>
                    <a:pt x="2170546" y="1794778"/>
                  </a:cubicBezTo>
                  <a:cubicBezTo>
                    <a:pt x="2188927" y="1765675"/>
                    <a:pt x="2199851" y="1732415"/>
                    <a:pt x="2216727" y="1702414"/>
                  </a:cubicBezTo>
                  <a:cubicBezTo>
                    <a:pt x="2227612" y="1683064"/>
                    <a:pt x="2244423" y="1667179"/>
                    <a:pt x="2253673" y="1646996"/>
                  </a:cubicBezTo>
                  <a:cubicBezTo>
                    <a:pt x="2278448" y="1592942"/>
                    <a:pt x="2318327" y="1480741"/>
                    <a:pt x="2318327" y="1480741"/>
                  </a:cubicBezTo>
                  <a:cubicBezTo>
                    <a:pt x="2321406" y="1459190"/>
                    <a:pt x="2325020" y="1437708"/>
                    <a:pt x="2327564" y="1416087"/>
                  </a:cubicBezTo>
                  <a:cubicBezTo>
                    <a:pt x="2334909" y="1353658"/>
                    <a:pt x="2344136" y="1310597"/>
                    <a:pt x="2327564" y="1249832"/>
                  </a:cubicBezTo>
                  <a:cubicBezTo>
                    <a:pt x="2324643" y="1239122"/>
                    <a:pt x="2314599" y="1231761"/>
                    <a:pt x="2309091" y="1222123"/>
                  </a:cubicBezTo>
                  <a:cubicBezTo>
                    <a:pt x="2302260" y="1210169"/>
                    <a:pt x="2296776" y="1197493"/>
                    <a:pt x="2290618" y="1185178"/>
                  </a:cubicBezTo>
                  <a:cubicBezTo>
                    <a:pt x="2287539" y="1172863"/>
                    <a:pt x="2285839" y="1160118"/>
                    <a:pt x="2281382" y="1148232"/>
                  </a:cubicBezTo>
                  <a:cubicBezTo>
                    <a:pt x="2266936" y="1109709"/>
                    <a:pt x="2253121" y="1099052"/>
                    <a:pt x="2225964" y="1065105"/>
                  </a:cubicBezTo>
                  <a:cubicBezTo>
                    <a:pt x="2206195" y="1005803"/>
                    <a:pt x="2222128" y="1045499"/>
                    <a:pt x="2161309" y="954269"/>
                  </a:cubicBezTo>
                  <a:cubicBezTo>
                    <a:pt x="2142304" y="925762"/>
                    <a:pt x="2142787" y="922558"/>
                    <a:pt x="2115127" y="898850"/>
                  </a:cubicBezTo>
                  <a:cubicBezTo>
                    <a:pt x="2103439" y="888832"/>
                    <a:pt x="2090793" y="879969"/>
                    <a:pt x="2078182" y="871141"/>
                  </a:cubicBezTo>
                  <a:cubicBezTo>
                    <a:pt x="2059994" y="858409"/>
                    <a:pt x="2039621" y="848644"/>
                    <a:pt x="2022764" y="834196"/>
                  </a:cubicBezTo>
                  <a:cubicBezTo>
                    <a:pt x="2001212" y="815723"/>
                    <a:pt x="1976967" y="799993"/>
                    <a:pt x="1958109" y="778778"/>
                  </a:cubicBezTo>
                  <a:cubicBezTo>
                    <a:pt x="1927427" y="744261"/>
                    <a:pt x="1902691" y="704887"/>
                    <a:pt x="1874982" y="667941"/>
                  </a:cubicBezTo>
                  <a:cubicBezTo>
                    <a:pt x="1865746" y="655626"/>
                    <a:pt x="1860081" y="639535"/>
                    <a:pt x="1847273" y="630996"/>
                  </a:cubicBezTo>
                  <a:cubicBezTo>
                    <a:pt x="1828800" y="618681"/>
                    <a:pt x="1809921" y="606954"/>
                    <a:pt x="1791855" y="594050"/>
                  </a:cubicBezTo>
                  <a:cubicBezTo>
                    <a:pt x="1766802" y="576155"/>
                    <a:pt x="1743939" y="555161"/>
                    <a:pt x="1717964" y="538632"/>
                  </a:cubicBezTo>
                  <a:cubicBezTo>
                    <a:pt x="1709390" y="533176"/>
                    <a:pt x="1659048" y="521595"/>
                    <a:pt x="1653309" y="520160"/>
                  </a:cubicBezTo>
                  <a:cubicBezTo>
                    <a:pt x="1557455" y="456256"/>
                    <a:pt x="1700879" y="558493"/>
                    <a:pt x="1607127" y="464741"/>
                  </a:cubicBezTo>
                  <a:cubicBezTo>
                    <a:pt x="1597391" y="455005"/>
                    <a:pt x="1582497" y="452426"/>
                    <a:pt x="1570182" y="446269"/>
                  </a:cubicBezTo>
                  <a:cubicBezTo>
                    <a:pt x="1554788" y="427796"/>
                    <a:pt x="1538143" y="410297"/>
                    <a:pt x="1524000" y="390850"/>
                  </a:cubicBezTo>
                  <a:cubicBezTo>
                    <a:pt x="1488665" y="342264"/>
                    <a:pt x="1506810" y="349774"/>
                    <a:pt x="1468582" y="307723"/>
                  </a:cubicBezTo>
                  <a:cubicBezTo>
                    <a:pt x="1448080" y="285171"/>
                    <a:pt x="1428310" y="261356"/>
                    <a:pt x="1403927" y="243069"/>
                  </a:cubicBezTo>
                  <a:cubicBezTo>
                    <a:pt x="1283227" y="152543"/>
                    <a:pt x="1433784" y="264394"/>
                    <a:pt x="1339273" y="196887"/>
                  </a:cubicBezTo>
                  <a:cubicBezTo>
                    <a:pt x="1326746" y="187939"/>
                    <a:pt x="1315381" y="177337"/>
                    <a:pt x="1302327" y="169178"/>
                  </a:cubicBezTo>
                  <a:cubicBezTo>
                    <a:pt x="1274789" y="151967"/>
                    <a:pt x="1240510" y="140959"/>
                    <a:pt x="1209964" y="132232"/>
                  </a:cubicBezTo>
                  <a:lnTo>
                    <a:pt x="1145309" y="113760"/>
                  </a:lnTo>
                  <a:cubicBezTo>
                    <a:pt x="1135984" y="110962"/>
                    <a:pt x="1127104" y="106635"/>
                    <a:pt x="1117600" y="104523"/>
                  </a:cubicBezTo>
                  <a:cubicBezTo>
                    <a:pt x="1099319" y="100460"/>
                    <a:pt x="1080655" y="98366"/>
                    <a:pt x="1062182" y="95287"/>
                  </a:cubicBezTo>
                  <a:cubicBezTo>
                    <a:pt x="1052946" y="92208"/>
                    <a:pt x="1043834" y="88725"/>
                    <a:pt x="1034473" y="86050"/>
                  </a:cubicBezTo>
                  <a:cubicBezTo>
                    <a:pt x="993310" y="74289"/>
                    <a:pt x="993814" y="79575"/>
                    <a:pt x="951346" y="58341"/>
                  </a:cubicBezTo>
                  <a:cubicBezTo>
                    <a:pt x="928041" y="46689"/>
                    <a:pt x="949806" y="10620"/>
                    <a:pt x="905164" y="2923"/>
                  </a:cubicBezTo>
                  <a:close/>
                </a:path>
              </a:pathLst>
            </a:custGeom>
            <a:blipFill dpi="0" rotWithShape="1">
              <a:blip r:embed="rId5" cstate="print">
                <a:alphaModFix amt="52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spTree>
    <p:extLst>
      <p:ext uri="{BB962C8B-B14F-4D97-AF65-F5344CB8AC3E}">
        <p14:creationId xmlns:p14="http://schemas.microsoft.com/office/powerpoint/2010/main" val="7916717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heel(1)">
                                      <p:cBhvr>
                                        <p:cTn id="15" dur="2000"/>
                                        <p:tgtEl>
                                          <p:spTgt spid="13"/>
                                        </p:tgtEl>
                                      </p:cBhvr>
                                    </p:animEffect>
                                  </p:childTnLst>
                                </p:cTn>
                              </p:par>
                              <p:par>
                                <p:cTn id="16" presetID="21" presetClass="entr" presetSubtype="1"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heel(1)">
                                      <p:cBhvr>
                                        <p:cTn id="18" dur="20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heel(1)">
                                      <p:cBhvr>
                                        <p:cTn id="23" dur="20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heel(1)">
                                      <p:cBhvr>
                                        <p:cTn id="28"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BÃ i vÄn máº«u lá»p 8: Ká» láº¡i truyá»n CÃ´ bÃ© bÃ¡n diÃªm vá»i lá»i ká» cá»§a cÃ´ bÃ©">
            <a:extLst>
              <a:ext uri="{FF2B5EF4-FFF2-40B4-BE49-F238E27FC236}">
                <a16:creationId xmlns:a16="http://schemas.microsoft.com/office/drawing/2014/main" id="{A1A2100B-BEA7-4889-8370-0C6869B544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59020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12">
            <a:extLst>
              <a:ext uri="{FF2B5EF4-FFF2-40B4-BE49-F238E27FC236}">
                <a16:creationId xmlns:a16="http://schemas.microsoft.com/office/drawing/2014/main" id="{D0606C25-A3B3-4FBF-B283-BC33A18CAF42}"/>
              </a:ext>
            </a:extLst>
          </p:cNvPr>
          <p:cNvSpPr txBox="1"/>
          <p:nvPr/>
        </p:nvSpPr>
        <p:spPr bwMode="auto">
          <a:xfrm>
            <a:off x="0" y="5882771"/>
            <a:ext cx="12192000" cy="901401"/>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lnSpc>
                <a:spcPct val="120000"/>
              </a:lnSpc>
              <a:defRPr/>
            </a:pPr>
            <a:r>
              <a:rPr lang="en-US" altLang="ko-KR" sz="4800" b="1" dirty="0">
                <a:solidFill>
                  <a:schemeClr val="tx1">
                    <a:lumMod val="75000"/>
                    <a:lumOff val="25000"/>
                  </a:schemeClr>
                </a:solidFill>
                <a:latin typeface="Times New Roman" pitchFamily="18" charset="0"/>
                <a:cs typeface="Times New Roman" pitchFamily="18" charset="0"/>
              </a:rPr>
              <a:t>3. </a:t>
            </a:r>
            <a:r>
              <a:rPr lang="en-US" altLang="ko-KR" sz="4800" b="1" dirty="0" err="1">
                <a:solidFill>
                  <a:schemeClr val="tx1">
                    <a:lumMod val="75000"/>
                    <a:lumOff val="25000"/>
                  </a:schemeClr>
                </a:solidFill>
                <a:latin typeface="Times New Roman" pitchFamily="18" charset="0"/>
                <a:cs typeface="Times New Roman" pitchFamily="18" charset="0"/>
              </a:rPr>
              <a:t>Cái</a:t>
            </a:r>
            <a:r>
              <a:rPr lang="en-US" altLang="ko-KR" sz="4800" b="1" dirty="0">
                <a:solidFill>
                  <a:schemeClr val="tx1">
                    <a:lumMod val="75000"/>
                    <a:lumOff val="25000"/>
                  </a:schemeClr>
                </a:solidFill>
                <a:latin typeface="Times New Roman" pitchFamily="18" charset="0"/>
                <a:cs typeface="Times New Roman" pitchFamily="18" charset="0"/>
              </a:rPr>
              <a:t> </a:t>
            </a:r>
            <a:r>
              <a:rPr lang="en-US" altLang="ko-KR" sz="4800" b="1" dirty="0" err="1">
                <a:solidFill>
                  <a:schemeClr val="tx1">
                    <a:lumMod val="75000"/>
                    <a:lumOff val="25000"/>
                  </a:schemeClr>
                </a:solidFill>
                <a:latin typeface="Times New Roman" pitchFamily="18" charset="0"/>
                <a:cs typeface="Times New Roman" pitchFamily="18" charset="0"/>
              </a:rPr>
              <a:t>chết</a:t>
            </a:r>
            <a:r>
              <a:rPr lang="en-US" altLang="ko-KR" sz="4800" b="1" dirty="0">
                <a:solidFill>
                  <a:schemeClr val="tx1">
                    <a:lumMod val="75000"/>
                    <a:lumOff val="25000"/>
                  </a:schemeClr>
                </a:solidFill>
                <a:latin typeface="Times New Roman" pitchFamily="18" charset="0"/>
                <a:cs typeface="Times New Roman" pitchFamily="18" charset="0"/>
              </a:rPr>
              <a:t> </a:t>
            </a:r>
            <a:r>
              <a:rPr lang="en-SG" altLang="ko-KR" sz="4800" b="1" dirty="0" err="1">
                <a:solidFill>
                  <a:schemeClr val="tx1">
                    <a:lumMod val="75000"/>
                    <a:lumOff val="25000"/>
                  </a:schemeClr>
                </a:solidFill>
                <a:latin typeface="Times New Roman" pitchFamily="18" charset="0"/>
                <a:cs typeface="Times New Roman" pitchFamily="18" charset="0"/>
              </a:rPr>
              <a:t>của</a:t>
            </a:r>
            <a:r>
              <a:rPr lang="en-SG" altLang="ko-KR" sz="4800" b="1" dirty="0">
                <a:solidFill>
                  <a:schemeClr val="tx1">
                    <a:lumMod val="75000"/>
                    <a:lumOff val="25000"/>
                  </a:schemeClr>
                </a:solidFill>
                <a:latin typeface="Times New Roman" pitchFamily="18" charset="0"/>
                <a:cs typeface="Times New Roman" pitchFamily="18" charset="0"/>
              </a:rPr>
              <a:t> </a:t>
            </a:r>
            <a:r>
              <a:rPr lang="en-SG" altLang="ko-KR" sz="4800" b="1" dirty="0" err="1">
                <a:solidFill>
                  <a:schemeClr val="tx1">
                    <a:lumMod val="75000"/>
                    <a:lumOff val="25000"/>
                  </a:schemeClr>
                </a:solidFill>
                <a:latin typeface="Times New Roman" pitchFamily="18" charset="0"/>
                <a:cs typeface="Times New Roman" pitchFamily="18" charset="0"/>
              </a:rPr>
              <a:t>em</a:t>
            </a:r>
            <a:r>
              <a:rPr lang="en-SG" altLang="ko-KR" sz="4800" b="1" dirty="0">
                <a:solidFill>
                  <a:schemeClr val="tx1">
                    <a:lumMod val="75000"/>
                    <a:lumOff val="25000"/>
                  </a:schemeClr>
                </a:solidFill>
                <a:latin typeface="Times New Roman" pitchFamily="18" charset="0"/>
                <a:cs typeface="Times New Roman" pitchFamily="18" charset="0"/>
              </a:rPr>
              <a:t> </a:t>
            </a:r>
            <a:r>
              <a:rPr lang="en-SG" altLang="ko-KR" sz="4800" b="1" dirty="0" err="1">
                <a:solidFill>
                  <a:schemeClr val="tx1">
                    <a:lumMod val="75000"/>
                    <a:lumOff val="25000"/>
                  </a:schemeClr>
                </a:solidFill>
                <a:latin typeface="Times New Roman" pitchFamily="18" charset="0"/>
                <a:cs typeface="Times New Roman" pitchFamily="18" charset="0"/>
              </a:rPr>
              <a:t>bé</a:t>
            </a:r>
            <a:r>
              <a:rPr lang="en-SG" altLang="ko-KR" sz="4800" b="1" dirty="0">
                <a:solidFill>
                  <a:schemeClr val="tx1">
                    <a:lumMod val="75000"/>
                    <a:lumOff val="25000"/>
                  </a:schemeClr>
                </a:solidFill>
                <a:latin typeface="Times New Roman" pitchFamily="18" charset="0"/>
                <a:cs typeface="Times New Roman" pitchFamily="18" charset="0"/>
              </a:rPr>
              <a:t> </a:t>
            </a:r>
            <a:r>
              <a:rPr lang="en-SG" altLang="ko-KR" sz="4800" b="1" dirty="0" err="1">
                <a:solidFill>
                  <a:schemeClr val="tx1">
                    <a:lumMod val="75000"/>
                    <a:lumOff val="25000"/>
                  </a:schemeClr>
                </a:solidFill>
                <a:latin typeface="Times New Roman" pitchFamily="18" charset="0"/>
                <a:cs typeface="Times New Roman" pitchFamily="18" charset="0"/>
              </a:rPr>
              <a:t>bán</a:t>
            </a:r>
            <a:r>
              <a:rPr lang="en-SG" altLang="ko-KR" sz="4800" b="1" dirty="0">
                <a:solidFill>
                  <a:schemeClr val="tx1">
                    <a:lumMod val="75000"/>
                    <a:lumOff val="25000"/>
                  </a:schemeClr>
                </a:solidFill>
                <a:latin typeface="Times New Roman" pitchFamily="18" charset="0"/>
                <a:cs typeface="Times New Roman" pitchFamily="18" charset="0"/>
              </a:rPr>
              <a:t> </a:t>
            </a:r>
            <a:r>
              <a:rPr lang="en-SG" altLang="ko-KR" sz="4800" b="1" dirty="0" err="1">
                <a:solidFill>
                  <a:schemeClr val="tx1">
                    <a:lumMod val="75000"/>
                    <a:lumOff val="25000"/>
                  </a:schemeClr>
                </a:solidFill>
                <a:latin typeface="Times New Roman" pitchFamily="18" charset="0"/>
                <a:cs typeface="Times New Roman" pitchFamily="18" charset="0"/>
              </a:rPr>
              <a:t>diêm</a:t>
            </a:r>
            <a:endParaRPr lang="ko-KR" altLang="en-US" sz="4800" b="1" dirty="0">
              <a:solidFill>
                <a:schemeClr val="tx1">
                  <a:lumMod val="75000"/>
                  <a:lumOff val="2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7485634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7847EEF-0C2D-4A1A-8A2A-DB07868B67BB}"/>
              </a:ext>
            </a:extLst>
          </p:cNvPr>
          <p:cNvGrpSpPr/>
          <p:nvPr/>
        </p:nvGrpSpPr>
        <p:grpSpPr>
          <a:xfrm rot="21081869">
            <a:off x="963531" y="623919"/>
            <a:ext cx="1273412" cy="1406268"/>
            <a:chOff x="2841171" y="1150142"/>
            <a:chExt cx="877741" cy="996941"/>
          </a:xfrm>
        </p:grpSpPr>
        <p:sp>
          <p:nvSpPr>
            <p:cNvPr id="2" name="Rectangle 1">
              <a:extLst>
                <a:ext uri="{FF2B5EF4-FFF2-40B4-BE49-F238E27FC236}">
                  <a16:creationId xmlns:a16="http://schemas.microsoft.com/office/drawing/2014/main" id="{7BD3F92B-DE42-4529-8121-B23914071389}"/>
                </a:ext>
              </a:extLst>
            </p:cNvPr>
            <p:cNvSpPr/>
            <p:nvPr/>
          </p:nvSpPr>
          <p:spPr>
            <a:xfrm>
              <a:off x="2841171" y="1150142"/>
              <a:ext cx="870858" cy="856571"/>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5328F84D-7F96-434B-A90F-AEA29ADD2751}"/>
                </a:ext>
              </a:extLst>
            </p:cNvPr>
            <p:cNvSpPr txBox="1"/>
            <p:nvPr/>
          </p:nvSpPr>
          <p:spPr>
            <a:xfrm>
              <a:off x="2848054" y="1361595"/>
              <a:ext cx="870858" cy="785488"/>
            </a:xfrm>
            <a:prstGeom prst="rect">
              <a:avLst/>
            </a:prstGeom>
            <a:noFill/>
          </p:spPr>
          <p:txBody>
            <a:bodyPr wrap="square">
              <a:spAutoFit/>
            </a:bodyPr>
            <a:lstStyle/>
            <a:p>
              <a:pPr algn="ctr"/>
              <a:r>
                <a:rPr lang="en-US" sz="6600" dirty="0">
                  <a:latin typeface="Times New Roman" pitchFamily="18" charset="0"/>
                  <a:cs typeface="Times New Roman" pitchFamily="18" charset="0"/>
                </a:rPr>
                <a:t>T</a:t>
              </a:r>
              <a:endParaRPr lang="en-US" sz="6600" dirty="0">
                <a:solidFill>
                  <a:schemeClr val="tx1"/>
                </a:solidFill>
                <a:latin typeface="Times New Roman" pitchFamily="18" charset="0"/>
                <a:cs typeface="Times New Roman" pitchFamily="18" charset="0"/>
              </a:endParaRPr>
            </a:p>
          </p:txBody>
        </p:sp>
      </p:grpSp>
      <p:grpSp>
        <p:nvGrpSpPr>
          <p:cNvPr id="8" name="Group 7">
            <a:extLst>
              <a:ext uri="{FF2B5EF4-FFF2-40B4-BE49-F238E27FC236}">
                <a16:creationId xmlns:a16="http://schemas.microsoft.com/office/drawing/2014/main" id="{C16CAFA6-E3CB-4E43-8121-0C5F453043D4}"/>
              </a:ext>
            </a:extLst>
          </p:cNvPr>
          <p:cNvGrpSpPr/>
          <p:nvPr/>
        </p:nvGrpSpPr>
        <p:grpSpPr>
          <a:xfrm rot="291544">
            <a:off x="2466746" y="586862"/>
            <a:ext cx="1277513" cy="1302951"/>
            <a:chOff x="2831465" y="1150142"/>
            <a:chExt cx="880564" cy="923696"/>
          </a:xfrm>
        </p:grpSpPr>
        <p:sp>
          <p:nvSpPr>
            <p:cNvPr id="9" name="Rectangle 8">
              <a:extLst>
                <a:ext uri="{FF2B5EF4-FFF2-40B4-BE49-F238E27FC236}">
                  <a16:creationId xmlns:a16="http://schemas.microsoft.com/office/drawing/2014/main" id="{E6D225B4-7CF8-41CE-81B9-584AEF8589D3}"/>
                </a:ext>
              </a:extLst>
            </p:cNvPr>
            <p:cNvSpPr/>
            <p:nvPr/>
          </p:nvSpPr>
          <p:spPr>
            <a:xfrm>
              <a:off x="2841171" y="1150142"/>
              <a:ext cx="870858" cy="856571"/>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id="{A8CE0DC6-E0E8-4D3F-AAA4-27891CEE6354}"/>
                </a:ext>
              </a:extLst>
            </p:cNvPr>
            <p:cNvSpPr txBox="1"/>
            <p:nvPr/>
          </p:nvSpPr>
          <p:spPr>
            <a:xfrm>
              <a:off x="2831465" y="1288351"/>
              <a:ext cx="870858" cy="785487"/>
            </a:xfrm>
            <a:prstGeom prst="rect">
              <a:avLst/>
            </a:prstGeom>
            <a:noFill/>
          </p:spPr>
          <p:txBody>
            <a:bodyPr wrap="square">
              <a:spAutoFit/>
            </a:bodyPr>
            <a:lstStyle/>
            <a:p>
              <a:pPr algn="ctr"/>
              <a:r>
                <a:rPr lang="en-US" sz="6600" dirty="0">
                  <a:latin typeface="Times New Roman" pitchFamily="18" charset="0"/>
                  <a:cs typeface="Times New Roman" pitchFamily="18" charset="0"/>
                </a:rPr>
                <a:t>H</a:t>
              </a:r>
              <a:endParaRPr lang="en-US" sz="6600" dirty="0">
                <a:solidFill>
                  <a:schemeClr val="tx1"/>
                </a:solidFill>
                <a:latin typeface="Times New Roman" pitchFamily="18" charset="0"/>
                <a:cs typeface="Times New Roman" pitchFamily="18" charset="0"/>
              </a:endParaRPr>
            </a:p>
          </p:txBody>
        </p:sp>
      </p:grpSp>
      <p:grpSp>
        <p:nvGrpSpPr>
          <p:cNvPr id="11" name="Group 10">
            <a:extLst>
              <a:ext uri="{FF2B5EF4-FFF2-40B4-BE49-F238E27FC236}">
                <a16:creationId xmlns:a16="http://schemas.microsoft.com/office/drawing/2014/main" id="{1A2CD69E-676B-4D29-9588-CCCBCE463559}"/>
              </a:ext>
            </a:extLst>
          </p:cNvPr>
          <p:cNvGrpSpPr/>
          <p:nvPr/>
        </p:nvGrpSpPr>
        <p:grpSpPr>
          <a:xfrm rot="21395017">
            <a:off x="3949789" y="619773"/>
            <a:ext cx="1277513" cy="1302951"/>
            <a:chOff x="2831465" y="1150142"/>
            <a:chExt cx="880564" cy="923696"/>
          </a:xfrm>
        </p:grpSpPr>
        <p:sp>
          <p:nvSpPr>
            <p:cNvPr id="12" name="Rectangle 11">
              <a:extLst>
                <a:ext uri="{FF2B5EF4-FFF2-40B4-BE49-F238E27FC236}">
                  <a16:creationId xmlns:a16="http://schemas.microsoft.com/office/drawing/2014/main" id="{7BE8E2E8-5F65-481F-A474-4ADFE47DF5EB}"/>
                </a:ext>
              </a:extLst>
            </p:cNvPr>
            <p:cNvSpPr/>
            <p:nvPr/>
          </p:nvSpPr>
          <p:spPr>
            <a:xfrm>
              <a:off x="2841171" y="1150142"/>
              <a:ext cx="870858" cy="856571"/>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p:txBody>
        </p:sp>
        <p:sp>
          <p:nvSpPr>
            <p:cNvPr id="13" name="TextBox 12">
              <a:extLst>
                <a:ext uri="{FF2B5EF4-FFF2-40B4-BE49-F238E27FC236}">
                  <a16:creationId xmlns:a16="http://schemas.microsoft.com/office/drawing/2014/main" id="{4FB46F68-5823-4B49-B46C-F9B5C6098FA5}"/>
                </a:ext>
              </a:extLst>
            </p:cNvPr>
            <p:cNvSpPr txBox="1"/>
            <p:nvPr/>
          </p:nvSpPr>
          <p:spPr>
            <a:xfrm>
              <a:off x="2831465" y="1288351"/>
              <a:ext cx="870858" cy="785487"/>
            </a:xfrm>
            <a:prstGeom prst="rect">
              <a:avLst/>
            </a:prstGeom>
            <a:noFill/>
          </p:spPr>
          <p:txBody>
            <a:bodyPr wrap="square">
              <a:spAutoFit/>
            </a:bodyPr>
            <a:lstStyle/>
            <a:p>
              <a:pPr algn="ctr"/>
              <a:r>
                <a:rPr lang="en-US" sz="6600" dirty="0">
                  <a:solidFill>
                    <a:schemeClr val="tx1"/>
                  </a:solidFill>
                  <a:latin typeface="Times New Roman" pitchFamily="18" charset="0"/>
                  <a:cs typeface="Times New Roman" pitchFamily="18" charset="0"/>
                </a:rPr>
                <a:t>I</a:t>
              </a:r>
            </a:p>
          </p:txBody>
        </p:sp>
      </p:grpSp>
      <p:grpSp>
        <p:nvGrpSpPr>
          <p:cNvPr id="14" name="Group 13">
            <a:extLst>
              <a:ext uri="{FF2B5EF4-FFF2-40B4-BE49-F238E27FC236}">
                <a16:creationId xmlns:a16="http://schemas.microsoft.com/office/drawing/2014/main" id="{BFB0E752-A4A1-431E-AF3C-9A0616E95A42}"/>
              </a:ext>
            </a:extLst>
          </p:cNvPr>
          <p:cNvGrpSpPr/>
          <p:nvPr/>
        </p:nvGrpSpPr>
        <p:grpSpPr>
          <a:xfrm rot="291544">
            <a:off x="5430392" y="634632"/>
            <a:ext cx="1277513" cy="1302951"/>
            <a:chOff x="2831465" y="1150142"/>
            <a:chExt cx="880564" cy="923696"/>
          </a:xfrm>
        </p:grpSpPr>
        <p:sp>
          <p:nvSpPr>
            <p:cNvPr id="15" name="Rectangle 14">
              <a:extLst>
                <a:ext uri="{FF2B5EF4-FFF2-40B4-BE49-F238E27FC236}">
                  <a16:creationId xmlns:a16="http://schemas.microsoft.com/office/drawing/2014/main" id="{D40A13A0-3C91-4CDF-AED5-516FCB38E41C}"/>
                </a:ext>
              </a:extLst>
            </p:cNvPr>
            <p:cNvSpPr/>
            <p:nvPr/>
          </p:nvSpPr>
          <p:spPr>
            <a:xfrm>
              <a:off x="2841171" y="1150142"/>
              <a:ext cx="870858" cy="856571"/>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p:txBody>
        </p:sp>
        <p:sp>
          <p:nvSpPr>
            <p:cNvPr id="16" name="TextBox 15">
              <a:extLst>
                <a:ext uri="{FF2B5EF4-FFF2-40B4-BE49-F238E27FC236}">
                  <a16:creationId xmlns:a16="http://schemas.microsoft.com/office/drawing/2014/main" id="{D322489E-C156-42D5-94EA-7C224B3BF7BD}"/>
                </a:ext>
              </a:extLst>
            </p:cNvPr>
            <p:cNvSpPr txBox="1"/>
            <p:nvPr/>
          </p:nvSpPr>
          <p:spPr>
            <a:xfrm>
              <a:off x="2831465" y="1288351"/>
              <a:ext cx="870858" cy="785487"/>
            </a:xfrm>
            <a:prstGeom prst="rect">
              <a:avLst/>
            </a:prstGeom>
            <a:noFill/>
          </p:spPr>
          <p:txBody>
            <a:bodyPr wrap="square">
              <a:spAutoFit/>
            </a:bodyPr>
            <a:lstStyle/>
            <a:p>
              <a:pPr algn="ctr"/>
              <a:r>
                <a:rPr lang="en-US" sz="6600" dirty="0">
                  <a:latin typeface="Times New Roman" pitchFamily="18" charset="0"/>
                  <a:cs typeface="Times New Roman" pitchFamily="18" charset="0"/>
                </a:rPr>
                <a:t>N</a:t>
              </a:r>
              <a:endParaRPr lang="en-US" sz="6600" dirty="0">
                <a:solidFill>
                  <a:schemeClr val="tx1"/>
                </a:solidFill>
                <a:latin typeface="Times New Roman" pitchFamily="18" charset="0"/>
                <a:cs typeface="Times New Roman" pitchFamily="18" charset="0"/>
              </a:endParaRPr>
            </a:p>
          </p:txBody>
        </p:sp>
      </p:grpSp>
      <p:grpSp>
        <p:nvGrpSpPr>
          <p:cNvPr id="23" name="Group 22">
            <a:extLst>
              <a:ext uri="{FF2B5EF4-FFF2-40B4-BE49-F238E27FC236}">
                <a16:creationId xmlns:a16="http://schemas.microsoft.com/office/drawing/2014/main" id="{45BDAC68-0260-4977-87AA-52D51F5EF29A}"/>
              </a:ext>
            </a:extLst>
          </p:cNvPr>
          <p:cNvGrpSpPr/>
          <p:nvPr/>
        </p:nvGrpSpPr>
        <p:grpSpPr>
          <a:xfrm rot="291544">
            <a:off x="1765586" y="2773289"/>
            <a:ext cx="1277513" cy="1302951"/>
            <a:chOff x="2831465" y="1150142"/>
            <a:chExt cx="880564" cy="923696"/>
          </a:xfrm>
          <a:solidFill>
            <a:schemeClr val="accent6">
              <a:lumMod val="20000"/>
              <a:lumOff val="80000"/>
            </a:schemeClr>
          </a:solidFill>
        </p:grpSpPr>
        <p:sp>
          <p:nvSpPr>
            <p:cNvPr id="24" name="Rectangle 23">
              <a:extLst>
                <a:ext uri="{FF2B5EF4-FFF2-40B4-BE49-F238E27FC236}">
                  <a16:creationId xmlns:a16="http://schemas.microsoft.com/office/drawing/2014/main" id="{ADF6C2F9-3DFD-48F5-9A76-0F1D75689125}"/>
                </a:ext>
              </a:extLst>
            </p:cNvPr>
            <p:cNvSpPr/>
            <p:nvPr/>
          </p:nvSpPr>
          <p:spPr>
            <a:xfrm>
              <a:off x="2841171" y="1150142"/>
              <a:ext cx="870858" cy="85657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p:txBody>
        </p:sp>
        <p:sp>
          <p:nvSpPr>
            <p:cNvPr id="25" name="TextBox 24">
              <a:extLst>
                <a:ext uri="{FF2B5EF4-FFF2-40B4-BE49-F238E27FC236}">
                  <a16:creationId xmlns:a16="http://schemas.microsoft.com/office/drawing/2014/main" id="{2C8DFA1A-263C-4465-8569-60D5ECC3F40D}"/>
                </a:ext>
              </a:extLst>
            </p:cNvPr>
            <p:cNvSpPr txBox="1"/>
            <p:nvPr/>
          </p:nvSpPr>
          <p:spPr>
            <a:xfrm>
              <a:off x="2831465" y="1288351"/>
              <a:ext cx="870858" cy="785487"/>
            </a:xfrm>
            <a:prstGeom prst="rect">
              <a:avLst/>
            </a:prstGeom>
            <a:grpFill/>
          </p:spPr>
          <p:txBody>
            <a:bodyPr wrap="square">
              <a:spAutoFit/>
            </a:bodyPr>
            <a:lstStyle/>
            <a:p>
              <a:pPr algn="ctr"/>
              <a:r>
                <a:rPr lang="en-US" sz="6600" dirty="0">
                  <a:solidFill>
                    <a:schemeClr val="tx1"/>
                  </a:solidFill>
                  <a:latin typeface="Times New Roman" pitchFamily="18" charset="0"/>
                  <a:cs typeface="Times New Roman" pitchFamily="18" charset="0"/>
                </a:rPr>
                <a:t>P</a:t>
              </a:r>
            </a:p>
          </p:txBody>
        </p:sp>
      </p:grpSp>
      <p:grpSp>
        <p:nvGrpSpPr>
          <p:cNvPr id="26" name="Group 25">
            <a:extLst>
              <a:ext uri="{FF2B5EF4-FFF2-40B4-BE49-F238E27FC236}">
                <a16:creationId xmlns:a16="http://schemas.microsoft.com/office/drawing/2014/main" id="{A1F2B197-E5C9-4DDB-9839-D859262E7904}"/>
              </a:ext>
            </a:extLst>
          </p:cNvPr>
          <p:cNvGrpSpPr/>
          <p:nvPr/>
        </p:nvGrpSpPr>
        <p:grpSpPr>
          <a:xfrm rot="21395017">
            <a:off x="3248629" y="2806200"/>
            <a:ext cx="1277513" cy="1302951"/>
            <a:chOff x="2831465" y="1150142"/>
            <a:chExt cx="880564" cy="923696"/>
          </a:xfrm>
          <a:solidFill>
            <a:schemeClr val="accent6">
              <a:lumMod val="20000"/>
              <a:lumOff val="80000"/>
            </a:schemeClr>
          </a:solidFill>
        </p:grpSpPr>
        <p:sp>
          <p:nvSpPr>
            <p:cNvPr id="27" name="Rectangle 26">
              <a:extLst>
                <a:ext uri="{FF2B5EF4-FFF2-40B4-BE49-F238E27FC236}">
                  <a16:creationId xmlns:a16="http://schemas.microsoft.com/office/drawing/2014/main" id="{0639AA95-6CBC-46F1-BD2D-39ED8CCC6870}"/>
                </a:ext>
              </a:extLst>
            </p:cNvPr>
            <p:cNvSpPr/>
            <p:nvPr/>
          </p:nvSpPr>
          <p:spPr>
            <a:xfrm>
              <a:off x="2841171" y="1150142"/>
              <a:ext cx="870858" cy="85657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p:txBody>
        </p:sp>
        <p:sp>
          <p:nvSpPr>
            <p:cNvPr id="28" name="TextBox 27">
              <a:extLst>
                <a:ext uri="{FF2B5EF4-FFF2-40B4-BE49-F238E27FC236}">
                  <a16:creationId xmlns:a16="http://schemas.microsoft.com/office/drawing/2014/main" id="{A2CED7D2-1849-4FC6-B72C-82E42BF9F746}"/>
                </a:ext>
              </a:extLst>
            </p:cNvPr>
            <p:cNvSpPr txBox="1"/>
            <p:nvPr/>
          </p:nvSpPr>
          <p:spPr>
            <a:xfrm>
              <a:off x="2831465" y="1288351"/>
              <a:ext cx="870858" cy="785487"/>
            </a:xfrm>
            <a:prstGeom prst="rect">
              <a:avLst/>
            </a:prstGeom>
            <a:grpFill/>
          </p:spPr>
          <p:txBody>
            <a:bodyPr wrap="square">
              <a:spAutoFit/>
            </a:bodyPr>
            <a:lstStyle/>
            <a:p>
              <a:pPr algn="ctr"/>
              <a:r>
                <a:rPr lang="en-US" sz="6600" dirty="0">
                  <a:solidFill>
                    <a:schemeClr val="tx1"/>
                  </a:solidFill>
                  <a:latin typeface="Times New Roman" pitchFamily="18" charset="0"/>
                  <a:cs typeface="Times New Roman" pitchFamily="18" charset="0"/>
                </a:rPr>
                <a:t>A</a:t>
              </a:r>
            </a:p>
          </p:txBody>
        </p:sp>
      </p:grpSp>
      <p:grpSp>
        <p:nvGrpSpPr>
          <p:cNvPr id="29" name="Group 28">
            <a:extLst>
              <a:ext uri="{FF2B5EF4-FFF2-40B4-BE49-F238E27FC236}">
                <a16:creationId xmlns:a16="http://schemas.microsoft.com/office/drawing/2014/main" id="{5314697D-F747-4793-885E-989F4602463F}"/>
              </a:ext>
            </a:extLst>
          </p:cNvPr>
          <p:cNvGrpSpPr/>
          <p:nvPr/>
        </p:nvGrpSpPr>
        <p:grpSpPr>
          <a:xfrm rot="291544">
            <a:off x="4729232" y="2791344"/>
            <a:ext cx="1277513" cy="1302951"/>
            <a:chOff x="2831465" y="1150142"/>
            <a:chExt cx="880564" cy="923696"/>
          </a:xfrm>
          <a:solidFill>
            <a:schemeClr val="accent6">
              <a:lumMod val="20000"/>
              <a:lumOff val="80000"/>
            </a:schemeClr>
          </a:solidFill>
        </p:grpSpPr>
        <p:sp>
          <p:nvSpPr>
            <p:cNvPr id="30" name="Rectangle 29">
              <a:extLst>
                <a:ext uri="{FF2B5EF4-FFF2-40B4-BE49-F238E27FC236}">
                  <a16:creationId xmlns:a16="http://schemas.microsoft.com/office/drawing/2014/main" id="{3F83BB60-3FF5-4921-B23E-86945C8D5344}"/>
                </a:ext>
              </a:extLst>
            </p:cNvPr>
            <p:cNvSpPr/>
            <p:nvPr/>
          </p:nvSpPr>
          <p:spPr>
            <a:xfrm>
              <a:off x="2841171" y="1150142"/>
              <a:ext cx="870858" cy="85657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p:txBody>
        </p:sp>
        <p:sp>
          <p:nvSpPr>
            <p:cNvPr id="31" name="TextBox 30">
              <a:extLst>
                <a:ext uri="{FF2B5EF4-FFF2-40B4-BE49-F238E27FC236}">
                  <a16:creationId xmlns:a16="http://schemas.microsoft.com/office/drawing/2014/main" id="{FBA1E422-8932-437A-8FB3-1DC0296BADE5}"/>
                </a:ext>
              </a:extLst>
            </p:cNvPr>
            <p:cNvSpPr txBox="1"/>
            <p:nvPr/>
          </p:nvSpPr>
          <p:spPr>
            <a:xfrm>
              <a:off x="2831465" y="1288351"/>
              <a:ext cx="870858" cy="785487"/>
            </a:xfrm>
            <a:prstGeom prst="rect">
              <a:avLst/>
            </a:prstGeom>
            <a:grpFill/>
          </p:spPr>
          <p:txBody>
            <a:bodyPr wrap="square">
              <a:spAutoFit/>
            </a:bodyPr>
            <a:lstStyle/>
            <a:p>
              <a:pPr algn="ctr"/>
              <a:r>
                <a:rPr lang="en-US" sz="6600" dirty="0">
                  <a:solidFill>
                    <a:schemeClr val="tx1"/>
                  </a:solidFill>
                  <a:latin typeface="Times New Roman" pitchFamily="18" charset="0"/>
                  <a:cs typeface="Times New Roman" pitchFamily="18" charset="0"/>
                </a:rPr>
                <a:t>I</a:t>
              </a:r>
            </a:p>
          </p:txBody>
        </p:sp>
      </p:grpSp>
      <p:grpSp>
        <p:nvGrpSpPr>
          <p:cNvPr id="32" name="Group 31">
            <a:extLst>
              <a:ext uri="{FF2B5EF4-FFF2-40B4-BE49-F238E27FC236}">
                <a16:creationId xmlns:a16="http://schemas.microsoft.com/office/drawing/2014/main" id="{9E17B078-687C-47C3-9A67-36C1E5325D1A}"/>
              </a:ext>
            </a:extLst>
          </p:cNvPr>
          <p:cNvGrpSpPr/>
          <p:nvPr/>
        </p:nvGrpSpPr>
        <p:grpSpPr>
          <a:xfrm rot="21395017">
            <a:off x="6212275" y="2824255"/>
            <a:ext cx="1277513" cy="1302951"/>
            <a:chOff x="2831465" y="1150142"/>
            <a:chExt cx="880564" cy="923696"/>
          </a:xfrm>
          <a:solidFill>
            <a:schemeClr val="accent6">
              <a:lumMod val="20000"/>
              <a:lumOff val="80000"/>
            </a:schemeClr>
          </a:solidFill>
        </p:grpSpPr>
        <p:sp>
          <p:nvSpPr>
            <p:cNvPr id="33" name="Rectangle 32">
              <a:extLst>
                <a:ext uri="{FF2B5EF4-FFF2-40B4-BE49-F238E27FC236}">
                  <a16:creationId xmlns:a16="http://schemas.microsoft.com/office/drawing/2014/main" id="{86C7C4D6-8958-445A-A080-0F1441CEFEA2}"/>
                </a:ext>
              </a:extLst>
            </p:cNvPr>
            <p:cNvSpPr/>
            <p:nvPr/>
          </p:nvSpPr>
          <p:spPr>
            <a:xfrm>
              <a:off x="2841171" y="1150142"/>
              <a:ext cx="870858" cy="85657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p:txBody>
        </p:sp>
        <p:sp>
          <p:nvSpPr>
            <p:cNvPr id="34" name="TextBox 33">
              <a:extLst>
                <a:ext uri="{FF2B5EF4-FFF2-40B4-BE49-F238E27FC236}">
                  <a16:creationId xmlns:a16="http://schemas.microsoft.com/office/drawing/2014/main" id="{464287F5-B30D-4F9A-AAC3-95E46663D542}"/>
                </a:ext>
              </a:extLst>
            </p:cNvPr>
            <p:cNvSpPr txBox="1"/>
            <p:nvPr/>
          </p:nvSpPr>
          <p:spPr>
            <a:xfrm>
              <a:off x="2831465" y="1288351"/>
              <a:ext cx="870858" cy="785487"/>
            </a:xfrm>
            <a:prstGeom prst="rect">
              <a:avLst/>
            </a:prstGeom>
            <a:grpFill/>
          </p:spPr>
          <p:txBody>
            <a:bodyPr wrap="square">
              <a:spAutoFit/>
            </a:bodyPr>
            <a:lstStyle/>
            <a:p>
              <a:pPr algn="ctr"/>
              <a:r>
                <a:rPr lang="en-US" sz="6600" dirty="0">
                  <a:latin typeface="Times New Roman" pitchFamily="18" charset="0"/>
                  <a:cs typeface="Times New Roman" pitchFamily="18" charset="0"/>
                </a:rPr>
                <a:t>R</a:t>
              </a:r>
              <a:endParaRPr lang="en-US" sz="6600" dirty="0">
                <a:solidFill>
                  <a:schemeClr val="tx1"/>
                </a:solidFill>
                <a:latin typeface="Times New Roman" pitchFamily="18" charset="0"/>
                <a:cs typeface="Times New Roman" pitchFamily="18" charset="0"/>
              </a:endParaRPr>
            </a:p>
          </p:txBody>
        </p:sp>
      </p:grpSp>
      <p:grpSp>
        <p:nvGrpSpPr>
          <p:cNvPr id="38" name="Group 37">
            <a:extLst>
              <a:ext uri="{FF2B5EF4-FFF2-40B4-BE49-F238E27FC236}">
                <a16:creationId xmlns:a16="http://schemas.microsoft.com/office/drawing/2014/main" id="{19BFF7D1-4F2C-4EAA-B083-F362F605A48A}"/>
              </a:ext>
            </a:extLst>
          </p:cNvPr>
          <p:cNvGrpSpPr/>
          <p:nvPr/>
        </p:nvGrpSpPr>
        <p:grpSpPr>
          <a:xfrm rot="21395017">
            <a:off x="6986352" y="616865"/>
            <a:ext cx="1277513" cy="1302951"/>
            <a:chOff x="2831465" y="1150142"/>
            <a:chExt cx="880564" cy="923696"/>
          </a:xfrm>
        </p:grpSpPr>
        <p:sp>
          <p:nvSpPr>
            <p:cNvPr id="39" name="Rectangle 38">
              <a:extLst>
                <a:ext uri="{FF2B5EF4-FFF2-40B4-BE49-F238E27FC236}">
                  <a16:creationId xmlns:a16="http://schemas.microsoft.com/office/drawing/2014/main" id="{761AAE57-D0ED-4DFF-8648-B3C16DB7E203}"/>
                </a:ext>
              </a:extLst>
            </p:cNvPr>
            <p:cNvSpPr/>
            <p:nvPr/>
          </p:nvSpPr>
          <p:spPr>
            <a:xfrm>
              <a:off x="2841171" y="1150142"/>
              <a:ext cx="870858" cy="856571"/>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p:txBody>
        </p:sp>
        <p:sp>
          <p:nvSpPr>
            <p:cNvPr id="40" name="TextBox 39">
              <a:extLst>
                <a:ext uri="{FF2B5EF4-FFF2-40B4-BE49-F238E27FC236}">
                  <a16:creationId xmlns:a16="http://schemas.microsoft.com/office/drawing/2014/main" id="{35237769-9C37-4244-B849-79C26C39051B}"/>
                </a:ext>
              </a:extLst>
            </p:cNvPr>
            <p:cNvSpPr txBox="1"/>
            <p:nvPr/>
          </p:nvSpPr>
          <p:spPr>
            <a:xfrm>
              <a:off x="2831465" y="1288351"/>
              <a:ext cx="870858" cy="785487"/>
            </a:xfrm>
            <a:prstGeom prst="rect">
              <a:avLst/>
            </a:prstGeom>
            <a:noFill/>
          </p:spPr>
          <p:txBody>
            <a:bodyPr wrap="square">
              <a:spAutoFit/>
            </a:bodyPr>
            <a:lstStyle/>
            <a:p>
              <a:pPr algn="ctr"/>
              <a:r>
                <a:rPr lang="en-US" sz="6600" dirty="0">
                  <a:latin typeface="Times New Roman" pitchFamily="18" charset="0"/>
                  <a:cs typeface="Times New Roman" pitchFamily="18" charset="0"/>
                </a:rPr>
                <a:t>K</a:t>
              </a:r>
              <a:endParaRPr lang="en-US" sz="6600" dirty="0">
                <a:solidFill>
                  <a:schemeClr val="tx1"/>
                </a:solidFill>
                <a:latin typeface="Times New Roman" pitchFamily="18" charset="0"/>
                <a:cs typeface="Times New Roman" pitchFamily="18" charset="0"/>
              </a:endParaRPr>
            </a:p>
          </p:txBody>
        </p:sp>
      </p:grpSp>
      <p:grpSp>
        <p:nvGrpSpPr>
          <p:cNvPr id="41" name="Group 40">
            <a:extLst>
              <a:ext uri="{FF2B5EF4-FFF2-40B4-BE49-F238E27FC236}">
                <a16:creationId xmlns:a16="http://schemas.microsoft.com/office/drawing/2014/main" id="{49B14626-5C2F-4AB8-9F03-C84096129A0B}"/>
              </a:ext>
            </a:extLst>
          </p:cNvPr>
          <p:cNvGrpSpPr/>
          <p:nvPr/>
        </p:nvGrpSpPr>
        <p:grpSpPr>
          <a:xfrm rot="21081869">
            <a:off x="957177" y="4985753"/>
            <a:ext cx="1288693" cy="1247166"/>
            <a:chOff x="2841171" y="1150142"/>
            <a:chExt cx="888274" cy="884149"/>
          </a:xfrm>
          <a:solidFill>
            <a:schemeClr val="accent4">
              <a:lumMod val="20000"/>
              <a:lumOff val="80000"/>
            </a:schemeClr>
          </a:solidFill>
        </p:grpSpPr>
        <p:sp>
          <p:nvSpPr>
            <p:cNvPr id="42" name="Rectangle 41">
              <a:extLst>
                <a:ext uri="{FF2B5EF4-FFF2-40B4-BE49-F238E27FC236}">
                  <a16:creationId xmlns:a16="http://schemas.microsoft.com/office/drawing/2014/main" id="{D537A2D2-3A64-427D-BC8B-53EE38C2C831}"/>
                </a:ext>
              </a:extLst>
            </p:cNvPr>
            <p:cNvSpPr/>
            <p:nvPr/>
          </p:nvSpPr>
          <p:spPr>
            <a:xfrm>
              <a:off x="2841171" y="1150142"/>
              <a:ext cx="870858" cy="85657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p:txBody>
        </p:sp>
        <p:sp>
          <p:nvSpPr>
            <p:cNvPr id="43" name="TextBox 42">
              <a:extLst>
                <a:ext uri="{FF2B5EF4-FFF2-40B4-BE49-F238E27FC236}">
                  <a16:creationId xmlns:a16="http://schemas.microsoft.com/office/drawing/2014/main" id="{AABB7A7D-2DDA-499E-918C-04B1B2F009FD}"/>
                </a:ext>
              </a:extLst>
            </p:cNvPr>
            <p:cNvSpPr txBox="1"/>
            <p:nvPr/>
          </p:nvSpPr>
          <p:spPr>
            <a:xfrm>
              <a:off x="2858587" y="1248803"/>
              <a:ext cx="870858" cy="785488"/>
            </a:xfrm>
            <a:prstGeom prst="rect">
              <a:avLst/>
            </a:prstGeom>
            <a:grpFill/>
          </p:spPr>
          <p:txBody>
            <a:bodyPr wrap="square">
              <a:spAutoFit/>
            </a:bodyPr>
            <a:lstStyle/>
            <a:p>
              <a:pPr algn="ctr"/>
              <a:r>
                <a:rPr lang="en-US" sz="6600" dirty="0">
                  <a:solidFill>
                    <a:schemeClr val="tx1"/>
                  </a:solidFill>
                  <a:latin typeface="Times New Roman" pitchFamily="18" charset="0"/>
                  <a:cs typeface="Times New Roman" pitchFamily="18" charset="0"/>
                </a:rPr>
                <a:t>S</a:t>
              </a:r>
            </a:p>
          </p:txBody>
        </p:sp>
      </p:grpSp>
      <p:grpSp>
        <p:nvGrpSpPr>
          <p:cNvPr id="44" name="Group 43">
            <a:extLst>
              <a:ext uri="{FF2B5EF4-FFF2-40B4-BE49-F238E27FC236}">
                <a16:creationId xmlns:a16="http://schemas.microsoft.com/office/drawing/2014/main" id="{86FEFD55-13B2-4F4F-8D24-A36AD5ACEE2B}"/>
              </a:ext>
            </a:extLst>
          </p:cNvPr>
          <p:cNvGrpSpPr/>
          <p:nvPr/>
        </p:nvGrpSpPr>
        <p:grpSpPr>
          <a:xfrm rot="291544">
            <a:off x="2472423" y="4948941"/>
            <a:ext cx="1277513" cy="1302951"/>
            <a:chOff x="2831465" y="1150142"/>
            <a:chExt cx="880564" cy="923696"/>
          </a:xfrm>
          <a:solidFill>
            <a:schemeClr val="accent4">
              <a:lumMod val="20000"/>
              <a:lumOff val="80000"/>
            </a:schemeClr>
          </a:solidFill>
        </p:grpSpPr>
        <p:sp>
          <p:nvSpPr>
            <p:cNvPr id="45" name="Rectangle 44">
              <a:extLst>
                <a:ext uri="{FF2B5EF4-FFF2-40B4-BE49-F238E27FC236}">
                  <a16:creationId xmlns:a16="http://schemas.microsoft.com/office/drawing/2014/main" id="{0A166EE2-8469-439F-AC95-954D61C530C9}"/>
                </a:ext>
              </a:extLst>
            </p:cNvPr>
            <p:cNvSpPr/>
            <p:nvPr/>
          </p:nvSpPr>
          <p:spPr>
            <a:xfrm>
              <a:off x="2841171" y="1150142"/>
              <a:ext cx="870858" cy="85657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p:txBody>
        </p:sp>
        <p:sp>
          <p:nvSpPr>
            <p:cNvPr id="46" name="TextBox 45">
              <a:extLst>
                <a:ext uri="{FF2B5EF4-FFF2-40B4-BE49-F238E27FC236}">
                  <a16:creationId xmlns:a16="http://schemas.microsoft.com/office/drawing/2014/main" id="{6103BF02-0980-461F-BF9B-1A2BADCDA057}"/>
                </a:ext>
              </a:extLst>
            </p:cNvPr>
            <p:cNvSpPr txBox="1"/>
            <p:nvPr/>
          </p:nvSpPr>
          <p:spPr>
            <a:xfrm>
              <a:off x="2831465" y="1288351"/>
              <a:ext cx="870858" cy="785487"/>
            </a:xfrm>
            <a:prstGeom prst="rect">
              <a:avLst/>
            </a:prstGeom>
            <a:grpFill/>
          </p:spPr>
          <p:txBody>
            <a:bodyPr wrap="square">
              <a:spAutoFit/>
            </a:bodyPr>
            <a:lstStyle/>
            <a:p>
              <a:pPr algn="ctr"/>
              <a:r>
                <a:rPr lang="en-US" sz="6600" dirty="0">
                  <a:latin typeface="Times New Roman" pitchFamily="18" charset="0"/>
                  <a:cs typeface="Times New Roman" pitchFamily="18" charset="0"/>
                </a:rPr>
                <a:t>H</a:t>
              </a:r>
              <a:endParaRPr lang="en-US" sz="6600" dirty="0">
                <a:solidFill>
                  <a:schemeClr val="tx1"/>
                </a:solidFill>
                <a:latin typeface="Times New Roman" pitchFamily="18" charset="0"/>
                <a:cs typeface="Times New Roman" pitchFamily="18" charset="0"/>
              </a:endParaRPr>
            </a:p>
          </p:txBody>
        </p:sp>
      </p:grpSp>
      <p:grpSp>
        <p:nvGrpSpPr>
          <p:cNvPr id="47" name="Group 46">
            <a:extLst>
              <a:ext uri="{FF2B5EF4-FFF2-40B4-BE49-F238E27FC236}">
                <a16:creationId xmlns:a16="http://schemas.microsoft.com/office/drawing/2014/main" id="{A71B495F-D5C8-4FB9-82B2-75E956B5AA56}"/>
              </a:ext>
            </a:extLst>
          </p:cNvPr>
          <p:cNvGrpSpPr/>
          <p:nvPr/>
        </p:nvGrpSpPr>
        <p:grpSpPr>
          <a:xfrm rot="21395017">
            <a:off x="3955466" y="4981852"/>
            <a:ext cx="1277513" cy="1302951"/>
            <a:chOff x="2831465" y="1150142"/>
            <a:chExt cx="880564" cy="923696"/>
          </a:xfrm>
          <a:solidFill>
            <a:schemeClr val="accent4">
              <a:lumMod val="20000"/>
              <a:lumOff val="80000"/>
            </a:schemeClr>
          </a:solidFill>
        </p:grpSpPr>
        <p:sp>
          <p:nvSpPr>
            <p:cNvPr id="48" name="Rectangle 47">
              <a:extLst>
                <a:ext uri="{FF2B5EF4-FFF2-40B4-BE49-F238E27FC236}">
                  <a16:creationId xmlns:a16="http://schemas.microsoft.com/office/drawing/2014/main" id="{15EE28F3-AB41-4A35-B9D8-42C623A61E42}"/>
                </a:ext>
              </a:extLst>
            </p:cNvPr>
            <p:cNvSpPr/>
            <p:nvPr/>
          </p:nvSpPr>
          <p:spPr>
            <a:xfrm>
              <a:off x="2841171" y="1150142"/>
              <a:ext cx="870858" cy="85657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p:txBody>
        </p:sp>
        <p:sp>
          <p:nvSpPr>
            <p:cNvPr id="49" name="TextBox 48">
              <a:extLst>
                <a:ext uri="{FF2B5EF4-FFF2-40B4-BE49-F238E27FC236}">
                  <a16:creationId xmlns:a16="http://schemas.microsoft.com/office/drawing/2014/main" id="{D46CC457-0758-4B76-A5AA-15E777B05D3E}"/>
                </a:ext>
              </a:extLst>
            </p:cNvPr>
            <p:cNvSpPr txBox="1"/>
            <p:nvPr/>
          </p:nvSpPr>
          <p:spPr>
            <a:xfrm>
              <a:off x="2831465" y="1288351"/>
              <a:ext cx="870858" cy="785487"/>
            </a:xfrm>
            <a:prstGeom prst="rect">
              <a:avLst/>
            </a:prstGeom>
            <a:grpFill/>
          </p:spPr>
          <p:txBody>
            <a:bodyPr wrap="square">
              <a:spAutoFit/>
            </a:bodyPr>
            <a:lstStyle/>
            <a:p>
              <a:pPr algn="ctr"/>
              <a:r>
                <a:rPr lang="en-US" sz="6600" dirty="0">
                  <a:latin typeface="Times New Roman" pitchFamily="18" charset="0"/>
                  <a:cs typeface="Times New Roman" pitchFamily="18" charset="0"/>
                </a:rPr>
                <a:t>A</a:t>
              </a:r>
              <a:endParaRPr lang="en-US" sz="6600" dirty="0">
                <a:solidFill>
                  <a:schemeClr val="tx1"/>
                </a:solidFill>
                <a:latin typeface="Times New Roman" pitchFamily="18" charset="0"/>
                <a:cs typeface="Times New Roman" pitchFamily="18" charset="0"/>
              </a:endParaRPr>
            </a:p>
          </p:txBody>
        </p:sp>
      </p:grpSp>
      <p:grpSp>
        <p:nvGrpSpPr>
          <p:cNvPr id="50" name="Group 49">
            <a:extLst>
              <a:ext uri="{FF2B5EF4-FFF2-40B4-BE49-F238E27FC236}">
                <a16:creationId xmlns:a16="http://schemas.microsoft.com/office/drawing/2014/main" id="{C82BD161-9602-41FD-A7BC-EC6E4BBDE5E5}"/>
              </a:ext>
            </a:extLst>
          </p:cNvPr>
          <p:cNvGrpSpPr/>
          <p:nvPr/>
        </p:nvGrpSpPr>
        <p:grpSpPr>
          <a:xfrm rot="291544">
            <a:off x="5436069" y="4996711"/>
            <a:ext cx="1277513" cy="1302951"/>
            <a:chOff x="2831465" y="1150142"/>
            <a:chExt cx="880564" cy="923696"/>
          </a:xfrm>
          <a:solidFill>
            <a:schemeClr val="accent4">
              <a:lumMod val="20000"/>
              <a:lumOff val="80000"/>
            </a:schemeClr>
          </a:solidFill>
        </p:grpSpPr>
        <p:sp>
          <p:nvSpPr>
            <p:cNvPr id="51" name="Rectangle 50">
              <a:extLst>
                <a:ext uri="{FF2B5EF4-FFF2-40B4-BE49-F238E27FC236}">
                  <a16:creationId xmlns:a16="http://schemas.microsoft.com/office/drawing/2014/main" id="{AAD2EECB-559A-4DB6-9769-BD6BE78C0214}"/>
                </a:ext>
              </a:extLst>
            </p:cNvPr>
            <p:cNvSpPr/>
            <p:nvPr/>
          </p:nvSpPr>
          <p:spPr>
            <a:xfrm>
              <a:off x="2841171" y="1150142"/>
              <a:ext cx="870858" cy="85657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p:txBody>
        </p:sp>
        <p:sp>
          <p:nvSpPr>
            <p:cNvPr id="52" name="TextBox 51">
              <a:extLst>
                <a:ext uri="{FF2B5EF4-FFF2-40B4-BE49-F238E27FC236}">
                  <a16:creationId xmlns:a16="http://schemas.microsoft.com/office/drawing/2014/main" id="{199D2031-D3E3-4849-912E-E5F364988C2F}"/>
                </a:ext>
              </a:extLst>
            </p:cNvPr>
            <p:cNvSpPr txBox="1"/>
            <p:nvPr/>
          </p:nvSpPr>
          <p:spPr>
            <a:xfrm>
              <a:off x="2831465" y="1288351"/>
              <a:ext cx="870858" cy="785487"/>
            </a:xfrm>
            <a:prstGeom prst="rect">
              <a:avLst/>
            </a:prstGeom>
            <a:grpFill/>
          </p:spPr>
          <p:txBody>
            <a:bodyPr wrap="square">
              <a:spAutoFit/>
            </a:bodyPr>
            <a:lstStyle/>
            <a:p>
              <a:pPr algn="ctr"/>
              <a:r>
                <a:rPr lang="en-US" sz="6600" dirty="0">
                  <a:solidFill>
                    <a:schemeClr val="tx1"/>
                  </a:solidFill>
                  <a:latin typeface="Times New Roman" pitchFamily="18" charset="0"/>
                  <a:cs typeface="Times New Roman" pitchFamily="18" charset="0"/>
                </a:rPr>
                <a:t>R</a:t>
              </a:r>
            </a:p>
          </p:txBody>
        </p:sp>
      </p:grpSp>
      <p:grpSp>
        <p:nvGrpSpPr>
          <p:cNvPr id="53" name="Group 52">
            <a:extLst>
              <a:ext uri="{FF2B5EF4-FFF2-40B4-BE49-F238E27FC236}">
                <a16:creationId xmlns:a16="http://schemas.microsoft.com/office/drawing/2014/main" id="{517A7B44-9216-47EF-B396-1D5A1222AFA8}"/>
              </a:ext>
            </a:extLst>
          </p:cNvPr>
          <p:cNvGrpSpPr/>
          <p:nvPr/>
        </p:nvGrpSpPr>
        <p:grpSpPr>
          <a:xfrm rot="21395017">
            <a:off x="6992029" y="4978944"/>
            <a:ext cx="1277513" cy="1302951"/>
            <a:chOff x="2831465" y="1150142"/>
            <a:chExt cx="880564" cy="923696"/>
          </a:xfrm>
          <a:solidFill>
            <a:schemeClr val="accent4">
              <a:lumMod val="20000"/>
              <a:lumOff val="80000"/>
            </a:schemeClr>
          </a:solidFill>
        </p:grpSpPr>
        <p:sp>
          <p:nvSpPr>
            <p:cNvPr id="54" name="Rectangle 53">
              <a:extLst>
                <a:ext uri="{FF2B5EF4-FFF2-40B4-BE49-F238E27FC236}">
                  <a16:creationId xmlns:a16="http://schemas.microsoft.com/office/drawing/2014/main" id="{FD502219-7D15-4649-8E2E-2AB1979C9A14}"/>
                </a:ext>
              </a:extLst>
            </p:cNvPr>
            <p:cNvSpPr/>
            <p:nvPr/>
          </p:nvSpPr>
          <p:spPr>
            <a:xfrm>
              <a:off x="2841171" y="1150142"/>
              <a:ext cx="870858" cy="85657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p:txBody>
        </p:sp>
        <p:sp>
          <p:nvSpPr>
            <p:cNvPr id="55" name="TextBox 54">
              <a:extLst>
                <a:ext uri="{FF2B5EF4-FFF2-40B4-BE49-F238E27FC236}">
                  <a16:creationId xmlns:a16="http://schemas.microsoft.com/office/drawing/2014/main" id="{0690B530-2F0C-443D-9716-354FA064BC61}"/>
                </a:ext>
              </a:extLst>
            </p:cNvPr>
            <p:cNvSpPr txBox="1"/>
            <p:nvPr/>
          </p:nvSpPr>
          <p:spPr>
            <a:xfrm>
              <a:off x="2831465" y="1288351"/>
              <a:ext cx="870858" cy="785487"/>
            </a:xfrm>
            <a:prstGeom prst="rect">
              <a:avLst/>
            </a:prstGeom>
            <a:grpFill/>
          </p:spPr>
          <p:txBody>
            <a:bodyPr wrap="square">
              <a:spAutoFit/>
            </a:bodyPr>
            <a:lstStyle/>
            <a:p>
              <a:pPr algn="ctr"/>
              <a:r>
                <a:rPr lang="en-US" sz="6600" dirty="0">
                  <a:solidFill>
                    <a:schemeClr val="tx1"/>
                  </a:solidFill>
                  <a:latin typeface="Times New Roman" pitchFamily="18" charset="0"/>
                  <a:cs typeface="Times New Roman" pitchFamily="18" charset="0"/>
                </a:rPr>
                <a:t>E</a:t>
              </a:r>
            </a:p>
          </p:txBody>
        </p:sp>
      </p:grpSp>
      <p:pic>
        <p:nvPicPr>
          <p:cNvPr id="5" name="Picture 4">
            <a:extLst>
              <a:ext uri="{FF2B5EF4-FFF2-40B4-BE49-F238E27FC236}">
                <a16:creationId xmlns:a16="http://schemas.microsoft.com/office/drawing/2014/main" id="{997244E4-ADFB-470E-86AD-691CCAB2B3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71292" y="1806487"/>
            <a:ext cx="2502470" cy="3747354"/>
          </a:xfrm>
          <a:prstGeom prst="rect">
            <a:avLst/>
          </a:prstGeom>
        </p:spPr>
      </p:pic>
    </p:spTree>
    <p:extLst>
      <p:ext uri="{BB962C8B-B14F-4D97-AF65-F5344CB8AC3E}">
        <p14:creationId xmlns:p14="http://schemas.microsoft.com/office/powerpoint/2010/main" val="412854891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1000"/>
                                        <p:tgtEl>
                                          <p:spTgt spid="26"/>
                                        </p:tgtEl>
                                      </p:cBhvr>
                                    </p:animEffect>
                                    <p:anim calcmode="lin" valueType="num">
                                      <p:cBhvr>
                                        <p:cTn id="33" dur="1000" fill="hold"/>
                                        <p:tgtEl>
                                          <p:spTgt spid="26"/>
                                        </p:tgtEl>
                                        <p:attrNameLst>
                                          <p:attrName>ppt_x</p:attrName>
                                        </p:attrNameLst>
                                      </p:cBhvr>
                                      <p:tavLst>
                                        <p:tav tm="0">
                                          <p:val>
                                            <p:strVal val="#ppt_x"/>
                                          </p:val>
                                        </p:tav>
                                        <p:tav tm="100000">
                                          <p:val>
                                            <p:strVal val="#ppt_x"/>
                                          </p:val>
                                        </p:tav>
                                      </p:tavLst>
                                    </p:anim>
                                    <p:anim calcmode="lin" valueType="num">
                                      <p:cBhvr>
                                        <p:cTn id="34" dur="1000" fill="hold"/>
                                        <p:tgtEl>
                                          <p:spTgt spid="2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1000"/>
                                        <p:tgtEl>
                                          <p:spTgt spid="29"/>
                                        </p:tgtEl>
                                      </p:cBhvr>
                                    </p:animEffect>
                                    <p:anim calcmode="lin" valueType="num">
                                      <p:cBhvr>
                                        <p:cTn id="38" dur="1000" fill="hold"/>
                                        <p:tgtEl>
                                          <p:spTgt spid="29"/>
                                        </p:tgtEl>
                                        <p:attrNameLst>
                                          <p:attrName>ppt_x</p:attrName>
                                        </p:attrNameLst>
                                      </p:cBhvr>
                                      <p:tavLst>
                                        <p:tav tm="0">
                                          <p:val>
                                            <p:strVal val="#ppt_x"/>
                                          </p:val>
                                        </p:tav>
                                        <p:tav tm="100000">
                                          <p:val>
                                            <p:strVal val="#ppt_x"/>
                                          </p:val>
                                        </p:tav>
                                      </p:tavLst>
                                    </p:anim>
                                    <p:anim calcmode="lin" valueType="num">
                                      <p:cBhvr>
                                        <p:cTn id="39" dur="1000" fill="hold"/>
                                        <p:tgtEl>
                                          <p:spTgt spid="2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1000"/>
                                        <p:tgtEl>
                                          <p:spTgt spid="32"/>
                                        </p:tgtEl>
                                      </p:cBhvr>
                                    </p:animEffect>
                                    <p:anim calcmode="lin" valueType="num">
                                      <p:cBhvr>
                                        <p:cTn id="43" dur="1000" fill="hold"/>
                                        <p:tgtEl>
                                          <p:spTgt spid="32"/>
                                        </p:tgtEl>
                                        <p:attrNameLst>
                                          <p:attrName>ppt_x</p:attrName>
                                        </p:attrNameLst>
                                      </p:cBhvr>
                                      <p:tavLst>
                                        <p:tav tm="0">
                                          <p:val>
                                            <p:strVal val="#ppt_x"/>
                                          </p:val>
                                        </p:tav>
                                        <p:tav tm="100000">
                                          <p:val>
                                            <p:strVal val="#ppt_x"/>
                                          </p:val>
                                        </p:tav>
                                      </p:tavLst>
                                    </p:anim>
                                    <p:anim calcmode="lin" valueType="num">
                                      <p:cBhvr>
                                        <p:cTn id="44" dur="1000" fill="hold"/>
                                        <p:tgtEl>
                                          <p:spTgt spid="32"/>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1000"/>
                                        <p:tgtEl>
                                          <p:spTgt spid="38"/>
                                        </p:tgtEl>
                                      </p:cBhvr>
                                    </p:animEffect>
                                    <p:anim calcmode="lin" valueType="num">
                                      <p:cBhvr>
                                        <p:cTn id="48" dur="1000" fill="hold"/>
                                        <p:tgtEl>
                                          <p:spTgt spid="38"/>
                                        </p:tgtEl>
                                        <p:attrNameLst>
                                          <p:attrName>ppt_x</p:attrName>
                                        </p:attrNameLst>
                                      </p:cBhvr>
                                      <p:tavLst>
                                        <p:tav tm="0">
                                          <p:val>
                                            <p:strVal val="#ppt_x"/>
                                          </p:val>
                                        </p:tav>
                                        <p:tav tm="100000">
                                          <p:val>
                                            <p:strVal val="#ppt_x"/>
                                          </p:val>
                                        </p:tav>
                                      </p:tavLst>
                                    </p:anim>
                                    <p:anim calcmode="lin" valueType="num">
                                      <p:cBhvr>
                                        <p:cTn id="49" dur="1000" fill="hold"/>
                                        <p:tgtEl>
                                          <p:spTgt spid="38"/>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1000"/>
                                        <p:tgtEl>
                                          <p:spTgt spid="41"/>
                                        </p:tgtEl>
                                      </p:cBhvr>
                                    </p:animEffect>
                                    <p:anim calcmode="lin" valueType="num">
                                      <p:cBhvr>
                                        <p:cTn id="53" dur="1000" fill="hold"/>
                                        <p:tgtEl>
                                          <p:spTgt spid="41"/>
                                        </p:tgtEl>
                                        <p:attrNameLst>
                                          <p:attrName>ppt_x</p:attrName>
                                        </p:attrNameLst>
                                      </p:cBhvr>
                                      <p:tavLst>
                                        <p:tav tm="0">
                                          <p:val>
                                            <p:strVal val="#ppt_x"/>
                                          </p:val>
                                        </p:tav>
                                        <p:tav tm="100000">
                                          <p:val>
                                            <p:strVal val="#ppt_x"/>
                                          </p:val>
                                        </p:tav>
                                      </p:tavLst>
                                    </p:anim>
                                    <p:anim calcmode="lin" valueType="num">
                                      <p:cBhvr>
                                        <p:cTn id="54" dur="1000" fill="hold"/>
                                        <p:tgtEl>
                                          <p:spTgt spid="41"/>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44"/>
                                        </p:tgtEl>
                                        <p:attrNameLst>
                                          <p:attrName>style.visibility</p:attrName>
                                        </p:attrNameLst>
                                      </p:cBhvr>
                                      <p:to>
                                        <p:strVal val="visible"/>
                                      </p:to>
                                    </p:set>
                                    <p:animEffect transition="in" filter="fade">
                                      <p:cBhvr>
                                        <p:cTn id="57" dur="1000"/>
                                        <p:tgtEl>
                                          <p:spTgt spid="44"/>
                                        </p:tgtEl>
                                      </p:cBhvr>
                                    </p:animEffect>
                                    <p:anim calcmode="lin" valueType="num">
                                      <p:cBhvr>
                                        <p:cTn id="58" dur="1000" fill="hold"/>
                                        <p:tgtEl>
                                          <p:spTgt spid="44"/>
                                        </p:tgtEl>
                                        <p:attrNameLst>
                                          <p:attrName>ppt_x</p:attrName>
                                        </p:attrNameLst>
                                      </p:cBhvr>
                                      <p:tavLst>
                                        <p:tav tm="0">
                                          <p:val>
                                            <p:strVal val="#ppt_x"/>
                                          </p:val>
                                        </p:tav>
                                        <p:tav tm="100000">
                                          <p:val>
                                            <p:strVal val="#ppt_x"/>
                                          </p:val>
                                        </p:tav>
                                      </p:tavLst>
                                    </p:anim>
                                    <p:anim calcmode="lin" valueType="num">
                                      <p:cBhvr>
                                        <p:cTn id="59" dur="1000" fill="hold"/>
                                        <p:tgtEl>
                                          <p:spTgt spid="44"/>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47"/>
                                        </p:tgtEl>
                                        <p:attrNameLst>
                                          <p:attrName>style.visibility</p:attrName>
                                        </p:attrNameLst>
                                      </p:cBhvr>
                                      <p:to>
                                        <p:strVal val="visible"/>
                                      </p:to>
                                    </p:set>
                                    <p:animEffect transition="in" filter="fade">
                                      <p:cBhvr>
                                        <p:cTn id="62" dur="1000"/>
                                        <p:tgtEl>
                                          <p:spTgt spid="47"/>
                                        </p:tgtEl>
                                      </p:cBhvr>
                                    </p:animEffect>
                                    <p:anim calcmode="lin" valueType="num">
                                      <p:cBhvr>
                                        <p:cTn id="63" dur="1000" fill="hold"/>
                                        <p:tgtEl>
                                          <p:spTgt spid="47"/>
                                        </p:tgtEl>
                                        <p:attrNameLst>
                                          <p:attrName>ppt_x</p:attrName>
                                        </p:attrNameLst>
                                      </p:cBhvr>
                                      <p:tavLst>
                                        <p:tav tm="0">
                                          <p:val>
                                            <p:strVal val="#ppt_x"/>
                                          </p:val>
                                        </p:tav>
                                        <p:tav tm="100000">
                                          <p:val>
                                            <p:strVal val="#ppt_x"/>
                                          </p:val>
                                        </p:tav>
                                      </p:tavLst>
                                    </p:anim>
                                    <p:anim calcmode="lin" valueType="num">
                                      <p:cBhvr>
                                        <p:cTn id="64" dur="1000" fill="hold"/>
                                        <p:tgtEl>
                                          <p:spTgt spid="47"/>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50"/>
                                        </p:tgtEl>
                                        <p:attrNameLst>
                                          <p:attrName>style.visibility</p:attrName>
                                        </p:attrNameLst>
                                      </p:cBhvr>
                                      <p:to>
                                        <p:strVal val="visible"/>
                                      </p:to>
                                    </p:set>
                                    <p:animEffect transition="in" filter="fade">
                                      <p:cBhvr>
                                        <p:cTn id="67" dur="1000"/>
                                        <p:tgtEl>
                                          <p:spTgt spid="50"/>
                                        </p:tgtEl>
                                      </p:cBhvr>
                                    </p:animEffect>
                                    <p:anim calcmode="lin" valueType="num">
                                      <p:cBhvr>
                                        <p:cTn id="68" dur="1000" fill="hold"/>
                                        <p:tgtEl>
                                          <p:spTgt spid="50"/>
                                        </p:tgtEl>
                                        <p:attrNameLst>
                                          <p:attrName>ppt_x</p:attrName>
                                        </p:attrNameLst>
                                      </p:cBhvr>
                                      <p:tavLst>
                                        <p:tav tm="0">
                                          <p:val>
                                            <p:strVal val="#ppt_x"/>
                                          </p:val>
                                        </p:tav>
                                        <p:tav tm="100000">
                                          <p:val>
                                            <p:strVal val="#ppt_x"/>
                                          </p:val>
                                        </p:tav>
                                      </p:tavLst>
                                    </p:anim>
                                    <p:anim calcmode="lin" valueType="num">
                                      <p:cBhvr>
                                        <p:cTn id="69" dur="1000" fill="hold"/>
                                        <p:tgtEl>
                                          <p:spTgt spid="50"/>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53"/>
                                        </p:tgtEl>
                                        <p:attrNameLst>
                                          <p:attrName>style.visibility</p:attrName>
                                        </p:attrNameLst>
                                      </p:cBhvr>
                                      <p:to>
                                        <p:strVal val="visible"/>
                                      </p:to>
                                    </p:set>
                                    <p:animEffect transition="in" filter="fade">
                                      <p:cBhvr>
                                        <p:cTn id="72" dur="1000"/>
                                        <p:tgtEl>
                                          <p:spTgt spid="53"/>
                                        </p:tgtEl>
                                      </p:cBhvr>
                                    </p:animEffect>
                                    <p:anim calcmode="lin" valueType="num">
                                      <p:cBhvr>
                                        <p:cTn id="73" dur="1000" fill="hold"/>
                                        <p:tgtEl>
                                          <p:spTgt spid="53"/>
                                        </p:tgtEl>
                                        <p:attrNameLst>
                                          <p:attrName>ppt_x</p:attrName>
                                        </p:attrNameLst>
                                      </p:cBhvr>
                                      <p:tavLst>
                                        <p:tav tm="0">
                                          <p:val>
                                            <p:strVal val="#ppt_x"/>
                                          </p:val>
                                        </p:tav>
                                        <p:tav tm="100000">
                                          <p:val>
                                            <p:strVal val="#ppt_x"/>
                                          </p:val>
                                        </p:tav>
                                      </p:tavLst>
                                    </p:anim>
                                    <p:anim calcmode="lin" valueType="num">
                                      <p:cBhvr>
                                        <p:cTn id="74" dur="1000" fill="hold"/>
                                        <p:tgtEl>
                                          <p:spTgt spid="53"/>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5"/>
                                        </p:tgtEl>
                                        <p:attrNameLst>
                                          <p:attrName>style.visibility</p:attrName>
                                        </p:attrNameLst>
                                      </p:cBhvr>
                                      <p:to>
                                        <p:strVal val="visible"/>
                                      </p:to>
                                    </p:set>
                                    <p:animEffect transition="in" filter="fade">
                                      <p:cBhvr>
                                        <p:cTn id="77" dur="1000"/>
                                        <p:tgtEl>
                                          <p:spTgt spid="5"/>
                                        </p:tgtEl>
                                      </p:cBhvr>
                                    </p:animEffect>
                                    <p:anim calcmode="lin" valueType="num">
                                      <p:cBhvr>
                                        <p:cTn id="78" dur="1000" fill="hold"/>
                                        <p:tgtEl>
                                          <p:spTgt spid="5"/>
                                        </p:tgtEl>
                                        <p:attrNameLst>
                                          <p:attrName>ppt_x</p:attrName>
                                        </p:attrNameLst>
                                      </p:cBhvr>
                                      <p:tavLst>
                                        <p:tav tm="0">
                                          <p:val>
                                            <p:strVal val="#ppt_x"/>
                                          </p:val>
                                        </p:tav>
                                        <p:tav tm="100000">
                                          <p:val>
                                            <p:strVal val="#ppt_x"/>
                                          </p:val>
                                        </p:tav>
                                      </p:tavLst>
                                    </p:anim>
                                    <p:anim calcmode="lin" valueType="num">
                                      <p:cBhvr>
                                        <p:cTn id="7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32">
            <a:extLst>
              <a:ext uri="{FF2B5EF4-FFF2-40B4-BE49-F238E27FC236}">
                <a16:creationId xmlns:a16="http://schemas.microsoft.com/office/drawing/2014/main" id="{23449431-37D1-42D3-BAE8-3739722081CC}"/>
              </a:ext>
            </a:extLst>
          </p:cNvPr>
          <p:cNvGrpSpPr/>
          <p:nvPr/>
        </p:nvGrpSpPr>
        <p:grpSpPr>
          <a:xfrm>
            <a:off x="2291736" y="393816"/>
            <a:ext cx="943571" cy="936529"/>
            <a:chOff x="1254722" y="1864234"/>
            <a:chExt cx="762943" cy="762943"/>
          </a:xfrm>
        </p:grpSpPr>
        <p:grpSp>
          <p:nvGrpSpPr>
            <p:cNvPr id="14" name="组合 133">
              <a:extLst>
                <a:ext uri="{FF2B5EF4-FFF2-40B4-BE49-F238E27FC236}">
                  <a16:creationId xmlns:a16="http://schemas.microsoft.com/office/drawing/2014/main" id="{3C5DC375-FD5F-4B1A-AA83-373DC0527846}"/>
                </a:ext>
              </a:extLst>
            </p:cNvPr>
            <p:cNvGrpSpPr/>
            <p:nvPr/>
          </p:nvGrpSpPr>
          <p:grpSpPr>
            <a:xfrm>
              <a:off x="1254722" y="1864234"/>
              <a:ext cx="762943" cy="762943"/>
              <a:chOff x="2894659" y="1465288"/>
              <a:chExt cx="1727827" cy="1727827"/>
            </a:xfrm>
          </p:grpSpPr>
          <p:grpSp>
            <p:nvGrpSpPr>
              <p:cNvPr id="16" name="组合 135">
                <a:extLst>
                  <a:ext uri="{FF2B5EF4-FFF2-40B4-BE49-F238E27FC236}">
                    <a16:creationId xmlns:a16="http://schemas.microsoft.com/office/drawing/2014/main" id="{9FA96976-E395-4097-8003-AEF7960339C1}"/>
                  </a:ext>
                </a:extLst>
              </p:cNvPr>
              <p:cNvGrpSpPr/>
              <p:nvPr/>
            </p:nvGrpSpPr>
            <p:grpSpPr>
              <a:xfrm rot="1771504">
                <a:off x="2914532" y="1485269"/>
                <a:ext cx="1688083" cy="1687866"/>
                <a:chOff x="1827622" y="1343919"/>
                <a:chExt cx="2304000" cy="2304000"/>
              </a:xfrm>
            </p:grpSpPr>
            <p:sp>
              <p:nvSpPr>
                <p:cNvPr id="18" name="椭圆 137">
                  <a:extLst>
                    <a:ext uri="{FF2B5EF4-FFF2-40B4-BE49-F238E27FC236}">
                      <a16:creationId xmlns:a16="http://schemas.microsoft.com/office/drawing/2014/main" id="{19846324-7B53-422F-9DAB-D102ED8D25C9}"/>
                    </a:ext>
                  </a:extLst>
                </p:cNvPr>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333">
                    <a:solidFill>
                      <a:srgbClr val="00B7CA"/>
                    </a:solidFill>
                    <a:latin typeface="华文细黑" panose="02010600040101010101" pitchFamily="2" charset="-122"/>
                    <a:ea typeface="华文细黑" panose="02010600040101010101" pitchFamily="2" charset="-122"/>
                  </a:endParaRPr>
                </a:p>
              </p:txBody>
            </p:sp>
            <p:sp>
              <p:nvSpPr>
                <p:cNvPr id="19" name="椭圆 138">
                  <a:extLst>
                    <a:ext uri="{FF2B5EF4-FFF2-40B4-BE49-F238E27FC236}">
                      <a16:creationId xmlns:a16="http://schemas.microsoft.com/office/drawing/2014/main" id="{29A710D8-B55E-4DCA-833C-4C79EFC34312}"/>
                    </a:ext>
                  </a:extLst>
                </p:cNvPr>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333">
                    <a:solidFill>
                      <a:srgbClr val="00B7CA"/>
                    </a:solidFill>
                    <a:latin typeface="华文细黑" panose="02010600040101010101" pitchFamily="2" charset="-122"/>
                    <a:ea typeface="华文细黑" panose="02010600040101010101" pitchFamily="2" charset="-122"/>
                  </a:endParaRPr>
                </a:p>
              </p:txBody>
            </p:sp>
          </p:grpSp>
          <p:sp>
            <p:nvSpPr>
              <p:cNvPr id="17" name="流程图: 联系 136">
                <a:extLst>
                  <a:ext uri="{FF2B5EF4-FFF2-40B4-BE49-F238E27FC236}">
                    <a16:creationId xmlns:a16="http://schemas.microsoft.com/office/drawing/2014/main" id="{C0FF2A67-AE20-41A8-B4D1-62A7613665A1}"/>
                  </a:ext>
                </a:extLst>
              </p:cNvPr>
              <p:cNvSpPr/>
              <p:nvPr/>
            </p:nvSpPr>
            <p:spPr>
              <a:xfrm>
                <a:off x="2894659" y="1465288"/>
                <a:ext cx="1727827" cy="1727827"/>
              </a:xfrm>
              <a:prstGeom prst="flowChartConnector">
                <a:avLst/>
              </a:prstGeom>
              <a:noFill/>
              <a:ln w="3175">
                <a:solidFill>
                  <a:srgbClr val="00B7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B7CA"/>
                  </a:solidFill>
                </a:endParaRPr>
              </a:p>
            </p:txBody>
          </p:sp>
        </p:grpSp>
        <p:sp>
          <p:nvSpPr>
            <p:cNvPr id="15" name="文本框 134">
              <a:extLst>
                <a:ext uri="{FF2B5EF4-FFF2-40B4-BE49-F238E27FC236}">
                  <a16:creationId xmlns:a16="http://schemas.microsoft.com/office/drawing/2014/main" id="{A2F731C8-D0B0-4D45-BA5A-E51F7B176434}"/>
                </a:ext>
              </a:extLst>
            </p:cNvPr>
            <p:cNvSpPr txBox="1"/>
            <p:nvPr/>
          </p:nvSpPr>
          <p:spPr>
            <a:xfrm>
              <a:off x="1378895" y="2045650"/>
              <a:ext cx="526473" cy="376095"/>
            </a:xfrm>
            <a:prstGeom prst="rect">
              <a:avLst/>
            </a:prstGeom>
            <a:noFill/>
          </p:spPr>
          <p:txBody>
            <a:bodyPr wrap="square" rtlCol="0">
              <a:spAutoFit/>
            </a:bodyPr>
            <a:lstStyle/>
            <a:p>
              <a:r>
                <a:rPr lang="en-US" altLang="zh-CN" sz="2400" b="1" dirty="0">
                  <a:solidFill>
                    <a:srgbClr val="00B7CA"/>
                  </a:solidFill>
                  <a:latin typeface="方正兰亭超细黑简体" panose="02000000000000000000" pitchFamily="2" charset="-122"/>
                  <a:ea typeface="方正兰亭超细黑简体" panose="02000000000000000000" pitchFamily="2" charset="-122"/>
                </a:rPr>
                <a:t>01</a:t>
              </a:r>
              <a:endParaRPr lang="zh-CN" altLang="en-US" sz="2400" b="1" dirty="0">
                <a:solidFill>
                  <a:srgbClr val="00B7CA"/>
                </a:solidFill>
                <a:latin typeface="方正兰亭超细黑简体" panose="02000000000000000000" pitchFamily="2" charset="-122"/>
                <a:ea typeface="方正兰亭超细黑简体" panose="02000000000000000000" pitchFamily="2" charset="-122"/>
              </a:endParaRPr>
            </a:p>
          </p:txBody>
        </p:sp>
      </p:grpSp>
      <p:grpSp>
        <p:nvGrpSpPr>
          <p:cNvPr id="20" name="组合 172">
            <a:extLst>
              <a:ext uri="{FF2B5EF4-FFF2-40B4-BE49-F238E27FC236}">
                <a16:creationId xmlns:a16="http://schemas.microsoft.com/office/drawing/2014/main" id="{8EF51FE2-41F3-454C-97A8-1CC575734CFD}"/>
              </a:ext>
            </a:extLst>
          </p:cNvPr>
          <p:cNvGrpSpPr/>
          <p:nvPr/>
        </p:nvGrpSpPr>
        <p:grpSpPr>
          <a:xfrm rot="1771504">
            <a:off x="2947616" y="1004355"/>
            <a:ext cx="362992" cy="362945"/>
            <a:chOff x="1827622" y="1343919"/>
            <a:chExt cx="2304000" cy="2304000"/>
          </a:xfrm>
        </p:grpSpPr>
        <p:sp>
          <p:nvSpPr>
            <p:cNvPr id="21" name="椭圆 173">
              <a:extLst>
                <a:ext uri="{FF2B5EF4-FFF2-40B4-BE49-F238E27FC236}">
                  <a16:creationId xmlns:a16="http://schemas.microsoft.com/office/drawing/2014/main" id="{D2E879FA-57AA-4C8A-A069-835F39DA790A}"/>
                </a:ext>
              </a:extLst>
            </p:cNvPr>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a:solidFill>
                  <a:srgbClr val="FF0000"/>
                </a:solidFill>
                <a:latin typeface="华文细黑" panose="02010600040101010101" pitchFamily="2" charset="-122"/>
                <a:ea typeface="华文细黑" panose="02010600040101010101" pitchFamily="2" charset="-122"/>
              </a:endParaRPr>
            </a:p>
          </p:txBody>
        </p:sp>
        <p:sp>
          <p:nvSpPr>
            <p:cNvPr id="22" name="椭圆 174">
              <a:extLst>
                <a:ext uri="{FF2B5EF4-FFF2-40B4-BE49-F238E27FC236}">
                  <a16:creationId xmlns:a16="http://schemas.microsoft.com/office/drawing/2014/main" id="{CD10A7F1-DD0A-47B4-AF3E-0B3977F79DF4}"/>
                </a:ext>
              </a:extLst>
            </p:cNvPr>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a:solidFill>
                  <a:srgbClr val="FF0000"/>
                </a:solidFill>
                <a:latin typeface="华文细黑" panose="02010600040101010101" pitchFamily="2" charset="-122"/>
                <a:ea typeface="华文细黑" panose="02010600040101010101" pitchFamily="2" charset="-122"/>
              </a:endParaRPr>
            </a:p>
          </p:txBody>
        </p:sp>
      </p:grpSp>
      <p:pic>
        <p:nvPicPr>
          <p:cNvPr id="23" name="Picture 22">
            <a:extLst>
              <a:ext uri="{FF2B5EF4-FFF2-40B4-BE49-F238E27FC236}">
                <a16:creationId xmlns:a16="http://schemas.microsoft.com/office/drawing/2014/main" id="{A87BD568-0446-4DB5-8446-6393330970F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500" t="14028" r="14166" b="15278"/>
          <a:stretch/>
        </p:blipFill>
        <p:spPr>
          <a:xfrm>
            <a:off x="-52303" y="2118650"/>
            <a:ext cx="2718525" cy="2620699"/>
          </a:xfrm>
          <a:prstGeom prst="rect">
            <a:avLst/>
          </a:prstGeom>
        </p:spPr>
      </p:pic>
      <p:sp>
        <p:nvSpPr>
          <p:cNvPr id="24" name="TextBox 23">
            <a:extLst>
              <a:ext uri="{FF2B5EF4-FFF2-40B4-BE49-F238E27FC236}">
                <a16:creationId xmlns:a16="http://schemas.microsoft.com/office/drawing/2014/main" id="{70AE02C4-4269-4964-ADC2-530FA82700FF}"/>
              </a:ext>
            </a:extLst>
          </p:cNvPr>
          <p:cNvSpPr txBox="1"/>
          <p:nvPr/>
        </p:nvSpPr>
        <p:spPr>
          <a:xfrm>
            <a:off x="296808" y="2630998"/>
            <a:ext cx="2246863" cy="1791260"/>
          </a:xfrm>
          <a:prstGeom prst="rect">
            <a:avLst/>
          </a:prstGeom>
          <a:noFill/>
        </p:spPr>
        <p:txBody>
          <a:bodyPr wrap="square" rtlCol="0">
            <a:spAutoFit/>
          </a:bodyPr>
          <a:lstStyle/>
          <a:p>
            <a:pPr algn="ctr">
              <a:lnSpc>
                <a:spcPct val="115000"/>
              </a:lnSpc>
            </a:pPr>
            <a:r>
              <a:rPr lang="en-US" sz="3200" b="1" dirty="0">
                <a:latin typeface="Times New Roman" pitchFamily="18" charset="0"/>
                <a:ea typeface="Times New Roman" pitchFamily="18" charset="0"/>
                <a:cs typeface="Times New Roman" pitchFamily="18" charset="0"/>
              </a:rPr>
              <a:t>Think – Pair - Share</a:t>
            </a:r>
          </a:p>
        </p:txBody>
      </p:sp>
      <p:sp>
        <p:nvSpPr>
          <p:cNvPr id="25" name="TextBox 24">
            <a:extLst>
              <a:ext uri="{FF2B5EF4-FFF2-40B4-BE49-F238E27FC236}">
                <a16:creationId xmlns:a16="http://schemas.microsoft.com/office/drawing/2014/main" id="{8C7AE075-5E18-4288-9DFA-783D771C28A8}"/>
              </a:ext>
            </a:extLst>
          </p:cNvPr>
          <p:cNvSpPr txBox="1"/>
          <p:nvPr/>
        </p:nvSpPr>
        <p:spPr>
          <a:xfrm>
            <a:off x="3714286" y="391615"/>
            <a:ext cx="8077787" cy="1015663"/>
          </a:xfrm>
          <a:prstGeom prst="rect">
            <a:avLst/>
          </a:prstGeom>
          <a:noFill/>
        </p:spPr>
        <p:txBody>
          <a:bodyPr wrap="square">
            <a:spAutoFit/>
          </a:bodyPr>
          <a:lstStyle/>
          <a:p>
            <a:pPr algn="just">
              <a:spcAft>
                <a:spcPts val="1000"/>
              </a:spcAft>
              <a:tabLst>
                <a:tab pos="90170" algn="l"/>
                <a:tab pos="180340" algn="l"/>
              </a:tabLst>
            </a:pPr>
            <a:r>
              <a:rPr lang="en-US" sz="3000" dirty="0" err="1">
                <a:latin typeface="Times New Roman" pitchFamily="18" charset="0"/>
                <a:ea typeface="Calibri" panose="020F0502020204030204" pitchFamily="34" charset="0"/>
                <a:cs typeface="Times New Roman" pitchFamily="18" charset="0"/>
              </a:rPr>
              <a:t>Tác</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giả</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miêu</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tả</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cái</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chết</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của</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em</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bé</a:t>
            </a:r>
            <a:r>
              <a:rPr lang="en-US" sz="3000" dirty="0">
                <a:latin typeface="Times New Roman" pitchFamily="18" charset="0"/>
                <a:ea typeface="Calibri" panose="020F0502020204030204" pitchFamily="34" charset="0"/>
                <a:cs typeface="Times New Roman" pitchFamily="18" charset="0"/>
              </a:rPr>
              <a:t> qua chi </a:t>
            </a:r>
            <a:r>
              <a:rPr lang="en-US" sz="3000" dirty="0" err="1">
                <a:latin typeface="Times New Roman" pitchFamily="18" charset="0"/>
                <a:ea typeface="Calibri" panose="020F0502020204030204" pitchFamily="34" charset="0"/>
                <a:cs typeface="Times New Roman" pitchFamily="18" charset="0"/>
              </a:rPr>
              <a:t>tiết</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nào</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Em</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có</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cảm</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nhận</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gì</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về</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hình</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ảnh</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đó</a:t>
            </a:r>
            <a:r>
              <a:rPr lang="en-US" sz="3000" dirty="0">
                <a:latin typeface="Times New Roman" pitchFamily="18" charset="0"/>
                <a:ea typeface="Calibri" panose="020F0502020204030204" pitchFamily="34" charset="0"/>
                <a:cs typeface="Times New Roman" pitchFamily="18" charset="0"/>
              </a:rPr>
              <a:t>?</a:t>
            </a:r>
          </a:p>
        </p:txBody>
      </p:sp>
      <p:grpSp>
        <p:nvGrpSpPr>
          <p:cNvPr id="26" name="组合 139">
            <a:extLst>
              <a:ext uri="{FF2B5EF4-FFF2-40B4-BE49-F238E27FC236}">
                <a16:creationId xmlns:a16="http://schemas.microsoft.com/office/drawing/2014/main" id="{DD74DE31-94B2-449C-9042-6FD1582916F6}"/>
              </a:ext>
            </a:extLst>
          </p:cNvPr>
          <p:cNvGrpSpPr/>
          <p:nvPr/>
        </p:nvGrpSpPr>
        <p:grpSpPr>
          <a:xfrm>
            <a:off x="2951578" y="1938747"/>
            <a:ext cx="957131" cy="918312"/>
            <a:chOff x="2705448" y="1864234"/>
            <a:chExt cx="762943" cy="762943"/>
          </a:xfrm>
        </p:grpSpPr>
        <p:grpSp>
          <p:nvGrpSpPr>
            <p:cNvPr id="27" name="组合 140">
              <a:extLst>
                <a:ext uri="{FF2B5EF4-FFF2-40B4-BE49-F238E27FC236}">
                  <a16:creationId xmlns:a16="http://schemas.microsoft.com/office/drawing/2014/main" id="{DB6A3464-08B1-403E-957C-F5A5C4979180}"/>
                </a:ext>
              </a:extLst>
            </p:cNvPr>
            <p:cNvGrpSpPr/>
            <p:nvPr/>
          </p:nvGrpSpPr>
          <p:grpSpPr>
            <a:xfrm>
              <a:off x="2705448" y="1864234"/>
              <a:ext cx="762943" cy="762943"/>
              <a:chOff x="2894659" y="1465288"/>
              <a:chExt cx="1727827" cy="1727827"/>
            </a:xfrm>
          </p:grpSpPr>
          <p:grpSp>
            <p:nvGrpSpPr>
              <p:cNvPr id="29" name="组合 142">
                <a:extLst>
                  <a:ext uri="{FF2B5EF4-FFF2-40B4-BE49-F238E27FC236}">
                    <a16:creationId xmlns:a16="http://schemas.microsoft.com/office/drawing/2014/main" id="{C44342B2-3060-4D2B-917B-877434BCE08B}"/>
                  </a:ext>
                </a:extLst>
              </p:cNvPr>
              <p:cNvGrpSpPr/>
              <p:nvPr/>
            </p:nvGrpSpPr>
            <p:grpSpPr>
              <a:xfrm rot="1771504">
                <a:off x="2914532" y="1485269"/>
                <a:ext cx="1688083" cy="1687866"/>
                <a:chOff x="1827622" y="1343919"/>
                <a:chExt cx="2304000" cy="2304000"/>
              </a:xfrm>
            </p:grpSpPr>
            <p:sp>
              <p:nvSpPr>
                <p:cNvPr id="31" name="椭圆 144">
                  <a:extLst>
                    <a:ext uri="{FF2B5EF4-FFF2-40B4-BE49-F238E27FC236}">
                      <a16:creationId xmlns:a16="http://schemas.microsoft.com/office/drawing/2014/main" id="{A034BF82-0458-4027-A265-FFB7B551AEF5}"/>
                    </a:ext>
                  </a:extLst>
                </p:cNvPr>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333">
                    <a:solidFill>
                      <a:srgbClr val="FFB757"/>
                    </a:solidFill>
                    <a:latin typeface="华文细黑" panose="02010600040101010101" pitchFamily="2" charset="-122"/>
                    <a:ea typeface="华文细黑" panose="02010600040101010101" pitchFamily="2" charset="-122"/>
                  </a:endParaRPr>
                </a:p>
              </p:txBody>
            </p:sp>
            <p:sp>
              <p:nvSpPr>
                <p:cNvPr id="32" name="椭圆 145">
                  <a:extLst>
                    <a:ext uri="{FF2B5EF4-FFF2-40B4-BE49-F238E27FC236}">
                      <a16:creationId xmlns:a16="http://schemas.microsoft.com/office/drawing/2014/main" id="{5F2C887F-96D3-4C06-9675-0B72C8233697}"/>
                    </a:ext>
                  </a:extLst>
                </p:cNvPr>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333">
                    <a:solidFill>
                      <a:srgbClr val="FFB757"/>
                    </a:solidFill>
                    <a:latin typeface="华文细黑" panose="02010600040101010101" pitchFamily="2" charset="-122"/>
                    <a:ea typeface="华文细黑" panose="02010600040101010101" pitchFamily="2" charset="-122"/>
                  </a:endParaRPr>
                </a:p>
              </p:txBody>
            </p:sp>
          </p:grpSp>
          <p:sp>
            <p:nvSpPr>
              <p:cNvPr id="30" name="流程图: 联系 143">
                <a:extLst>
                  <a:ext uri="{FF2B5EF4-FFF2-40B4-BE49-F238E27FC236}">
                    <a16:creationId xmlns:a16="http://schemas.microsoft.com/office/drawing/2014/main" id="{7D9EE2B8-38F5-454C-8351-07D0C4ABD84A}"/>
                  </a:ext>
                </a:extLst>
              </p:cNvPr>
              <p:cNvSpPr/>
              <p:nvPr/>
            </p:nvSpPr>
            <p:spPr>
              <a:xfrm>
                <a:off x="2894659" y="1465288"/>
                <a:ext cx="1727827" cy="1727827"/>
              </a:xfrm>
              <a:prstGeom prst="flowChartConnector">
                <a:avLst/>
              </a:prstGeom>
              <a:noFill/>
              <a:ln w="3175">
                <a:solidFill>
                  <a:srgbClr val="FFB7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FFB757"/>
                  </a:solidFill>
                </a:endParaRPr>
              </a:p>
            </p:txBody>
          </p:sp>
        </p:grpSp>
        <p:sp>
          <p:nvSpPr>
            <p:cNvPr id="28" name="文本框 141">
              <a:extLst>
                <a:ext uri="{FF2B5EF4-FFF2-40B4-BE49-F238E27FC236}">
                  <a16:creationId xmlns:a16="http://schemas.microsoft.com/office/drawing/2014/main" id="{B5ADCD84-763F-44BF-9A1E-E1AFFA8A43D6}"/>
                </a:ext>
              </a:extLst>
            </p:cNvPr>
            <p:cNvSpPr txBox="1"/>
            <p:nvPr/>
          </p:nvSpPr>
          <p:spPr>
            <a:xfrm>
              <a:off x="2824946" y="2053130"/>
              <a:ext cx="526473" cy="383556"/>
            </a:xfrm>
            <a:prstGeom prst="rect">
              <a:avLst/>
            </a:prstGeom>
            <a:noFill/>
          </p:spPr>
          <p:txBody>
            <a:bodyPr wrap="square" rtlCol="0">
              <a:spAutoFit/>
            </a:bodyPr>
            <a:lstStyle/>
            <a:p>
              <a:r>
                <a:rPr lang="en-US" altLang="zh-CN" sz="2400" b="1" dirty="0">
                  <a:solidFill>
                    <a:srgbClr val="FFB757"/>
                  </a:solidFill>
                  <a:latin typeface="方正兰亭超细黑简体" panose="02000000000000000000" pitchFamily="2" charset="-122"/>
                  <a:ea typeface="方正兰亭超细黑简体" panose="02000000000000000000" pitchFamily="2" charset="-122"/>
                </a:rPr>
                <a:t>02</a:t>
              </a:r>
              <a:endParaRPr lang="zh-CN" altLang="en-US" sz="2400" b="1" dirty="0">
                <a:solidFill>
                  <a:srgbClr val="FFB757"/>
                </a:solidFill>
                <a:latin typeface="方正兰亭超细黑简体" panose="02000000000000000000" pitchFamily="2" charset="-122"/>
                <a:ea typeface="方正兰亭超细黑简体" panose="02000000000000000000" pitchFamily="2" charset="-122"/>
              </a:endParaRPr>
            </a:p>
          </p:txBody>
        </p:sp>
      </p:grpSp>
      <p:grpSp>
        <p:nvGrpSpPr>
          <p:cNvPr id="33" name="组合 175">
            <a:extLst>
              <a:ext uri="{FF2B5EF4-FFF2-40B4-BE49-F238E27FC236}">
                <a16:creationId xmlns:a16="http://schemas.microsoft.com/office/drawing/2014/main" id="{A55A63DC-4DDB-483D-BE56-9250D5F22EBA}"/>
              </a:ext>
            </a:extLst>
          </p:cNvPr>
          <p:cNvGrpSpPr/>
          <p:nvPr/>
        </p:nvGrpSpPr>
        <p:grpSpPr>
          <a:xfrm rot="1771504">
            <a:off x="3580468" y="2549121"/>
            <a:ext cx="362992" cy="362945"/>
            <a:chOff x="1827622" y="1343919"/>
            <a:chExt cx="2304000" cy="2304000"/>
          </a:xfrm>
        </p:grpSpPr>
        <p:sp>
          <p:nvSpPr>
            <p:cNvPr id="34" name="椭圆 176">
              <a:extLst>
                <a:ext uri="{FF2B5EF4-FFF2-40B4-BE49-F238E27FC236}">
                  <a16:creationId xmlns:a16="http://schemas.microsoft.com/office/drawing/2014/main" id="{6D56208A-9DD2-421F-AF71-8D6B5963B650}"/>
                </a:ext>
              </a:extLst>
            </p:cNvPr>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a:solidFill>
                  <a:srgbClr val="FF0000"/>
                </a:solidFill>
                <a:latin typeface="华文细黑" panose="02010600040101010101" pitchFamily="2" charset="-122"/>
                <a:ea typeface="华文细黑" panose="02010600040101010101" pitchFamily="2" charset="-122"/>
              </a:endParaRPr>
            </a:p>
          </p:txBody>
        </p:sp>
        <p:sp>
          <p:nvSpPr>
            <p:cNvPr id="35" name="椭圆 177">
              <a:extLst>
                <a:ext uri="{FF2B5EF4-FFF2-40B4-BE49-F238E27FC236}">
                  <a16:creationId xmlns:a16="http://schemas.microsoft.com/office/drawing/2014/main" id="{D8E2A1C2-5B91-4C54-8F2F-C9BCA4F8811D}"/>
                </a:ext>
              </a:extLst>
            </p:cNvPr>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a:solidFill>
                  <a:srgbClr val="FF0000"/>
                </a:solidFill>
                <a:latin typeface="华文细黑" panose="02010600040101010101" pitchFamily="2" charset="-122"/>
                <a:ea typeface="华文细黑" panose="02010600040101010101" pitchFamily="2" charset="-122"/>
              </a:endParaRPr>
            </a:p>
          </p:txBody>
        </p:sp>
      </p:grpSp>
      <p:sp>
        <p:nvSpPr>
          <p:cNvPr id="37" name="TextBox 36">
            <a:extLst>
              <a:ext uri="{FF2B5EF4-FFF2-40B4-BE49-F238E27FC236}">
                <a16:creationId xmlns:a16="http://schemas.microsoft.com/office/drawing/2014/main" id="{716E5463-7C82-45DA-9DFD-7E533F7C750D}"/>
              </a:ext>
            </a:extLst>
          </p:cNvPr>
          <p:cNvSpPr txBox="1"/>
          <p:nvPr/>
        </p:nvSpPr>
        <p:spPr>
          <a:xfrm>
            <a:off x="4166354" y="1658280"/>
            <a:ext cx="7617006" cy="1477328"/>
          </a:xfrm>
          <a:prstGeom prst="rect">
            <a:avLst/>
          </a:prstGeom>
          <a:noFill/>
        </p:spPr>
        <p:txBody>
          <a:bodyPr wrap="square">
            <a:spAutoFit/>
          </a:bodyPr>
          <a:lstStyle/>
          <a:p>
            <a:pPr algn="just">
              <a:spcAft>
                <a:spcPts val="1000"/>
              </a:spcAft>
              <a:tabLst>
                <a:tab pos="90170" algn="l"/>
                <a:tab pos="180340" algn="l"/>
              </a:tabLst>
            </a:pPr>
            <a:r>
              <a:rPr lang="en-US" sz="3000" dirty="0">
                <a:latin typeface="Times New Roman" pitchFamily="18" charset="0"/>
                <a:cs typeface="Times New Roman" pitchFamily="18" charset="0"/>
              </a:rPr>
              <a:t>Theo </a:t>
            </a:r>
            <a:r>
              <a:rPr lang="en-US" sz="3000" dirty="0" err="1">
                <a:latin typeface="Times New Roman" pitchFamily="18" charset="0"/>
                <a:cs typeface="Times New Roman" pitchFamily="18" charset="0"/>
              </a:rPr>
              <a:t>em</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nguyên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nhân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khiến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cô</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bé</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bán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diêm</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chết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là</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gì</a:t>
            </a:r>
            <a:r>
              <a:rPr lang="en-US" sz="3000" dirty="0">
                <a:latin typeface="Times New Roman" pitchFamily="18" charset="0"/>
                <a:cs typeface="Times New Roman" pitchFamily="18" charset="0"/>
              </a:rPr>
              <a:t>? Sau </a:t>
            </a:r>
            <a:r>
              <a:rPr lang="en-US" sz="3000" dirty="0" err="1">
                <a:latin typeface="Times New Roman" pitchFamily="18" charset="0"/>
                <a:cs typeface="Times New Roman" pitchFamily="18" charset="0"/>
              </a:rPr>
              <a:t>khi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chết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cô</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bé</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có</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đư</a:t>
            </a:r>
            <a:r>
              <a:rPr lang="vi-VN" sz="3000" dirty="0">
                <a:latin typeface="Times New Roman" pitchFamily="18" charset="0"/>
                <a:cs typeface="Times New Roman" pitchFamily="18" charset="0"/>
              </a:rPr>
              <a:t>ợc l</a:t>
            </a:r>
            <a:r>
              <a:rPr lang="en-US" sz="3000" dirty="0" err="1">
                <a:latin typeface="Times New Roman" pitchFamily="18" charset="0"/>
                <a:cs typeface="Times New Roman" pitchFamily="18" charset="0"/>
              </a:rPr>
              <a:t>ên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Thiên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đư</a:t>
            </a:r>
            <a:r>
              <a:rPr lang="vi-VN" sz="3000" dirty="0">
                <a:latin typeface="Times New Roman" pitchFamily="18" charset="0"/>
                <a:cs typeface="Times New Roman" pitchFamily="18" charset="0"/>
              </a:rPr>
              <a:t>ờng c</a:t>
            </a:r>
            <a:r>
              <a:rPr lang="en-US" sz="3000" dirty="0" err="1">
                <a:latin typeface="Times New Roman" pitchFamily="18" charset="0"/>
                <a:cs typeface="Times New Roman" pitchFamily="18" charset="0"/>
              </a:rPr>
              <a:t>ùng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bà</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không</a:t>
            </a:r>
            <a:r>
              <a:rPr lang="vi-VN" sz="3000" dirty="0">
                <a:latin typeface="Times New Roman" pitchFamily="18" charset="0"/>
                <a:cs typeface="Times New Roman" pitchFamily="18" charset="0"/>
              </a:rPr>
              <a:t>?</a:t>
            </a:r>
            <a:endParaRPr lang="en-US" sz="3000" dirty="0">
              <a:latin typeface="Times New Roman" pitchFamily="18" charset="0"/>
              <a:ea typeface="Calibri" panose="020F0502020204030204" pitchFamily="34" charset="0"/>
              <a:cs typeface="Times New Roman" pitchFamily="18" charset="0"/>
            </a:endParaRPr>
          </a:p>
        </p:txBody>
      </p:sp>
      <p:grpSp>
        <p:nvGrpSpPr>
          <p:cNvPr id="38" name="组合 146">
            <a:extLst>
              <a:ext uri="{FF2B5EF4-FFF2-40B4-BE49-F238E27FC236}">
                <a16:creationId xmlns:a16="http://schemas.microsoft.com/office/drawing/2014/main" id="{08CEBAC2-CE89-4FEA-9AF6-70A7C790F102}"/>
              </a:ext>
            </a:extLst>
          </p:cNvPr>
          <p:cNvGrpSpPr/>
          <p:nvPr/>
        </p:nvGrpSpPr>
        <p:grpSpPr>
          <a:xfrm>
            <a:off x="2976595" y="3542499"/>
            <a:ext cx="923979" cy="894412"/>
            <a:chOff x="4132381" y="1864234"/>
            <a:chExt cx="762943" cy="762943"/>
          </a:xfrm>
        </p:grpSpPr>
        <p:grpSp>
          <p:nvGrpSpPr>
            <p:cNvPr id="39" name="组合 147">
              <a:extLst>
                <a:ext uri="{FF2B5EF4-FFF2-40B4-BE49-F238E27FC236}">
                  <a16:creationId xmlns:a16="http://schemas.microsoft.com/office/drawing/2014/main" id="{3FF75B22-2063-4873-B5DB-577C728BEEE2}"/>
                </a:ext>
              </a:extLst>
            </p:cNvPr>
            <p:cNvGrpSpPr/>
            <p:nvPr/>
          </p:nvGrpSpPr>
          <p:grpSpPr>
            <a:xfrm>
              <a:off x="4132381" y="1864234"/>
              <a:ext cx="762943" cy="762943"/>
              <a:chOff x="2894659" y="1465288"/>
              <a:chExt cx="1727827" cy="1727827"/>
            </a:xfrm>
          </p:grpSpPr>
          <p:grpSp>
            <p:nvGrpSpPr>
              <p:cNvPr id="41" name="组合 149">
                <a:extLst>
                  <a:ext uri="{FF2B5EF4-FFF2-40B4-BE49-F238E27FC236}">
                    <a16:creationId xmlns:a16="http://schemas.microsoft.com/office/drawing/2014/main" id="{50B9FEA1-D0E5-47DD-82D1-391957AF2DCC}"/>
                  </a:ext>
                </a:extLst>
              </p:cNvPr>
              <p:cNvGrpSpPr/>
              <p:nvPr/>
            </p:nvGrpSpPr>
            <p:grpSpPr>
              <a:xfrm rot="1771504">
                <a:off x="2914532" y="1485269"/>
                <a:ext cx="1688083" cy="1687866"/>
                <a:chOff x="1827622" y="1343919"/>
                <a:chExt cx="2304000" cy="2304000"/>
              </a:xfrm>
            </p:grpSpPr>
            <p:sp>
              <p:nvSpPr>
                <p:cNvPr id="43" name="椭圆 151">
                  <a:extLst>
                    <a:ext uri="{FF2B5EF4-FFF2-40B4-BE49-F238E27FC236}">
                      <a16:creationId xmlns:a16="http://schemas.microsoft.com/office/drawing/2014/main" id="{D5D3098F-DB2F-4A18-94AB-33113028ACDE}"/>
                    </a:ext>
                  </a:extLst>
                </p:cNvPr>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333">
                    <a:solidFill>
                      <a:srgbClr val="FF0000"/>
                    </a:solidFill>
                    <a:latin typeface="华文细黑" panose="02010600040101010101" pitchFamily="2" charset="-122"/>
                    <a:ea typeface="华文细黑" panose="02010600040101010101" pitchFamily="2" charset="-122"/>
                  </a:endParaRPr>
                </a:p>
              </p:txBody>
            </p:sp>
            <p:sp>
              <p:nvSpPr>
                <p:cNvPr id="44" name="椭圆 152">
                  <a:extLst>
                    <a:ext uri="{FF2B5EF4-FFF2-40B4-BE49-F238E27FC236}">
                      <a16:creationId xmlns:a16="http://schemas.microsoft.com/office/drawing/2014/main" id="{351E8B09-64BF-46C8-9A9A-ECD3FCFEB523}"/>
                    </a:ext>
                  </a:extLst>
                </p:cNvPr>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333">
                    <a:solidFill>
                      <a:srgbClr val="FF0000"/>
                    </a:solidFill>
                    <a:latin typeface="华文细黑" panose="02010600040101010101" pitchFamily="2" charset="-122"/>
                    <a:ea typeface="华文细黑" panose="02010600040101010101" pitchFamily="2" charset="-122"/>
                  </a:endParaRPr>
                </a:p>
              </p:txBody>
            </p:sp>
          </p:grpSp>
          <p:sp>
            <p:nvSpPr>
              <p:cNvPr id="42" name="流程图: 联系 150">
                <a:extLst>
                  <a:ext uri="{FF2B5EF4-FFF2-40B4-BE49-F238E27FC236}">
                    <a16:creationId xmlns:a16="http://schemas.microsoft.com/office/drawing/2014/main" id="{3C379484-C3EB-4445-B922-C51609C77EEF}"/>
                  </a:ext>
                </a:extLst>
              </p:cNvPr>
              <p:cNvSpPr/>
              <p:nvPr/>
            </p:nvSpPr>
            <p:spPr>
              <a:xfrm>
                <a:off x="2894659" y="1465288"/>
                <a:ext cx="1727827" cy="1727827"/>
              </a:xfrm>
              <a:prstGeom prst="flowChartConnector">
                <a:avLst/>
              </a:prstGeom>
              <a:noFill/>
              <a:ln w="3175">
                <a:solidFill>
                  <a:srgbClr val="7143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sp>
          <p:nvSpPr>
            <p:cNvPr id="40" name="文本框 148">
              <a:extLst>
                <a:ext uri="{FF2B5EF4-FFF2-40B4-BE49-F238E27FC236}">
                  <a16:creationId xmlns:a16="http://schemas.microsoft.com/office/drawing/2014/main" id="{88A5A6D4-2AE2-4FE8-A0B1-FE8DE75FD0F0}"/>
                </a:ext>
              </a:extLst>
            </p:cNvPr>
            <p:cNvSpPr txBox="1"/>
            <p:nvPr/>
          </p:nvSpPr>
          <p:spPr>
            <a:xfrm>
              <a:off x="4247985" y="2048949"/>
              <a:ext cx="526473" cy="393805"/>
            </a:xfrm>
            <a:prstGeom prst="rect">
              <a:avLst/>
            </a:prstGeom>
            <a:noFill/>
          </p:spPr>
          <p:txBody>
            <a:bodyPr wrap="square" rtlCol="0">
              <a:spAutoFit/>
            </a:bodyPr>
            <a:lstStyle/>
            <a:p>
              <a:r>
                <a:rPr lang="en-US" altLang="zh-CN" sz="2400" b="1" dirty="0">
                  <a:solidFill>
                    <a:srgbClr val="714383"/>
                  </a:solidFill>
                  <a:latin typeface="方正兰亭超细黑简体" panose="02000000000000000000" pitchFamily="2" charset="-122"/>
                  <a:ea typeface="方正兰亭超细黑简体" panose="02000000000000000000" pitchFamily="2" charset="-122"/>
                </a:rPr>
                <a:t>03</a:t>
              </a:r>
            </a:p>
          </p:txBody>
        </p:sp>
      </p:grpSp>
      <p:grpSp>
        <p:nvGrpSpPr>
          <p:cNvPr id="45" name="组合 178">
            <a:extLst>
              <a:ext uri="{FF2B5EF4-FFF2-40B4-BE49-F238E27FC236}">
                <a16:creationId xmlns:a16="http://schemas.microsoft.com/office/drawing/2014/main" id="{5ACF2392-D081-4736-9A22-69C8B7E7652B}"/>
              </a:ext>
            </a:extLst>
          </p:cNvPr>
          <p:cNvGrpSpPr/>
          <p:nvPr/>
        </p:nvGrpSpPr>
        <p:grpSpPr>
          <a:xfrm rot="1771504">
            <a:off x="3629174" y="4112496"/>
            <a:ext cx="362992" cy="362945"/>
            <a:chOff x="1827622" y="1343919"/>
            <a:chExt cx="2304000" cy="2304000"/>
          </a:xfrm>
        </p:grpSpPr>
        <p:sp>
          <p:nvSpPr>
            <p:cNvPr id="46" name="椭圆 179">
              <a:extLst>
                <a:ext uri="{FF2B5EF4-FFF2-40B4-BE49-F238E27FC236}">
                  <a16:creationId xmlns:a16="http://schemas.microsoft.com/office/drawing/2014/main" id="{7FC537B4-303C-465F-8B60-3EA0989F6226}"/>
                </a:ext>
              </a:extLst>
            </p:cNvPr>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a:solidFill>
                  <a:srgbClr val="FF0000"/>
                </a:solidFill>
                <a:latin typeface="华文细黑" panose="02010600040101010101" pitchFamily="2" charset="-122"/>
                <a:ea typeface="华文细黑" panose="02010600040101010101" pitchFamily="2" charset="-122"/>
              </a:endParaRPr>
            </a:p>
          </p:txBody>
        </p:sp>
        <p:sp>
          <p:nvSpPr>
            <p:cNvPr id="47" name="椭圆 180">
              <a:extLst>
                <a:ext uri="{FF2B5EF4-FFF2-40B4-BE49-F238E27FC236}">
                  <a16:creationId xmlns:a16="http://schemas.microsoft.com/office/drawing/2014/main" id="{8B8EC8E8-B451-40A9-8496-1810965D9723}"/>
                </a:ext>
              </a:extLst>
            </p:cNvPr>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a:solidFill>
                  <a:srgbClr val="FF0000"/>
                </a:solidFill>
                <a:latin typeface="华文细黑" panose="02010600040101010101" pitchFamily="2" charset="-122"/>
                <a:ea typeface="华文细黑" panose="02010600040101010101" pitchFamily="2" charset="-122"/>
              </a:endParaRPr>
            </a:p>
          </p:txBody>
        </p:sp>
      </p:grpSp>
      <p:sp>
        <p:nvSpPr>
          <p:cNvPr id="49" name="TextBox 48">
            <a:extLst>
              <a:ext uri="{FF2B5EF4-FFF2-40B4-BE49-F238E27FC236}">
                <a16:creationId xmlns:a16="http://schemas.microsoft.com/office/drawing/2014/main" id="{18EE0EB7-09CC-47AD-BD98-8E1BB4C759EA}"/>
              </a:ext>
            </a:extLst>
          </p:cNvPr>
          <p:cNvSpPr txBox="1"/>
          <p:nvPr/>
        </p:nvSpPr>
        <p:spPr>
          <a:xfrm>
            <a:off x="4207940" y="3433549"/>
            <a:ext cx="7617005" cy="1477328"/>
          </a:xfrm>
          <a:prstGeom prst="rect">
            <a:avLst/>
          </a:prstGeom>
          <a:noFill/>
        </p:spPr>
        <p:txBody>
          <a:bodyPr wrap="square">
            <a:spAutoFit/>
          </a:bodyPr>
          <a:lstStyle/>
          <a:p>
            <a:pPr algn="just"/>
            <a:r>
              <a:rPr lang="en-US" sz="3000" dirty="0">
                <a:latin typeface="Times New Roman" pitchFamily="18" charset="0"/>
                <a:ea typeface="Calibri" panose="020F0502020204030204" pitchFamily="34" charset="0"/>
                <a:cs typeface="Times New Roman" pitchFamily="18" charset="0"/>
              </a:rPr>
              <a:t>K</a:t>
            </a:r>
            <a:r>
              <a:rPr lang="vi-VN" sz="3000" dirty="0">
                <a:latin typeface="Times New Roman" pitchFamily="18" charset="0"/>
                <a:ea typeface="Calibri" panose="020F0502020204030204" pitchFamily="34" charset="0"/>
                <a:cs typeface="Times New Roman" pitchFamily="18" charset="0"/>
              </a:rPr>
              <a:t>ết th</a:t>
            </a:r>
            <a:r>
              <a:rPr lang="en-US" sz="3000" dirty="0" err="1">
                <a:latin typeface="Times New Roman" pitchFamily="18" charset="0"/>
                <a:ea typeface="Calibri" panose="020F0502020204030204" pitchFamily="34" charset="0"/>
                <a:cs typeface="Times New Roman" pitchFamily="18" charset="0"/>
              </a:rPr>
              <a:t>úc</a:t>
            </a:r>
            <a:r>
              <a:rPr lang="en-US" sz="3000" dirty="0">
                <a:latin typeface="Times New Roman" pitchFamily="18" charset="0"/>
                <a:ea typeface="Calibri" panose="020F0502020204030204" pitchFamily="34" charset="0"/>
                <a:cs typeface="Times New Roman" pitchFamily="18" charset="0"/>
              </a:rPr>
              <a:t> c</a:t>
            </a:r>
            <a:r>
              <a:rPr lang="vi-VN" sz="3000" dirty="0">
                <a:latin typeface="Times New Roman" pitchFamily="18" charset="0"/>
                <a:ea typeface="Calibri" panose="020F0502020204030204" pitchFamily="34" charset="0"/>
                <a:cs typeface="Times New Roman" pitchFamily="18" charset="0"/>
              </a:rPr>
              <a:t>ủa truyện c</a:t>
            </a:r>
            <a:r>
              <a:rPr lang="en-US" sz="3000" dirty="0">
                <a:latin typeface="Times New Roman" pitchFamily="18" charset="0"/>
                <a:ea typeface="Calibri" panose="020F0502020204030204" pitchFamily="34" charset="0"/>
                <a:cs typeface="Times New Roman" pitchFamily="18" charset="0"/>
              </a:rPr>
              <a:t>ó h</a:t>
            </a:r>
            <a:r>
              <a:rPr lang="vi-VN" sz="3000" dirty="0">
                <a:latin typeface="Times New Roman" pitchFamily="18" charset="0"/>
                <a:ea typeface="Calibri" panose="020F0502020204030204" pitchFamily="34" charset="0"/>
                <a:cs typeface="Times New Roman" pitchFamily="18" charset="0"/>
              </a:rPr>
              <a:t>ậu kh</a:t>
            </a:r>
            <a:r>
              <a:rPr lang="en-US" sz="3000" dirty="0" err="1">
                <a:latin typeface="Times New Roman" pitchFamily="18" charset="0"/>
                <a:ea typeface="Calibri" panose="020F0502020204030204" pitchFamily="34" charset="0"/>
                <a:cs typeface="Times New Roman" pitchFamily="18" charset="0"/>
              </a:rPr>
              <a:t>ông</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Từ</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đây</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em</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nhận</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thấy</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tình</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cảm</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gì</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của</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tác</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giả</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đối</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với</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em</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bán</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diêm</a:t>
            </a:r>
            <a:r>
              <a:rPr lang="en-US" sz="3000" dirty="0">
                <a:latin typeface="Times New Roman" pitchFamily="18" charset="0"/>
                <a:ea typeface="Calibri" panose="020F0502020204030204" pitchFamily="34" charset="0"/>
                <a:cs typeface="Times New Roman" pitchFamily="18" charset="0"/>
              </a:rPr>
              <a:t>?</a:t>
            </a:r>
            <a:endParaRPr lang="en-US" sz="3000" dirty="0">
              <a:latin typeface="Times New Roman" pitchFamily="18" charset="0"/>
              <a:cs typeface="Times New Roman" pitchFamily="18" charset="0"/>
            </a:endParaRPr>
          </a:p>
        </p:txBody>
      </p:sp>
      <p:grpSp>
        <p:nvGrpSpPr>
          <p:cNvPr id="50" name="组合 153">
            <a:extLst>
              <a:ext uri="{FF2B5EF4-FFF2-40B4-BE49-F238E27FC236}">
                <a16:creationId xmlns:a16="http://schemas.microsoft.com/office/drawing/2014/main" id="{785E929A-5893-4162-BD32-0FE5CA5D352E}"/>
              </a:ext>
            </a:extLst>
          </p:cNvPr>
          <p:cNvGrpSpPr/>
          <p:nvPr/>
        </p:nvGrpSpPr>
        <p:grpSpPr>
          <a:xfrm>
            <a:off x="2334268" y="5395696"/>
            <a:ext cx="924677" cy="904172"/>
            <a:chOff x="5617616" y="1872229"/>
            <a:chExt cx="762943" cy="762943"/>
          </a:xfrm>
        </p:grpSpPr>
        <p:grpSp>
          <p:nvGrpSpPr>
            <p:cNvPr id="51" name="组合 154">
              <a:extLst>
                <a:ext uri="{FF2B5EF4-FFF2-40B4-BE49-F238E27FC236}">
                  <a16:creationId xmlns:a16="http://schemas.microsoft.com/office/drawing/2014/main" id="{A4EE49CB-D9E7-4EAC-AF11-1562171F9C17}"/>
                </a:ext>
              </a:extLst>
            </p:cNvPr>
            <p:cNvGrpSpPr/>
            <p:nvPr/>
          </p:nvGrpSpPr>
          <p:grpSpPr>
            <a:xfrm>
              <a:off x="5617616" y="1872229"/>
              <a:ext cx="762943" cy="762943"/>
              <a:chOff x="2894659" y="1465288"/>
              <a:chExt cx="1727827" cy="1727827"/>
            </a:xfrm>
          </p:grpSpPr>
          <p:grpSp>
            <p:nvGrpSpPr>
              <p:cNvPr id="53" name="组合 156">
                <a:extLst>
                  <a:ext uri="{FF2B5EF4-FFF2-40B4-BE49-F238E27FC236}">
                    <a16:creationId xmlns:a16="http://schemas.microsoft.com/office/drawing/2014/main" id="{1883790D-E4A6-418B-A1A1-E0F6E7DC5966}"/>
                  </a:ext>
                </a:extLst>
              </p:cNvPr>
              <p:cNvGrpSpPr/>
              <p:nvPr/>
            </p:nvGrpSpPr>
            <p:grpSpPr>
              <a:xfrm rot="1771504">
                <a:off x="2914532" y="1485269"/>
                <a:ext cx="1688083" cy="1687866"/>
                <a:chOff x="1827622" y="1343919"/>
                <a:chExt cx="2304000" cy="2304000"/>
              </a:xfrm>
            </p:grpSpPr>
            <p:sp>
              <p:nvSpPr>
                <p:cNvPr id="55" name="椭圆 158">
                  <a:extLst>
                    <a:ext uri="{FF2B5EF4-FFF2-40B4-BE49-F238E27FC236}">
                      <a16:creationId xmlns:a16="http://schemas.microsoft.com/office/drawing/2014/main" id="{65ACAE93-5CA1-4F18-A41C-7C465765DC92}"/>
                    </a:ext>
                  </a:extLst>
                </p:cNvPr>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333">
                    <a:solidFill>
                      <a:srgbClr val="FF0000"/>
                    </a:solidFill>
                    <a:latin typeface="华文细黑" panose="02010600040101010101" pitchFamily="2" charset="-122"/>
                    <a:ea typeface="华文细黑" panose="02010600040101010101" pitchFamily="2" charset="-122"/>
                  </a:endParaRPr>
                </a:p>
              </p:txBody>
            </p:sp>
            <p:sp>
              <p:nvSpPr>
                <p:cNvPr id="56" name="椭圆 159">
                  <a:extLst>
                    <a:ext uri="{FF2B5EF4-FFF2-40B4-BE49-F238E27FC236}">
                      <a16:creationId xmlns:a16="http://schemas.microsoft.com/office/drawing/2014/main" id="{B231B45A-350C-400A-A3A1-FD18C36B52C6}"/>
                    </a:ext>
                  </a:extLst>
                </p:cNvPr>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333">
                    <a:solidFill>
                      <a:srgbClr val="FF0000"/>
                    </a:solidFill>
                    <a:latin typeface="华文细黑" panose="02010600040101010101" pitchFamily="2" charset="-122"/>
                    <a:ea typeface="华文细黑" panose="02010600040101010101" pitchFamily="2" charset="-122"/>
                  </a:endParaRPr>
                </a:p>
              </p:txBody>
            </p:sp>
          </p:grpSp>
          <p:sp>
            <p:nvSpPr>
              <p:cNvPr id="54" name="流程图: 联系 157">
                <a:extLst>
                  <a:ext uri="{FF2B5EF4-FFF2-40B4-BE49-F238E27FC236}">
                    <a16:creationId xmlns:a16="http://schemas.microsoft.com/office/drawing/2014/main" id="{760C2627-2ADE-4B4F-9065-FB17BCB4C673}"/>
                  </a:ext>
                </a:extLst>
              </p:cNvPr>
              <p:cNvSpPr/>
              <p:nvPr/>
            </p:nvSpPr>
            <p:spPr>
              <a:xfrm>
                <a:off x="2894659" y="1465288"/>
                <a:ext cx="1727827" cy="1727827"/>
              </a:xfrm>
              <a:prstGeom prst="flowChartConnector">
                <a:avLst/>
              </a:prstGeom>
              <a:noFill/>
              <a:ln w="3175">
                <a:solidFill>
                  <a:srgbClr val="E5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sp>
          <p:nvSpPr>
            <p:cNvPr id="52" name="文本框 155">
              <a:extLst>
                <a:ext uri="{FF2B5EF4-FFF2-40B4-BE49-F238E27FC236}">
                  <a16:creationId xmlns:a16="http://schemas.microsoft.com/office/drawing/2014/main" id="{2ADD3DE6-8473-439E-8EBB-E53B9A33C83F}"/>
                </a:ext>
              </a:extLst>
            </p:cNvPr>
            <p:cNvSpPr txBox="1"/>
            <p:nvPr/>
          </p:nvSpPr>
          <p:spPr>
            <a:xfrm>
              <a:off x="5735850" y="2053130"/>
              <a:ext cx="526473" cy="389554"/>
            </a:xfrm>
            <a:prstGeom prst="rect">
              <a:avLst/>
            </a:prstGeom>
            <a:noFill/>
          </p:spPr>
          <p:txBody>
            <a:bodyPr wrap="square" rtlCol="0">
              <a:spAutoFit/>
            </a:bodyPr>
            <a:lstStyle/>
            <a:p>
              <a:r>
                <a:rPr lang="en-US" altLang="zh-CN" sz="2400" b="1" dirty="0">
                  <a:solidFill>
                    <a:srgbClr val="E56666"/>
                  </a:solidFill>
                  <a:latin typeface="方正兰亭超细黑简体" panose="02000000000000000000" pitchFamily="2" charset="-122"/>
                  <a:ea typeface="方正兰亭超细黑简体" panose="02000000000000000000" pitchFamily="2" charset="-122"/>
                </a:rPr>
                <a:t>04</a:t>
              </a:r>
              <a:endParaRPr lang="zh-CN" altLang="en-US" sz="2400" b="1" dirty="0">
                <a:solidFill>
                  <a:srgbClr val="E56666"/>
                </a:solidFill>
                <a:latin typeface="方正兰亭超细黑简体" panose="02000000000000000000" pitchFamily="2" charset="-122"/>
                <a:ea typeface="方正兰亭超细黑简体" panose="02000000000000000000" pitchFamily="2" charset="-122"/>
              </a:endParaRPr>
            </a:p>
          </p:txBody>
        </p:sp>
      </p:grpSp>
      <p:grpSp>
        <p:nvGrpSpPr>
          <p:cNvPr id="57" name="组合 181">
            <a:extLst>
              <a:ext uri="{FF2B5EF4-FFF2-40B4-BE49-F238E27FC236}">
                <a16:creationId xmlns:a16="http://schemas.microsoft.com/office/drawing/2014/main" id="{52E6CB2A-A7C7-4E0C-B6F1-BE2D755C9BAC}"/>
              </a:ext>
            </a:extLst>
          </p:cNvPr>
          <p:cNvGrpSpPr/>
          <p:nvPr/>
        </p:nvGrpSpPr>
        <p:grpSpPr>
          <a:xfrm rot="1771504">
            <a:off x="2950601" y="6008634"/>
            <a:ext cx="362992" cy="362945"/>
            <a:chOff x="1827622" y="1343919"/>
            <a:chExt cx="2304000" cy="2304000"/>
          </a:xfrm>
        </p:grpSpPr>
        <p:sp>
          <p:nvSpPr>
            <p:cNvPr id="58" name="椭圆 182">
              <a:extLst>
                <a:ext uri="{FF2B5EF4-FFF2-40B4-BE49-F238E27FC236}">
                  <a16:creationId xmlns:a16="http://schemas.microsoft.com/office/drawing/2014/main" id="{43B17D1D-8E8B-468A-9CE9-161E002774ED}"/>
                </a:ext>
              </a:extLst>
            </p:cNvPr>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a:solidFill>
                  <a:srgbClr val="FF0000"/>
                </a:solidFill>
                <a:latin typeface="华文细黑" panose="02010600040101010101" pitchFamily="2" charset="-122"/>
                <a:ea typeface="华文细黑" panose="02010600040101010101" pitchFamily="2" charset="-122"/>
              </a:endParaRPr>
            </a:p>
          </p:txBody>
        </p:sp>
        <p:sp>
          <p:nvSpPr>
            <p:cNvPr id="59" name="椭圆 183">
              <a:extLst>
                <a:ext uri="{FF2B5EF4-FFF2-40B4-BE49-F238E27FC236}">
                  <a16:creationId xmlns:a16="http://schemas.microsoft.com/office/drawing/2014/main" id="{5763AD5D-6B31-4736-A9F0-681EDB7E0989}"/>
                </a:ext>
              </a:extLst>
            </p:cNvPr>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a:solidFill>
                  <a:srgbClr val="FF0000"/>
                </a:solidFill>
                <a:latin typeface="华文细黑" panose="02010600040101010101" pitchFamily="2" charset="-122"/>
                <a:ea typeface="华文细黑" panose="02010600040101010101" pitchFamily="2" charset="-122"/>
              </a:endParaRPr>
            </a:p>
          </p:txBody>
        </p:sp>
      </p:grpSp>
      <p:sp>
        <p:nvSpPr>
          <p:cNvPr id="61" name="TextBox 60">
            <a:extLst>
              <a:ext uri="{FF2B5EF4-FFF2-40B4-BE49-F238E27FC236}">
                <a16:creationId xmlns:a16="http://schemas.microsoft.com/office/drawing/2014/main" id="{102AA780-DA64-42C6-AA39-F6B172037E29}"/>
              </a:ext>
            </a:extLst>
          </p:cNvPr>
          <p:cNvSpPr txBox="1"/>
          <p:nvPr/>
        </p:nvSpPr>
        <p:spPr>
          <a:xfrm>
            <a:off x="3666115" y="5357215"/>
            <a:ext cx="8158830" cy="1015663"/>
          </a:xfrm>
          <a:prstGeom prst="rect">
            <a:avLst/>
          </a:prstGeom>
          <a:noFill/>
        </p:spPr>
        <p:txBody>
          <a:bodyPr wrap="square">
            <a:spAutoFit/>
          </a:bodyPr>
          <a:lstStyle/>
          <a:p>
            <a:pPr algn="just"/>
            <a:r>
              <a:rPr lang="en-US" sz="3000" dirty="0">
                <a:latin typeface="Times New Roman" pitchFamily="18" charset="0"/>
                <a:ea typeface="Calibri" panose="020F0502020204030204" pitchFamily="34" charset="0"/>
                <a:cs typeface="Times New Roman" pitchFamily="18" charset="0"/>
              </a:rPr>
              <a:t>Theo </a:t>
            </a:r>
            <a:r>
              <a:rPr lang="en-US" sz="3000" dirty="0" err="1">
                <a:latin typeface="Times New Roman" pitchFamily="18" charset="0"/>
                <a:ea typeface="Calibri" panose="020F0502020204030204" pitchFamily="34" charset="0"/>
                <a:cs typeface="Times New Roman" pitchFamily="18" charset="0"/>
              </a:rPr>
              <a:t>em</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thông</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điệp</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mà</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tác</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giả</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muốn</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gửi</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gắm</a:t>
            </a:r>
            <a:r>
              <a:rPr lang="en-US" sz="3000" dirty="0">
                <a:latin typeface="Times New Roman" pitchFamily="18" charset="0"/>
                <a:ea typeface="Calibri" panose="020F0502020204030204" pitchFamily="34" charset="0"/>
                <a:cs typeface="Times New Roman" pitchFamily="18" charset="0"/>
              </a:rPr>
              <a:t> qua </a:t>
            </a:r>
            <a:r>
              <a:rPr lang="en-US" sz="3000" dirty="0" err="1">
                <a:latin typeface="Times New Roman" pitchFamily="18" charset="0"/>
                <a:ea typeface="Calibri" panose="020F0502020204030204" pitchFamily="34" charset="0"/>
                <a:cs typeface="Times New Roman" pitchFamily="18" charset="0"/>
              </a:rPr>
              <a:t>câu</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chuyện</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này</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là</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gì</a:t>
            </a:r>
            <a:r>
              <a:rPr lang="en-US" sz="3000" dirty="0">
                <a:latin typeface="Times New Roman" pitchFamily="18" charset="0"/>
                <a:ea typeface="Calibri" panose="020F0502020204030204" pitchFamily="34" charset="0"/>
                <a:cs typeface="Times New Roman" pitchFamily="18" charset="0"/>
              </a:rPr>
              <a:t>?</a:t>
            </a:r>
            <a:endParaRPr lang="en-US" sz="3000" dirty="0">
              <a:latin typeface="Times New Roman" pitchFamily="18" charset="0"/>
              <a:cs typeface="Times New Roman" pitchFamily="18" charset="0"/>
            </a:endParaRPr>
          </a:p>
        </p:txBody>
      </p:sp>
    </p:spTree>
    <p:extLst>
      <p:ext uri="{BB962C8B-B14F-4D97-AF65-F5344CB8AC3E}">
        <p14:creationId xmlns:p14="http://schemas.microsoft.com/office/powerpoint/2010/main" val="1414642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par>
                                <p:cTn id="8" presetID="6" presetClass="entr" presetSubtype="16"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ircle(in)">
                                      <p:cBhvr>
                                        <p:cTn id="10" dur="20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par>
                                <p:cTn id="16" presetID="14" presetClass="entr" presetSubtype="1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randombar(horizontal)">
                                      <p:cBhvr>
                                        <p:cTn id="18" dur="500"/>
                                        <p:tgtEl>
                                          <p:spTgt spid="20"/>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randombar(horizontal)">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randombar(horizontal)">
                                      <p:cBhvr>
                                        <p:cTn id="26" dur="500"/>
                                        <p:tgtEl>
                                          <p:spTgt spid="26"/>
                                        </p:tgtEl>
                                      </p:cBhvr>
                                    </p:animEffect>
                                  </p:childTnLst>
                                </p:cTn>
                              </p:par>
                              <p:par>
                                <p:cTn id="27" presetID="14" presetClass="entr" presetSubtype="10"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randombar(horizontal)">
                                      <p:cBhvr>
                                        <p:cTn id="29" dur="500"/>
                                        <p:tgtEl>
                                          <p:spTgt spid="33"/>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randombar(horizontal)">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randombar(horizontal)">
                                      <p:cBhvr>
                                        <p:cTn id="37" dur="500"/>
                                        <p:tgtEl>
                                          <p:spTgt spid="38"/>
                                        </p:tgtEl>
                                      </p:cBhvr>
                                    </p:animEffect>
                                  </p:childTnLst>
                                </p:cTn>
                              </p:par>
                              <p:par>
                                <p:cTn id="38" presetID="14" presetClass="entr" presetSubtype="10" fill="hold"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randombar(horizontal)">
                                      <p:cBhvr>
                                        <p:cTn id="40" dur="500"/>
                                        <p:tgtEl>
                                          <p:spTgt spid="45"/>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randombar(horizontal)">
                                      <p:cBhvr>
                                        <p:cTn id="43" dur="500"/>
                                        <p:tgtEl>
                                          <p:spTgt spid="49"/>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50"/>
                                        </p:tgtEl>
                                        <p:attrNameLst>
                                          <p:attrName>style.visibility</p:attrName>
                                        </p:attrNameLst>
                                      </p:cBhvr>
                                      <p:to>
                                        <p:strVal val="visible"/>
                                      </p:to>
                                    </p:set>
                                    <p:animEffect transition="in" filter="barn(inVertical)">
                                      <p:cBhvr>
                                        <p:cTn id="48" dur="500"/>
                                        <p:tgtEl>
                                          <p:spTgt spid="50"/>
                                        </p:tgtEl>
                                      </p:cBhvr>
                                    </p:animEffect>
                                  </p:childTnLst>
                                </p:cTn>
                              </p:par>
                              <p:par>
                                <p:cTn id="49" presetID="16" presetClass="entr" presetSubtype="21" fill="hold" nodeType="withEffect">
                                  <p:stCondLst>
                                    <p:cond delay="0"/>
                                  </p:stCondLst>
                                  <p:childTnLst>
                                    <p:set>
                                      <p:cBhvr>
                                        <p:cTn id="50" dur="1" fill="hold">
                                          <p:stCondLst>
                                            <p:cond delay="0"/>
                                          </p:stCondLst>
                                        </p:cTn>
                                        <p:tgtEl>
                                          <p:spTgt spid="57"/>
                                        </p:tgtEl>
                                        <p:attrNameLst>
                                          <p:attrName>style.visibility</p:attrName>
                                        </p:attrNameLst>
                                      </p:cBhvr>
                                      <p:to>
                                        <p:strVal val="visible"/>
                                      </p:to>
                                    </p:set>
                                    <p:animEffect transition="in" filter="barn(inVertical)">
                                      <p:cBhvr>
                                        <p:cTn id="51" dur="500"/>
                                        <p:tgtEl>
                                          <p:spTgt spid="57"/>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61"/>
                                        </p:tgtEl>
                                        <p:attrNameLst>
                                          <p:attrName>style.visibility</p:attrName>
                                        </p:attrNameLst>
                                      </p:cBhvr>
                                      <p:to>
                                        <p:strVal val="visible"/>
                                      </p:to>
                                    </p:set>
                                    <p:animEffect transition="in" filter="barn(inVertical)">
                                      <p:cBhvr>
                                        <p:cTn id="54"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37" grpId="0"/>
      <p:bldP spid="49" grpId="0"/>
      <p:bldP spid="6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1">
            <a:extLst>
              <a:ext uri="{FF2B5EF4-FFF2-40B4-BE49-F238E27FC236}">
                <a16:creationId xmlns:a16="http://schemas.microsoft.com/office/drawing/2014/main" id="{62F7E600-7AA3-46D3-8509-DA7C44E69923}"/>
              </a:ext>
            </a:extLst>
          </p:cNvPr>
          <p:cNvSpPr/>
          <p:nvPr/>
        </p:nvSpPr>
        <p:spPr>
          <a:xfrm>
            <a:off x="180147" y="200197"/>
            <a:ext cx="7116779" cy="756798"/>
          </a:xfrm>
          <a:prstGeom prst="roundRect">
            <a:avLst>
              <a:gd name="adj" fmla="val 9976"/>
            </a:avLst>
          </a:prstGeom>
          <a:solidFill>
            <a:srgbClr val="F2B0B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dirty="0"/>
          </a:p>
        </p:txBody>
      </p:sp>
      <p:grpSp>
        <p:nvGrpSpPr>
          <p:cNvPr id="8" name="组合 2">
            <a:extLst>
              <a:ext uri="{FF2B5EF4-FFF2-40B4-BE49-F238E27FC236}">
                <a16:creationId xmlns:a16="http://schemas.microsoft.com/office/drawing/2014/main" id="{8C4C7486-E83A-4C2A-8517-7847C5D4A462}"/>
              </a:ext>
            </a:extLst>
          </p:cNvPr>
          <p:cNvGrpSpPr/>
          <p:nvPr/>
        </p:nvGrpSpPr>
        <p:grpSpPr>
          <a:xfrm>
            <a:off x="286229" y="615013"/>
            <a:ext cx="148135" cy="148136"/>
            <a:chOff x="4486616" y="3001075"/>
            <a:chExt cx="274695" cy="274699"/>
          </a:xfrm>
        </p:grpSpPr>
        <p:sp>
          <p:nvSpPr>
            <p:cNvPr id="9" name="椭圆 3">
              <a:extLst>
                <a:ext uri="{FF2B5EF4-FFF2-40B4-BE49-F238E27FC236}">
                  <a16:creationId xmlns:a16="http://schemas.microsoft.com/office/drawing/2014/main" id="{F47EC0FE-2CC3-4163-893A-9F86FF3F93C6}"/>
                </a:ext>
              </a:extLst>
            </p:cNvPr>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10" name="椭圆 4">
              <a:extLst>
                <a:ext uri="{FF2B5EF4-FFF2-40B4-BE49-F238E27FC236}">
                  <a16:creationId xmlns:a16="http://schemas.microsoft.com/office/drawing/2014/main" id="{3D9C17E4-C4C3-4AD2-AAB1-059E8C9989E3}"/>
                </a:ext>
              </a:extLst>
            </p:cNvPr>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grpSp>
        <p:nvGrpSpPr>
          <p:cNvPr id="11" name="组合 5">
            <a:extLst>
              <a:ext uri="{FF2B5EF4-FFF2-40B4-BE49-F238E27FC236}">
                <a16:creationId xmlns:a16="http://schemas.microsoft.com/office/drawing/2014/main" id="{F64F1571-5FAF-4C93-8DED-2DF93CE18795}"/>
              </a:ext>
            </a:extLst>
          </p:cNvPr>
          <p:cNvGrpSpPr/>
          <p:nvPr/>
        </p:nvGrpSpPr>
        <p:grpSpPr>
          <a:xfrm>
            <a:off x="-26878" y="650091"/>
            <a:ext cx="360298" cy="57591"/>
            <a:chOff x="4318304" y="3089060"/>
            <a:chExt cx="384317" cy="61430"/>
          </a:xfrm>
        </p:grpSpPr>
        <p:sp>
          <p:nvSpPr>
            <p:cNvPr id="12" name="圆角矩形 6">
              <a:extLst>
                <a:ext uri="{FF2B5EF4-FFF2-40B4-BE49-F238E27FC236}">
                  <a16:creationId xmlns:a16="http://schemas.microsoft.com/office/drawing/2014/main" id="{62B5EA0E-6BBB-4369-89F6-4ACAF8546104}"/>
                </a:ext>
              </a:extLst>
            </p:cNvPr>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13" name="圆角矩形 7">
              <a:extLst>
                <a:ext uri="{FF2B5EF4-FFF2-40B4-BE49-F238E27FC236}">
                  <a16:creationId xmlns:a16="http://schemas.microsoft.com/office/drawing/2014/main" id="{2F30C11F-E582-4FA0-A05B-236ECFAD49CC}"/>
                </a:ext>
              </a:extLst>
            </p:cNvPr>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sp>
        <p:nvSpPr>
          <p:cNvPr id="14" name="文本框 8">
            <a:extLst>
              <a:ext uri="{FF2B5EF4-FFF2-40B4-BE49-F238E27FC236}">
                <a16:creationId xmlns:a16="http://schemas.microsoft.com/office/drawing/2014/main" id="{18203906-35C9-4FBF-9897-DD05B8F4A06E}"/>
              </a:ext>
            </a:extLst>
          </p:cNvPr>
          <p:cNvSpPr txBox="1"/>
          <p:nvPr/>
        </p:nvSpPr>
        <p:spPr>
          <a:xfrm>
            <a:off x="434360" y="376724"/>
            <a:ext cx="6763882" cy="553998"/>
          </a:xfrm>
          <a:prstGeom prst="rect">
            <a:avLst/>
          </a:prstGeom>
          <a:noFill/>
        </p:spPr>
        <p:txBody>
          <a:bodyPr wrap="square" rtlCol="0">
            <a:spAutoFit/>
          </a:bodyPr>
          <a:lstStyle/>
          <a:p>
            <a:pPr algn="just"/>
            <a:r>
              <a:rPr lang="en-US" sz="3000" b="1" dirty="0">
                <a:latin typeface="#9Slide03 Arima Madurai" panose="00000500000000000000" pitchFamily="2" charset="0"/>
                <a:cs typeface="#9Slide03 Arima Madurai" panose="00000500000000000000" pitchFamily="2" charset="0"/>
              </a:rPr>
              <a:t>3</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Cái</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chết</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của</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em</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bé</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bán</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diêm</a:t>
            </a:r>
            <a:endParaRPr lang="en-US" sz="3000" b="1" dirty="0">
              <a:latin typeface="Times New Roman" pitchFamily="18" charset="0"/>
              <a:cs typeface="Times New Roman" pitchFamily="18" charset="0"/>
            </a:endParaRPr>
          </a:p>
        </p:txBody>
      </p:sp>
      <p:grpSp>
        <p:nvGrpSpPr>
          <p:cNvPr id="5" name="Group 4">
            <a:extLst>
              <a:ext uri="{FF2B5EF4-FFF2-40B4-BE49-F238E27FC236}">
                <a16:creationId xmlns:a16="http://schemas.microsoft.com/office/drawing/2014/main" id="{6C5C6566-7847-4D17-97EF-C551A481554A}"/>
              </a:ext>
            </a:extLst>
          </p:cNvPr>
          <p:cNvGrpSpPr/>
          <p:nvPr/>
        </p:nvGrpSpPr>
        <p:grpSpPr>
          <a:xfrm>
            <a:off x="3527802" y="1488551"/>
            <a:ext cx="8047512" cy="1318322"/>
            <a:chOff x="3563100" y="1988285"/>
            <a:chExt cx="7990947" cy="1089577"/>
          </a:xfrm>
        </p:grpSpPr>
        <p:grpSp>
          <p:nvGrpSpPr>
            <p:cNvPr id="16" name="组合 49"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8FE27EE0-CCC6-4565-9F42-F93D0565B093}"/>
                </a:ext>
              </a:extLst>
            </p:cNvPr>
            <p:cNvGrpSpPr/>
            <p:nvPr/>
          </p:nvGrpSpPr>
          <p:grpSpPr>
            <a:xfrm>
              <a:off x="3563100" y="1988285"/>
              <a:ext cx="7990947" cy="1089577"/>
              <a:chOff x="895656" y="731082"/>
              <a:chExt cx="2599437" cy="2752348"/>
            </a:xfrm>
          </p:grpSpPr>
          <p:sp>
            <p:nvSpPr>
              <p:cNvPr id="17" name="矩形: 圆角 50">
                <a:extLst>
                  <a:ext uri="{FF2B5EF4-FFF2-40B4-BE49-F238E27FC236}">
                    <a16:creationId xmlns:a16="http://schemas.microsoft.com/office/drawing/2014/main" id="{C0A0F3E7-3015-4D21-B161-BEC72884103F}"/>
                  </a:ext>
                </a:extLst>
              </p:cNvPr>
              <p:cNvSpPr/>
              <p:nvPr/>
            </p:nvSpPr>
            <p:spPr>
              <a:xfrm>
                <a:off x="895656" y="731082"/>
                <a:ext cx="2564445" cy="2558141"/>
              </a:xfrm>
              <a:prstGeom prst="roundRect">
                <a:avLst>
                  <a:gd name="adj" fmla="val 9905"/>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endParaRPr>
              </a:p>
            </p:txBody>
          </p:sp>
          <p:sp>
            <p:nvSpPr>
              <p:cNvPr id="18" name="矩形: 圆角 51">
                <a:extLst>
                  <a:ext uri="{FF2B5EF4-FFF2-40B4-BE49-F238E27FC236}">
                    <a16:creationId xmlns:a16="http://schemas.microsoft.com/office/drawing/2014/main" id="{089D458F-352E-45F9-868F-D79D6F48F1D3}"/>
                  </a:ext>
                </a:extLst>
              </p:cNvPr>
              <p:cNvSpPr/>
              <p:nvPr/>
            </p:nvSpPr>
            <p:spPr>
              <a:xfrm>
                <a:off x="936561" y="925289"/>
                <a:ext cx="2558532" cy="2558141"/>
              </a:xfrm>
              <a:prstGeom prst="roundRect">
                <a:avLst>
                  <a:gd name="adj" fmla="val 9905"/>
                </a:avLst>
              </a:prstGeom>
              <a:noFill/>
              <a:ln w="19050">
                <a:solidFill>
                  <a:srgbClr val="7951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sp>
          <p:nvSpPr>
            <p:cNvPr id="19" name="TextBox 18">
              <a:extLst>
                <a:ext uri="{FF2B5EF4-FFF2-40B4-BE49-F238E27FC236}">
                  <a16:creationId xmlns:a16="http://schemas.microsoft.com/office/drawing/2014/main" id="{E48B1E4E-8DE2-4CD9-B027-89C3F42AA27A}"/>
                </a:ext>
              </a:extLst>
            </p:cNvPr>
            <p:cNvSpPr txBox="1"/>
            <p:nvPr/>
          </p:nvSpPr>
          <p:spPr>
            <a:xfrm>
              <a:off x="3880098" y="2310346"/>
              <a:ext cx="7528639" cy="483309"/>
            </a:xfrm>
            <a:prstGeom prst="rect">
              <a:avLst/>
            </a:prstGeom>
            <a:noFill/>
          </p:spPr>
          <p:txBody>
            <a:bodyPr wrap="square">
              <a:spAutoFit/>
            </a:bodyPr>
            <a:lstStyle/>
            <a:p>
              <a:pPr algn="just"/>
              <a:r>
                <a:rPr lang="en-US" sz="3200" dirty="0">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a:t>
              </a:r>
              <a:r>
                <a:rPr lang="en-US" sz="3200" dirty="0" err="1">
                  <a:solidFill>
                    <a:srgbClr val="000000"/>
                  </a:solidFill>
                  <a:latin typeface="Times New Roman" pitchFamily="18" charset="0"/>
                  <a:ea typeface="Times New Roman" pitchFamily="18" charset="0"/>
                  <a:cs typeface="Times New Roman" pitchFamily="18" charset="0"/>
                </a:rPr>
                <a:t>đôi</a:t>
              </a:r>
              <a:r>
                <a:rPr lang="en-US" sz="3200" dirty="0">
                  <a:solidFill>
                    <a:srgbClr val="000000"/>
                  </a:solidFill>
                  <a:latin typeface="Times New Roman" pitchFamily="18" charset="0"/>
                  <a:ea typeface="Times New Roman" pitchFamily="18" charset="0"/>
                  <a:cs typeface="Times New Roman" pitchFamily="18" charset="0"/>
                </a:rPr>
                <a:t> </a:t>
              </a:r>
              <a:r>
                <a:rPr lang="en-US" sz="3200" dirty="0" err="1">
                  <a:solidFill>
                    <a:srgbClr val="000000"/>
                  </a:solidFill>
                  <a:latin typeface="Times New Roman" pitchFamily="18" charset="0"/>
                  <a:ea typeface="Times New Roman" pitchFamily="18" charset="0"/>
                  <a:cs typeface="Times New Roman" pitchFamily="18" charset="0"/>
                </a:rPr>
                <a:t>má</a:t>
              </a:r>
              <a:r>
                <a:rPr lang="en-US" sz="3200" dirty="0">
                  <a:solidFill>
                    <a:srgbClr val="000000"/>
                  </a:solidFill>
                  <a:latin typeface="Times New Roman" pitchFamily="18" charset="0"/>
                  <a:ea typeface="Times New Roman" pitchFamily="18" charset="0"/>
                  <a:cs typeface="Times New Roman" pitchFamily="18" charset="0"/>
                </a:rPr>
                <a:t> </a:t>
              </a:r>
              <a:r>
                <a:rPr lang="en-US" sz="3200" dirty="0" err="1">
                  <a:solidFill>
                    <a:srgbClr val="000000"/>
                  </a:solidFill>
                  <a:latin typeface="Times New Roman" pitchFamily="18" charset="0"/>
                  <a:ea typeface="Times New Roman" pitchFamily="18" charset="0"/>
                  <a:cs typeface="Times New Roman" pitchFamily="18" charset="0"/>
                </a:rPr>
                <a:t>hồng</a:t>
              </a:r>
              <a:r>
                <a:rPr lang="en-US" sz="3200" dirty="0">
                  <a:solidFill>
                    <a:srgbClr val="000000"/>
                  </a:solidFill>
                  <a:latin typeface="Times New Roman" pitchFamily="18" charset="0"/>
                  <a:ea typeface="Times New Roman" pitchFamily="18" charset="0"/>
                  <a:cs typeface="Times New Roman" pitchFamily="18" charset="0"/>
                </a:rPr>
                <a:t> </a:t>
              </a:r>
              <a:r>
                <a:rPr lang="en-US" sz="3200" dirty="0" err="1">
                  <a:solidFill>
                    <a:srgbClr val="000000"/>
                  </a:solidFill>
                  <a:latin typeface="Times New Roman" pitchFamily="18" charset="0"/>
                  <a:ea typeface="Times New Roman" pitchFamily="18" charset="0"/>
                  <a:cs typeface="Times New Roman" pitchFamily="18" charset="0"/>
                </a:rPr>
                <a:t>và</a:t>
              </a:r>
              <a:r>
                <a:rPr lang="en-US" sz="3200" dirty="0">
                  <a:solidFill>
                    <a:srgbClr val="000000"/>
                  </a:solidFill>
                  <a:latin typeface="Times New Roman" pitchFamily="18" charset="0"/>
                  <a:ea typeface="Times New Roman" pitchFamily="18" charset="0"/>
                  <a:cs typeface="Times New Roman" pitchFamily="18" charset="0"/>
                </a:rPr>
                <a:t> </a:t>
              </a:r>
              <a:r>
                <a:rPr lang="en-US" sz="3200" dirty="0" err="1">
                  <a:solidFill>
                    <a:srgbClr val="000000"/>
                  </a:solidFill>
                  <a:latin typeface="Times New Roman" pitchFamily="18" charset="0"/>
                  <a:ea typeface="Times New Roman" pitchFamily="18" charset="0"/>
                  <a:cs typeface="Times New Roman" pitchFamily="18" charset="0"/>
                </a:rPr>
                <a:t>đôi</a:t>
              </a:r>
              <a:r>
                <a:rPr lang="en-US" sz="3200" dirty="0">
                  <a:solidFill>
                    <a:srgbClr val="000000"/>
                  </a:solidFill>
                  <a:latin typeface="Times New Roman" pitchFamily="18" charset="0"/>
                  <a:ea typeface="Times New Roman" pitchFamily="18" charset="0"/>
                  <a:cs typeface="Times New Roman" pitchFamily="18" charset="0"/>
                </a:rPr>
                <a:t> </a:t>
              </a:r>
              <a:r>
                <a:rPr lang="en-US" sz="3200" dirty="0" err="1">
                  <a:solidFill>
                    <a:srgbClr val="000000"/>
                  </a:solidFill>
                  <a:latin typeface="Times New Roman" pitchFamily="18" charset="0"/>
                  <a:ea typeface="Times New Roman" pitchFamily="18" charset="0"/>
                  <a:cs typeface="Times New Roman" pitchFamily="18" charset="0"/>
                </a:rPr>
                <a:t>môi</a:t>
              </a:r>
              <a:r>
                <a:rPr lang="en-US" sz="3200" dirty="0">
                  <a:solidFill>
                    <a:srgbClr val="000000"/>
                  </a:solidFill>
                  <a:latin typeface="Times New Roman" pitchFamily="18" charset="0"/>
                  <a:ea typeface="Times New Roman" pitchFamily="18" charset="0"/>
                  <a:cs typeface="Times New Roman" pitchFamily="18" charset="0"/>
                </a:rPr>
                <a:t> </a:t>
              </a:r>
              <a:r>
                <a:rPr lang="en-US" sz="3200" dirty="0" err="1">
                  <a:solidFill>
                    <a:srgbClr val="000000"/>
                  </a:solidFill>
                  <a:latin typeface="Times New Roman" pitchFamily="18" charset="0"/>
                  <a:ea typeface="Times New Roman" pitchFamily="18" charset="0"/>
                  <a:cs typeface="Times New Roman" pitchFamily="18" charset="0"/>
                </a:rPr>
                <a:t>đang</a:t>
              </a:r>
              <a:r>
                <a:rPr lang="en-US" sz="3200" dirty="0">
                  <a:solidFill>
                    <a:srgbClr val="000000"/>
                  </a:solidFill>
                  <a:latin typeface="Times New Roman" pitchFamily="18" charset="0"/>
                  <a:ea typeface="Times New Roman" pitchFamily="18" charset="0"/>
                  <a:cs typeface="Times New Roman" pitchFamily="18" charset="0"/>
                </a:rPr>
                <a:t> </a:t>
              </a:r>
              <a:r>
                <a:rPr lang="en-US" sz="3200" dirty="0" err="1">
                  <a:solidFill>
                    <a:srgbClr val="000000"/>
                  </a:solidFill>
                  <a:latin typeface="Times New Roman" pitchFamily="18" charset="0"/>
                  <a:ea typeface="Times New Roman" pitchFamily="18" charset="0"/>
                  <a:cs typeface="Times New Roman" pitchFamily="18" charset="0"/>
                </a:rPr>
                <a:t>mỉm</a:t>
              </a:r>
              <a:r>
                <a:rPr lang="en-US" sz="3200" dirty="0">
                  <a:solidFill>
                    <a:srgbClr val="000000"/>
                  </a:solidFill>
                  <a:latin typeface="Times New Roman" pitchFamily="18" charset="0"/>
                  <a:ea typeface="Times New Roman" pitchFamily="18" charset="0"/>
                  <a:cs typeface="Times New Roman" pitchFamily="18" charset="0"/>
                </a:rPr>
                <a:t> </a:t>
              </a:r>
              <a:r>
                <a:rPr lang="en-US" sz="3200" dirty="0" err="1">
                  <a:solidFill>
                    <a:srgbClr val="000000"/>
                  </a:solidFill>
                  <a:latin typeface="Times New Roman" pitchFamily="18" charset="0"/>
                  <a:ea typeface="Times New Roman" pitchFamily="18" charset="0"/>
                  <a:cs typeface="Times New Roman" pitchFamily="18" charset="0"/>
                </a:rPr>
                <a:t>cười</a:t>
              </a:r>
              <a:r>
                <a:rPr lang="en-US" sz="3200" dirty="0">
                  <a:solidFill>
                    <a:srgbClr val="000000"/>
                  </a:solidFill>
                  <a:latin typeface="Times New Roman" pitchFamily="18" charset="0"/>
                  <a:ea typeface="Times New Roman" pitchFamily="18" charset="0"/>
                  <a:cs typeface="Times New Roman" pitchFamily="18" charset="0"/>
                </a:rPr>
                <a:t>"</a:t>
              </a:r>
              <a:endParaRPr lang="en-US" sz="2800" dirty="0">
                <a:latin typeface="Times New Roman" pitchFamily="18" charset="0"/>
                <a:ea typeface="Times New Roman" pitchFamily="18" charset="0"/>
                <a:cs typeface="Times New Roman" pitchFamily="18" charset="0"/>
              </a:endParaRPr>
            </a:p>
          </p:txBody>
        </p:sp>
      </p:grpSp>
      <p:grpSp>
        <p:nvGrpSpPr>
          <p:cNvPr id="4" name="Group 3">
            <a:extLst>
              <a:ext uri="{FF2B5EF4-FFF2-40B4-BE49-F238E27FC236}">
                <a16:creationId xmlns:a16="http://schemas.microsoft.com/office/drawing/2014/main" id="{70546F2B-A9F6-4DFB-9A6D-E041B6D08F9D}"/>
              </a:ext>
            </a:extLst>
          </p:cNvPr>
          <p:cNvGrpSpPr/>
          <p:nvPr/>
        </p:nvGrpSpPr>
        <p:grpSpPr>
          <a:xfrm>
            <a:off x="616688" y="2785730"/>
            <a:ext cx="2530549" cy="2519917"/>
            <a:chOff x="616688" y="2785730"/>
            <a:chExt cx="2530549" cy="2519917"/>
          </a:xfrm>
        </p:grpSpPr>
        <p:sp>
          <p:nvSpPr>
            <p:cNvPr id="2" name="Oval 1">
              <a:extLst>
                <a:ext uri="{FF2B5EF4-FFF2-40B4-BE49-F238E27FC236}">
                  <a16:creationId xmlns:a16="http://schemas.microsoft.com/office/drawing/2014/main" id="{DD9826D7-6DFE-4CB2-BA9D-51E0949F947D}"/>
                </a:ext>
              </a:extLst>
            </p:cNvPr>
            <p:cNvSpPr/>
            <p:nvPr/>
          </p:nvSpPr>
          <p:spPr>
            <a:xfrm>
              <a:off x="616688" y="2785730"/>
              <a:ext cx="2530549" cy="2519917"/>
            </a:xfrm>
            <a:prstGeom prst="ellipse">
              <a:avLst/>
            </a:prstGeom>
            <a:solidFill>
              <a:schemeClr val="bg1"/>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7CBC5F4E-D630-4209-8302-472C8218FF22}"/>
                </a:ext>
              </a:extLst>
            </p:cNvPr>
            <p:cNvSpPr txBox="1"/>
            <p:nvPr/>
          </p:nvSpPr>
          <p:spPr>
            <a:xfrm>
              <a:off x="816703" y="3380245"/>
              <a:ext cx="2130518" cy="1446550"/>
            </a:xfrm>
            <a:prstGeom prst="rect">
              <a:avLst/>
            </a:prstGeom>
            <a:noFill/>
          </p:spPr>
          <p:txBody>
            <a:bodyPr wrap="square">
              <a:spAutoFit/>
            </a:bodyPr>
            <a:lstStyle/>
            <a:p>
              <a:pPr algn="ctr"/>
              <a:r>
                <a:rPr lang="en-US" sz="4400" dirty="0">
                  <a:solidFill>
                    <a:srgbClr val="FF0000"/>
                  </a:solidFill>
                  <a:effectLst/>
                  <a:latin typeface="Times New Roman" pitchFamily="18" charset="0"/>
                  <a:ea typeface="Times New Roman" pitchFamily="18" charset="0"/>
                  <a:cs typeface="Times New Roman" pitchFamily="18" charset="0"/>
                </a:rPr>
                <a:t>Chi </a:t>
              </a:r>
              <a:r>
                <a:rPr lang="en-US" sz="4400" dirty="0" err="1">
                  <a:solidFill>
                    <a:srgbClr val="FF0000"/>
                  </a:solidFill>
                  <a:effectLst/>
                  <a:latin typeface="Times New Roman" pitchFamily="18" charset="0"/>
                  <a:ea typeface="Times New Roman" pitchFamily="18" charset="0"/>
                  <a:cs typeface="Times New Roman" pitchFamily="18" charset="0"/>
                </a:rPr>
                <a:t>tiết</a:t>
              </a:r>
              <a:r>
                <a:rPr lang="en-US" sz="4400" dirty="0">
                  <a:solidFill>
                    <a:srgbClr val="FF0000"/>
                  </a:solidFill>
                  <a:effectLst/>
                  <a:latin typeface="Times New Roman" pitchFamily="18" charset="0"/>
                  <a:ea typeface="Times New Roman" pitchFamily="18" charset="0"/>
                  <a:cs typeface="Times New Roman" pitchFamily="18" charset="0"/>
                </a:rPr>
                <a:t> </a:t>
              </a:r>
              <a:r>
                <a:rPr lang="en-US" sz="4400" dirty="0" err="1">
                  <a:solidFill>
                    <a:srgbClr val="FF0000"/>
                  </a:solidFill>
                  <a:effectLst/>
                  <a:latin typeface="Times New Roman" pitchFamily="18" charset="0"/>
                  <a:ea typeface="Times New Roman" pitchFamily="18" charset="0"/>
                  <a:cs typeface="Times New Roman" pitchFamily="18" charset="0"/>
                </a:rPr>
                <a:t>miêu</a:t>
              </a:r>
              <a:r>
                <a:rPr lang="en-US" sz="4400" dirty="0">
                  <a:solidFill>
                    <a:srgbClr val="FF0000"/>
                  </a:solidFill>
                  <a:effectLst/>
                  <a:latin typeface="Times New Roman" pitchFamily="18" charset="0"/>
                  <a:ea typeface="Times New Roman" pitchFamily="18" charset="0"/>
                  <a:cs typeface="Times New Roman" pitchFamily="18" charset="0"/>
                </a:rPr>
                <a:t> </a:t>
              </a:r>
              <a:r>
                <a:rPr lang="en-US" sz="4400" dirty="0" err="1">
                  <a:solidFill>
                    <a:srgbClr val="FF0000"/>
                  </a:solidFill>
                  <a:effectLst/>
                  <a:latin typeface="Times New Roman" pitchFamily="18" charset="0"/>
                  <a:ea typeface="Times New Roman" pitchFamily="18" charset="0"/>
                  <a:cs typeface="Times New Roman" pitchFamily="18" charset="0"/>
                </a:rPr>
                <a:t>tả</a:t>
              </a:r>
              <a:endParaRPr lang="en-US" sz="4400" dirty="0">
                <a:solidFill>
                  <a:srgbClr val="FF0000"/>
                </a:solidFill>
                <a:latin typeface="Times New Roman" pitchFamily="18" charset="0"/>
                <a:cs typeface="Times New Roman" pitchFamily="18" charset="0"/>
              </a:endParaRPr>
            </a:p>
          </p:txBody>
        </p:sp>
      </p:grpSp>
      <p:grpSp>
        <p:nvGrpSpPr>
          <p:cNvPr id="29" name="Group 28">
            <a:extLst>
              <a:ext uri="{FF2B5EF4-FFF2-40B4-BE49-F238E27FC236}">
                <a16:creationId xmlns:a16="http://schemas.microsoft.com/office/drawing/2014/main" id="{8B9EC674-F754-416C-96C6-6CCF448F78B4}"/>
              </a:ext>
            </a:extLst>
          </p:cNvPr>
          <p:cNvGrpSpPr/>
          <p:nvPr/>
        </p:nvGrpSpPr>
        <p:grpSpPr>
          <a:xfrm>
            <a:off x="3568534" y="3187206"/>
            <a:ext cx="8047512" cy="1318322"/>
            <a:chOff x="3563100" y="1988285"/>
            <a:chExt cx="7990947" cy="1089577"/>
          </a:xfrm>
        </p:grpSpPr>
        <p:grpSp>
          <p:nvGrpSpPr>
            <p:cNvPr id="30" name="组合 49"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BC6695D7-D9C1-4935-BB2A-A205B5F60451}"/>
                </a:ext>
              </a:extLst>
            </p:cNvPr>
            <p:cNvGrpSpPr/>
            <p:nvPr/>
          </p:nvGrpSpPr>
          <p:grpSpPr>
            <a:xfrm>
              <a:off x="3563100" y="1988285"/>
              <a:ext cx="7990947" cy="1089577"/>
              <a:chOff x="895656" y="731082"/>
              <a:chExt cx="2599437" cy="2752348"/>
            </a:xfrm>
          </p:grpSpPr>
          <p:sp>
            <p:nvSpPr>
              <p:cNvPr id="32" name="矩形: 圆角 50">
                <a:extLst>
                  <a:ext uri="{FF2B5EF4-FFF2-40B4-BE49-F238E27FC236}">
                    <a16:creationId xmlns:a16="http://schemas.microsoft.com/office/drawing/2014/main" id="{C47E61AB-B484-4CC4-872A-4B4B19F38E36}"/>
                  </a:ext>
                </a:extLst>
              </p:cNvPr>
              <p:cNvSpPr/>
              <p:nvPr/>
            </p:nvSpPr>
            <p:spPr>
              <a:xfrm>
                <a:off x="895656" y="731082"/>
                <a:ext cx="2564445" cy="2558141"/>
              </a:xfrm>
              <a:prstGeom prst="roundRect">
                <a:avLst>
                  <a:gd name="adj" fmla="val 9905"/>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endParaRPr>
              </a:p>
            </p:txBody>
          </p:sp>
          <p:sp>
            <p:nvSpPr>
              <p:cNvPr id="33" name="矩形: 圆角 51">
                <a:extLst>
                  <a:ext uri="{FF2B5EF4-FFF2-40B4-BE49-F238E27FC236}">
                    <a16:creationId xmlns:a16="http://schemas.microsoft.com/office/drawing/2014/main" id="{59FCB126-E623-4A4B-BC8D-82B829256A22}"/>
                  </a:ext>
                </a:extLst>
              </p:cNvPr>
              <p:cNvSpPr/>
              <p:nvPr/>
            </p:nvSpPr>
            <p:spPr>
              <a:xfrm>
                <a:off x="936561" y="925289"/>
                <a:ext cx="2558532" cy="2558141"/>
              </a:xfrm>
              <a:prstGeom prst="roundRect">
                <a:avLst>
                  <a:gd name="adj" fmla="val 9905"/>
                </a:avLst>
              </a:prstGeom>
              <a:noFill/>
              <a:ln w="19050">
                <a:solidFill>
                  <a:srgbClr val="7951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sp>
          <p:nvSpPr>
            <p:cNvPr id="31" name="TextBox 30">
              <a:extLst>
                <a:ext uri="{FF2B5EF4-FFF2-40B4-BE49-F238E27FC236}">
                  <a16:creationId xmlns:a16="http://schemas.microsoft.com/office/drawing/2014/main" id="{EFB698B1-4753-42D1-AB04-563D4AFC71DF}"/>
                </a:ext>
              </a:extLst>
            </p:cNvPr>
            <p:cNvSpPr txBox="1"/>
            <p:nvPr/>
          </p:nvSpPr>
          <p:spPr>
            <a:xfrm>
              <a:off x="3816393" y="2147829"/>
              <a:ext cx="7528639" cy="890307"/>
            </a:xfrm>
            <a:prstGeom prst="rect">
              <a:avLst/>
            </a:prstGeom>
            <a:noFill/>
          </p:spPr>
          <p:txBody>
            <a:bodyPr wrap="square">
              <a:spAutoFit/>
            </a:bodyPr>
            <a:lstStyle/>
            <a:p>
              <a:pPr algn="just"/>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Cái</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chết</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không</a:t>
              </a:r>
              <a:r>
                <a:rPr lang="en-US" sz="3200" dirty="0">
                  <a:solidFill>
                    <a:srgbClr val="000000"/>
                  </a:solidFill>
                  <a:effectLst/>
                  <a:latin typeface="Times New Roman" pitchFamily="18" charset="0"/>
                  <a:ea typeface="Times New Roman" pitchFamily="18" charset="0"/>
                  <a:cs typeface="Times New Roman" pitchFamily="18" charset="0"/>
                </a:rPr>
                <a:t> bi </a:t>
              </a:r>
              <a:r>
                <a:rPr lang="en-US" sz="3200" dirty="0" err="1">
                  <a:solidFill>
                    <a:srgbClr val="000000"/>
                  </a:solidFill>
                  <a:effectLst/>
                  <a:latin typeface="Times New Roman" pitchFamily="18" charset="0"/>
                  <a:ea typeface="Times New Roman" pitchFamily="18" charset="0"/>
                  <a:cs typeface="Times New Roman" pitchFamily="18" charset="0"/>
                </a:rPr>
                <a:t>lụy</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mà</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được</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miêu</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tả</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rất</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đẹp</a:t>
              </a:r>
              <a:endParaRPr lang="en-US" sz="2800" dirty="0">
                <a:effectLst/>
                <a:latin typeface="Times New Roman" pitchFamily="18" charset="0"/>
                <a:ea typeface="Times New Roman" pitchFamily="18" charset="0"/>
                <a:cs typeface="Times New Roman" pitchFamily="18" charset="0"/>
              </a:endParaRPr>
            </a:p>
          </p:txBody>
        </p:sp>
      </p:grpSp>
      <p:grpSp>
        <p:nvGrpSpPr>
          <p:cNvPr id="34" name="Group 33">
            <a:extLst>
              <a:ext uri="{FF2B5EF4-FFF2-40B4-BE49-F238E27FC236}">
                <a16:creationId xmlns:a16="http://schemas.microsoft.com/office/drawing/2014/main" id="{8992D283-AC7D-49C3-ADB2-41C5E6FE8C98}"/>
              </a:ext>
            </a:extLst>
          </p:cNvPr>
          <p:cNvGrpSpPr/>
          <p:nvPr/>
        </p:nvGrpSpPr>
        <p:grpSpPr>
          <a:xfrm>
            <a:off x="3568534" y="4864829"/>
            <a:ext cx="8047512" cy="1318322"/>
            <a:chOff x="3563100" y="1988285"/>
            <a:chExt cx="7990947" cy="1089577"/>
          </a:xfrm>
        </p:grpSpPr>
        <p:grpSp>
          <p:nvGrpSpPr>
            <p:cNvPr id="35" name="组合 49"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08504D91-FDBF-424A-A929-383F1DB78B9B}"/>
                </a:ext>
              </a:extLst>
            </p:cNvPr>
            <p:cNvGrpSpPr/>
            <p:nvPr/>
          </p:nvGrpSpPr>
          <p:grpSpPr>
            <a:xfrm>
              <a:off x="3563100" y="1988285"/>
              <a:ext cx="7990947" cy="1089577"/>
              <a:chOff x="895656" y="731082"/>
              <a:chExt cx="2599437" cy="2752348"/>
            </a:xfrm>
          </p:grpSpPr>
          <p:sp>
            <p:nvSpPr>
              <p:cNvPr id="37" name="矩形: 圆角 50">
                <a:extLst>
                  <a:ext uri="{FF2B5EF4-FFF2-40B4-BE49-F238E27FC236}">
                    <a16:creationId xmlns:a16="http://schemas.microsoft.com/office/drawing/2014/main" id="{FDF65F90-DC76-493A-AFFA-9228D83EDCE4}"/>
                  </a:ext>
                </a:extLst>
              </p:cNvPr>
              <p:cNvSpPr/>
              <p:nvPr/>
            </p:nvSpPr>
            <p:spPr>
              <a:xfrm>
                <a:off x="895656" y="731082"/>
                <a:ext cx="2564445" cy="2558141"/>
              </a:xfrm>
              <a:prstGeom prst="roundRect">
                <a:avLst>
                  <a:gd name="adj" fmla="val 9905"/>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endParaRPr>
              </a:p>
            </p:txBody>
          </p:sp>
          <p:sp>
            <p:nvSpPr>
              <p:cNvPr id="38" name="矩形: 圆角 51">
                <a:extLst>
                  <a:ext uri="{FF2B5EF4-FFF2-40B4-BE49-F238E27FC236}">
                    <a16:creationId xmlns:a16="http://schemas.microsoft.com/office/drawing/2014/main" id="{E296602B-114C-4492-9158-8917248C92A1}"/>
                  </a:ext>
                </a:extLst>
              </p:cNvPr>
              <p:cNvSpPr/>
              <p:nvPr/>
            </p:nvSpPr>
            <p:spPr>
              <a:xfrm>
                <a:off x="936561" y="925289"/>
                <a:ext cx="2558532" cy="2558141"/>
              </a:xfrm>
              <a:prstGeom prst="roundRect">
                <a:avLst>
                  <a:gd name="adj" fmla="val 9905"/>
                </a:avLst>
              </a:prstGeom>
              <a:noFill/>
              <a:ln w="19050">
                <a:solidFill>
                  <a:srgbClr val="7951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sp>
          <p:nvSpPr>
            <p:cNvPr id="36" name="TextBox 35">
              <a:extLst>
                <a:ext uri="{FF2B5EF4-FFF2-40B4-BE49-F238E27FC236}">
                  <a16:creationId xmlns:a16="http://schemas.microsoft.com/office/drawing/2014/main" id="{4B15828D-73BD-4E4F-BB26-1F348B3B1ABA}"/>
                </a:ext>
              </a:extLst>
            </p:cNvPr>
            <p:cNvSpPr txBox="1"/>
            <p:nvPr/>
          </p:nvSpPr>
          <p:spPr>
            <a:xfrm>
              <a:off x="3816393" y="2328467"/>
              <a:ext cx="7528639" cy="483309"/>
            </a:xfrm>
            <a:prstGeom prst="rect">
              <a:avLst/>
            </a:prstGeom>
            <a:noFill/>
          </p:spPr>
          <p:txBody>
            <a:bodyPr wrap="square">
              <a:spAutoFit/>
            </a:bodyPr>
            <a:lstStyle/>
            <a:p>
              <a:pPr algn="just"/>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Cái</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chết</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của</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người</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được</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toại</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nguyện</a:t>
              </a:r>
              <a:r>
                <a:rPr lang="en-US" sz="3200" dirty="0">
                  <a:solidFill>
                    <a:srgbClr val="000000"/>
                  </a:solidFill>
                  <a:effectLst/>
                  <a:latin typeface="Times New Roman" pitchFamily="18" charset="0"/>
                  <a:ea typeface="Times New Roman" pitchFamily="18" charset="0"/>
                  <a:cs typeface="Times New Roman" pitchFamily="18" charset="0"/>
                </a:rPr>
                <a:t>.</a:t>
              </a:r>
              <a:endParaRPr lang="en-US" sz="2800" dirty="0">
                <a:effectLst/>
                <a:latin typeface="Times New Roman" pitchFamily="18" charset="0"/>
                <a:ea typeface="Times New Roman" pitchFamily="18" charset="0"/>
                <a:cs typeface="Times New Roman" pitchFamily="18" charset="0"/>
              </a:endParaRPr>
            </a:p>
          </p:txBody>
        </p:sp>
      </p:grpSp>
    </p:spTree>
    <p:extLst>
      <p:ext uri="{BB962C8B-B14F-4D97-AF65-F5344CB8AC3E}">
        <p14:creationId xmlns:p14="http://schemas.microsoft.com/office/powerpoint/2010/main" val="359233938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14:bounceEnd="50000">
                                          <p:cBhvr additive="base">
                                            <p:cTn id="14"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heel(1)">
                                          <p:cBhvr>
                                            <p:cTn id="24" dur="20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barn(inVertical)">
                                          <p:cBhvr>
                                            <p:cTn id="34" dur="5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barn(inVertical)">
                                          <p:cBhvr>
                                            <p:cTn id="3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heel(1)">
                                          <p:cBhvr>
                                            <p:cTn id="24" dur="20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barn(inVertical)">
                                          <p:cBhvr>
                                            <p:cTn id="34" dur="5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barn(inVertical)">
                                          <p:cBhvr>
                                            <p:cTn id="3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CCAD4EEF-81A8-4EA9-8FB1-B8661F7D9689}"/>
              </a:ext>
            </a:extLst>
          </p:cNvPr>
          <p:cNvSpPr/>
          <p:nvPr/>
        </p:nvSpPr>
        <p:spPr>
          <a:xfrm>
            <a:off x="5994990" y="637952"/>
            <a:ext cx="5477540" cy="2069804"/>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tx1"/>
                </a:solidFill>
                <a:latin typeface="Times New Roman" pitchFamily="18" charset="0"/>
                <a:ea typeface="Calibri" panose="020F0502020204030204" pitchFamily="34" charset="0"/>
                <a:cs typeface="Times New Roman" pitchFamily="18" charset="0"/>
              </a:rPr>
              <a:t>Đ</a:t>
            </a:r>
            <a:r>
              <a:rPr lang="en-US" sz="4800" dirty="0" err="1">
                <a:solidFill>
                  <a:schemeClr val="tx1"/>
                </a:solidFill>
                <a:effectLst/>
                <a:latin typeface="Times New Roman" pitchFamily="18" charset="0"/>
                <a:ea typeface="Calibri" panose="020F0502020204030204" pitchFamily="34" charset="0"/>
                <a:cs typeface="Times New Roman" pitchFamily="18" charset="0"/>
              </a:rPr>
              <a:t>ọc</a:t>
            </a:r>
            <a:r>
              <a:rPr lang="en-US" sz="4800" dirty="0">
                <a:solidFill>
                  <a:schemeClr val="tx1"/>
                </a:solidFill>
                <a:effectLst/>
                <a:latin typeface="Times New Roman" pitchFamily="18" charset="0"/>
                <a:ea typeface="Calibri" panose="020F0502020204030204" pitchFamily="34" charset="0"/>
                <a:cs typeface="Times New Roman" pitchFamily="18" charset="0"/>
              </a:rPr>
              <a:t> </a:t>
            </a:r>
            <a:r>
              <a:rPr lang="en-US" sz="4800" dirty="0" err="1">
                <a:solidFill>
                  <a:schemeClr val="tx1"/>
                </a:solidFill>
                <a:effectLst/>
                <a:latin typeface="Times New Roman" pitchFamily="18" charset="0"/>
                <a:ea typeface="Calibri" panose="020F0502020204030204" pitchFamily="34" charset="0"/>
                <a:cs typeface="Times New Roman" pitchFamily="18" charset="0"/>
              </a:rPr>
              <a:t>phần</a:t>
            </a:r>
            <a:r>
              <a:rPr lang="en-US" sz="4800" dirty="0">
                <a:solidFill>
                  <a:schemeClr val="tx1"/>
                </a:solidFill>
                <a:effectLst/>
                <a:latin typeface="Times New Roman" pitchFamily="18" charset="0"/>
                <a:ea typeface="Calibri" panose="020F0502020204030204" pitchFamily="34" charset="0"/>
                <a:cs typeface="Times New Roman" pitchFamily="18" charset="0"/>
              </a:rPr>
              <a:t> “Tri </a:t>
            </a:r>
            <a:r>
              <a:rPr lang="en-US" sz="4800" dirty="0" err="1">
                <a:solidFill>
                  <a:schemeClr val="tx1"/>
                </a:solidFill>
                <a:effectLst/>
                <a:latin typeface="Times New Roman" pitchFamily="18" charset="0"/>
                <a:ea typeface="Calibri" panose="020F0502020204030204" pitchFamily="34" charset="0"/>
                <a:cs typeface="Times New Roman" pitchFamily="18" charset="0"/>
              </a:rPr>
              <a:t>thức</a:t>
            </a:r>
            <a:r>
              <a:rPr lang="en-US" sz="4800" dirty="0">
                <a:solidFill>
                  <a:schemeClr val="tx1"/>
                </a:solidFill>
                <a:effectLst/>
                <a:latin typeface="Times New Roman" pitchFamily="18" charset="0"/>
                <a:ea typeface="Calibri" panose="020F0502020204030204" pitchFamily="34" charset="0"/>
                <a:cs typeface="Times New Roman" pitchFamily="18" charset="0"/>
              </a:rPr>
              <a:t> </a:t>
            </a:r>
            <a:r>
              <a:rPr lang="en-US" sz="4800" dirty="0" err="1">
                <a:solidFill>
                  <a:schemeClr val="tx1"/>
                </a:solidFill>
                <a:effectLst/>
                <a:latin typeface="Times New Roman" pitchFamily="18" charset="0"/>
                <a:ea typeface="Calibri" panose="020F0502020204030204" pitchFamily="34" charset="0"/>
                <a:cs typeface="Times New Roman" pitchFamily="18" charset="0"/>
              </a:rPr>
              <a:t>ngữ</a:t>
            </a:r>
            <a:r>
              <a:rPr lang="en-US" sz="4800" dirty="0">
                <a:solidFill>
                  <a:schemeClr val="tx1"/>
                </a:solidFill>
                <a:effectLst/>
                <a:latin typeface="Times New Roman" pitchFamily="18" charset="0"/>
                <a:ea typeface="Calibri" panose="020F0502020204030204" pitchFamily="34" charset="0"/>
                <a:cs typeface="Times New Roman" pitchFamily="18" charset="0"/>
              </a:rPr>
              <a:t> </a:t>
            </a:r>
            <a:r>
              <a:rPr lang="en-US" sz="4800" dirty="0" err="1">
                <a:solidFill>
                  <a:schemeClr val="tx1"/>
                </a:solidFill>
                <a:effectLst/>
                <a:latin typeface="Times New Roman" pitchFamily="18" charset="0"/>
                <a:ea typeface="Calibri" panose="020F0502020204030204" pitchFamily="34" charset="0"/>
                <a:cs typeface="Times New Roman" pitchFamily="18" charset="0"/>
              </a:rPr>
              <a:t>văn</a:t>
            </a:r>
            <a:r>
              <a:rPr lang="en-US" sz="4800" dirty="0">
                <a:solidFill>
                  <a:schemeClr val="tx1"/>
                </a:solidFill>
                <a:effectLst/>
                <a:latin typeface="Times New Roman" pitchFamily="18" charset="0"/>
                <a:ea typeface="Calibri" panose="020F0502020204030204" pitchFamily="34" charset="0"/>
                <a:cs typeface="Times New Roman" pitchFamily="18" charset="0"/>
              </a:rPr>
              <a:t>” </a:t>
            </a:r>
            <a:r>
              <a:rPr lang="en-US" sz="4800" dirty="0" err="1">
                <a:solidFill>
                  <a:schemeClr val="tx1"/>
                </a:solidFill>
                <a:effectLst/>
                <a:latin typeface="Times New Roman" pitchFamily="18" charset="0"/>
                <a:ea typeface="Calibri" panose="020F0502020204030204" pitchFamily="34" charset="0"/>
                <a:cs typeface="Times New Roman" pitchFamily="18" charset="0"/>
              </a:rPr>
              <a:t>trong</a:t>
            </a:r>
            <a:r>
              <a:rPr lang="en-US" sz="4800" dirty="0">
                <a:solidFill>
                  <a:schemeClr val="tx1"/>
                </a:solidFill>
                <a:effectLst/>
                <a:latin typeface="Times New Roman" pitchFamily="18" charset="0"/>
                <a:ea typeface="Calibri" panose="020F0502020204030204" pitchFamily="34" charset="0"/>
                <a:cs typeface="Times New Roman" pitchFamily="18" charset="0"/>
              </a:rPr>
              <a:t> SGK</a:t>
            </a:r>
            <a:endParaRPr lang="en-US" sz="4800" dirty="0">
              <a:solidFill>
                <a:schemeClr val="tx1"/>
              </a:solidFill>
              <a:latin typeface="Times New Roman" pitchFamily="18" charset="0"/>
              <a:cs typeface="Times New Roman" pitchFamily="18" charset="0"/>
            </a:endParaRPr>
          </a:p>
        </p:txBody>
      </p:sp>
      <p:sp>
        <p:nvSpPr>
          <p:cNvPr id="5" name="Rectangle: Rounded Corners 4">
            <a:extLst>
              <a:ext uri="{FF2B5EF4-FFF2-40B4-BE49-F238E27FC236}">
                <a16:creationId xmlns:a16="http://schemas.microsoft.com/office/drawing/2014/main" id="{51814F46-3BBC-4854-A118-4ADA5569A9AE}"/>
              </a:ext>
            </a:extLst>
          </p:cNvPr>
          <p:cNvSpPr/>
          <p:nvPr/>
        </p:nvSpPr>
        <p:spPr>
          <a:xfrm>
            <a:off x="6523023" y="4224669"/>
            <a:ext cx="5477540" cy="2069804"/>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en-US" sz="4800" dirty="0" err="1">
                <a:solidFill>
                  <a:schemeClr val="tx1"/>
                </a:solidFill>
                <a:latin typeface="Times New Roman" pitchFamily="18" charset="0"/>
                <a:ea typeface="Calibri" panose="020F0502020204030204" pitchFamily="34" charset="0"/>
                <a:cs typeface="Times New Roman" pitchFamily="18" charset="0"/>
              </a:rPr>
              <a:t>T</a:t>
            </a:r>
            <a:r>
              <a:rPr lang="en-US" sz="4800" dirty="0" err="1">
                <a:solidFill>
                  <a:schemeClr val="tx1"/>
                </a:solidFill>
                <a:effectLst/>
                <a:latin typeface="Times New Roman" pitchFamily="18" charset="0"/>
                <a:ea typeface="Calibri" panose="020F0502020204030204" pitchFamily="34" charset="0"/>
                <a:cs typeface="Times New Roman" pitchFamily="18" charset="0"/>
              </a:rPr>
              <a:t>hi</a:t>
            </a:r>
            <a:r>
              <a:rPr lang="en-US" sz="4800" dirty="0">
                <a:solidFill>
                  <a:schemeClr val="tx1"/>
                </a:solidFill>
                <a:effectLst/>
                <a:latin typeface="Times New Roman" pitchFamily="18" charset="0"/>
                <a:ea typeface="Calibri" panose="020F0502020204030204" pitchFamily="34" charset="0"/>
                <a:cs typeface="Times New Roman" pitchFamily="18" charset="0"/>
              </a:rPr>
              <a:t> </a:t>
            </a:r>
            <a:r>
              <a:rPr lang="en-US" sz="4800" dirty="0" err="1">
                <a:solidFill>
                  <a:schemeClr val="tx1"/>
                </a:solidFill>
                <a:effectLst/>
                <a:latin typeface="Times New Roman" pitchFamily="18" charset="0"/>
                <a:ea typeface="Calibri" panose="020F0502020204030204" pitchFamily="34" charset="0"/>
                <a:cs typeface="Times New Roman" pitchFamily="18" charset="0"/>
              </a:rPr>
              <a:t>ghép</a:t>
            </a:r>
            <a:r>
              <a:rPr lang="en-US" sz="4800" dirty="0">
                <a:solidFill>
                  <a:schemeClr val="tx1"/>
                </a:solidFill>
                <a:effectLst/>
                <a:latin typeface="Times New Roman" pitchFamily="18" charset="0"/>
                <a:ea typeface="Calibri" panose="020F0502020204030204" pitchFamily="34" charset="0"/>
                <a:cs typeface="Times New Roman" pitchFamily="18" charset="0"/>
              </a:rPr>
              <a:t> </a:t>
            </a:r>
            <a:r>
              <a:rPr lang="en-US" sz="4800" dirty="0" err="1">
                <a:solidFill>
                  <a:schemeClr val="tx1"/>
                </a:solidFill>
                <a:effectLst/>
                <a:latin typeface="Times New Roman" pitchFamily="18" charset="0"/>
                <a:ea typeface="Calibri" panose="020F0502020204030204" pitchFamily="34" charset="0"/>
                <a:cs typeface="Times New Roman" pitchFamily="18" charset="0"/>
              </a:rPr>
              <a:t>nối</a:t>
            </a:r>
            <a:endParaRPr lang="en-US" sz="4000" dirty="0">
              <a:solidFill>
                <a:schemeClr val="tx1"/>
              </a:solidFill>
              <a:effectLst/>
              <a:latin typeface="Times New Roman" pitchFamily="18" charset="0"/>
              <a:ea typeface="Calibri" panose="020F0502020204030204" pitchFamily="34" charset="0"/>
              <a:cs typeface="Times New Roman" pitchFamily="18" charset="0"/>
            </a:endParaRPr>
          </a:p>
        </p:txBody>
      </p:sp>
      <p:pic>
        <p:nvPicPr>
          <p:cNvPr id="7" name="Picture 6">
            <a:extLst>
              <a:ext uri="{FF2B5EF4-FFF2-40B4-BE49-F238E27FC236}">
                <a16:creationId xmlns:a16="http://schemas.microsoft.com/office/drawing/2014/main" id="{D6198CF7-CED4-4D46-82D1-4C123C3FDB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135494">
            <a:off x="7904420" y="2769049"/>
            <a:ext cx="1658679" cy="1658679"/>
          </a:xfrm>
          <a:prstGeom prst="rect">
            <a:avLst/>
          </a:prstGeom>
        </p:spPr>
      </p:pic>
      <p:pic>
        <p:nvPicPr>
          <p:cNvPr id="11" name="Picture 10">
            <a:extLst>
              <a:ext uri="{FF2B5EF4-FFF2-40B4-BE49-F238E27FC236}">
                <a16:creationId xmlns:a16="http://schemas.microsoft.com/office/drawing/2014/main" id="{4EB06434-C27C-497B-BF22-33BD069154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186" y="1221126"/>
            <a:ext cx="5477540" cy="5477540"/>
          </a:xfrm>
          <a:prstGeom prst="rect">
            <a:avLst/>
          </a:prstGeom>
        </p:spPr>
      </p:pic>
    </p:spTree>
    <p:extLst>
      <p:ext uri="{BB962C8B-B14F-4D97-AF65-F5344CB8AC3E}">
        <p14:creationId xmlns:p14="http://schemas.microsoft.com/office/powerpoint/2010/main" val="1867436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占位符 9"/>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6992" t="15283" r="31147" b="-3562"/>
          <a:stretch/>
        </p:blipFill>
        <p:spPr>
          <a:xfrm>
            <a:off x="7974286" y="-148989"/>
            <a:ext cx="4554243" cy="3767550"/>
          </a:xfrm>
        </p:spPr>
      </p:pic>
      <p:sp>
        <p:nvSpPr>
          <p:cNvPr id="11" name="圆角矩形 1">
            <a:extLst>
              <a:ext uri="{FF2B5EF4-FFF2-40B4-BE49-F238E27FC236}">
                <a16:creationId xmlns:a16="http://schemas.microsoft.com/office/drawing/2014/main" id="{01259AD9-54E5-4CCA-AB1B-B377B11F978A}"/>
              </a:ext>
            </a:extLst>
          </p:cNvPr>
          <p:cNvSpPr/>
          <p:nvPr/>
        </p:nvSpPr>
        <p:spPr>
          <a:xfrm>
            <a:off x="180147" y="200197"/>
            <a:ext cx="7116779" cy="756798"/>
          </a:xfrm>
          <a:prstGeom prst="roundRect">
            <a:avLst>
              <a:gd name="adj" fmla="val 9976"/>
            </a:avLst>
          </a:prstGeom>
          <a:solidFill>
            <a:srgbClr val="F2B0B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dirty="0">
              <a:latin typeface="Times New Roman" pitchFamily="18" charset="0"/>
              <a:cs typeface="Times New Roman" pitchFamily="18" charset="0"/>
            </a:endParaRPr>
          </a:p>
        </p:txBody>
      </p:sp>
      <p:grpSp>
        <p:nvGrpSpPr>
          <p:cNvPr id="12" name="组合 2">
            <a:extLst>
              <a:ext uri="{FF2B5EF4-FFF2-40B4-BE49-F238E27FC236}">
                <a16:creationId xmlns:a16="http://schemas.microsoft.com/office/drawing/2014/main" id="{28A227AA-A30D-4213-B53A-E004C78704B6}"/>
              </a:ext>
            </a:extLst>
          </p:cNvPr>
          <p:cNvGrpSpPr/>
          <p:nvPr/>
        </p:nvGrpSpPr>
        <p:grpSpPr>
          <a:xfrm>
            <a:off x="286229" y="615013"/>
            <a:ext cx="148135" cy="148136"/>
            <a:chOff x="4486616" y="3001075"/>
            <a:chExt cx="274695" cy="274699"/>
          </a:xfrm>
        </p:grpSpPr>
        <p:sp>
          <p:nvSpPr>
            <p:cNvPr id="13" name="椭圆 3">
              <a:extLst>
                <a:ext uri="{FF2B5EF4-FFF2-40B4-BE49-F238E27FC236}">
                  <a16:creationId xmlns:a16="http://schemas.microsoft.com/office/drawing/2014/main" id="{112A9424-6CF7-4F44-8D8C-2510E61AEE86}"/>
                </a:ext>
              </a:extLst>
            </p:cNvPr>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latin typeface="Times New Roman" pitchFamily="18" charset="0"/>
                <a:cs typeface="Times New Roman" pitchFamily="18" charset="0"/>
              </a:endParaRPr>
            </a:p>
          </p:txBody>
        </p:sp>
        <p:sp>
          <p:nvSpPr>
            <p:cNvPr id="14" name="椭圆 4">
              <a:extLst>
                <a:ext uri="{FF2B5EF4-FFF2-40B4-BE49-F238E27FC236}">
                  <a16:creationId xmlns:a16="http://schemas.microsoft.com/office/drawing/2014/main" id="{6A60BCC0-8ABC-4E88-AAD5-5F49C885212D}"/>
                </a:ext>
              </a:extLst>
            </p:cNvPr>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latin typeface="Times New Roman" pitchFamily="18" charset="0"/>
                <a:cs typeface="Times New Roman" pitchFamily="18" charset="0"/>
              </a:endParaRPr>
            </a:p>
          </p:txBody>
        </p:sp>
      </p:grpSp>
      <p:grpSp>
        <p:nvGrpSpPr>
          <p:cNvPr id="15" name="组合 5">
            <a:extLst>
              <a:ext uri="{FF2B5EF4-FFF2-40B4-BE49-F238E27FC236}">
                <a16:creationId xmlns:a16="http://schemas.microsoft.com/office/drawing/2014/main" id="{604CF981-F75E-40DE-A6D9-58836573BBDC}"/>
              </a:ext>
            </a:extLst>
          </p:cNvPr>
          <p:cNvGrpSpPr/>
          <p:nvPr/>
        </p:nvGrpSpPr>
        <p:grpSpPr>
          <a:xfrm>
            <a:off x="-26878" y="650091"/>
            <a:ext cx="360298" cy="57591"/>
            <a:chOff x="4318304" y="3089060"/>
            <a:chExt cx="384317" cy="61430"/>
          </a:xfrm>
        </p:grpSpPr>
        <p:sp>
          <p:nvSpPr>
            <p:cNvPr id="16" name="圆角矩形 6">
              <a:extLst>
                <a:ext uri="{FF2B5EF4-FFF2-40B4-BE49-F238E27FC236}">
                  <a16:creationId xmlns:a16="http://schemas.microsoft.com/office/drawing/2014/main" id="{19BC4EC5-B2D9-40C8-8223-380FABB189D2}"/>
                </a:ext>
              </a:extLst>
            </p:cNvPr>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latin typeface="Times New Roman" pitchFamily="18" charset="0"/>
                <a:cs typeface="Times New Roman" pitchFamily="18" charset="0"/>
              </a:endParaRPr>
            </a:p>
          </p:txBody>
        </p:sp>
        <p:sp>
          <p:nvSpPr>
            <p:cNvPr id="17" name="圆角矩形 7">
              <a:extLst>
                <a:ext uri="{FF2B5EF4-FFF2-40B4-BE49-F238E27FC236}">
                  <a16:creationId xmlns:a16="http://schemas.microsoft.com/office/drawing/2014/main" id="{859A6341-A0DA-4314-8E1B-61467ADA40D5}"/>
                </a:ext>
              </a:extLst>
            </p:cNvPr>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latin typeface="Times New Roman" pitchFamily="18" charset="0"/>
                <a:cs typeface="Times New Roman" pitchFamily="18" charset="0"/>
              </a:endParaRPr>
            </a:p>
          </p:txBody>
        </p:sp>
      </p:grpSp>
      <p:sp>
        <p:nvSpPr>
          <p:cNvPr id="18" name="文本框 8">
            <a:extLst>
              <a:ext uri="{FF2B5EF4-FFF2-40B4-BE49-F238E27FC236}">
                <a16:creationId xmlns:a16="http://schemas.microsoft.com/office/drawing/2014/main" id="{6F24E003-8B4D-4DE3-81DF-B2BF8FE1ED27}"/>
              </a:ext>
            </a:extLst>
          </p:cNvPr>
          <p:cNvSpPr txBox="1"/>
          <p:nvPr/>
        </p:nvSpPr>
        <p:spPr>
          <a:xfrm>
            <a:off x="434360" y="376724"/>
            <a:ext cx="6763882" cy="553998"/>
          </a:xfrm>
          <a:prstGeom prst="rect">
            <a:avLst/>
          </a:prstGeom>
          <a:noFill/>
        </p:spPr>
        <p:txBody>
          <a:bodyPr wrap="square" rtlCol="0">
            <a:spAutoFit/>
          </a:bodyPr>
          <a:lstStyle/>
          <a:p>
            <a:pPr algn="just"/>
            <a:r>
              <a:rPr lang="en-US" sz="3000" b="1" dirty="0">
                <a:latin typeface="Times New Roman" pitchFamily="18" charset="0"/>
                <a:cs typeface="Times New Roman" pitchFamily="18" charset="0"/>
              </a:rPr>
              <a:t>3. </a:t>
            </a:r>
            <a:r>
              <a:rPr lang="en-US" sz="3000" b="1" dirty="0" err="1">
                <a:latin typeface="Times New Roman" pitchFamily="18" charset="0"/>
                <a:cs typeface="Times New Roman" pitchFamily="18" charset="0"/>
              </a:rPr>
              <a:t>Cái</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chết</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của</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em</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bé</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bán</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diêm</a:t>
            </a:r>
            <a:endParaRPr lang="en-US" sz="3000" b="1" dirty="0">
              <a:latin typeface="Times New Roman" pitchFamily="18" charset="0"/>
              <a:cs typeface="Times New Roman" pitchFamily="18" charset="0"/>
            </a:endParaRPr>
          </a:p>
        </p:txBody>
      </p:sp>
      <p:grpSp>
        <p:nvGrpSpPr>
          <p:cNvPr id="19" name="Group 18">
            <a:extLst>
              <a:ext uri="{FF2B5EF4-FFF2-40B4-BE49-F238E27FC236}">
                <a16:creationId xmlns:a16="http://schemas.microsoft.com/office/drawing/2014/main" id="{30AB2645-6BB0-498A-BE40-EDDE2B359086}"/>
              </a:ext>
            </a:extLst>
          </p:cNvPr>
          <p:cNvGrpSpPr/>
          <p:nvPr/>
        </p:nvGrpSpPr>
        <p:grpSpPr>
          <a:xfrm>
            <a:off x="3779606" y="2032079"/>
            <a:ext cx="2859112" cy="1105665"/>
            <a:chOff x="3563100" y="1988285"/>
            <a:chExt cx="7990947" cy="1089577"/>
          </a:xfrm>
        </p:grpSpPr>
        <p:grpSp>
          <p:nvGrpSpPr>
            <p:cNvPr id="20" name="组合 49"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ED32557D-12BF-41E3-8D1D-788835EFDF7E}"/>
                </a:ext>
              </a:extLst>
            </p:cNvPr>
            <p:cNvGrpSpPr/>
            <p:nvPr/>
          </p:nvGrpSpPr>
          <p:grpSpPr>
            <a:xfrm>
              <a:off x="3563100" y="1988285"/>
              <a:ext cx="7990947" cy="1089577"/>
              <a:chOff x="895656" y="731082"/>
              <a:chExt cx="2599437" cy="2752348"/>
            </a:xfrm>
          </p:grpSpPr>
          <p:sp>
            <p:nvSpPr>
              <p:cNvPr id="22" name="矩形: 圆角 50">
                <a:extLst>
                  <a:ext uri="{FF2B5EF4-FFF2-40B4-BE49-F238E27FC236}">
                    <a16:creationId xmlns:a16="http://schemas.microsoft.com/office/drawing/2014/main" id="{BD7638B7-1E1E-4939-BE2D-1A7B00063CE7}"/>
                  </a:ext>
                </a:extLst>
              </p:cNvPr>
              <p:cNvSpPr/>
              <p:nvPr/>
            </p:nvSpPr>
            <p:spPr>
              <a:xfrm>
                <a:off x="895656" y="731082"/>
                <a:ext cx="2564445" cy="2558141"/>
              </a:xfrm>
              <a:prstGeom prst="roundRect">
                <a:avLst>
                  <a:gd name="adj" fmla="val 9905"/>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itchFamily="18" charset="0"/>
                  <a:cs typeface="Times New Roman" pitchFamily="18" charset="0"/>
                </a:endParaRPr>
              </a:p>
            </p:txBody>
          </p:sp>
          <p:sp>
            <p:nvSpPr>
              <p:cNvPr id="23" name="矩形: 圆角 51">
                <a:extLst>
                  <a:ext uri="{FF2B5EF4-FFF2-40B4-BE49-F238E27FC236}">
                    <a16:creationId xmlns:a16="http://schemas.microsoft.com/office/drawing/2014/main" id="{BEF487CD-F51D-43F3-90D3-D2E9D6F7D5BB}"/>
                  </a:ext>
                </a:extLst>
              </p:cNvPr>
              <p:cNvSpPr/>
              <p:nvPr/>
            </p:nvSpPr>
            <p:spPr>
              <a:xfrm>
                <a:off x="936561" y="925289"/>
                <a:ext cx="2558532" cy="2558141"/>
              </a:xfrm>
              <a:prstGeom prst="roundRect">
                <a:avLst>
                  <a:gd name="adj" fmla="val 9905"/>
                </a:avLst>
              </a:prstGeom>
              <a:noFill/>
              <a:ln w="19050">
                <a:solidFill>
                  <a:srgbClr val="7951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grpSp>
        <p:sp>
          <p:nvSpPr>
            <p:cNvPr id="21" name="TextBox 20">
              <a:extLst>
                <a:ext uri="{FF2B5EF4-FFF2-40B4-BE49-F238E27FC236}">
                  <a16:creationId xmlns:a16="http://schemas.microsoft.com/office/drawing/2014/main" id="{589706B0-9195-4A65-9BAB-BB92D9B1F2D8}"/>
                </a:ext>
              </a:extLst>
            </p:cNvPr>
            <p:cNvSpPr txBox="1"/>
            <p:nvPr/>
          </p:nvSpPr>
          <p:spPr>
            <a:xfrm>
              <a:off x="3880098" y="2310346"/>
              <a:ext cx="7528639" cy="576266"/>
            </a:xfrm>
            <a:prstGeom prst="rect">
              <a:avLst/>
            </a:prstGeom>
            <a:noFill/>
          </p:spPr>
          <p:txBody>
            <a:bodyPr wrap="square">
              <a:spAutoFit/>
            </a:bodyPr>
            <a:lstStyle/>
            <a:p>
              <a:pPr algn="just"/>
              <a:r>
                <a:rPr lang="en-US" sz="3200" dirty="0" err="1">
                  <a:solidFill>
                    <a:srgbClr val="000000"/>
                  </a:solidFill>
                  <a:latin typeface="Times New Roman" pitchFamily="18" charset="0"/>
                  <a:ea typeface="Times New Roman" pitchFamily="18" charset="0"/>
                  <a:cs typeface="Times New Roman" pitchFamily="18" charset="0"/>
                </a:rPr>
                <a:t>Đói</a:t>
              </a:r>
              <a:r>
                <a:rPr lang="en-US" sz="3200" dirty="0">
                  <a:solidFill>
                    <a:srgbClr val="000000"/>
                  </a:solidFill>
                  <a:latin typeface="Times New Roman" pitchFamily="18" charset="0"/>
                  <a:ea typeface="Times New Roman" pitchFamily="18" charset="0"/>
                  <a:cs typeface="Times New Roman" pitchFamily="18" charset="0"/>
                </a:rPr>
                <a:t> </a:t>
              </a:r>
              <a:r>
                <a:rPr lang="en-US" sz="3200" dirty="0" err="1">
                  <a:solidFill>
                    <a:srgbClr val="000000"/>
                  </a:solidFill>
                  <a:latin typeface="Times New Roman" pitchFamily="18" charset="0"/>
                  <a:ea typeface="Times New Roman" pitchFamily="18" charset="0"/>
                  <a:cs typeface="Times New Roman" pitchFamily="18" charset="0"/>
                </a:rPr>
                <a:t>và</a:t>
              </a:r>
              <a:r>
                <a:rPr lang="en-US" sz="3200" dirty="0">
                  <a:solidFill>
                    <a:srgbClr val="000000"/>
                  </a:solidFill>
                  <a:latin typeface="Times New Roman" pitchFamily="18" charset="0"/>
                  <a:ea typeface="Times New Roman" pitchFamily="18" charset="0"/>
                  <a:cs typeface="Times New Roman" pitchFamily="18" charset="0"/>
                </a:rPr>
                <a:t> </a:t>
              </a:r>
              <a:r>
                <a:rPr lang="en-US" sz="3200" dirty="0" err="1">
                  <a:solidFill>
                    <a:srgbClr val="000000"/>
                  </a:solidFill>
                  <a:latin typeface="Times New Roman" pitchFamily="18" charset="0"/>
                  <a:ea typeface="Times New Roman" pitchFamily="18" charset="0"/>
                  <a:cs typeface="Times New Roman" pitchFamily="18" charset="0"/>
                </a:rPr>
                <a:t>rét</a:t>
              </a:r>
              <a:endParaRPr lang="en-US" sz="2800" dirty="0">
                <a:latin typeface="Times New Roman" pitchFamily="18" charset="0"/>
                <a:ea typeface="Times New Roman" pitchFamily="18" charset="0"/>
                <a:cs typeface="Times New Roman" pitchFamily="18" charset="0"/>
              </a:endParaRPr>
            </a:p>
          </p:txBody>
        </p:sp>
      </p:grpSp>
      <p:grpSp>
        <p:nvGrpSpPr>
          <p:cNvPr id="24" name="Group 23">
            <a:extLst>
              <a:ext uri="{FF2B5EF4-FFF2-40B4-BE49-F238E27FC236}">
                <a16:creationId xmlns:a16="http://schemas.microsoft.com/office/drawing/2014/main" id="{A7D14DCB-6764-4857-AEB9-820DAFE38F52}"/>
              </a:ext>
            </a:extLst>
          </p:cNvPr>
          <p:cNvGrpSpPr/>
          <p:nvPr/>
        </p:nvGrpSpPr>
        <p:grpSpPr>
          <a:xfrm>
            <a:off x="616688" y="2870792"/>
            <a:ext cx="2530549" cy="2519917"/>
            <a:chOff x="616688" y="2785730"/>
            <a:chExt cx="2530549" cy="2519917"/>
          </a:xfrm>
        </p:grpSpPr>
        <p:sp>
          <p:nvSpPr>
            <p:cNvPr id="25" name="Oval 24">
              <a:extLst>
                <a:ext uri="{FF2B5EF4-FFF2-40B4-BE49-F238E27FC236}">
                  <a16:creationId xmlns:a16="http://schemas.microsoft.com/office/drawing/2014/main" id="{50ADBF87-6DEB-43FC-842C-580B78626A67}"/>
                </a:ext>
              </a:extLst>
            </p:cNvPr>
            <p:cNvSpPr/>
            <p:nvPr/>
          </p:nvSpPr>
          <p:spPr>
            <a:xfrm>
              <a:off x="616688" y="2785730"/>
              <a:ext cx="2530549" cy="2519917"/>
            </a:xfrm>
            <a:prstGeom prst="ellipse">
              <a:avLst/>
            </a:prstGeom>
            <a:solidFill>
              <a:schemeClr val="bg1"/>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26" name="TextBox 25">
              <a:extLst>
                <a:ext uri="{FF2B5EF4-FFF2-40B4-BE49-F238E27FC236}">
                  <a16:creationId xmlns:a16="http://schemas.microsoft.com/office/drawing/2014/main" id="{73C810D5-B6CD-49F1-BB60-06C991DE842B}"/>
                </a:ext>
              </a:extLst>
            </p:cNvPr>
            <p:cNvSpPr txBox="1"/>
            <p:nvPr/>
          </p:nvSpPr>
          <p:spPr>
            <a:xfrm>
              <a:off x="816703" y="3322413"/>
              <a:ext cx="2130518" cy="1446550"/>
            </a:xfrm>
            <a:prstGeom prst="rect">
              <a:avLst/>
            </a:prstGeom>
            <a:noFill/>
          </p:spPr>
          <p:txBody>
            <a:bodyPr wrap="square">
              <a:spAutoFit/>
            </a:bodyPr>
            <a:lstStyle/>
            <a:p>
              <a:pPr algn="ctr"/>
              <a:r>
                <a:rPr lang="en-US" sz="4400" dirty="0" err="1">
                  <a:solidFill>
                    <a:srgbClr val="FF0000"/>
                  </a:solidFill>
                  <a:effectLst/>
                  <a:latin typeface="Times New Roman" pitchFamily="18" charset="0"/>
                  <a:ea typeface="Times New Roman" pitchFamily="18" charset="0"/>
                  <a:cs typeface="Times New Roman" pitchFamily="18" charset="0"/>
                </a:rPr>
                <a:t>Nguyên</a:t>
              </a:r>
              <a:r>
                <a:rPr lang="en-US" sz="4400" dirty="0">
                  <a:solidFill>
                    <a:srgbClr val="FF0000"/>
                  </a:solidFill>
                  <a:effectLst/>
                  <a:latin typeface="Times New Roman" pitchFamily="18" charset="0"/>
                  <a:ea typeface="Times New Roman" pitchFamily="18" charset="0"/>
                  <a:cs typeface="Times New Roman" pitchFamily="18" charset="0"/>
                </a:rPr>
                <a:t> </a:t>
              </a:r>
              <a:r>
                <a:rPr lang="en-US" sz="4400" dirty="0" err="1">
                  <a:solidFill>
                    <a:srgbClr val="FF0000"/>
                  </a:solidFill>
                  <a:effectLst/>
                  <a:latin typeface="Times New Roman" pitchFamily="18" charset="0"/>
                  <a:ea typeface="Times New Roman" pitchFamily="18" charset="0"/>
                  <a:cs typeface="Times New Roman" pitchFamily="18" charset="0"/>
                </a:rPr>
                <a:t>nhân</a:t>
              </a:r>
              <a:endParaRPr lang="en-US" sz="4400" dirty="0">
                <a:solidFill>
                  <a:srgbClr val="FF0000"/>
                </a:solidFill>
                <a:latin typeface="Times New Roman" pitchFamily="18" charset="0"/>
                <a:cs typeface="Times New Roman" pitchFamily="18" charset="0"/>
              </a:endParaRPr>
            </a:p>
          </p:txBody>
        </p:sp>
      </p:grpSp>
      <p:grpSp>
        <p:nvGrpSpPr>
          <p:cNvPr id="27" name="Group 26">
            <a:extLst>
              <a:ext uri="{FF2B5EF4-FFF2-40B4-BE49-F238E27FC236}">
                <a16:creationId xmlns:a16="http://schemas.microsoft.com/office/drawing/2014/main" id="{E6C9676F-D96D-4EBD-999D-9F2E13A376BE}"/>
              </a:ext>
            </a:extLst>
          </p:cNvPr>
          <p:cNvGrpSpPr/>
          <p:nvPr/>
        </p:nvGrpSpPr>
        <p:grpSpPr>
          <a:xfrm>
            <a:off x="3816301" y="3534404"/>
            <a:ext cx="4169141" cy="1192691"/>
            <a:chOff x="3563100" y="1988285"/>
            <a:chExt cx="7990947" cy="1089577"/>
          </a:xfrm>
        </p:grpSpPr>
        <p:grpSp>
          <p:nvGrpSpPr>
            <p:cNvPr id="28" name="组合 49"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034CFE52-5B48-4485-AA05-0C296B52BB24}"/>
                </a:ext>
              </a:extLst>
            </p:cNvPr>
            <p:cNvGrpSpPr/>
            <p:nvPr/>
          </p:nvGrpSpPr>
          <p:grpSpPr>
            <a:xfrm>
              <a:off x="3563100" y="1988285"/>
              <a:ext cx="7990947" cy="1089577"/>
              <a:chOff x="895656" y="731082"/>
              <a:chExt cx="2599437" cy="2752348"/>
            </a:xfrm>
          </p:grpSpPr>
          <p:sp>
            <p:nvSpPr>
              <p:cNvPr id="30" name="矩形: 圆角 50">
                <a:extLst>
                  <a:ext uri="{FF2B5EF4-FFF2-40B4-BE49-F238E27FC236}">
                    <a16:creationId xmlns:a16="http://schemas.microsoft.com/office/drawing/2014/main" id="{114F51D5-ACB9-453E-988D-640112B838CF}"/>
                  </a:ext>
                </a:extLst>
              </p:cNvPr>
              <p:cNvSpPr/>
              <p:nvPr/>
            </p:nvSpPr>
            <p:spPr>
              <a:xfrm>
                <a:off x="895656" y="731082"/>
                <a:ext cx="2564445" cy="2558141"/>
              </a:xfrm>
              <a:prstGeom prst="roundRect">
                <a:avLst>
                  <a:gd name="adj" fmla="val 9905"/>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itchFamily="18" charset="0"/>
                  <a:cs typeface="Times New Roman" pitchFamily="18" charset="0"/>
                </a:endParaRPr>
              </a:p>
            </p:txBody>
          </p:sp>
          <p:sp>
            <p:nvSpPr>
              <p:cNvPr id="31" name="矩形: 圆角 51">
                <a:extLst>
                  <a:ext uri="{FF2B5EF4-FFF2-40B4-BE49-F238E27FC236}">
                    <a16:creationId xmlns:a16="http://schemas.microsoft.com/office/drawing/2014/main" id="{86F02A93-4378-4278-B2EE-B4594AAA90BD}"/>
                  </a:ext>
                </a:extLst>
              </p:cNvPr>
              <p:cNvSpPr/>
              <p:nvPr/>
            </p:nvSpPr>
            <p:spPr>
              <a:xfrm>
                <a:off x="936561" y="925289"/>
                <a:ext cx="2558532" cy="2558141"/>
              </a:xfrm>
              <a:prstGeom prst="roundRect">
                <a:avLst>
                  <a:gd name="adj" fmla="val 9905"/>
                </a:avLst>
              </a:prstGeom>
              <a:noFill/>
              <a:ln w="19050">
                <a:solidFill>
                  <a:srgbClr val="7951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grpSp>
        <p:sp>
          <p:nvSpPr>
            <p:cNvPr id="29" name="TextBox 28">
              <a:extLst>
                <a:ext uri="{FF2B5EF4-FFF2-40B4-BE49-F238E27FC236}">
                  <a16:creationId xmlns:a16="http://schemas.microsoft.com/office/drawing/2014/main" id="{6236C050-137B-496D-929F-B0D6226D3EEF}"/>
                </a:ext>
              </a:extLst>
            </p:cNvPr>
            <p:cNvSpPr txBox="1"/>
            <p:nvPr/>
          </p:nvSpPr>
          <p:spPr>
            <a:xfrm>
              <a:off x="3816392" y="2329858"/>
              <a:ext cx="7528640" cy="534218"/>
            </a:xfrm>
            <a:prstGeom prst="rect">
              <a:avLst/>
            </a:prstGeom>
            <a:noFill/>
          </p:spPr>
          <p:txBody>
            <a:bodyPr wrap="square">
              <a:spAutoFit/>
            </a:bodyPr>
            <a:lstStyle/>
            <a:p>
              <a:pPr algn="just"/>
              <a:r>
                <a:rPr lang="en-US" sz="3200" dirty="0" err="1">
                  <a:solidFill>
                    <a:srgbClr val="000000"/>
                  </a:solidFill>
                  <a:effectLst/>
                  <a:latin typeface="Times New Roman" pitchFamily="18" charset="0"/>
                  <a:ea typeface="Times New Roman" pitchFamily="18" charset="0"/>
                  <a:cs typeface="Times New Roman" pitchFamily="18" charset="0"/>
                </a:rPr>
                <a:t>Sự</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tàn</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nhẫn</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của</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bố</a:t>
              </a:r>
              <a:endParaRPr lang="en-US" sz="2800" dirty="0">
                <a:effectLst/>
                <a:latin typeface="Times New Roman" pitchFamily="18" charset="0"/>
                <a:ea typeface="Times New Roman" pitchFamily="18" charset="0"/>
                <a:cs typeface="Times New Roman" pitchFamily="18" charset="0"/>
              </a:endParaRPr>
            </a:p>
          </p:txBody>
        </p:sp>
      </p:grpSp>
      <p:grpSp>
        <p:nvGrpSpPr>
          <p:cNvPr id="32" name="Group 31">
            <a:extLst>
              <a:ext uri="{FF2B5EF4-FFF2-40B4-BE49-F238E27FC236}">
                <a16:creationId xmlns:a16="http://schemas.microsoft.com/office/drawing/2014/main" id="{129A35DF-6602-4159-B3E5-8CE9B27FC021}"/>
              </a:ext>
            </a:extLst>
          </p:cNvPr>
          <p:cNvGrpSpPr/>
          <p:nvPr/>
        </p:nvGrpSpPr>
        <p:grpSpPr>
          <a:xfrm>
            <a:off x="3823720" y="5162547"/>
            <a:ext cx="5561580" cy="1105665"/>
            <a:chOff x="3563100" y="1988285"/>
            <a:chExt cx="7990947" cy="1089577"/>
          </a:xfrm>
        </p:grpSpPr>
        <p:grpSp>
          <p:nvGrpSpPr>
            <p:cNvPr id="33" name="组合 49"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93C15DE2-7F01-40AF-8999-6779D004D558}"/>
                </a:ext>
              </a:extLst>
            </p:cNvPr>
            <p:cNvGrpSpPr/>
            <p:nvPr/>
          </p:nvGrpSpPr>
          <p:grpSpPr>
            <a:xfrm>
              <a:off x="3563100" y="1988285"/>
              <a:ext cx="7990947" cy="1089577"/>
              <a:chOff x="895656" y="731082"/>
              <a:chExt cx="2599437" cy="2752348"/>
            </a:xfrm>
          </p:grpSpPr>
          <p:sp>
            <p:nvSpPr>
              <p:cNvPr id="35" name="矩形: 圆角 50">
                <a:extLst>
                  <a:ext uri="{FF2B5EF4-FFF2-40B4-BE49-F238E27FC236}">
                    <a16:creationId xmlns:a16="http://schemas.microsoft.com/office/drawing/2014/main" id="{F44679E2-7C07-4B6B-8343-FF0143B7667F}"/>
                  </a:ext>
                </a:extLst>
              </p:cNvPr>
              <p:cNvSpPr/>
              <p:nvPr/>
            </p:nvSpPr>
            <p:spPr>
              <a:xfrm>
                <a:off x="895656" y="731082"/>
                <a:ext cx="2564445" cy="2558141"/>
              </a:xfrm>
              <a:prstGeom prst="roundRect">
                <a:avLst>
                  <a:gd name="adj" fmla="val 9905"/>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itchFamily="18" charset="0"/>
                  <a:cs typeface="Times New Roman" pitchFamily="18" charset="0"/>
                </a:endParaRPr>
              </a:p>
            </p:txBody>
          </p:sp>
          <p:sp>
            <p:nvSpPr>
              <p:cNvPr id="36" name="矩形: 圆角 51">
                <a:extLst>
                  <a:ext uri="{FF2B5EF4-FFF2-40B4-BE49-F238E27FC236}">
                    <a16:creationId xmlns:a16="http://schemas.microsoft.com/office/drawing/2014/main" id="{3A7D6AFE-3DCD-4E14-A089-635BCF17527A}"/>
                  </a:ext>
                </a:extLst>
              </p:cNvPr>
              <p:cNvSpPr/>
              <p:nvPr/>
            </p:nvSpPr>
            <p:spPr>
              <a:xfrm>
                <a:off x="936561" y="925289"/>
                <a:ext cx="2558532" cy="2558141"/>
              </a:xfrm>
              <a:prstGeom prst="roundRect">
                <a:avLst>
                  <a:gd name="adj" fmla="val 9905"/>
                </a:avLst>
              </a:prstGeom>
              <a:noFill/>
              <a:ln w="19050">
                <a:solidFill>
                  <a:srgbClr val="7951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grpSp>
        <p:sp>
          <p:nvSpPr>
            <p:cNvPr id="34" name="TextBox 33">
              <a:extLst>
                <a:ext uri="{FF2B5EF4-FFF2-40B4-BE49-F238E27FC236}">
                  <a16:creationId xmlns:a16="http://schemas.microsoft.com/office/drawing/2014/main" id="{A88A8425-594E-4424-9572-FDA13058EF29}"/>
                </a:ext>
              </a:extLst>
            </p:cNvPr>
            <p:cNvSpPr txBox="1"/>
            <p:nvPr/>
          </p:nvSpPr>
          <p:spPr>
            <a:xfrm>
              <a:off x="3816393" y="2328467"/>
              <a:ext cx="7528640" cy="576266"/>
            </a:xfrm>
            <a:prstGeom prst="rect">
              <a:avLst/>
            </a:prstGeom>
            <a:noFill/>
          </p:spPr>
          <p:txBody>
            <a:bodyPr wrap="square">
              <a:spAutoFit/>
            </a:bodyPr>
            <a:lstStyle/>
            <a:p>
              <a:pPr algn="just"/>
              <a:r>
                <a:rPr lang="en-US" sz="3200" dirty="0" err="1">
                  <a:solidFill>
                    <a:srgbClr val="000000"/>
                  </a:solidFill>
                  <a:effectLst/>
                  <a:latin typeface="Times New Roman" pitchFamily="18" charset="0"/>
                  <a:ea typeface="Times New Roman" pitchFamily="18" charset="0"/>
                  <a:cs typeface="Times New Roman" pitchFamily="18" charset="0"/>
                </a:rPr>
                <a:t>Sự</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vô</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cảm</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của</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mọi</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người</a:t>
              </a:r>
              <a:endParaRPr lang="en-US" sz="2800" dirty="0">
                <a:effectLst/>
                <a:latin typeface="Times New Roman" pitchFamily="18" charset="0"/>
                <a:ea typeface="Times New Roman" pitchFamily="18" charset="0"/>
                <a:cs typeface="Times New Roman" pitchFamily="18" charset="0"/>
              </a:endParaRPr>
            </a:p>
          </p:txBody>
        </p:sp>
      </p:grpSp>
    </p:spTree>
    <p:extLst>
      <p:ext uri="{BB962C8B-B14F-4D97-AF65-F5344CB8AC3E}">
        <p14:creationId xmlns:p14="http://schemas.microsoft.com/office/powerpoint/2010/main" val="302578571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14:bounceEnd="50000">
                                          <p:cBhvr additive="base">
                                            <p:cTn id="14" dur="50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11"/>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8"/>
                                            </p:tgtEl>
                                            <p:attrNameLst>
                                              <p:attrName>style.visibility</p:attrName>
                                            </p:attrNameLst>
                                          </p:cBhvr>
                                          <p:to>
                                            <p:strVal val="visible"/>
                                          </p:to>
                                        </p:set>
                                        <p:animEffect transition="in" filter="barn(outVertical)">
                                          <p:cBhvr>
                                            <p:cTn id="19" dur="7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heel(1)">
                                          <p:cBhvr>
                                            <p:cTn id="24" dur="20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barn(inVertical)">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barn(inVertical)">
                                          <p:cBhvr>
                                            <p:cTn id="3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1+#ppt_w/2"/>
                                              </p:val>
                                            </p:tav>
                                            <p:tav tm="100000">
                                              <p:val>
                                                <p:strVal val="#ppt_x"/>
                                              </p:val>
                                            </p:tav>
                                          </p:tavLst>
                                        </p:anim>
                                        <p:anim calcmode="lin" valueType="num">
                                          <p:cBhvr additive="base">
                                            <p:cTn id="15" dur="500" fill="hold"/>
                                            <p:tgtEl>
                                              <p:spTgt spid="11"/>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8"/>
                                            </p:tgtEl>
                                            <p:attrNameLst>
                                              <p:attrName>style.visibility</p:attrName>
                                            </p:attrNameLst>
                                          </p:cBhvr>
                                          <p:to>
                                            <p:strVal val="visible"/>
                                          </p:to>
                                        </p:set>
                                        <p:animEffect transition="in" filter="barn(outVertical)">
                                          <p:cBhvr>
                                            <p:cTn id="19" dur="7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heel(1)">
                                          <p:cBhvr>
                                            <p:cTn id="24" dur="20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barn(inVertical)">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barn(inVertical)">
                                          <p:cBhvr>
                                            <p:cTn id="3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p:bldLst>
      </p:timing>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1">
            <a:extLst>
              <a:ext uri="{FF2B5EF4-FFF2-40B4-BE49-F238E27FC236}">
                <a16:creationId xmlns:a16="http://schemas.microsoft.com/office/drawing/2014/main" id="{62F7E600-7AA3-46D3-8509-DA7C44E69923}"/>
              </a:ext>
            </a:extLst>
          </p:cNvPr>
          <p:cNvSpPr/>
          <p:nvPr/>
        </p:nvSpPr>
        <p:spPr>
          <a:xfrm>
            <a:off x="180147" y="200197"/>
            <a:ext cx="7116779" cy="756798"/>
          </a:xfrm>
          <a:prstGeom prst="roundRect">
            <a:avLst>
              <a:gd name="adj" fmla="val 9976"/>
            </a:avLst>
          </a:prstGeom>
          <a:solidFill>
            <a:srgbClr val="F2B0B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dirty="0">
              <a:latin typeface="Times New Roman" pitchFamily="18" charset="0"/>
              <a:cs typeface="Times New Roman" pitchFamily="18" charset="0"/>
            </a:endParaRPr>
          </a:p>
        </p:txBody>
      </p:sp>
      <p:grpSp>
        <p:nvGrpSpPr>
          <p:cNvPr id="8" name="组合 2">
            <a:extLst>
              <a:ext uri="{FF2B5EF4-FFF2-40B4-BE49-F238E27FC236}">
                <a16:creationId xmlns:a16="http://schemas.microsoft.com/office/drawing/2014/main" id="{8C4C7486-E83A-4C2A-8517-7847C5D4A462}"/>
              </a:ext>
            </a:extLst>
          </p:cNvPr>
          <p:cNvGrpSpPr/>
          <p:nvPr/>
        </p:nvGrpSpPr>
        <p:grpSpPr>
          <a:xfrm>
            <a:off x="286229" y="615013"/>
            <a:ext cx="148135" cy="148136"/>
            <a:chOff x="4486616" y="3001075"/>
            <a:chExt cx="274695" cy="274699"/>
          </a:xfrm>
        </p:grpSpPr>
        <p:sp>
          <p:nvSpPr>
            <p:cNvPr id="9" name="椭圆 3">
              <a:extLst>
                <a:ext uri="{FF2B5EF4-FFF2-40B4-BE49-F238E27FC236}">
                  <a16:creationId xmlns:a16="http://schemas.microsoft.com/office/drawing/2014/main" id="{F47EC0FE-2CC3-4163-893A-9F86FF3F93C6}"/>
                </a:ext>
              </a:extLst>
            </p:cNvPr>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latin typeface="Times New Roman" pitchFamily="18" charset="0"/>
                <a:cs typeface="Times New Roman" pitchFamily="18" charset="0"/>
              </a:endParaRPr>
            </a:p>
          </p:txBody>
        </p:sp>
        <p:sp>
          <p:nvSpPr>
            <p:cNvPr id="10" name="椭圆 4">
              <a:extLst>
                <a:ext uri="{FF2B5EF4-FFF2-40B4-BE49-F238E27FC236}">
                  <a16:creationId xmlns:a16="http://schemas.microsoft.com/office/drawing/2014/main" id="{3D9C17E4-C4C3-4AD2-AAB1-059E8C9989E3}"/>
                </a:ext>
              </a:extLst>
            </p:cNvPr>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latin typeface="Times New Roman" pitchFamily="18" charset="0"/>
                <a:cs typeface="Times New Roman" pitchFamily="18" charset="0"/>
              </a:endParaRPr>
            </a:p>
          </p:txBody>
        </p:sp>
      </p:grpSp>
      <p:grpSp>
        <p:nvGrpSpPr>
          <p:cNvPr id="11" name="组合 5">
            <a:extLst>
              <a:ext uri="{FF2B5EF4-FFF2-40B4-BE49-F238E27FC236}">
                <a16:creationId xmlns:a16="http://schemas.microsoft.com/office/drawing/2014/main" id="{F64F1571-5FAF-4C93-8DED-2DF93CE18795}"/>
              </a:ext>
            </a:extLst>
          </p:cNvPr>
          <p:cNvGrpSpPr/>
          <p:nvPr/>
        </p:nvGrpSpPr>
        <p:grpSpPr>
          <a:xfrm>
            <a:off x="-26878" y="650091"/>
            <a:ext cx="360298" cy="57591"/>
            <a:chOff x="4318304" y="3089060"/>
            <a:chExt cx="384317" cy="61430"/>
          </a:xfrm>
        </p:grpSpPr>
        <p:sp>
          <p:nvSpPr>
            <p:cNvPr id="12" name="圆角矩形 6">
              <a:extLst>
                <a:ext uri="{FF2B5EF4-FFF2-40B4-BE49-F238E27FC236}">
                  <a16:creationId xmlns:a16="http://schemas.microsoft.com/office/drawing/2014/main" id="{62B5EA0E-6BBB-4369-89F6-4ACAF8546104}"/>
                </a:ext>
              </a:extLst>
            </p:cNvPr>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latin typeface="Times New Roman" pitchFamily="18" charset="0"/>
                <a:cs typeface="Times New Roman" pitchFamily="18" charset="0"/>
              </a:endParaRPr>
            </a:p>
          </p:txBody>
        </p:sp>
        <p:sp>
          <p:nvSpPr>
            <p:cNvPr id="13" name="圆角矩形 7">
              <a:extLst>
                <a:ext uri="{FF2B5EF4-FFF2-40B4-BE49-F238E27FC236}">
                  <a16:creationId xmlns:a16="http://schemas.microsoft.com/office/drawing/2014/main" id="{2F30C11F-E582-4FA0-A05B-236ECFAD49CC}"/>
                </a:ext>
              </a:extLst>
            </p:cNvPr>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latin typeface="Times New Roman" pitchFamily="18" charset="0"/>
                <a:cs typeface="Times New Roman" pitchFamily="18" charset="0"/>
              </a:endParaRPr>
            </a:p>
          </p:txBody>
        </p:sp>
      </p:grpSp>
      <p:sp>
        <p:nvSpPr>
          <p:cNvPr id="14" name="文本框 8">
            <a:extLst>
              <a:ext uri="{FF2B5EF4-FFF2-40B4-BE49-F238E27FC236}">
                <a16:creationId xmlns:a16="http://schemas.microsoft.com/office/drawing/2014/main" id="{18203906-35C9-4FBF-9897-DD05B8F4A06E}"/>
              </a:ext>
            </a:extLst>
          </p:cNvPr>
          <p:cNvSpPr txBox="1"/>
          <p:nvPr/>
        </p:nvSpPr>
        <p:spPr>
          <a:xfrm>
            <a:off x="434360" y="376724"/>
            <a:ext cx="6763882" cy="553998"/>
          </a:xfrm>
          <a:prstGeom prst="rect">
            <a:avLst/>
          </a:prstGeom>
          <a:noFill/>
        </p:spPr>
        <p:txBody>
          <a:bodyPr wrap="square" rtlCol="0">
            <a:spAutoFit/>
          </a:bodyPr>
          <a:lstStyle/>
          <a:p>
            <a:pPr algn="just"/>
            <a:r>
              <a:rPr lang="en-US" sz="3000" b="1" dirty="0">
                <a:latin typeface="Times New Roman" pitchFamily="18" charset="0"/>
                <a:cs typeface="Times New Roman" pitchFamily="18" charset="0"/>
              </a:rPr>
              <a:t>3. </a:t>
            </a:r>
            <a:r>
              <a:rPr lang="en-US" sz="3000" b="1" dirty="0" err="1">
                <a:latin typeface="Times New Roman" pitchFamily="18" charset="0"/>
                <a:cs typeface="Times New Roman" pitchFamily="18" charset="0"/>
              </a:rPr>
              <a:t>Cái</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chết</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của</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em</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bé</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bán</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diêm</a:t>
            </a:r>
            <a:endParaRPr lang="en-US" sz="3000" b="1" dirty="0">
              <a:latin typeface="Times New Roman" pitchFamily="18" charset="0"/>
              <a:cs typeface="Times New Roman" pitchFamily="18" charset="0"/>
            </a:endParaRPr>
          </a:p>
        </p:txBody>
      </p:sp>
      <p:grpSp>
        <p:nvGrpSpPr>
          <p:cNvPr id="5" name="Group 4">
            <a:extLst>
              <a:ext uri="{FF2B5EF4-FFF2-40B4-BE49-F238E27FC236}">
                <a16:creationId xmlns:a16="http://schemas.microsoft.com/office/drawing/2014/main" id="{6C5C6566-7847-4D17-97EF-C551A481554A}"/>
              </a:ext>
            </a:extLst>
          </p:cNvPr>
          <p:cNvGrpSpPr/>
          <p:nvPr/>
        </p:nvGrpSpPr>
        <p:grpSpPr>
          <a:xfrm>
            <a:off x="3700130" y="1488551"/>
            <a:ext cx="7875184" cy="1318322"/>
            <a:chOff x="3563100" y="1988285"/>
            <a:chExt cx="7990947" cy="1089577"/>
          </a:xfrm>
        </p:grpSpPr>
        <p:grpSp>
          <p:nvGrpSpPr>
            <p:cNvPr id="16" name="组合 49"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8FE27EE0-CCC6-4565-9F42-F93D0565B093}"/>
                </a:ext>
              </a:extLst>
            </p:cNvPr>
            <p:cNvGrpSpPr/>
            <p:nvPr/>
          </p:nvGrpSpPr>
          <p:grpSpPr>
            <a:xfrm>
              <a:off x="3563100" y="1988285"/>
              <a:ext cx="7990947" cy="1089577"/>
              <a:chOff x="895656" y="731082"/>
              <a:chExt cx="2599437" cy="2752348"/>
            </a:xfrm>
          </p:grpSpPr>
          <p:sp>
            <p:nvSpPr>
              <p:cNvPr id="17" name="矩形: 圆角 50">
                <a:extLst>
                  <a:ext uri="{FF2B5EF4-FFF2-40B4-BE49-F238E27FC236}">
                    <a16:creationId xmlns:a16="http://schemas.microsoft.com/office/drawing/2014/main" id="{C0A0F3E7-3015-4D21-B161-BEC72884103F}"/>
                  </a:ext>
                </a:extLst>
              </p:cNvPr>
              <p:cNvSpPr/>
              <p:nvPr/>
            </p:nvSpPr>
            <p:spPr>
              <a:xfrm>
                <a:off x="895656" y="731082"/>
                <a:ext cx="2564445" cy="2558141"/>
              </a:xfrm>
              <a:prstGeom prst="roundRect">
                <a:avLst>
                  <a:gd name="adj" fmla="val 9905"/>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itchFamily="18" charset="0"/>
                  <a:cs typeface="Times New Roman" pitchFamily="18" charset="0"/>
                </a:endParaRPr>
              </a:p>
            </p:txBody>
          </p:sp>
          <p:sp>
            <p:nvSpPr>
              <p:cNvPr id="18" name="矩形: 圆角 51">
                <a:extLst>
                  <a:ext uri="{FF2B5EF4-FFF2-40B4-BE49-F238E27FC236}">
                    <a16:creationId xmlns:a16="http://schemas.microsoft.com/office/drawing/2014/main" id="{089D458F-352E-45F9-868F-D79D6F48F1D3}"/>
                  </a:ext>
                </a:extLst>
              </p:cNvPr>
              <p:cNvSpPr/>
              <p:nvPr/>
            </p:nvSpPr>
            <p:spPr>
              <a:xfrm>
                <a:off x="936561" y="925289"/>
                <a:ext cx="2558532" cy="2558141"/>
              </a:xfrm>
              <a:prstGeom prst="roundRect">
                <a:avLst>
                  <a:gd name="adj" fmla="val 9905"/>
                </a:avLst>
              </a:prstGeom>
              <a:noFill/>
              <a:ln w="19050">
                <a:solidFill>
                  <a:srgbClr val="7951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grpSp>
        <p:sp>
          <p:nvSpPr>
            <p:cNvPr id="19" name="TextBox 18">
              <a:extLst>
                <a:ext uri="{FF2B5EF4-FFF2-40B4-BE49-F238E27FC236}">
                  <a16:creationId xmlns:a16="http://schemas.microsoft.com/office/drawing/2014/main" id="{E48B1E4E-8DE2-4CD9-B027-89C3F42AA27A}"/>
                </a:ext>
              </a:extLst>
            </p:cNvPr>
            <p:cNvSpPr txBox="1"/>
            <p:nvPr/>
          </p:nvSpPr>
          <p:spPr>
            <a:xfrm>
              <a:off x="3880098" y="2310346"/>
              <a:ext cx="7528639" cy="483309"/>
            </a:xfrm>
            <a:prstGeom prst="rect">
              <a:avLst/>
            </a:prstGeom>
            <a:noFill/>
          </p:spPr>
          <p:txBody>
            <a:bodyPr wrap="square">
              <a:spAutoFit/>
            </a:bodyPr>
            <a:lstStyle/>
            <a:p>
              <a:pPr algn="just"/>
              <a:r>
                <a:rPr lang="en-US" sz="3200" dirty="0" err="1">
                  <a:solidFill>
                    <a:srgbClr val="000000"/>
                  </a:solidFill>
                  <a:effectLst/>
                  <a:latin typeface="Times New Roman" pitchFamily="18" charset="0"/>
                  <a:ea typeface="Times New Roman" pitchFamily="18" charset="0"/>
                  <a:cs typeface="Times New Roman" pitchFamily="18" charset="0"/>
                </a:rPr>
                <a:t>Cảm</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thông</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xót</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xa</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cho</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thân</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phận</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cô</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bé</a:t>
              </a:r>
              <a:r>
                <a:rPr lang="en-US" sz="3200" dirty="0">
                  <a:solidFill>
                    <a:srgbClr val="000000"/>
                  </a:solidFill>
                  <a:effectLst/>
                  <a:latin typeface="Times New Roman" pitchFamily="18" charset="0"/>
                  <a:ea typeface="Times New Roman" pitchFamily="18" charset="0"/>
                  <a:cs typeface="Times New Roman" pitchFamily="18" charset="0"/>
                </a:rPr>
                <a:t>.</a:t>
              </a:r>
              <a:endParaRPr lang="en-US" sz="2800" dirty="0">
                <a:effectLst/>
                <a:latin typeface="Times New Roman" pitchFamily="18" charset="0"/>
                <a:ea typeface="Times New Roman" pitchFamily="18" charset="0"/>
                <a:cs typeface="Times New Roman" pitchFamily="18" charset="0"/>
              </a:endParaRPr>
            </a:p>
          </p:txBody>
        </p:sp>
      </p:grpSp>
      <p:grpSp>
        <p:nvGrpSpPr>
          <p:cNvPr id="4" name="Group 3">
            <a:extLst>
              <a:ext uri="{FF2B5EF4-FFF2-40B4-BE49-F238E27FC236}">
                <a16:creationId xmlns:a16="http://schemas.microsoft.com/office/drawing/2014/main" id="{70546F2B-A9F6-4DFB-9A6D-E041B6D08F9D}"/>
              </a:ext>
            </a:extLst>
          </p:cNvPr>
          <p:cNvGrpSpPr/>
          <p:nvPr/>
        </p:nvGrpSpPr>
        <p:grpSpPr>
          <a:xfrm>
            <a:off x="616688" y="2785730"/>
            <a:ext cx="2530549" cy="2519917"/>
            <a:chOff x="616688" y="2785730"/>
            <a:chExt cx="2530549" cy="2519917"/>
          </a:xfrm>
        </p:grpSpPr>
        <p:sp>
          <p:nvSpPr>
            <p:cNvPr id="2" name="Oval 1">
              <a:extLst>
                <a:ext uri="{FF2B5EF4-FFF2-40B4-BE49-F238E27FC236}">
                  <a16:creationId xmlns:a16="http://schemas.microsoft.com/office/drawing/2014/main" id="{DD9826D7-6DFE-4CB2-BA9D-51E0949F947D}"/>
                </a:ext>
              </a:extLst>
            </p:cNvPr>
            <p:cNvSpPr/>
            <p:nvPr/>
          </p:nvSpPr>
          <p:spPr>
            <a:xfrm>
              <a:off x="616688" y="2785730"/>
              <a:ext cx="2530549" cy="2519917"/>
            </a:xfrm>
            <a:prstGeom prst="ellipse">
              <a:avLst/>
            </a:prstGeom>
            <a:solidFill>
              <a:schemeClr val="bg1"/>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28" name="TextBox 27">
              <a:extLst>
                <a:ext uri="{FF2B5EF4-FFF2-40B4-BE49-F238E27FC236}">
                  <a16:creationId xmlns:a16="http://schemas.microsoft.com/office/drawing/2014/main" id="{7CBC5F4E-D630-4209-8302-472C8218FF22}"/>
                </a:ext>
              </a:extLst>
            </p:cNvPr>
            <p:cNvSpPr txBox="1"/>
            <p:nvPr/>
          </p:nvSpPr>
          <p:spPr>
            <a:xfrm>
              <a:off x="830003" y="2983859"/>
              <a:ext cx="2103918" cy="2123658"/>
            </a:xfrm>
            <a:prstGeom prst="rect">
              <a:avLst/>
            </a:prstGeom>
            <a:noFill/>
          </p:spPr>
          <p:txBody>
            <a:bodyPr wrap="square">
              <a:spAutoFit/>
            </a:bodyPr>
            <a:lstStyle/>
            <a:p>
              <a:pPr algn="ctr"/>
              <a:r>
                <a:rPr lang="en-US" sz="4400" dirty="0" err="1">
                  <a:solidFill>
                    <a:srgbClr val="FF0000"/>
                  </a:solidFill>
                  <a:effectLst/>
                  <a:latin typeface="Times New Roman" pitchFamily="18" charset="0"/>
                  <a:ea typeface="Times New Roman" pitchFamily="18" charset="0"/>
                  <a:cs typeface="Times New Roman" pitchFamily="18" charset="0"/>
                </a:rPr>
                <a:t>Tình</a:t>
              </a:r>
              <a:r>
                <a:rPr lang="en-US" sz="4400" dirty="0">
                  <a:solidFill>
                    <a:srgbClr val="FF0000"/>
                  </a:solidFill>
                  <a:effectLst/>
                  <a:latin typeface="Times New Roman" pitchFamily="18" charset="0"/>
                  <a:ea typeface="Times New Roman" pitchFamily="18" charset="0"/>
                  <a:cs typeface="Times New Roman" pitchFamily="18" charset="0"/>
                </a:rPr>
                <a:t> </a:t>
              </a:r>
              <a:r>
                <a:rPr lang="en-US" sz="4400" dirty="0" err="1">
                  <a:solidFill>
                    <a:srgbClr val="FF0000"/>
                  </a:solidFill>
                  <a:effectLst/>
                  <a:latin typeface="Times New Roman" pitchFamily="18" charset="0"/>
                  <a:ea typeface="Times New Roman" pitchFamily="18" charset="0"/>
                  <a:cs typeface="Times New Roman" pitchFamily="18" charset="0"/>
                </a:rPr>
                <a:t>cảm</a:t>
              </a:r>
              <a:r>
                <a:rPr lang="en-US" sz="4400" dirty="0">
                  <a:solidFill>
                    <a:srgbClr val="FF0000"/>
                  </a:solidFill>
                  <a:effectLst/>
                  <a:latin typeface="Times New Roman" pitchFamily="18" charset="0"/>
                  <a:ea typeface="Times New Roman" pitchFamily="18" charset="0"/>
                  <a:cs typeface="Times New Roman" pitchFamily="18" charset="0"/>
                </a:rPr>
                <a:t> </a:t>
              </a:r>
              <a:r>
                <a:rPr lang="en-US" sz="4400" dirty="0" err="1">
                  <a:solidFill>
                    <a:srgbClr val="FF0000"/>
                  </a:solidFill>
                  <a:effectLst/>
                  <a:latin typeface="Times New Roman" pitchFamily="18" charset="0"/>
                  <a:ea typeface="Times New Roman" pitchFamily="18" charset="0"/>
                  <a:cs typeface="Times New Roman" pitchFamily="18" charset="0"/>
                </a:rPr>
                <a:t>của</a:t>
              </a:r>
              <a:r>
                <a:rPr lang="en-US" sz="4400" dirty="0">
                  <a:solidFill>
                    <a:srgbClr val="FF0000"/>
                  </a:solidFill>
                  <a:effectLst/>
                  <a:latin typeface="Times New Roman" pitchFamily="18" charset="0"/>
                  <a:ea typeface="Times New Roman" pitchFamily="18" charset="0"/>
                  <a:cs typeface="Times New Roman" pitchFamily="18" charset="0"/>
                </a:rPr>
                <a:t> </a:t>
              </a:r>
              <a:r>
                <a:rPr lang="en-US" sz="4400" dirty="0" err="1">
                  <a:solidFill>
                    <a:srgbClr val="FF0000"/>
                  </a:solidFill>
                  <a:effectLst/>
                  <a:latin typeface="Times New Roman" pitchFamily="18" charset="0"/>
                  <a:ea typeface="Times New Roman" pitchFamily="18" charset="0"/>
                  <a:cs typeface="Times New Roman" pitchFamily="18" charset="0"/>
                </a:rPr>
                <a:t>tác</a:t>
              </a:r>
              <a:r>
                <a:rPr lang="en-US" sz="4400" dirty="0">
                  <a:solidFill>
                    <a:srgbClr val="FF0000"/>
                  </a:solidFill>
                  <a:effectLst/>
                  <a:latin typeface="Times New Roman" pitchFamily="18" charset="0"/>
                  <a:ea typeface="Times New Roman" pitchFamily="18" charset="0"/>
                  <a:cs typeface="Times New Roman" pitchFamily="18" charset="0"/>
                </a:rPr>
                <a:t> </a:t>
              </a:r>
              <a:r>
                <a:rPr lang="en-US" sz="4400" dirty="0" err="1">
                  <a:solidFill>
                    <a:srgbClr val="FF0000"/>
                  </a:solidFill>
                  <a:effectLst/>
                  <a:latin typeface="Times New Roman" pitchFamily="18" charset="0"/>
                  <a:ea typeface="Times New Roman" pitchFamily="18" charset="0"/>
                  <a:cs typeface="Times New Roman" pitchFamily="18" charset="0"/>
                </a:rPr>
                <a:t>giả</a:t>
              </a:r>
              <a:endParaRPr lang="en-US" sz="4400" dirty="0">
                <a:solidFill>
                  <a:srgbClr val="FF0000"/>
                </a:solidFill>
                <a:latin typeface="Times New Roman" pitchFamily="18" charset="0"/>
                <a:cs typeface="Times New Roman" pitchFamily="18" charset="0"/>
              </a:endParaRPr>
            </a:p>
          </p:txBody>
        </p:sp>
      </p:grpSp>
      <p:grpSp>
        <p:nvGrpSpPr>
          <p:cNvPr id="29" name="Group 28">
            <a:extLst>
              <a:ext uri="{FF2B5EF4-FFF2-40B4-BE49-F238E27FC236}">
                <a16:creationId xmlns:a16="http://schemas.microsoft.com/office/drawing/2014/main" id="{8B9EC674-F754-416C-96C6-6CCF448F78B4}"/>
              </a:ext>
            </a:extLst>
          </p:cNvPr>
          <p:cNvGrpSpPr/>
          <p:nvPr/>
        </p:nvGrpSpPr>
        <p:grpSpPr>
          <a:xfrm>
            <a:off x="3740862" y="3187206"/>
            <a:ext cx="7875184" cy="1318322"/>
            <a:chOff x="3563100" y="1988285"/>
            <a:chExt cx="7990947" cy="1089577"/>
          </a:xfrm>
        </p:grpSpPr>
        <p:grpSp>
          <p:nvGrpSpPr>
            <p:cNvPr id="30" name="组合 49"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BC6695D7-D9C1-4935-BB2A-A205B5F60451}"/>
                </a:ext>
              </a:extLst>
            </p:cNvPr>
            <p:cNvGrpSpPr/>
            <p:nvPr/>
          </p:nvGrpSpPr>
          <p:grpSpPr>
            <a:xfrm>
              <a:off x="3563100" y="1988285"/>
              <a:ext cx="7990947" cy="1089577"/>
              <a:chOff x="895656" y="731082"/>
              <a:chExt cx="2599437" cy="2752348"/>
            </a:xfrm>
          </p:grpSpPr>
          <p:sp>
            <p:nvSpPr>
              <p:cNvPr id="32" name="矩形: 圆角 50">
                <a:extLst>
                  <a:ext uri="{FF2B5EF4-FFF2-40B4-BE49-F238E27FC236}">
                    <a16:creationId xmlns:a16="http://schemas.microsoft.com/office/drawing/2014/main" id="{C47E61AB-B484-4CC4-872A-4B4B19F38E36}"/>
                  </a:ext>
                </a:extLst>
              </p:cNvPr>
              <p:cNvSpPr/>
              <p:nvPr/>
            </p:nvSpPr>
            <p:spPr>
              <a:xfrm>
                <a:off x="895656" y="731082"/>
                <a:ext cx="2564445" cy="2558141"/>
              </a:xfrm>
              <a:prstGeom prst="roundRect">
                <a:avLst>
                  <a:gd name="adj" fmla="val 9905"/>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itchFamily="18" charset="0"/>
                  <a:cs typeface="Times New Roman" pitchFamily="18" charset="0"/>
                </a:endParaRPr>
              </a:p>
            </p:txBody>
          </p:sp>
          <p:sp>
            <p:nvSpPr>
              <p:cNvPr id="33" name="矩形: 圆角 51">
                <a:extLst>
                  <a:ext uri="{FF2B5EF4-FFF2-40B4-BE49-F238E27FC236}">
                    <a16:creationId xmlns:a16="http://schemas.microsoft.com/office/drawing/2014/main" id="{59FCB126-E623-4A4B-BC8D-82B829256A22}"/>
                  </a:ext>
                </a:extLst>
              </p:cNvPr>
              <p:cNvSpPr/>
              <p:nvPr/>
            </p:nvSpPr>
            <p:spPr>
              <a:xfrm>
                <a:off x="936561" y="925289"/>
                <a:ext cx="2558532" cy="2558141"/>
              </a:xfrm>
              <a:prstGeom prst="roundRect">
                <a:avLst>
                  <a:gd name="adj" fmla="val 9905"/>
                </a:avLst>
              </a:prstGeom>
              <a:noFill/>
              <a:ln w="19050">
                <a:solidFill>
                  <a:srgbClr val="7951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grpSp>
        <p:sp>
          <p:nvSpPr>
            <p:cNvPr id="31" name="TextBox 30">
              <a:extLst>
                <a:ext uri="{FF2B5EF4-FFF2-40B4-BE49-F238E27FC236}">
                  <a16:creationId xmlns:a16="http://schemas.microsoft.com/office/drawing/2014/main" id="{EFB698B1-4753-42D1-AB04-563D4AFC71DF}"/>
                </a:ext>
              </a:extLst>
            </p:cNvPr>
            <p:cNvSpPr txBox="1"/>
            <p:nvPr/>
          </p:nvSpPr>
          <p:spPr>
            <a:xfrm>
              <a:off x="3816393" y="2130253"/>
              <a:ext cx="7528639" cy="890308"/>
            </a:xfrm>
            <a:prstGeom prst="rect">
              <a:avLst/>
            </a:prstGeom>
            <a:noFill/>
          </p:spPr>
          <p:txBody>
            <a:bodyPr wrap="square">
              <a:spAutoFit/>
            </a:bodyPr>
            <a:lstStyle/>
            <a:p>
              <a:pPr algn="just"/>
              <a:r>
                <a:rPr lang="en-US" sz="3200" dirty="0">
                  <a:solidFill>
                    <a:srgbClr val="000000"/>
                  </a:solidFill>
                  <a:effectLst/>
                  <a:latin typeface="Times New Roman" pitchFamily="18" charset="0"/>
                  <a:ea typeface="Times New Roman" pitchFamily="18" charset="0"/>
                  <a:cs typeface="Times New Roman" pitchFamily="18" charset="0"/>
                </a:rPr>
                <a:t>Ca </a:t>
              </a:r>
              <a:r>
                <a:rPr lang="en-US" sz="3200" dirty="0" err="1">
                  <a:solidFill>
                    <a:srgbClr val="000000"/>
                  </a:solidFill>
                  <a:effectLst/>
                  <a:latin typeface="Times New Roman" pitchFamily="18" charset="0"/>
                  <a:ea typeface="Times New Roman" pitchFamily="18" charset="0"/>
                  <a:cs typeface="Times New Roman" pitchFamily="18" charset="0"/>
                </a:rPr>
                <a:t>ngợi</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vẻ</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đẹp</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khát</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vọng</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mơ</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ước</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trong</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tâm</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hồn</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của</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cô</a:t>
              </a:r>
              <a:r>
                <a:rPr lang="en-US" sz="3200" dirty="0">
                  <a:solidFill>
                    <a:srgbClr val="000000"/>
                  </a:solidFill>
                  <a:effectLst/>
                  <a:latin typeface="Times New Roman" pitchFamily="18" charset="0"/>
                  <a:ea typeface="Times New Roman" pitchFamily="18" charset="0"/>
                  <a:cs typeface="Times New Roman" pitchFamily="18" charset="0"/>
                </a:rPr>
                <a:t> </a:t>
              </a:r>
              <a:r>
                <a:rPr lang="en-US" sz="3200" dirty="0" err="1">
                  <a:solidFill>
                    <a:srgbClr val="000000"/>
                  </a:solidFill>
                  <a:effectLst/>
                  <a:latin typeface="Times New Roman" pitchFamily="18" charset="0"/>
                  <a:ea typeface="Times New Roman" pitchFamily="18" charset="0"/>
                  <a:cs typeface="Times New Roman" pitchFamily="18" charset="0"/>
                </a:rPr>
                <a:t>bé</a:t>
              </a:r>
              <a:r>
                <a:rPr lang="en-US" sz="3200" dirty="0">
                  <a:solidFill>
                    <a:srgbClr val="000000"/>
                  </a:solidFill>
                  <a:effectLst/>
                  <a:latin typeface="Times New Roman" pitchFamily="18" charset="0"/>
                  <a:ea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grpSp>
      <p:grpSp>
        <p:nvGrpSpPr>
          <p:cNvPr id="34" name="Group 33">
            <a:extLst>
              <a:ext uri="{FF2B5EF4-FFF2-40B4-BE49-F238E27FC236}">
                <a16:creationId xmlns:a16="http://schemas.microsoft.com/office/drawing/2014/main" id="{8992D283-AC7D-49C3-ADB2-41C5E6FE8C98}"/>
              </a:ext>
            </a:extLst>
          </p:cNvPr>
          <p:cNvGrpSpPr/>
          <p:nvPr/>
        </p:nvGrpSpPr>
        <p:grpSpPr>
          <a:xfrm>
            <a:off x="3740862" y="4864829"/>
            <a:ext cx="7875184" cy="1318322"/>
            <a:chOff x="3563100" y="1988285"/>
            <a:chExt cx="7990947" cy="1089577"/>
          </a:xfrm>
        </p:grpSpPr>
        <p:grpSp>
          <p:nvGrpSpPr>
            <p:cNvPr id="35" name="组合 49"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08504D91-FDBF-424A-A929-383F1DB78B9B}"/>
                </a:ext>
              </a:extLst>
            </p:cNvPr>
            <p:cNvGrpSpPr/>
            <p:nvPr/>
          </p:nvGrpSpPr>
          <p:grpSpPr>
            <a:xfrm>
              <a:off x="3563100" y="1988285"/>
              <a:ext cx="7990947" cy="1089577"/>
              <a:chOff x="895656" y="731082"/>
              <a:chExt cx="2599437" cy="2752348"/>
            </a:xfrm>
          </p:grpSpPr>
          <p:sp>
            <p:nvSpPr>
              <p:cNvPr id="37" name="矩形: 圆角 50">
                <a:extLst>
                  <a:ext uri="{FF2B5EF4-FFF2-40B4-BE49-F238E27FC236}">
                    <a16:creationId xmlns:a16="http://schemas.microsoft.com/office/drawing/2014/main" id="{FDF65F90-DC76-493A-AFFA-9228D83EDCE4}"/>
                  </a:ext>
                </a:extLst>
              </p:cNvPr>
              <p:cNvSpPr/>
              <p:nvPr/>
            </p:nvSpPr>
            <p:spPr>
              <a:xfrm>
                <a:off x="895656" y="731082"/>
                <a:ext cx="2564445" cy="2558141"/>
              </a:xfrm>
              <a:prstGeom prst="roundRect">
                <a:avLst>
                  <a:gd name="adj" fmla="val 9905"/>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itchFamily="18" charset="0"/>
                  <a:cs typeface="Times New Roman" pitchFamily="18" charset="0"/>
                </a:endParaRPr>
              </a:p>
            </p:txBody>
          </p:sp>
          <p:sp>
            <p:nvSpPr>
              <p:cNvPr id="38" name="矩形: 圆角 51">
                <a:extLst>
                  <a:ext uri="{FF2B5EF4-FFF2-40B4-BE49-F238E27FC236}">
                    <a16:creationId xmlns:a16="http://schemas.microsoft.com/office/drawing/2014/main" id="{E296602B-114C-4492-9158-8917248C92A1}"/>
                  </a:ext>
                </a:extLst>
              </p:cNvPr>
              <p:cNvSpPr/>
              <p:nvPr/>
            </p:nvSpPr>
            <p:spPr>
              <a:xfrm>
                <a:off x="936561" y="925289"/>
                <a:ext cx="2558532" cy="2558141"/>
              </a:xfrm>
              <a:prstGeom prst="roundRect">
                <a:avLst>
                  <a:gd name="adj" fmla="val 9905"/>
                </a:avLst>
              </a:prstGeom>
              <a:noFill/>
              <a:ln w="19050">
                <a:solidFill>
                  <a:srgbClr val="7951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grpSp>
        <p:sp>
          <p:nvSpPr>
            <p:cNvPr id="36" name="TextBox 35">
              <a:extLst>
                <a:ext uri="{FF2B5EF4-FFF2-40B4-BE49-F238E27FC236}">
                  <a16:creationId xmlns:a16="http://schemas.microsoft.com/office/drawing/2014/main" id="{4B15828D-73BD-4E4F-BB26-1F348B3B1ABA}"/>
                </a:ext>
              </a:extLst>
            </p:cNvPr>
            <p:cNvSpPr txBox="1"/>
            <p:nvPr/>
          </p:nvSpPr>
          <p:spPr>
            <a:xfrm>
              <a:off x="3809125" y="2140327"/>
              <a:ext cx="7528639" cy="890308"/>
            </a:xfrm>
            <a:prstGeom prst="rect">
              <a:avLst/>
            </a:prstGeom>
            <a:noFill/>
          </p:spPr>
          <p:txBody>
            <a:bodyPr wrap="square">
              <a:spAutoFit/>
            </a:bodyPr>
            <a:lstStyle/>
            <a:p>
              <a:pPr algn="just"/>
              <a:r>
                <a:rPr lang="en-US" sz="3200" dirty="0" err="1">
                  <a:effectLst/>
                  <a:latin typeface="Times New Roman" pitchFamily="18" charset="0"/>
                  <a:ea typeface="Calibri" panose="020F0502020204030204" pitchFamily="34" charset="0"/>
                  <a:cs typeface="Times New Roman" pitchFamily="18" charset="0"/>
                </a:rPr>
                <a:t>Lên</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án</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sự</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thờ</a:t>
              </a:r>
              <a:r>
                <a:rPr lang="en-US" sz="3200" dirty="0">
                  <a:effectLst/>
                  <a:latin typeface="Times New Roman" pitchFamily="18" charset="0"/>
                  <a:ea typeface="Calibri" panose="020F0502020204030204" pitchFamily="34" charset="0"/>
                  <a:cs typeface="Times New Roman" pitchFamily="18" charset="0"/>
                </a:rPr>
                <a:t> ơ, </a:t>
              </a:r>
              <a:r>
                <a:rPr lang="en-US" sz="3200" dirty="0" err="1">
                  <a:effectLst/>
                  <a:latin typeface="Times New Roman" pitchFamily="18" charset="0"/>
                  <a:ea typeface="Calibri" panose="020F0502020204030204" pitchFamily="34" charset="0"/>
                  <a:cs typeface="Times New Roman" pitchFamily="18" charset="0"/>
                </a:rPr>
                <a:t>lãnh</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đạm</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của</a:t>
              </a:r>
              <a:r>
                <a:rPr lang="en-US" sz="3200" dirty="0">
                  <a:effectLst/>
                  <a:latin typeface="Times New Roman" pitchFamily="18" charset="0"/>
                  <a:ea typeface="Calibri" panose="020F0502020204030204" pitchFamily="34" charset="0"/>
                  <a:cs typeface="Times New Roman" pitchFamily="18" charset="0"/>
                </a:rPr>
                <a:t> con </a:t>
              </a:r>
              <a:r>
                <a:rPr lang="en-US" sz="3200" dirty="0" err="1">
                  <a:effectLst/>
                  <a:latin typeface="Times New Roman" pitchFamily="18" charset="0"/>
                  <a:ea typeface="Calibri" panose="020F0502020204030204" pitchFamily="34" charset="0"/>
                  <a:cs typeface="Times New Roman" pitchFamily="18" charset="0"/>
                </a:rPr>
                <a:t>người</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trong</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xã</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hội</a:t>
              </a:r>
              <a:r>
                <a:rPr lang="en-US" sz="3200" dirty="0">
                  <a:effectLst/>
                  <a:latin typeface="Times New Roman" pitchFamily="18" charset="0"/>
                  <a:ea typeface="Calibri" panose="020F0502020204030204" pitchFamily="34" charset="0"/>
                  <a:cs typeface="Times New Roman" pitchFamily="18" charset="0"/>
                </a:rPr>
                <a:t>.</a:t>
              </a:r>
              <a:endParaRPr lang="en-US" sz="2800" dirty="0">
                <a:effectLst/>
                <a:latin typeface="Times New Roman" pitchFamily="18" charset="0"/>
                <a:ea typeface="Times New Roman" panose="02020603050405020304" pitchFamily="18" charset="0"/>
                <a:cs typeface="Times New Roman" pitchFamily="18" charset="0"/>
              </a:endParaRPr>
            </a:p>
          </p:txBody>
        </p:sp>
      </p:grpSp>
    </p:spTree>
    <p:extLst>
      <p:ext uri="{BB962C8B-B14F-4D97-AF65-F5344CB8AC3E}">
        <p14:creationId xmlns:p14="http://schemas.microsoft.com/office/powerpoint/2010/main" val="233626834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14:bounceEnd="50000">
                                          <p:cBhvr additive="base">
                                            <p:cTn id="14"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heel(1)">
                                          <p:cBhvr>
                                            <p:cTn id="24" dur="20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barn(inVertical)">
                                          <p:cBhvr>
                                            <p:cTn id="34" dur="5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barn(inVertical)">
                                          <p:cBhvr>
                                            <p:cTn id="3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heel(1)">
                                          <p:cBhvr>
                                            <p:cTn id="24" dur="20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barn(inVertical)">
                                          <p:cBhvr>
                                            <p:cTn id="34" dur="5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barn(inVertical)">
                                          <p:cBhvr>
                                            <p:cTn id="3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Lst>
      </p:timing>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1">
            <a:extLst>
              <a:ext uri="{FF2B5EF4-FFF2-40B4-BE49-F238E27FC236}">
                <a16:creationId xmlns:a16="http://schemas.microsoft.com/office/drawing/2014/main" id="{62F7E600-7AA3-46D3-8509-DA7C44E69923}"/>
              </a:ext>
            </a:extLst>
          </p:cNvPr>
          <p:cNvSpPr/>
          <p:nvPr/>
        </p:nvSpPr>
        <p:spPr>
          <a:xfrm>
            <a:off x="180147" y="200197"/>
            <a:ext cx="7116779" cy="756798"/>
          </a:xfrm>
          <a:prstGeom prst="roundRect">
            <a:avLst>
              <a:gd name="adj" fmla="val 9976"/>
            </a:avLst>
          </a:prstGeom>
          <a:solidFill>
            <a:srgbClr val="F2B0B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dirty="0"/>
          </a:p>
        </p:txBody>
      </p:sp>
      <p:grpSp>
        <p:nvGrpSpPr>
          <p:cNvPr id="8" name="组合 2">
            <a:extLst>
              <a:ext uri="{FF2B5EF4-FFF2-40B4-BE49-F238E27FC236}">
                <a16:creationId xmlns:a16="http://schemas.microsoft.com/office/drawing/2014/main" id="{8C4C7486-E83A-4C2A-8517-7847C5D4A462}"/>
              </a:ext>
            </a:extLst>
          </p:cNvPr>
          <p:cNvGrpSpPr/>
          <p:nvPr/>
        </p:nvGrpSpPr>
        <p:grpSpPr>
          <a:xfrm>
            <a:off x="286229" y="615013"/>
            <a:ext cx="148135" cy="148136"/>
            <a:chOff x="4486616" y="3001075"/>
            <a:chExt cx="274695" cy="274699"/>
          </a:xfrm>
        </p:grpSpPr>
        <p:sp>
          <p:nvSpPr>
            <p:cNvPr id="9" name="椭圆 3">
              <a:extLst>
                <a:ext uri="{FF2B5EF4-FFF2-40B4-BE49-F238E27FC236}">
                  <a16:creationId xmlns:a16="http://schemas.microsoft.com/office/drawing/2014/main" id="{F47EC0FE-2CC3-4163-893A-9F86FF3F93C6}"/>
                </a:ext>
              </a:extLst>
            </p:cNvPr>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10" name="椭圆 4">
              <a:extLst>
                <a:ext uri="{FF2B5EF4-FFF2-40B4-BE49-F238E27FC236}">
                  <a16:creationId xmlns:a16="http://schemas.microsoft.com/office/drawing/2014/main" id="{3D9C17E4-C4C3-4AD2-AAB1-059E8C9989E3}"/>
                </a:ext>
              </a:extLst>
            </p:cNvPr>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grpSp>
        <p:nvGrpSpPr>
          <p:cNvPr id="11" name="组合 5">
            <a:extLst>
              <a:ext uri="{FF2B5EF4-FFF2-40B4-BE49-F238E27FC236}">
                <a16:creationId xmlns:a16="http://schemas.microsoft.com/office/drawing/2014/main" id="{F64F1571-5FAF-4C93-8DED-2DF93CE18795}"/>
              </a:ext>
            </a:extLst>
          </p:cNvPr>
          <p:cNvGrpSpPr/>
          <p:nvPr/>
        </p:nvGrpSpPr>
        <p:grpSpPr>
          <a:xfrm>
            <a:off x="-26878" y="650091"/>
            <a:ext cx="360298" cy="57591"/>
            <a:chOff x="4318304" y="3089060"/>
            <a:chExt cx="384317" cy="61430"/>
          </a:xfrm>
        </p:grpSpPr>
        <p:sp>
          <p:nvSpPr>
            <p:cNvPr id="12" name="圆角矩形 6">
              <a:extLst>
                <a:ext uri="{FF2B5EF4-FFF2-40B4-BE49-F238E27FC236}">
                  <a16:creationId xmlns:a16="http://schemas.microsoft.com/office/drawing/2014/main" id="{62B5EA0E-6BBB-4369-89F6-4ACAF8546104}"/>
                </a:ext>
              </a:extLst>
            </p:cNvPr>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13" name="圆角矩形 7">
              <a:extLst>
                <a:ext uri="{FF2B5EF4-FFF2-40B4-BE49-F238E27FC236}">
                  <a16:creationId xmlns:a16="http://schemas.microsoft.com/office/drawing/2014/main" id="{2F30C11F-E582-4FA0-A05B-236ECFAD49CC}"/>
                </a:ext>
              </a:extLst>
            </p:cNvPr>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sp>
        <p:nvSpPr>
          <p:cNvPr id="14" name="文本框 8">
            <a:extLst>
              <a:ext uri="{FF2B5EF4-FFF2-40B4-BE49-F238E27FC236}">
                <a16:creationId xmlns:a16="http://schemas.microsoft.com/office/drawing/2014/main" id="{18203906-35C9-4FBF-9897-DD05B8F4A06E}"/>
              </a:ext>
            </a:extLst>
          </p:cNvPr>
          <p:cNvSpPr txBox="1"/>
          <p:nvPr/>
        </p:nvSpPr>
        <p:spPr>
          <a:xfrm>
            <a:off x="434360" y="376724"/>
            <a:ext cx="6763882" cy="553998"/>
          </a:xfrm>
          <a:prstGeom prst="rect">
            <a:avLst/>
          </a:prstGeom>
          <a:noFill/>
        </p:spPr>
        <p:txBody>
          <a:bodyPr wrap="square" rtlCol="0">
            <a:spAutoFit/>
          </a:bodyPr>
          <a:lstStyle/>
          <a:p>
            <a:pPr algn="just"/>
            <a:r>
              <a:rPr lang="en-US" sz="3000" b="1" dirty="0">
                <a:latin typeface="#9Slide03 Arima Madurai" panose="00000500000000000000" pitchFamily="2" charset="0"/>
                <a:cs typeface="#9Slide03 Arima Madurai" panose="00000500000000000000" pitchFamily="2" charset="0"/>
              </a:rPr>
              <a:t>3. </a:t>
            </a:r>
            <a:r>
              <a:rPr lang="en-US" sz="3000" b="1" dirty="0" err="1">
                <a:latin typeface="Times New Roman" pitchFamily="18" charset="0"/>
                <a:cs typeface="Times New Roman" pitchFamily="18" charset="0"/>
              </a:rPr>
              <a:t>Cái</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chết</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của</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em</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bé</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bán</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diêm</a:t>
            </a:r>
            <a:endParaRPr lang="en-US" sz="3000" b="1" dirty="0">
              <a:latin typeface="Times New Roman" pitchFamily="18" charset="0"/>
              <a:cs typeface="Times New Roman" pitchFamily="18" charset="0"/>
            </a:endParaRPr>
          </a:p>
        </p:txBody>
      </p:sp>
      <p:grpSp>
        <p:nvGrpSpPr>
          <p:cNvPr id="4" name="Group 3">
            <a:extLst>
              <a:ext uri="{FF2B5EF4-FFF2-40B4-BE49-F238E27FC236}">
                <a16:creationId xmlns:a16="http://schemas.microsoft.com/office/drawing/2014/main" id="{70546F2B-A9F6-4DFB-9A6D-E041B6D08F9D}"/>
              </a:ext>
            </a:extLst>
          </p:cNvPr>
          <p:cNvGrpSpPr/>
          <p:nvPr/>
        </p:nvGrpSpPr>
        <p:grpSpPr>
          <a:xfrm>
            <a:off x="616688" y="2785730"/>
            <a:ext cx="2530549" cy="2519917"/>
            <a:chOff x="616688" y="2785730"/>
            <a:chExt cx="2530549" cy="2519917"/>
          </a:xfrm>
        </p:grpSpPr>
        <p:sp>
          <p:nvSpPr>
            <p:cNvPr id="2" name="Oval 1">
              <a:extLst>
                <a:ext uri="{FF2B5EF4-FFF2-40B4-BE49-F238E27FC236}">
                  <a16:creationId xmlns:a16="http://schemas.microsoft.com/office/drawing/2014/main" id="{DD9826D7-6DFE-4CB2-BA9D-51E0949F947D}"/>
                </a:ext>
              </a:extLst>
            </p:cNvPr>
            <p:cNvSpPr/>
            <p:nvPr/>
          </p:nvSpPr>
          <p:spPr>
            <a:xfrm>
              <a:off x="616688" y="2785730"/>
              <a:ext cx="2530549" cy="2519917"/>
            </a:xfrm>
            <a:prstGeom prst="ellipse">
              <a:avLst/>
            </a:prstGeom>
            <a:solidFill>
              <a:schemeClr val="bg1"/>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7CBC5F4E-D630-4209-8302-472C8218FF22}"/>
                </a:ext>
              </a:extLst>
            </p:cNvPr>
            <p:cNvSpPr txBox="1"/>
            <p:nvPr/>
          </p:nvSpPr>
          <p:spPr>
            <a:xfrm>
              <a:off x="830003" y="3322413"/>
              <a:ext cx="2103918" cy="1446550"/>
            </a:xfrm>
            <a:prstGeom prst="rect">
              <a:avLst/>
            </a:prstGeom>
            <a:noFill/>
          </p:spPr>
          <p:txBody>
            <a:bodyPr wrap="square">
              <a:spAutoFit/>
            </a:bodyPr>
            <a:lstStyle/>
            <a:p>
              <a:pPr algn="ctr"/>
              <a:r>
                <a:rPr lang="en-US" sz="4400" dirty="0" err="1">
                  <a:solidFill>
                    <a:srgbClr val="FF0000"/>
                  </a:solidFill>
                  <a:effectLst/>
                  <a:latin typeface="Times New Roman" pitchFamily="18" charset="0"/>
                  <a:ea typeface="Times New Roman" pitchFamily="18" charset="0"/>
                  <a:cs typeface="Times New Roman" pitchFamily="18" charset="0"/>
                </a:rPr>
                <a:t>Thông</a:t>
              </a:r>
              <a:r>
                <a:rPr lang="en-US" sz="4400" dirty="0">
                  <a:solidFill>
                    <a:srgbClr val="FF0000"/>
                  </a:solidFill>
                  <a:effectLst/>
                  <a:latin typeface="Times New Roman" pitchFamily="18" charset="0"/>
                  <a:ea typeface="Times New Roman" pitchFamily="18" charset="0"/>
                  <a:cs typeface="Times New Roman" pitchFamily="18" charset="0"/>
                </a:rPr>
                <a:t> </a:t>
              </a:r>
              <a:r>
                <a:rPr lang="en-US" sz="4400" dirty="0" err="1">
                  <a:solidFill>
                    <a:srgbClr val="FF0000"/>
                  </a:solidFill>
                  <a:effectLst/>
                  <a:latin typeface="Times New Roman" pitchFamily="18" charset="0"/>
                  <a:ea typeface="Times New Roman" pitchFamily="18" charset="0"/>
                  <a:cs typeface="Times New Roman" pitchFamily="18" charset="0"/>
                </a:rPr>
                <a:t>điệp</a:t>
              </a:r>
              <a:endParaRPr lang="en-US" sz="4400" dirty="0">
                <a:solidFill>
                  <a:srgbClr val="FF0000"/>
                </a:solidFill>
                <a:latin typeface="Times New Roman" pitchFamily="18" charset="0"/>
                <a:cs typeface="Times New Roman" pitchFamily="18" charset="0"/>
              </a:endParaRPr>
            </a:p>
          </p:txBody>
        </p:sp>
      </p:grpSp>
      <p:pic>
        <p:nvPicPr>
          <p:cNvPr id="20" name="Picture 19">
            <a:extLst>
              <a:ext uri="{FF2B5EF4-FFF2-40B4-BE49-F238E27FC236}">
                <a16:creationId xmlns:a16="http://schemas.microsoft.com/office/drawing/2014/main" id="{CA8D2E2F-91EB-4FAF-A82F-F2293D5489BB}"/>
              </a:ext>
            </a:extLst>
          </p:cNvPr>
          <p:cNvPicPr>
            <a:picLocks noChangeAspect="1"/>
          </p:cNvPicPr>
          <p:nvPr/>
        </p:nvPicPr>
        <p:blipFill rotWithShape="1">
          <a:blip r:embed="rId3">
            <a:extLst>
              <a:ext uri="{28A0092B-C50C-407E-A947-70E740481C1C}">
                <a14:useLocalDpi xmlns:a14="http://schemas.microsoft.com/office/drawing/2010/main" val="0"/>
              </a:ext>
            </a:extLst>
          </a:blip>
          <a:srcRect t="24273" b="35966"/>
          <a:stretch/>
        </p:blipFill>
        <p:spPr>
          <a:xfrm>
            <a:off x="3491019" y="2133622"/>
            <a:ext cx="8215427" cy="3427206"/>
          </a:xfrm>
          <a:prstGeom prst="rect">
            <a:avLst/>
          </a:prstGeom>
        </p:spPr>
      </p:pic>
      <p:sp>
        <p:nvSpPr>
          <p:cNvPr id="23" name="TextBox 22">
            <a:extLst>
              <a:ext uri="{FF2B5EF4-FFF2-40B4-BE49-F238E27FC236}">
                <a16:creationId xmlns:a16="http://schemas.microsoft.com/office/drawing/2014/main" id="{FCAF44CC-195C-4632-B58C-B1BDC8609C88}"/>
              </a:ext>
            </a:extLst>
          </p:cNvPr>
          <p:cNvSpPr txBox="1"/>
          <p:nvPr/>
        </p:nvSpPr>
        <p:spPr>
          <a:xfrm>
            <a:off x="4136068" y="3944284"/>
            <a:ext cx="7176975" cy="1077218"/>
          </a:xfrm>
          <a:prstGeom prst="rect">
            <a:avLst/>
          </a:prstGeom>
          <a:noFill/>
        </p:spPr>
        <p:txBody>
          <a:bodyPr wrap="square">
            <a:spAutoFit/>
          </a:bodyPr>
          <a:lstStyle/>
          <a:p>
            <a:pPr algn="ctr"/>
            <a:r>
              <a:rPr lang="en-US" sz="3200" dirty="0">
                <a:latin typeface="Times New Roman" pitchFamily="18" charset="0"/>
                <a:cs typeface="Times New Roman" pitchFamily="18" charset="0"/>
              </a:rPr>
              <a:t>Con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phải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biết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yêu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thương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đùm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nhau</a:t>
            </a:r>
            <a:r>
              <a:rPr lang="en-US" sz="3200" dirty="0">
                <a:latin typeface="Times New Roman" pitchFamily="18" charset="0"/>
                <a:cs typeface="Times New Roman" pitchFamily="18" charset="0"/>
              </a:rPr>
              <a:t> + Quan </a:t>
            </a:r>
            <a:r>
              <a:rPr lang="en-US" sz="3200" dirty="0" err="1">
                <a:latin typeface="Times New Roman" pitchFamily="18" charset="0"/>
                <a:cs typeface="Times New Roman" pitchFamily="18" charset="0"/>
              </a:rPr>
              <a:t>tâm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đến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trẻ</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em</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121646143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14:bounceEnd="50000">
                                          <p:cBhvr additive="base">
                                            <p:cTn id="14"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heel(1)">
                                          <p:cBhvr>
                                            <p:cTn id="24" dur="20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barn(inVertical)">
                                          <p:cBhvr>
                                            <p:cTn id="29" dur="500"/>
                                            <p:tgtEl>
                                              <p:spTgt spid="23"/>
                                            </p:tgtEl>
                                          </p:cBhvr>
                                        </p:animEffect>
                                      </p:childTnLst>
                                    </p:cTn>
                                  </p:par>
                                  <p:par>
                                    <p:cTn id="30" presetID="16" presetClass="entr" presetSubtype="21"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2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heel(1)">
                                          <p:cBhvr>
                                            <p:cTn id="24" dur="20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barn(inVertical)">
                                          <p:cBhvr>
                                            <p:cTn id="29" dur="500"/>
                                            <p:tgtEl>
                                              <p:spTgt spid="23"/>
                                            </p:tgtEl>
                                          </p:cBhvr>
                                        </p:animEffect>
                                      </p:childTnLst>
                                    </p:cTn>
                                  </p:par>
                                  <p:par>
                                    <p:cTn id="30" presetID="16" presetClass="entr" presetSubtype="21"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23" grpId="0"/>
        </p:bldLst>
      </p:timing>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060BE4-B2F3-493A-999A-7AE36CE0DE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DB1A51E4-71D8-4268-8DE1-32F73A4B70AC}"/>
              </a:ext>
            </a:extLst>
          </p:cNvPr>
          <p:cNvSpPr txBox="1"/>
          <p:nvPr/>
        </p:nvSpPr>
        <p:spPr>
          <a:xfrm flipH="1">
            <a:off x="1545265" y="2644170"/>
            <a:ext cx="9101470" cy="1569660"/>
          </a:xfrm>
          <a:prstGeom prst="rect">
            <a:avLst/>
          </a:prstGeom>
          <a:noFill/>
        </p:spPr>
        <p:txBody>
          <a:bodyPr wrap="square" rtlCol="0">
            <a:spAutoFit/>
          </a:bodyPr>
          <a:lstStyle/>
          <a:p>
            <a:pPr algn="ctr"/>
            <a:r>
              <a:rPr lang="en-US" sz="9600" dirty="0">
                <a:latin typeface="Times New Roman" pitchFamily="18" charset="0"/>
                <a:cs typeface="Times New Roman" pitchFamily="18" charset="0"/>
              </a:rPr>
              <a:t>III. </a:t>
            </a:r>
            <a:r>
              <a:rPr lang="en-US" sz="9600" dirty="0" err="1">
                <a:latin typeface="Times New Roman" pitchFamily="18" charset="0"/>
                <a:cs typeface="Times New Roman" pitchFamily="18" charset="0"/>
              </a:rPr>
              <a:t>Tổng</a:t>
            </a:r>
            <a:r>
              <a:rPr lang="en-US" sz="9600" dirty="0">
                <a:latin typeface="Times New Roman" pitchFamily="18" charset="0"/>
                <a:cs typeface="Times New Roman" pitchFamily="18" charset="0"/>
              </a:rPr>
              <a:t> </a:t>
            </a:r>
            <a:r>
              <a:rPr lang="en-US" sz="9600" dirty="0" err="1">
                <a:latin typeface="Times New Roman" pitchFamily="18" charset="0"/>
                <a:cs typeface="Times New Roman" pitchFamily="18" charset="0"/>
              </a:rPr>
              <a:t>kết</a:t>
            </a:r>
            <a:endParaRPr lang="en-US" sz="9600" dirty="0">
              <a:latin typeface="Times New Roman" pitchFamily="18" charset="0"/>
              <a:cs typeface="Times New Roman" pitchFamily="18" charset="0"/>
            </a:endParaRPr>
          </a:p>
        </p:txBody>
      </p:sp>
    </p:spTree>
    <p:extLst>
      <p:ext uri="{BB962C8B-B14F-4D97-AF65-F5344CB8AC3E}">
        <p14:creationId xmlns:p14="http://schemas.microsoft.com/office/powerpoint/2010/main" val="31108552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5">
            <a:extLst>
              <a:ext uri="{FF2B5EF4-FFF2-40B4-BE49-F238E27FC236}">
                <a16:creationId xmlns:a16="http://schemas.microsoft.com/office/drawing/2014/main" id="{1E0EB0A9-5F47-4310-976A-6ACB233E56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464" t="14815" r="20277"/>
          <a:stretch>
            <a:fillRect/>
          </a:stretch>
        </p:blipFill>
        <p:spPr bwMode="auto">
          <a:xfrm>
            <a:off x="1441745" y="3175"/>
            <a:ext cx="8524849"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15998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1">
            <a:extLst>
              <a:ext uri="{FF2B5EF4-FFF2-40B4-BE49-F238E27FC236}">
                <a16:creationId xmlns:a16="http://schemas.microsoft.com/office/drawing/2014/main" id="{62F7E600-7AA3-46D3-8509-DA7C44E69923}"/>
              </a:ext>
            </a:extLst>
          </p:cNvPr>
          <p:cNvSpPr/>
          <p:nvPr/>
        </p:nvSpPr>
        <p:spPr>
          <a:xfrm>
            <a:off x="180148" y="402218"/>
            <a:ext cx="3041518" cy="756798"/>
          </a:xfrm>
          <a:prstGeom prst="roundRect">
            <a:avLst>
              <a:gd name="adj" fmla="val 9976"/>
            </a:avLst>
          </a:prstGeom>
          <a:solidFill>
            <a:srgbClr val="F2B0B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dirty="0">
              <a:latin typeface="Times New Roman" pitchFamily="18" charset="0"/>
              <a:cs typeface="Times New Roman" pitchFamily="18" charset="0"/>
            </a:endParaRPr>
          </a:p>
        </p:txBody>
      </p:sp>
      <p:grpSp>
        <p:nvGrpSpPr>
          <p:cNvPr id="8" name="组合 2">
            <a:extLst>
              <a:ext uri="{FF2B5EF4-FFF2-40B4-BE49-F238E27FC236}">
                <a16:creationId xmlns:a16="http://schemas.microsoft.com/office/drawing/2014/main" id="{8C4C7486-E83A-4C2A-8517-7847C5D4A462}"/>
              </a:ext>
            </a:extLst>
          </p:cNvPr>
          <p:cNvGrpSpPr/>
          <p:nvPr/>
        </p:nvGrpSpPr>
        <p:grpSpPr>
          <a:xfrm>
            <a:off x="286229" y="817034"/>
            <a:ext cx="148135" cy="148136"/>
            <a:chOff x="4486616" y="3001075"/>
            <a:chExt cx="274695" cy="274699"/>
          </a:xfrm>
        </p:grpSpPr>
        <p:sp>
          <p:nvSpPr>
            <p:cNvPr id="9" name="椭圆 3">
              <a:extLst>
                <a:ext uri="{FF2B5EF4-FFF2-40B4-BE49-F238E27FC236}">
                  <a16:creationId xmlns:a16="http://schemas.microsoft.com/office/drawing/2014/main" id="{F47EC0FE-2CC3-4163-893A-9F86FF3F93C6}"/>
                </a:ext>
              </a:extLst>
            </p:cNvPr>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latin typeface="Times New Roman" pitchFamily="18" charset="0"/>
                <a:cs typeface="Times New Roman" pitchFamily="18" charset="0"/>
              </a:endParaRPr>
            </a:p>
          </p:txBody>
        </p:sp>
        <p:sp>
          <p:nvSpPr>
            <p:cNvPr id="10" name="椭圆 4">
              <a:extLst>
                <a:ext uri="{FF2B5EF4-FFF2-40B4-BE49-F238E27FC236}">
                  <a16:creationId xmlns:a16="http://schemas.microsoft.com/office/drawing/2014/main" id="{3D9C17E4-C4C3-4AD2-AAB1-059E8C9989E3}"/>
                </a:ext>
              </a:extLst>
            </p:cNvPr>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latin typeface="Times New Roman" pitchFamily="18" charset="0"/>
                <a:cs typeface="Times New Roman" pitchFamily="18" charset="0"/>
              </a:endParaRPr>
            </a:p>
          </p:txBody>
        </p:sp>
      </p:grpSp>
      <p:grpSp>
        <p:nvGrpSpPr>
          <p:cNvPr id="11" name="组合 5">
            <a:extLst>
              <a:ext uri="{FF2B5EF4-FFF2-40B4-BE49-F238E27FC236}">
                <a16:creationId xmlns:a16="http://schemas.microsoft.com/office/drawing/2014/main" id="{F64F1571-5FAF-4C93-8DED-2DF93CE18795}"/>
              </a:ext>
            </a:extLst>
          </p:cNvPr>
          <p:cNvGrpSpPr/>
          <p:nvPr/>
        </p:nvGrpSpPr>
        <p:grpSpPr>
          <a:xfrm>
            <a:off x="-26878" y="852112"/>
            <a:ext cx="360298" cy="57591"/>
            <a:chOff x="4318304" y="3089060"/>
            <a:chExt cx="384317" cy="61430"/>
          </a:xfrm>
        </p:grpSpPr>
        <p:sp>
          <p:nvSpPr>
            <p:cNvPr id="12" name="圆角矩形 6">
              <a:extLst>
                <a:ext uri="{FF2B5EF4-FFF2-40B4-BE49-F238E27FC236}">
                  <a16:creationId xmlns:a16="http://schemas.microsoft.com/office/drawing/2014/main" id="{62B5EA0E-6BBB-4369-89F6-4ACAF8546104}"/>
                </a:ext>
              </a:extLst>
            </p:cNvPr>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latin typeface="Times New Roman" pitchFamily="18" charset="0"/>
                <a:cs typeface="Times New Roman" pitchFamily="18" charset="0"/>
              </a:endParaRPr>
            </a:p>
          </p:txBody>
        </p:sp>
        <p:sp>
          <p:nvSpPr>
            <p:cNvPr id="13" name="圆角矩形 7">
              <a:extLst>
                <a:ext uri="{FF2B5EF4-FFF2-40B4-BE49-F238E27FC236}">
                  <a16:creationId xmlns:a16="http://schemas.microsoft.com/office/drawing/2014/main" id="{2F30C11F-E582-4FA0-A05B-236ECFAD49CC}"/>
                </a:ext>
              </a:extLst>
            </p:cNvPr>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latin typeface="Times New Roman" pitchFamily="18" charset="0"/>
                <a:cs typeface="Times New Roman" pitchFamily="18" charset="0"/>
              </a:endParaRPr>
            </a:p>
          </p:txBody>
        </p:sp>
      </p:grpSp>
      <p:sp>
        <p:nvSpPr>
          <p:cNvPr id="14" name="文本框 8">
            <a:extLst>
              <a:ext uri="{FF2B5EF4-FFF2-40B4-BE49-F238E27FC236}">
                <a16:creationId xmlns:a16="http://schemas.microsoft.com/office/drawing/2014/main" id="{18203906-35C9-4FBF-9897-DD05B8F4A06E}"/>
              </a:ext>
            </a:extLst>
          </p:cNvPr>
          <p:cNvSpPr txBox="1"/>
          <p:nvPr/>
        </p:nvSpPr>
        <p:spPr>
          <a:xfrm>
            <a:off x="434360" y="578745"/>
            <a:ext cx="2890699" cy="553998"/>
          </a:xfrm>
          <a:prstGeom prst="rect">
            <a:avLst/>
          </a:prstGeom>
          <a:noFill/>
        </p:spPr>
        <p:txBody>
          <a:bodyPr wrap="square" rtlCol="0">
            <a:spAutoFit/>
          </a:bodyPr>
          <a:lstStyle/>
          <a:p>
            <a:pPr algn="just"/>
            <a:r>
              <a:rPr lang="en-US" sz="3000" b="1" dirty="0">
                <a:latin typeface="Times New Roman" pitchFamily="18" charset="0"/>
                <a:cs typeface="Times New Roman" pitchFamily="18" charset="0"/>
              </a:rPr>
              <a:t>1. </a:t>
            </a:r>
            <a:r>
              <a:rPr lang="en-US" sz="3000" b="1" dirty="0" err="1">
                <a:latin typeface="Times New Roman" pitchFamily="18" charset="0"/>
                <a:cs typeface="Times New Roman" pitchFamily="18" charset="0"/>
              </a:rPr>
              <a:t>Nghệ</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thuật</a:t>
            </a:r>
            <a:endParaRPr lang="en-US" sz="3000" b="1" dirty="0">
              <a:latin typeface="Times New Roman" pitchFamily="18" charset="0"/>
              <a:cs typeface="Times New Roman" pitchFamily="18" charset="0"/>
            </a:endParaRPr>
          </a:p>
        </p:txBody>
      </p:sp>
      <p:sp>
        <p:nvSpPr>
          <p:cNvPr id="16" name="Google Shape;508;p43">
            <a:extLst>
              <a:ext uri="{FF2B5EF4-FFF2-40B4-BE49-F238E27FC236}">
                <a16:creationId xmlns:a16="http://schemas.microsoft.com/office/drawing/2014/main" id="{7033CA90-E2BC-4615-847C-CF484DB140C1}"/>
              </a:ext>
            </a:extLst>
          </p:cNvPr>
          <p:cNvSpPr/>
          <p:nvPr/>
        </p:nvSpPr>
        <p:spPr>
          <a:xfrm>
            <a:off x="497219" y="2373721"/>
            <a:ext cx="2588753" cy="3120450"/>
          </a:xfrm>
          <a:custGeom>
            <a:avLst/>
            <a:gdLst/>
            <a:ahLst/>
            <a:cxnLst/>
            <a:rect l="l" t="t" r="r" b="b"/>
            <a:pathLst>
              <a:path w="4732" h="5225" extrusionOk="0">
                <a:moveTo>
                  <a:pt x="346" y="0"/>
                </a:moveTo>
                <a:cubicBezTo>
                  <a:pt x="148" y="0"/>
                  <a:pt x="1" y="148"/>
                  <a:pt x="1" y="333"/>
                </a:cubicBezTo>
                <a:lnTo>
                  <a:pt x="1" y="4423"/>
                </a:lnTo>
                <a:cubicBezTo>
                  <a:pt x="1" y="4608"/>
                  <a:pt x="148" y="4756"/>
                  <a:pt x="346" y="4756"/>
                </a:cubicBezTo>
                <a:lnTo>
                  <a:pt x="2046" y="4756"/>
                </a:lnTo>
                <a:lnTo>
                  <a:pt x="2366" y="5224"/>
                </a:lnTo>
                <a:lnTo>
                  <a:pt x="2687" y="4756"/>
                </a:lnTo>
                <a:lnTo>
                  <a:pt x="4387" y="4756"/>
                </a:lnTo>
                <a:cubicBezTo>
                  <a:pt x="4572" y="4756"/>
                  <a:pt x="4732" y="4608"/>
                  <a:pt x="4732" y="4423"/>
                </a:cubicBezTo>
                <a:lnTo>
                  <a:pt x="4732" y="333"/>
                </a:lnTo>
                <a:cubicBezTo>
                  <a:pt x="4732" y="148"/>
                  <a:pt x="4584" y="0"/>
                  <a:pt x="4387" y="0"/>
                </a:cubicBezTo>
                <a:close/>
              </a:path>
            </a:pathLst>
          </a:custGeom>
          <a:solidFill>
            <a:schemeClr val="accent5">
              <a:lumMod val="20000"/>
              <a:lumOff val="80000"/>
            </a:schemeClr>
          </a:solidFill>
          <a:ln>
            <a:noFill/>
          </a:ln>
        </p:spPr>
        <p:txBody>
          <a:bodyPr spcFirstLastPara="1" wrap="square" lIns="121900" tIns="121900" rIns="121900" bIns="121900" anchor="ctr" anchorCtr="0">
            <a:noAutofit/>
          </a:bodyPr>
          <a:lstStyle/>
          <a:p>
            <a:pPr algn="ctr"/>
            <a:r>
              <a:rPr lang="en-US" sz="3600" dirty="0" err="1">
                <a:solidFill>
                  <a:srgbClr val="0070C0"/>
                </a:solidFill>
                <a:latin typeface="Times New Roman" pitchFamily="18" charset="0"/>
                <a:cs typeface="Times New Roman" pitchFamily="18" charset="0"/>
              </a:rPr>
              <a:t>Đan</a:t>
            </a:r>
            <a:r>
              <a:rPr lang="en-US" sz="3600" dirty="0">
                <a:solidFill>
                  <a:srgbClr val="0070C0"/>
                </a:solidFill>
                <a:latin typeface="Times New Roman" pitchFamily="18" charset="0"/>
                <a:cs typeface="Times New Roman" pitchFamily="18" charset="0"/>
              </a:rPr>
              <a:t> xen </a:t>
            </a:r>
            <a:r>
              <a:rPr lang="en-US" sz="3600" dirty="0" err="1">
                <a:solidFill>
                  <a:srgbClr val="0070C0"/>
                </a:solidFill>
                <a:latin typeface="Times New Roman" pitchFamily="18" charset="0"/>
                <a:cs typeface="Times New Roman" pitchFamily="18" charset="0"/>
              </a:rPr>
              <a:t>yếu</a:t>
            </a:r>
            <a:r>
              <a:rPr lang="en-US" sz="3600" dirty="0">
                <a:solidFill>
                  <a:srgbClr val="0070C0"/>
                </a:solidFill>
                <a:latin typeface="Times New Roman" pitchFamily="18" charset="0"/>
                <a:cs typeface="Times New Roman" pitchFamily="18" charset="0"/>
              </a:rPr>
              <a:t> </a:t>
            </a:r>
            <a:r>
              <a:rPr lang="en-US" sz="3600" dirty="0" err="1">
                <a:solidFill>
                  <a:srgbClr val="0070C0"/>
                </a:solidFill>
                <a:latin typeface="Times New Roman" pitchFamily="18" charset="0"/>
                <a:cs typeface="Times New Roman" pitchFamily="18" charset="0"/>
              </a:rPr>
              <a:t>tố</a:t>
            </a:r>
            <a:r>
              <a:rPr lang="en-US" sz="3600" dirty="0">
                <a:solidFill>
                  <a:srgbClr val="0070C0"/>
                </a:solidFill>
                <a:latin typeface="Times New Roman" pitchFamily="18" charset="0"/>
                <a:cs typeface="Times New Roman" pitchFamily="18" charset="0"/>
              </a:rPr>
              <a:t> </a:t>
            </a:r>
            <a:r>
              <a:rPr lang="en-US" sz="3600" dirty="0" err="1">
                <a:solidFill>
                  <a:srgbClr val="0070C0"/>
                </a:solidFill>
                <a:latin typeface="Times New Roman" pitchFamily="18" charset="0"/>
                <a:cs typeface="Times New Roman" pitchFamily="18" charset="0"/>
              </a:rPr>
              <a:t>thật</a:t>
            </a:r>
            <a:r>
              <a:rPr lang="en-US" sz="3600" dirty="0">
                <a:solidFill>
                  <a:srgbClr val="0070C0"/>
                </a:solidFill>
                <a:latin typeface="Times New Roman" pitchFamily="18" charset="0"/>
                <a:cs typeface="Times New Roman" pitchFamily="18" charset="0"/>
              </a:rPr>
              <a:t> </a:t>
            </a:r>
            <a:r>
              <a:rPr lang="en-US" sz="3600" dirty="0" err="1">
                <a:solidFill>
                  <a:srgbClr val="0070C0"/>
                </a:solidFill>
                <a:latin typeface="Times New Roman" pitchFamily="18" charset="0"/>
                <a:cs typeface="Times New Roman" pitchFamily="18" charset="0"/>
              </a:rPr>
              <a:t>và</a:t>
            </a:r>
            <a:r>
              <a:rPr lang="en-US" sz="3600" dirty="0">
                <a:solidFill>
                  <a:srgbClr val="0070C0"/>
                </a:solidFill>
                <a:latin typeface="Times New Roman" pitchFamily="18" charset="0"/>
                <a:cs typeface="Times New Roman" pitchFamily="18" charset="0"/>
              </a:rPr>
              <a:t> </a:t>
            </a:r>
            <a:r>
              <a:rPr lang="en-US" sz="3600" dirty="0" err="1">
                <a:solidFill>
                  <a:srgbClr val="0070C0"/>
                </a:solidFill>
                <a:latin typeface="Times New Roman" pitchFamily="18" charset="0"/>
                <a:cs typeface="Times New Roman" pitchFamily="18" charset="0"/>
              </a:rPr>
              <a:t>mộng</a:t>
            </a:r>
            <a:r>
              <a:rPr lang="en-US" sz="3600" dirty="0">
                <a:solidFill>
                  <a:srgbClr val="0070C0"/>
                </a:solidFill>
                <a:latin typeface="Times New Roman" pitchFamily="18" charset="0"/>
                <a:cs typeface="Times New Roman" pitchFamily="18" charset="0"/>
              </a:rPr>
              <a:t> </a:t>
            </a:r>
            <a:r>
              <a:rPr lang="en-US" sz="3600" dirty="0" err="1">
                <a:solidFill>
                  <a:srgbClr val="0070C0"/>
                </a:solidFill>
                <a:latin typeface="Times New Roman" pitchFamily="18" charset="0"/>
                <a:cs typeface="Times New Roman" pitchFamily="18" charset="0"/>
              </a:rPr>
              <a:t>tưởng</a:t>
            </a:r>
            <a:endParaRPr sz="3600" dirty="0">
              <a:latin typeface="Times New Roman" pitchFamily="18" charset="0"/>
              <a:cs typeface="Times New Roman" pitchFamily="18" charset="0"/>
            </a:endParaRPr>
          </a:p>
        </p:txBody>
      </p:sp>
      <p:sp>
        <p:nvSpPr>
          <p:cNvPr id="17" name="Google Shape;509;p43">
            <a:extLst>
              <a:ext uri="{FF2B5EF4-FFF2-40B4-BE49-F238E27FC236}">
                <a16:creationId xmlns:a16="http://schemas.microsoft.com/office/drawing/2014/main" id="{87A96083-6D06-4C25-B900-CEED7A7CAF14}"/>
              </a:ext>
            </a:extLst>
          </p:cNvPr>
          <p:cNvSpPr/>
          <p:nvPr/>
        </p:nvSpPr>
        <p:spPr>
          <a:xfrm>
            <a:off x="4702821" y="2350588"/>
            <a:ext cx="2951518" cy="3120450"/>
          </a:xfrm>
          <a:custGeom>
            <a:avLst/>
            <a:gdLst/>
            <a:ahLst/>
            <a:cxnLst/>
            <a:rect l="l" t="t" r="r" b="b"/>
            <a:pathLst>
              <a:path w="4720" h="5225" extrusionOk="0">
                <a:moveTo>
                  <a:pt x="333" y="0"/>
                </a:moveTo>
                <a:cubicBezTo>
                  <a:pt x="148" y="0"/>
                  <a:pt x="1" y="148"/>
                  <a:pt x="1" y="333"/>
                </a:cubicBezTo>
                <a:lnTo>
                  <a:pt x="1" y="4423"/>
                </a:lnTo>
                <a:cubicBezTo>
                  <a:pt x="1" y="4608"/>
                  <a:pt x="148" y="4756"/>
                  <a:pt x="333" y="4756"/>
                </a:cubicBezTo>
                <a:lnTo>
                  <a:pt x="2046" y="4756"/>
                </a:lnTo>
                <a:lnTo>
                  <a:pt x="2354" y="5224"/>
                </a:lnTo>
                <a:lnTo>
                  <a:pt x="2674" y="4756"/>
                </a:lnTo>
                <a:lnTo>
                  <a:pt x="4387" y="4756"/>
                </a:lnTo>
                <a:cubicBezTo>
                  <a:pt x="4572" y="4756"/>
                  <a:pt x="4720" y="4608"/>
                  <a:pt x="4720" y="4423"/>
                </a:cubicBezTo>
                <a:lnTo>
                  <a:pt x="4720" y="333"/>
                </a:lnTo>
                <a:cubicBezTo>
                  <a:pt x="4720" y="148"/>
                  <a:pt x="4572" y="0"/>
                  <a:pt x="4387" y="0"/>
                </a:cubicBezTo>
                <a:close/>
              </a:path>
            </a:pathLst>
          </a:custGeom>
          <a:solidFill>
            <a:schemeClr val="accent2">
              <a:lumMod val="20000"/>
              <a:lumOff val="80000"/>
            </a:schemeClr>
          </a:solidFill>
          <a:ln>
            <a:solidFill>
              <a:srgbClr val="FADCC8"/>
            </a:solidFill>
          </a:ln>
        </p:spPr>
        <p:txBody>
          <a:bodyPr spcFirstLastPara="1" wrap="square" lIns="121900" tIns="121900" rIns="121900" bIns="121900" anchor="ctr" anchorCtr="0">
            <a:noAutofit/>
          </a:bodyPr>
          <a:lstStyle/>
          <a:p>
            <a:pPr algn="ctr"/>
            <a:r>
              <a:rPr lang="fr-FR" sz="3600" dirty="0" err="1">
                <a:solidFill>
                  <a:srgbClr val="0070C0"/>
                </a:solidFill>
                <a:latin typeface="Times New Roman" pitchFamily="18" charset="0"/>
                <a:cs typeface="Times New Roman" pitchFamily="18" charset="0"/>
              </a:rPr>
              <a:t>Kết</a:t>
            </a:r>
            <a:r>
              <a:rPr lang="fr-FR" sz="3600" dirty="0">
                <a:solidFill>
                  <a:srgbClr val="0070C0"/>
                </a:solidFill>
                <a:latin typeface="Times New Roman" pitchFamily="18" charset="0"/>
                <a:cs typeface="Times New Roman" pitchFamily="18" charset="0"/>
              </a:rPr>
              <a:t> </a:t>
            </a:r>
            <a:r>
              <a:rPr lang="fr-FR" sz="3600" dirty="0" err="1">
                <a:solidFill>
                  <a:srgbClr val="0070C0"/>
                </a:solidFill>
                <a:latin typeface="Times New Roman" pitchFamily="18" charset="0"/>
                <a:cs typeface="Times New Roman" pitchFamily="18" charset="0"/>
              </a:rPr>
              <a:t>cấu</a:t>
            </a:r>
            <a:r>
              <a:rPr lang="fr-FR" sz="3600" dirty="0">
                <a:solidFill>
                  <a:srgbClr val="0070C0"/>
                </a:solidFill>
                <a:latin typeface="Times New Roman" pitchFamily="18" charset="0"/>
                <a:cs typeface="Times New Roman" pitchFamily="18" charset="0"/>
              </a:rPr>
              <a:t> </a:t>
            </a:r>
            <a:r>
              <a:rPr lang="fr-FR" sz="3600" dirty="0" err="1">
                <a:solidFill>
                  <a:srgbClr val="0070C0"/>
                </a:solidFill>
                <a:latin typeface="Times New Roman" pitchFamily="18" charset="0"/>
                <a:cs typeface="Times New Roman" pitchFamily="18" charset="0"/>
              </a:rPr>
              <a:t>tương</a:t>
            </a:r>
            <a:r>
              <a:rPr lang="fr-FR" sz="3600" dirty="0">
                <a:solidFill>
                  <a:srgbClr val="0070C0"/>
                </a:solidFill>
                <a:latin typeface="Times New Roman" pitchFamily="18" charset="0"/>
                <a:cs typeface="Times New Roman" pitchFamily="18" charset="0"/>
              </a:rPr>
              <a:t> </a:t>
            </a:r>
            <a:r>
              <a:rPr lang="fr-FR" sz="3600" dirty="0" err="1">
                <a:solidFill>
                  <a:srgbClr val="0070C0"/>
                </a:solidFill>
                <a:latin typeface="Times New Roman" pitchFamily="18" charset="0"/>
                <a:cs typeface="Times New Roman" pitchFamily="18" charset="0"/>
              </a:rPr>
              <a:t>phản</a:t>
            </a:r>
            <a:r>
              <a:rPr lang="fr-FR" sz="3600" dirty="0">
                <a:solidFill>
                  <a:srgbClr val="0070C0"/>
                </a:solidFill>
                <a:latin typeface="Times New Roman" pitchFamily="18" charset="0"/>
                <a:cs typeface="Times New Roman" pitchFamily="18" charset="0"/>
              </a:rPr>
              <a:t>, </a:t>
            </a:r>
            <a:r>
              <a:rPr lang="fr-FR" sz="3600" dirty="0" err="1">
                <a:solidFill>
                  <a:srgbClr val="0070C0"/>
                </a:solidFill>
                <a:latin typeface="Times New Roman" pitchFamily="18" charset="0"/>
                <a:cs typeface="Times New Roman" pitchFamily="18" charset="0"/>
              </a:rPr>
              <a:t>đối</a:t>
            </a:r>
            <a:r>
              <a:rPr lang="fr-FR" sz="3600" dirty="0">
                <a:solidFill>
                  <a:srgbClr val="0070C0"/>
                </a:solidFill>
                <a:latin typeface="Times New Roman" pitchFamily="18" charset="0"/>
                <a:cs typeface="Times New Roman" pitchFamily="18" charset="0"/>
              </a:rPr>
              <a:t> </a:t>
            </a:r>
            <a:r>
              <a:rPr lang="fr-FR" sz="3600" dirty="0" err="1">
                <a:solidFill>
                  <a:srgbClr val="0070C0"/>
                </a:solidFill>
                <a:latin typeface="Times New Roman" pitchFamily="18" charset="0"/>
                <a:cs typeface="Times New Roman" pitchFamily="18" charset="0"/>
              </a:rPr>
              <a:t>lập</a:t>
            </a:r>
            <a:r>
              <a:rPr lang="fr-FR" sz="3600" dirty="0">
                <a:solidFill>
                  <a:srgbClr val="0070C0"/>
                </a:solidFill>
                <a:latin typeface="Times New Roman" pitchFamily="18" charset="0"/>
                <a:cs typeface="Times New Roman" pitchFamily="18" charset="0"/>
              </a:rPr>
              <a:t>.</a:t>
            </a:r>
            <a:endParaRPr sz="3600" dirty="0">
              <a:latin typeface="Times New Roman" pitchFamily="18" charset="0"/>
              <a:cs typeface="Times New Roman" pitchFamily="18" charset="0"/>
            </a:endParaRPr>
          </a:p>
        </p:txBody>
      </p:sp>
      <p:sp>
        <p:nvSpPr>
          <p:cNvPr id="18" name="Google Shape;512;p43">
            <a:extLst>
              <a:ext uri="{FF2B5EF4-FFF2-40B4-BE49-F238E27FC236}">
                <a16:creationId xmlns:a16="http://schemas.microsoft.com/office/drawing/2014/main" id="{58A7C34C-8A03-4944-91A6-F06E466CA7AC}"/>
              </a:ext>
            </a:extLst>
          </p:cNvPr>
          <p:cNvSpPr/>
          <p:nvPr/>
        </p:nvSpPr>
        <p:spPr>
          <a:xfrm>
            <a:off x="8581883" y="2350588"/>
            <a:ext cx="3255668" cy="3120450"/>
          </a:xfrm>
          <a:custGeom>
            <a:avLst/>
            <a:gdLst/>
            <a:ahLst/>
            <a:cxnLst/>
            <a:rect l="l" t="t" r="r" b="b"/>
            <a:pathLst>
              <a:path w="4733" h="5225" extrusionOk="0">
                <a:moveTo>
                  <a:pt x="346" y="0"/>
                </a:moveTo>
                <a:cubicBezTo>
                  <a:pt x="148" y="0"/>
                  <a:pt x="1" y="148"/>
                  <a:pt x="1" y="333"/>
                </a:cubicBezTo>
                <a:lnTo>
                  <a:pt x="1" y="4423"/>
                </a:lnTo>
                <a:cubicBezTo>
                  <a:pt x="1" y="4608"/>
                  <a:pt x="148" y="4756"/>
                  <a:pt x="346" y="4756"/>
                </a:cubicBezTo>
                <a:lnTo>
                  <a:pt x="2046" y="4756"/>
                </a:lnTo>
                <a:lnTo>
                  <a:pt x="2366" y="5224"/>
                </a:lnTo>
                <a:lnTo>
                  <a:pt x="2674" y="4756"/>
                </a:lnTo>
                <a:lnTo>
                  <a:pt x="4387" y="4756"/>
                </a:lnTo>
                <a:cubicBezTo>
                  <a:pt x="4394" y="4757"/>
                  <a:pt x="4400" y="4757"/>
                  <a:pt x="4407" y="4757"/>
                </a:cubicBezTo>
                <a:cubicBezTo>
                  <a:pt x="4583" y="4757"/>
                  <a:pt x="4732" y="4602"/>
                  <a:pt x="4732" y="4423"/>
                </a:cubicBezTo>
                <a:lnTo>
                  <a:pt x="4732" y="333"/>
                </a:lnTo>
                <a:cubicBezTo>
                  <a:pt x="4732" y="148"/>
                  <a:pt x="4572" y="0"/>
                  <a:pt x="4387" y="0"/>
                </a:cubicBezTo>
                <a:close/>
              </a:path>
            </a:pathLst>
          </a:custGeom>
          <a:solidFill>
            <a:schemeClr val="accent6">
              <a:lumMod val="20000"/>
              <a:lumOff val="80000"/>
            </a:schemeClr>
          </a:solidFill>
          <a:ln>
            <a:noFill/>
          </a:ln>
        </p:spPr>
        <p:txBody>
          <a:bodyPr spcFirstLastPara="1" wrap="square" lIns="121900" tIns="121900" rIns="121900" bIns="121900" anchor="ctr" anchorCtr="0">
            <a:noAutofit/>
          </a:bodyPr>
          <a:lstStyle/>
          <a:p>
            <a:pPr algn="ctr"/>
            <a:r>
              <a:rPr lang="fr-FR" sz="3600" dirty="0" err="1">
                <a:solidFill>
                  <a:srgbClr val="0070C0"/>
                </a:solidFill>
                <a:latin typeface="Times New Roman" pitchFamily="18" charset="0"/>
                <a:cs typeface="Times New Roman" pitchFamily="18" charset="0"/>
              </a:rPr>
              <a:t>Trí</a:t>
            </a:r>
            <a:r>
              <a:rPr lang="fr-FR" sz="3600" dirty="0">
                <a:solidFill>
                  <a:srgbClr val="0070C0"/>
                </a:solidFill>
                <a:latin typeface="Times New Roman" pitchFamily="18" charset="0"/>
                <a:cs typeface="Times New Roman" pitchFamily="18" charset="0"/>
              </a:rPr>
              <a:t> </a:t>
            </a:r>
            <a:r>
              <a:rPr lang="fr-FR" sz="3600" dirty="0" err="1">
                <a:solidFill>
                  <a:srgbClr val="0070C0"/>
                </a:solidFill>
                <a:latin typeface="Times New Roman" pitchFamily="18" charset="0"/>
                <a:cs typeface="Times New Roman" pitchFamily="18" charset="0"/>
              </a:rPr>
              <a:t>tưởng</a:t>
            </a:r>
            <a:r>
              <a:rPr lang="fr-FR" sz="3600" dirty="0">
                <a:solidFill>
                  <a:srgbClr val="0070C0"/>
                </a:solidFill>
                <a:latin typeface="Times New Roman" pitchFamily="18" charset="0"/>
                <a:cs typeface="Times New Roman" pitchFamily="18" charset="0"/>
              </a:rPr>
              <a:t> </a:t>
            </a:r>
            <a:r>
              <a:rPr lang="fr-FR" sz="3600" dirty="0" err="1">
                <a:solidFill>
                  <a:srgbClr val="0070C0"/>
                </a:solidFill>
                <a:latin typeface="Times New Roman" pitchFamily="18" charset="0"/>
                <a:cs typeface="Times New Roman" pitchFamily="18" charset="0"/>
              </a:rPr>
              <a:t>tượng</a:t>
            </a:r>
            <a:r>
              <a:rPr lang="fr-FR" sz="3600" dirty="0">
                <a:solidFill>
                  <a:srgbClr val="0070C0"/>
                </a:solidFill>
                <a:latin typeface="Times New Roman" pitchFamily="18" charset="0"/>
                <a:cs typeface="Times New Roman" pitchFamily="18" charset="0"/>
              </a:rPr>
              <a:t> bay </a:t>
            </a:r>
            <a:r>
              <a:rPr lang="fr-FR" sz="3600" dirty="0" err="1">
                <a:solidFill>
                  <a:srgbClr val="0070C0"/>
                </a:solidFill>
                <a:latin typeface="Times New Roman" pitchFamily="18" charset="0"/>
                <a:cs typeface="Times New Roman" pitchFamily="18" charset="0"/>
              </a:rPr>
              <a:t>bổng</a:t>
            </a:r>
            <a:r>
              <a:rPr lang="fr-FR" sz="3600" dirty="0">
                <a:solidFill>
                  <a:srgbClr val="0070C0"/>
                </a:solidFill>
                <a:latin typeface="Times New Roman" pitchFamily="18" charset="0"/>
                <a:cs typeface="Times New Roman" pitchFamily="18" charset="0"/>
              </a:rPr>
              <a:t>, </a:t>
            </a:r>
            <a:r>
              <a:rPr lang="fr-FR" sz="3600" dirty="0" err="1">
                <a:solidFill>
                  <a:srgbClr val="0070C0"/>
                </a:solidFill>
                <a:latin typeface="Times New Roman" pitchFamily="18" charset="0"/>
                <a:cs typeface="Times New Roman" pitchFamily="18" charset="0"/>
              </a:rPr>
              <a:t>sáng</a:t>
            </a:r>
            <a:r>
              <a:rPr lang="fr-FR" sz="3600" dirty="0">
                <a:solidFill>
                  <a:srgbClr val="0070C0"/>
                </a:solidFill>
                <a:latin typeface="Times New Roman" pitchFamily="18" charset="0"/>
                <a:cs typeface="Times New Roman" pitchFamily="18" charset="0"/>
              </a:rPr>
              <a:t> </a:t>
            </a:r>
            <a:r>
              <a:rPr lang="fr-FR" sz="3600" dirty="0" err="1">
                <a:solidFill>
                  <a:srgbClr val="0070C0"/>
                </a:solidFill>
                <a:latin typeface="Times New Roman" pitchFamily="18" charset="0"/>
                <a:cs typeface="Times New Roman" pitchFamily="18" charset="0"/>
              </a:rPr>
              <a:t>tạo</a:t>
            </a:r>
            <a:r>
              <a:rPr lang="fr-FR" sz="3600" dirty="0">
                <a:solidFill>
                  <a:srgbClr val="0070C0"/>
                </a:solidFill>
                <a:latin typeface="Times New Roman" pitchFamily="18" charset="0"/>
                <a:cs typeface="Times New Roman" pitchFamily="18" charset="0"/>
              </a:rPr>
              <a:t> </a:t>
            </a:r>
            <a:r>
              <a:rPr lang="fr-FR" sz="3600" dirty="0" err="1">
                <a:solidFill>
                  <a:srgbClr val="0070C0"/>
                </a:solidFill>
                <a:latin typeface="Times New Roman" pitchFamily="18" charset="0"/>
                <a:cs typeface="Times New Roman" pitchFamily="18" charset="0"/>
              </a:rPr>
              <a:t>trong</a:t>
            </a:r>
            <a:r>
              <a:rPr lang="fr-FR" sz="3600" dirty="0">
                <a:solidFill>
                  <a:srgbClr val="0070C0"/>
                </a:solidFill>
                <a:latin typeface="Times New Roman" pitchFamily="18" charset="0"/>
                <a:cs typeface="Times New Roman" pitchFamily="18" charset="0"/>
              </a:rPr>
              <a:t> </a:t>
            </a:r>
            <a:r>
              <a:rPr lang="fr-FR" sz="3600" dirty="0" err="1">
                <a:solidFill>
                  <a:srgbClr val="0070C0"/>
                </a:solidFill>
                <a:latin typeface="Times New Roman" pitchFamily="18" charset="0"/>
                <a:cs typeface="Times New Roman" pitchFamily="18" charset="0"/>
              </a:rPr>
              <a:t>cách</a:t>
            </a:r>
            <a:r>
              <a:rPr lang="fr-FR" sz="3600" dirty="0">
                <a:solidFill>
                  <a:srgbClr val="0070C0"/>
                </a:solidFill>
                <a:latin typeface="Times New Roman" pitchFamily="18" charset="0"/>
                <a:cs typeface="Times New Roman" pitchFamily="18" charset="0"/>
              </a:rPr>
              <a:t> </a:t>
            </a:r>
            <a:r>
              <a:rPr lang="fr-FR" sz="3600" dirty="0" err="1">
                <a:solidFill>
                  <a:srgbClr val="0070C0"/>
                </a:solidFill>
                <a:latin typeface="Times New Roman" pitchFamily="18" charset="0"/>
                <a:cs typeface="Times New Roman" pitchFamily="18" charset="0"/>
              </a:rPr>
              <a:t>kể</a:t>
            </a:r>
            <a:r>
              <a:rPr lang="fr-FR" sz="3600" dirty="0">
                <a:solidFill>
                  <a:srgbClr val="0070C0"/>
                </a:solidFill>
                <a:latin typeface="Times New Roman" pitchFamily="18" charset="0"/>
                <a:cs typeface="Times New Roman" pitchFamily="18" charset="0"/>
              </a:rPr>
              <a:t> </a:t>
            </a:r>
            <a:r>
              <a:rPr lang="fr-FR" sz="3600" dirty="0" err="1">
                <a:solidFill>
                  <a:srgbClr val="0070C0"/>
                </a:solidFill>
                <a:latin typeface="Times New Roman" pitchFamily="18" charset="0"/>
                <a:cs typeface="Times New Roman" pitchFamily="18" charset="0"/>
              </a:rPr>
              <a:t>chuyện</a:t>
            </a:r>
            <a:endParaRPr sz="3600" dirty="0">
              <a:latin typeface="Times New Roman" pitchFamily="18" charset="0"/>
              <a:cs typeface="Times New Roman" pitchFamily="18" charset="0"/>
            </a:endParaRPr>
          </a:p>
        </p:txBody>
      </p:sp>
      <p:sp>
        <p:nvSpPr>
          <p:cNvPr id="19" name="Google Shape;513;p43">
            <a:extLst>
              <a:ext uri="{FF2B5EF4-FFF2-40B4-BE49-F238E27FC236}">
                <a16:creationId xmlns:a16="http://schemas.microsoft.com/office/drawing/2014/main" id="{F3392A59-81D5-4C9E-AA72-49BA42BEEBCF}"/>
              </a:ext>
            </a:extLst>
          </p:cNvPr>
          <p:cNvSpPr/>
          <p:nvPr/>
        </p:nvSpPr>
        <p:spPr>
          <a:xfrm>
            <a:off x="749300" y="6095595"/>
            <a:ext cx="10579100" cy="189726"/>
          </a:xfrm>
          <a:custGeom>
            <a:avLst/>
            <a:gdLst/>
            <a:ahLst/>
            <a:cxnLst/>
            <a:rect l="l" t="t" r="r" b="b"/>
            <a:pathLst>
              <a:path w="22549" h="211" extrusionOk="0">
                <a:moveTo>
                  <a:pt x="0" y="1"/>
                </a:moveTo>
                <a:lnTo>
                  <a:pt x="0" y="210"/>
                </a:lnTo>
                <a:lnTo>
                  <a:pt x="22548" y="210"/>
                </a:lnTo>
                <a:lnTo>
                  <a:pt x="22548" y="1"/>
                </a:lnTo>
                <a:close/>
              </a:path>
            </a:pathLst>
          </a:custGeom>
          <a:solidFill>
            <a:srgbClr val="FFE599"/>
          </a:solidFill>
          <a:ln>
            <a:noFill/>
          </a:ln>
        </p:spPr>
        <p:txBody>
          <a:bodyPr spcFirstLastPara="1" wrap="square" lIns="121900" tIns="121900" rIns="121900" bIns="121900" anchor="ctr" anchorCtr="0">
            <a:noAutofit/>
          </a:bodyPr>
          <a:lstStyle/>
          <a:p>
            <a:endParaRPr sz="2400">
              <a:latin typeface="Times New Roman" pitchFamily="18" charset="0"/>
              <a:cs typeface="Times New Roman" pitchFamily="18" charset="0"/>
            </a:endParaRPr>
          </a:p>
        </p:txBody>
      </p:sp>
      <p:sp>
        <p:nvSpPr>
          <p:cNvPr id="21" name="Google Shape;514;p43">
            <a:extLst>
              <a:ext uri="{FF2B5EF4-FFF2-40B4-BE49-F238E27FC236}">
                <a16:creationId xmlns:a16="http://schemas.microsoft.com/office/drawing/2014/main" id="{7A142568-5EC7-4061-B4F2-C0F081973DF9}"/>
              </a:ext>
            </a:extLst>
          </p:cNvPr>
          <p:cNvSpPr/>
          <p:nvPr/>
        </p:nvSpPr>
        <p:spPr>
          <a:xfrm>
            <a:off x="1527282" y="5926437"/>
            <a:ext cx="546443" cy="466005"/>
          </a:xfrm>
          <a:custGeom>
            <a:avLst/>
            <a:gdLst/>
            <a:ahLst/>
            <a:cxnLst/>
            <a:rect l="l" t="t" r="r" b="b"/>
            <a:pathLst>
              <a:path w="1147" h="986" extrusionOk="0">
                <a:moveTo>
                  <a:pt x="643" y="0"/>
                </a:moveTo>
                <a:cubicBezTo>
                  <a:pt x="525" y="0"/>
                  <a:pt x="406" y="42"/>
                  <a:pt x="309" y="135"/>
                </a:cubicBezTo>
                <a:cubicBezTo>
                  <a:pt x="1" y="443"/>
                  <a:pt x="210" y="973"/>
                  <a:pt x="654" y="985"/>
                </a:cubicBezTo>
                <a:cubicBezTo>
                  <a:pt x="925" y="985"/>
                  <a:pt x="1134" y="764"/>
                  <a:pt x="1146" y="492"/>
                </a:cubicBezTo>
                <a:cubicBezTo>
                  <a:pt x="1146" y="197"/>
                  <a:pt x="898" y="0"/>
                  <a:pt x="643" y="0"/>
                </a:cubicBezTo>
                <a:close/>
              </a:path>
            </a:pathLst>
          </a:custGeom>
          <a:solidFill>
            <a:srgbClr val="FFE599"/>
          </a:solidFill>
          <a:ln>
            <a:noFill/>
          </a:ln>
        </p:spPr>
        <p:txBody>
          <a:bodyPr spcFirstLastPara="1" wrap="square" lIns="121900" tIns="121900" rIns="121900" bIns="121900" anchor="ctr" anchorCtr="0">
            <a:noAutofit/>
          </a:bodyPr>
          <a:lstStyle/>
          <a:p>
            <a:endParaRPr sz="2400">
              <a:latin typeface="Times New Roman" pitchFamily="18" charset="0"/>
              <a:cs typeface="Times New Roman" pitchFamily="18" charset="0"/>
            </a:endParaRPr>
          </a:p>
        </p:txBody>
      </p:sp>
      <p:sp>
        <p:nvSpPr>
          <p:cNvPr id="22" name="Google Shape;515;p43">
            <a:extLst>
              <a:ext uri="{FF2B5EF4-FFF2-40B4-BE49-F238E27FC236}">
                <a16:creationId xmlns:a16="http://schemas.microsoft.com/office/drawing/2014/main" id="{7895D21F-BF43-44F2-A6BA-1BF97E5BD418}"/>
              </a:ext>
            </a:extLst>
          </p:cNvPr>
          <p:cNvSpPr/>
          <p:nvPr/>
        </p:nvSpPr>
        <p:spPr>
          <a:xfrm>
            <a:off x="3849671" y="5926810"/>
            <a:ext cx="546443" cy="465533"/>
          </a:xfrm>
          <a:custGeom>
            <a:avLst/>
            <a:gdLst/>
            <a:ahLst/>
            <a:cxnLst/>
            <a:rect l="l" t="t" r="r" b="b"/>
            <a:pathLst>
              <a:path w="1147" h="985" extrusionOk="0">
                <a:moveTo>
                  <a:pt x="656" y="0"/>
                </a:moveTo>
                <a:cubicBezTo>
                  <a:pt x="534" y="0"/>
                  <a:pt x="409" y="46"/>
                  <a:pt x="309" y="146"/>
                </a:cubicBezTo>
                <a:cubicBezTo>
                  <a:pt x="1" y="454"/>
                  <a:pt x="222" y="984"/>
                  <a:pt x="654" y="984"/>
                </a:cubicBezTo>
                <a:cubicBezTo>
                  <a:pt x="925" y="984"/>
                  <a:pt x="1147" y="763"/>
                  <a:pt x="1147" y="491"/>
                </a:cubicBezTo>
                <a:cubicBezTo>
                  <a:pt x="1147" y="193"/>
                  <a:pt x="906" y="0"/>
                  <a:pt x="656" y="0"/>
                </a:cubicBezTo>
                <a:close/>
              </a:path>
            </a:pathLst>
          </a:custGeom>
          <a:solidFill>
            <a:srgbClr val="FFE599"/>
          </a:solidFill>
          <a:ln>
            <a:noFill/>
          </a:ln>
        </p:spPr>
        <p:txBody>
          <a:bodyPr spcFirstLastPara="1" wrap="square" lIns="121900" tIns="121900" rIns="121900" bIns="121900" anchor="ctr" anchorCtr="0">
            <a:noAutofit/>
          </a:bodyPr>
          <a:lstStyle/>
          <a:p>
            <a:endParaRPr sz="2400">
              <a:latin typeface="Times New Roman" pitchFamily="18" charset="0"/>
              <a:cs typeface="Times New Roman" pitchFamily="18" charset="0"/>
            </a:endParaRPr>
          </a:p>
        </p:txBody>
      </p:sp>
      <p:sp>
        <p:nvSpPr>
          <p:cNvPr id="24" name="Google Shape;516;p43">
            <a:extLst>
              <a:ext uri="{FF2B5EF4-FFF2-40B4-BE49-F238E27FC236}">
                <a16:creationId xmlns:a16="http://schemas.microsoft.com/office/drawing/2014/main" id="{0C833CC5-6657-4DD8-B2BB-3FF3EA6CB225}"/>
              </a:ext>
            </a:extLst>
          </p:cNvPr>
          <p:cNvSpPr/>
          <p:nvPr/>
        </p:nvSpPr>
        <p:spPr>
          <a:xfrm>
            <a:off x="5905359" y="5926064"/>
            <a:ext cx="546443" cy="464115"/>
          </a:xfrm>
          <a:custGeom>
            <a:avLst/>
            <a:gdLst/>
            <a:ahLst/>
            <a:cxnLst/>
            <a:rect l="l" t="t" r="r" b="b"/>
            <a:pathLst>
              <a:path w="1147" h="982" extrusionOk="0">
                <a:moveTo>
                  <a:pt x="666" y="1"/>
                </a:moveTo>
                <a:cubicBezTo>
                  <a:pt x="222" y="1"/>
                  <a:pt x="1" y="530"/>
                  <a:pt x="309" y="838"/>
                </a:cubicBezTo>
                <a:cubicBezTo>
                  <a:pt x="408" y="938"/>
                  <a:pt x="530" y="982"/>
                  <a:pt x="650" y="982"/>
                </a:cubicBezTo>
                <a:cubicBezTo>
                  <a:pt x="903" y="982"/>
                  <a:pt x="1147" y="786"/>
                  <a:pt x="1147" y="493"/>
                </a:cubicBezTo>
                <a:cubicBezTo>
                  <a:pt x="1147" y="222"/>
                  <a:pt x="925" y="1"/>
                  <a:pt x="666" y="1"/>
                </a:cubicBezTo>
                <a:close/>
              </a:path>
            </a:pathLst>
          </a:custGeom>
          <a:solidFill>
            <a:srgbClr val="FFE599"/>
          </a:solidFill>
          <a:ln>
            <a:noFill/>
          </a:ln>
        </p:spPr>
        <p:txBody>
          <a:bodyPr spcFirstLastPara="1" wrap="square" lIns="121900" tIns="121900" rIns="121900" bIns="121900" anchor="ctr" anchorCtr="0">
            <a:noAutofit/>
          </a:bodyPr>
          <a:lstStyle/>
          <a:p>
            <a:endParaRPr sz="2400">
              <a:latin typeface="Times New Roman" pitchFamily="18" charset="0"/>
              <a:cs typeface="Times New Roman" pitchFamily="18" charset="0"/>
            </a:endParaRPr>
          </a:p>
        </p:txBody>
      </p:sp>
      <p:sp>
        <p:nvSpPr>
          <p:cNvPr id="25" name="Google Shape;517;p43">
            <a:extLst>
              <a:ext uri="{FF2B5EF4-FFF2-40B4-BE49-F238E27FC236}">
                <a16:creationId xmlns:a16="http://schemas.microsoft.com/office/drawing/2014/main" id="{10F4AD74-DBD6-40D5-8B0C-CBDA2158709E}"/>
              </a:ext>
            </a:extLst>
          </p:cNvPr>
          <p:cNvSpPr/>
          <p:nvPr/>
        </p:nvSpPr>
        <p:spPr>
          <a:xfrm>
            <a:off x="7871448" y="5926810"/>
            <a:ext cx="540726" cy="465533"/>
          </a:xfrm>
          <a:custGeom>
            <a:avLst/>
            <a:gdLst/>
            <a:ahLst/>
            <a:cxnLst/>
            <a:rect l="l" t="t" r="r" b="b"/>
            <a:pathLst>
              <a:path w="1135" h="985" extrusionOk="0">
                <a:moveTo>
                  <a:pt x="653" y="0"/>
                </a:moveTo>
                <a:cubicBezTo>
                  <a:pt x="533" y="0"/>
                  <a:pt x="410" y="46"/>
                  <a:pt x="309" y="146"/>
                </a:cubicBezTo>
                <a:cubicBezTo>
                  <a:pt x="1" y="454"/>
                  <a:pt x="210" y="984"/>
                  <a:pt x="654" y="984"/>
                </a:cubicBezTo>
                <a:cubicBezTo>
                  <a:pt x="925" y="984"/>
                  <a:pt x="1135" y="763"/>
                  <a:pt x="1135" y="491"/>
                </a:cubicBezTo>
                <a:cubicBezTo>
                  <a:pt x="1135" y="193"/>
                  <a:pt x="900" y="0"/>
                  <a:pt x="653" y="0"/>
                </a:cubicBezTo>
                <a:close/>
              </a:path>
            </a:pathLst>
          </a:custGeom>
          <a:solidFill>
            <a:srgbClr val="FFE599"/>
          </a:solidFill>
          <a:ln>
            <a:noFill/>
          </a:ln>
        </p:spPr>
        <p:txBody>
          <a:bodyPr spcFirstLastPara="1" wrap="square" lIns="121900" tIns="121900" rIns="121900" bIns="121900" anchor="ctr" anchorCtr="0">
            <a:noAutofit/>
          </a:bodyPr>
          <a:lstStyle/>
          <a:p>
            <a:endParaRPr sz="2400">
              <a:latin typeface="Times New Roman" pitchFamily="18" charset="0"/>
              <a:cs typeface="Times New Roman" pitchFamily="18" charset="0"/>
            </a:endParaRPr>
          </a:p>
        </p:txBody>
      </p:sp>
      <p:sp>
        <p:nvSpPr>
          <p:cNvPr id="26" name="Google Shape;518;p43">
            <a:extLst>
              <a:ext uri="{FF2B5EF4-FFF2-40B4-BE49-F238E27FC236}">
                <a16:creationId xmlns:a16="http://schemas.microsoft.com/office/drawing/2014/main" id="{3C196DC7-44FF-465F-AE51-331133907D16}"/>
              </a:ext>
            </a:extLst>
          </p:cNvPr>
          <p:cNvSpPr/>
          <p:nvPr/>
        </p:nvSpPr>
        <p:spPr>
          <a:xfrm>
            <a:off x="9936496" y="5926064"/>
            <a:ext cx="546443" cy="464115"/>
          </a:xfrm>
          <a:custGeom>
            <a:avLst/>
            <a:gdLst/>
            <a:ahLst/>
            <a:cxnLst/>
            <a:rect l="l" t="t" r="r" b="b"/>
            <a:pathLst>
              <a:path w="1147" h="982" extrusionOk="0">
                <a:moveTo>
                  <a:pt x="493" y="1"/>
                </a:moveTo>
                <a:cubicBezTo>
                  <a:pt x="222" y="1"/>
                  <a:pt x="0" y="222"/>
                  <a:pt x="0" y="493"/>
                </a:cubicBezTo>
                <a:cubicBezTo>
                  <a:pt x="0" y="786"/>
                  <a:pt x="244" y="982"/>
                  <a:pt x="497" y="982"/>
                </a:cubicBezTo>
                <a:cubicBezTo>
                  <a:pt x="617" y="982"/>
                  <a:pt x="739" y="938"/>
                  <a:pt x="838" y="838"/>
                </a:cubicBezTo>
                <a:cubicBezTo>
                  <a:pt x="1146" y="530"/>
                  <a:pt x="924" y="1"/>
                  <a:pt x="493" y="1"/>
                </a:cubicBezTo>
                <a:close/>
              </a:path>
            </a:pathLst>
          </a:custGeom>
          <a:solidFill>
            <a:srgbClr val="FFE599"/>
          </a:solidFill>
          <a:ln>
            <a:noFill/>
          </a:ln>
        </p:spPr>
        <p:txBody>
          <a:bodyPr spcFirstLastPara="1" wrap="square" lIns="121900" tIns="121900" rIns="121900" bIns="121900" anchor="ctr" anchorCtr="0">
            <a:noAutofit/>
          </a:bodyPr>
          <a:lstStyle/>
          <a:p>
            <a:endParaRPr sz="2400">
              <a:latin typeface="Times New Roman" pitchFamily="18" charset="0"/>
              <a:cs typeface="Times New Roman" pitchFamily="18" charset="0"/>
            </a:endParaRPr>
          </a:p>
        </p:txBody>
      </p:sp>
    </p:spTree>
    <p:extLst>
      <p:ext uri="{BB962C8B-B14F-4D97-AF65-F5344CB8AC3E}">
        <p14:creationId xmlns:p14="http://schemas.microsoft.com/office/powerpoint/2010/main" val="355254265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14:bounceEnd="50000">
                                          <p:cBhvr additive="base">
                                            <p:cTn id="14"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circle(in)">
                                          <p:cBhvr>
                                            <p:cTn id="29" dur="2000"/>
                                            <p:tgtEl>
                                              <p:spTgt spid="21"/>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circle(in)">
                                          <p:cBhvr>
                                            <p:cTn id="32" dur="2000"/>
                                            <p:tgtEl>
                                              <p:spTgt spid="22"/>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circle(in)">
                                          <p:cBhvr>
                                            <p:cTn id="35" dur="2000"/>
                                            <p:tgtEl>
                                              <p:spTgt spid="24"/>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circle(in)">
                                          <p:cBhvr>
                                            <p:cTn id="38" dur="2000"/>
                                            <p:tgtEl>
                                              <p:spTgt spid="25"/>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circle(in)">
                                          <p:cBhvr>
                                            <p:cTn id="41" dur="20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randombar(horizontal)">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randombar(horizontal)">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randombar(horizontal)">
                                          <p:cBhvr>
                                            <p:cTn id="5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6" grpId="0" animBg="1"/>
          <p:bldP spid="17" grpId="0" animBg="1"/>
          <p:bldP spid="18" grpId="0" animBg="1"/>
          <p:bldP spid="19" grpId="0" animBg="1"/>
          <p:bldP spid="21" grpId="0" animBg="1"/>
          <p:bldP spid="22" grpId="0" animBg="1"/>
          <p:bldP spid="24" grpId="0" animBg="1"/>
          <p:bldP spid="25" grpId="0" animBg="1"/>
          <p:bldP spid="2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circle(in)">
                                          <p:cBhvr>
                                            <p:cTn id="29" dur="2000"/>
                                            <p:tgtEl>
                                              <p:spTgt spid="21"/>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circle(in)">
                                          <p:cBhvr>
                                            <p:cTn id="32" dur="2000"/>
                                            <p:tgtEl>
                                              <p:spTgt spid="22"/>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circle(in)">
                                          <p:cBhvr>
                                            <p:cTn id="35" dur="2000"/>
                                            <p:tgtEl>
                                              <p:spTgt spid="24"/>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circle(in)">
                                          <p:cBhvr>
                                            <p:cTn id="38" dur="2000"/>
                                            <p:tgtEl>
                                              <p:spTgt spid="25"/>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circle(in)">
                                          <p:cBhvr>
                                            <p:cTn id="41" dur="20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randombar(horizontal)">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randombar(horizontal)">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randombar(horizontal)">
                                          <p:cBhvr>
                                            <p:cTn id="5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6" grpId="0" animBg="1"/>
          <p:bldP spid="17" grpId="0" animBg="1"/>
          <p:bldP spid="18" grpId="0" animBg="1"/>
          <p:bldP spid="19" grpId="0" animBg="1"/>
          <p:bldP spid="21" grpId="0" animBg="1"/>
          <p:bldP spid="22" grpId="0" animBg="1"/>
          <p:bldP spid="24" grpId="0" animBg="1"/>
          <p:bldP spid="25" grpId="0" animBg="1"/>
          <p:bldP spid="26" grpId="0" animBg="1"/>
        </p:bldLst>
      </p:timing>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1">
            <a:extLst>
              <a:ext uri="{FF2B5EF4-FFF2-40B4-BE49-F238E27FC236}">
                <a16:creationId xmlns:a16="http://schemas.microsoft.com/office/drawing/2014/main" id="{62F7E600-7AA3-46D3-8509-DA7C44E69923}"/>
              </a:ext>
            </a:extLst>
          </p:cNvPr>
          <p:cNvSpPr/>
          <p:nvPr/>
        </p:nvSpPr>
        <p:spPr>
          <a:xfrm>
            <a:off x="180148" y="402218"/>
            <a:ext cx="3892122" cy="756798"/>
          </a:xfrm>
          <a:prstGeom prst="roundRect">
            <a:avLst>
              <a:gd name="adj" fmla="val 9976"/>
            </a:avLst>
          </a:prstGeom>
          <a:solidFill>
            <a:srgbClr val="F2B0B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dirty="0"/>
          </a:p>
        </p:txBody>
      </p:sp>
      <p:grpSp>
        <p:nvGrpSpPr>
          <p:cNvPr id="8" name="组合 2">
            <a:extLst>
              <a:ext uri="{FF2B5EF4-FFF2-40B4-BE49-F238E27FC236}">
                <a16:creationId xmlns:a16="http://schemas.microsoft.com/office/drawing/2014/main" id="{8C4C7486-E83A-4C2A-8517-7847C5D4A462}"/>
              </a:ext>
            </a:extLst>
          </p:cNvPr>
          <p:cNvGrpSpPr/>
          <p:nvPr/>
        </p:nvGrpSpPr>
        <p:grpSpPr>
          <a:xfrm>
            <a:off x="286229" y="817034"/>
            <a:ext cx="148135" cy="148136"/>
            <a:chOff x="4486616" y="3001075"/>
            <a:chExt cx="274695" cy="274699"/>
          </a:xfrm>
        </p:grpSpPr>
        <p:sp>
          <p:nvSpPr>
            <p:cNvPr id="9" name="椭圆 3">
              <a:extLst>
                <a:ext uri="{FF2B5EF4-FFF2-40B4-BE49-F238E27FC236}">
                  <a16:creationId xmlns:a16="http://schemas.microsoft.com/office/drawing/2014/main" id="{F47EC0FE-2CC3-4163-893A-9F86FF3F93C6}"/>
                </a:ext>
              </a:extLst>
            </p:cNvPr>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10" name="椭圆 4">
              <a:extLst>
                <a:ext uri="{FF2B5EF4-FFF2-40B4-BE49-F238E27FC236}">
                  <a16:creationId xmlns:a16="http://schemas.microsoft.com/office/drawing/2014/main" id="{3D9C17E4-C4C3-4AD2-AAB1-059E8C9989E3}"/>
                </a:ext>
              </a:extLst>
            </p:cNvPr>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grpSp>
        <p:nvGrpSpPr>
          <p:cNvPr id="11" name="组合 5">
            <a:extLst>
              <a:ext uri="{FF2B5EF4-FFF2-40B4-BE49-F238E27FC236}">
                <a16:creationId xmlns:a16="http://schemas.microsoft.com/office/drawing/2014/main" id="{F64F1571-5FAF-4C93-8DED-2DF93CE18795}"/>
              </a:ext>
            </a:extLst>
          </p:cNvPr>
          <p:cNvGrpSpPr/>
          <p:nvPr/>
        </p:nvGrpSpPr>
        <p:grpSpPr>
          <a:xfrm>
            <a:off x="-26878" y="852112"/>
            <a:ext cx="360298" cy="57591"/>
            <a:chOff x="4318304" y="3089060"/>
            <a:chExt cx="384317" cy="61430"/>
          </a:xfrm>
        </p:grpSpPr>
        <p:sp>
          <p:nvSpPr>
            <p:cNvPr id="12" name="圆角矩形 6">
              <a:extLst>
                <a:ext uri="{FF2B5EF4-FFF2-40B4-BE49-F238E27FC236}">
                  <a16:creationId xmlns:a16="http://schemas.microsoft.com/office/drawing/2014/main" id="{62B5EA0E-6BBB-4369-89F6-4ACAF8546104}"/>
                </a:ext>
              </a:extLst>
            </p:cNvPr>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13" name="圆角矩形 7">
              <a:extLst>
                <a:ext uri="{FF2B5EF4-FFF2-40B4-BE49-F238E27FC236}">
                  <a16:creationId xmlns:a16="http://schemas.microsoft.com/office/drawing/2014/main" id="{2F30C11F-E582-4FA0-A05B-236ECFAD49CC}"/>
                </a:ext>
              </a:extLst>
            </p:cNvPr>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sp>
        <p:nvSpPr>
          <p:cNvPr id="14" name="文本框 8">
            <a:extLst>
              <a:ext uri="{FF2B5EF4-FFF2-40B4-BE49-F238E27FC236}">
                <a16:creationId xmlns:a16="http://schemas.microsoft.com/office/drawing/2014/main" id="{18203906-35C9-4FBF-9897-DD05B8F4A06E}"/>
              </a:ext>
            </a:extLst>
          </p:cNvPr>
          <p:cNvSpPr txBox="1"/>
          <p:nvPr/>
        </p:nvSpPr>
        <p:spPr>
          <a:xfrm>
            <a:off x="434360" y="578745"/>
            <a:ext cx="3699124" cy="553998"/>
          </a:xfrm>
          <a:prstGeom prst="rect">
            <a:avLst/>
          </a:prstGeom>
          <a:noFill/>
        </p:spPr>
        <p:txBody>
          <a:bodyPr wrap="square" rtlCol="0">
            <a:spAutoFit/>
          </a:bodyPr>
          <a:lstStyle/>
          <a:p>
            <a:pPr algn="just"/>
            <a:r>
              <a:rPr lang="en-US" sz="3000" b="1" dirty="0">
                <a:latin typeface="#9Slide03 Arima Madurai" panose="00000500000000000000" pitchFamily="2" charset="0"/>
                <a:cs typeface="#9Slide03 Arima Madurai" panose="00000500000000000000" pitchFamily="2" charset="0"/>
              </a:rPr>
              <a:t>2. </a:t>
            </a:r>
            <a:r>
              <a:rPr lang="en-US" sz="3000" b="1" dirty="0" err="1">
                <a:latin typeface="Times New Roman" pitchFamily="18" charset="0"/>
                <a:cs typeface="Times New Roman" pitchFamily="18" charset="0"/>
              </a:rPr>
              <a:t>Nội</a:t>
            </a:r>
            <a:r>
              <a:rPr lang="en-US" sz="3000" b="1" dirty="0">
                <a:latin typeface="Times New Roman" pitchFamily="18" charset="0"/>
                <a:cs typeface="Times New Roman" pitchFamily="18" charset="0"/>
              </a:rPr>
              <a:t> dung, ý </a:t>
            </a:r>
            <a:r>
              <a:rPr lang="en-US" sz="3000" b="1" dirty="0" err="1">
                <a:latin typeface="Times New Roman" pitchFamily="18" charset="0"/>
                <a:cs typeface="Times New Roman" pitchFamily="18" charset="0"/>
              </a:rPr>
              <a:t>nghĩa</a:t>
            </a:r>
            <a:endParaRPr lang="en-US" sz="3000" b="1" dirty="0">
              <a:latin typeface="Times New Roman" pitchFamily="18" charset="0"/>
              <a:cs typeface="Times New Roman" pitchFamily="18" charset="0"/>
            </a:endParaRPr>
          </a:p>
        </p:txBody>
      </p:sp>
      <p:pic>
        <p:nvPicPr>
          <p:cNvPr id="20" name="Picture 2" descr="SÃ¡ch - Truyá»n cá» tÃ­ch tháº¿ giá»i hay nháº¥t - CÃ´ bÃ© bÃ¡n diÃªm | Shopee ...">
            <a:extLst>
              <a:ext uri="{FF2B5EF4-FFF2-40B4-BE49-F238E27FC236}">
                <a16:creationId xmlns:a16="http://schemas.microsoft.com/office/drawing/2014/main" id="{C2ECAB30-DD0D-43EF-8E61-7150E3D1C9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512" t="30441" r="17108" b="9767"/>
          <a:stretch/>
        </p:blipFill>
        <p:spPr bwMode="auto">
          <a:xfrm>
            <a:off x="541934" y="2155593"/>
            <a:ext cx="4701118" cy="4043198"/>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97;p31">
            <a:extLst>
              <a:ext uri="{FF2B5EF4-FFF2-40B4-BE49-F238E27FC236}">
                <a16:creationId xmlns:a16="http://schemas.microsoft.com/office/drawing/2014/main" id="{32ECD68B-974A-4B34-8DAB-502C56CFFB3B}"/>
              </a:ext>
            </a:extLst>
          </p:cNvPr>
          <p:cNvSpPr/>
          <p:nvPr/>
        </p:nvSpPr>
        <p:spPr>
          <a:xfrm>
            <a:off x="5243052" y="2155593"/>
            <a:ext cx="6398153" cy="4043198"/>
          </a:xfrm>
          <a:prstGeom prst="rect">
            <a:avLst/>
          </a:prstGeom>
          <a:solidFill>
            <a:srgbClr val="FADCC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27" name="Rectangle 26">
            <a:extLst>
              <a:ext uri="{FF2B5EF4-FFF2-40B4-BE49-F238E27FC236}">
                <a16:creationId xmlns:a16="http://schemas.microsoft.com/office/drawing/2014/main" id="{FE379DB6-7C5F-464D-A9CF-911426D63800}"/>
              </a:ext>
            </a:extLst>
          </p:cNvPr>
          <p:cNvSpPr/>
          <p:nvPr/>
        </p:nvSpPr>
        <p:spPr>
          <a:xfrm>
            <a:off x="5463978" y="2482381"/>
            <a:ext cx="5956300" cy="1077218"/>
          </a:xfrm>
          <a:prstGeom prst="rect">
            <a:avLst/>
          </a:prstGeom>
        </p:spPr>
        <p:txBody>
          <a:bodyPr wrap="square">
            <a:spAutoFit/>
          </a:bodyPr>
          <a:lstStyle/>
          <a:p>
            <a:pPr algn="just"/>
            <a:r>
              <a:rPr lang="en-US" sz="3200" dirty="0">
                <a:latin typeface="#9Slide03 Arima Madurai" panose="00000500000000000000" pitchFamily="2" charset="0"/>
                <a:cs typeface="#9Slide03 Arima Madurai" panose="00000500000000000000" pitchFamily="2" charset="0"/>
              </a:rPr>
              <a:t>- </a:t>
            </a:r>
            <a:r>
              <a:rPr lang="en-US" sz="3200" dirty="0" err="1">
                <a:latin typeface="Times New Roman" pitchFamily="18" charset="0"/>
                <a:cs typeface="Times New Roman" pitchFamily="18" charset="0"/>
              </a:rPr>
              <a:t>Văn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bản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về</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phận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hạnh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em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diêm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thương</a:t>
            </a:r>
            <a:endParaRPr lang="en-US" sz="3200" dirty="0">
              <a:latin typeface="Times New Roman" pitchFamily="18" charset="0"/>
              <a:cs typeface="Times New Roman" pitchFamily="18" charset="0"/>
            </a:endParaRPr>
          </a:p>
        </p:txBody>
      </p:sp>
      <p:sp>
        <p:nvSpPr>
          <p:cNvPr id="28" name="Rectangle 27">
            <a:extLst>
              <a:ext uri="{FF2B5EF4-FFF2-40B4-BE49-F238E27FC236}">
                <a16:creationId xmlns:a16="http://schemas.microsoft.com/office/drawing/2014/main" id="{EC32DC3E-DC2D-4ADD-B76F-E85D846BF8B4}"/>
              </a:ext>
            </a:extLst>
          </p:cNvPr>
          <p:cNvSpPr/>
          <p:nvPr/>
        </p:nvSpPr>
        <p:spPr>
          <a:xfrm>
            <a:off x="5475156" y="4229786"/>
            <a:ext cx="5956300" cy="1791260"/>
          </a:xfrm>
          <a:prstGeom prst="rect">
            <a:avLst/>
          </a:prstGeom>
        </p:spPr>
        <p:txBody>
          <a:bodyPr wrap="square">
            <a:spAutoFit/>
          </a:bodyPr>
          <a:lstStyle/>
          <a:p>
            <a:pPr algn="just">
              <a:lnSpc>
                <a:spcPct val="115000"/>
              </a:lnSpc>
              <a:spcAft>
                <a:spcPts val="1000"/>
              </a:spcAft>
            </a:pPr>
            <a:r>
              <a:rPr lang="en-US" sz="3200" dirty="0">
                <a:latin typeface="#9Slide03 Arima Madurai" panose="00000500000000000000" pitchFamily="2" charset="0"/>
                <a:cs typeface="#9Slide03 Arima Madurai" panose="00000500000000000000" pitchFamily="2" charset="0"/>
              </a:rPr>
              <a:t>- </a:t>
            </a:r>
            <a:r>
              <a:rPr lang="vi-VN" sz="3200" dirty="0">
                <a:latin typeface="Times New Roman" pitchFamily="18" charset="0"/>
                <a:cs typeface="Times New Roman" pitchFamily="18" charset="0"/>
              </a:rPr>
              <a:t>Truyện thể hiện niềm thương cảm sâu sắc của nhà văn đối với những số phận bất hạnh.</a:t>
            </a:r>
            <a:endParaRPr lang="en-US" sz="2400" dirty="0">
              <a:latin typeface="Times New Roman"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val="70142626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14:bounceEnd="50000">
                                          <p:cBhvr additive="base">
                                            <p:cTn id="14"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randombar(horizontal)">
                                          <p:cBhvr>
                                            <p:cTn id="24" dur="500"/>
                                            <p:tgtEl>
                                              <p:spTgt spid="20"/>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randombar(horizontal)">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strips(downLeft)">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strips(downLeft)">
                                          <p:cBhvr>
                                            <p:cTn id="3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23" grpId="0" animBg="1"/>
          <p:bldP spid="27" grpId="0"/>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randombar(horizontal)">
                                          <p:cBhvr>
                                            <p:cTn id="24" dur="500"/>
                                            <p:tgtEl>
                                              <p:spTgt spid="20"/>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randombar(horizontal)">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strips(downLeft)">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strips(downLeft)">
                                          <p:cBhvr>
                                            <p:cTn id="3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23" grpId="0" animBg="1"/>
          <p:bldP spid="27" grpId="0"/>
          <p:bldP spid="28" grpId="0"/>
        </p:bldLst>
      </p:timing>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F1684E88-1168-472A-B74C-942BAFC25549}"/>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10227" t="17039" r="8816" b="5426"/>
          <a:stretch/>
        </p:blipFill>
        <p:spPr>
          <a:xfrm>
            <a:off x="-972766" y="583660"/>
            <a:ext cx="7276290" cy="6104731"/>
          </a:xfrm>
        </p:spPr>
      </p:pic>
      <p:sp>
        <p:nvSpPr>
          <p:cNvPr id="9" name="Rectangle 1">
            <a:extLst>
              <a:ext uri="{FF2B5EF4-FFF2-40B4-BE49-F238E27FC236}">
                <a16:creationId xmlns:a16="http://schemas.microsoft.com/office/drawing/2014/main" id="{39089884-DA8F-4CFE-9E34-7D8FF6BDDA16}"/>
              </a:ext>
            </a:extLst>
          </p:cNvPr>
          <p:cNvSpPr>
            <a:spLocks noChangeArrowheads="1"/>
          </p:cNvSpPr>
          <p:nvPr/>
        </p:nvSpPr>
        <p:spPr bwMode="auto">
          <a:xfrm>
            <a:off x="6575900" y="1443841"/>
            <a:ext cx="5171632" cy="39703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altLang="zh-CN" sz="7200" i="0" u="none" strike="noStrike" cap="none" normalizeH="0" baseline="0" dirty="0" err="1">
                <a:ln>
                  <a:noFill/>
                </a:ln>
                <a:solidFill>
                  <a:srgbClr val="FF0000"/>
                </a:solidFill>
                <a:effectLst/>
                <a:latin typeface="Times New Roman" pitchFamily="18" charset="0"/>
                <a:ea typeface="SimSun" pitchFamily="2" charset="-122"/>
                <a:cs typeface="Times New Roman" pitchFamily="18" charset="0"/>
              </a:rPr>
              <a:t>Trò</a:t>
            </a:r>
            <a:r>
              <a:rPr kumimoji="0" lang="en-US" altLang="zh-CN" sz="7200" i="0" u="none" strike="noStrike" cap="none" normalizeH="0" dirty="0">
                <a:ln>
                  <a:noFill/>
                </a:ln>
                <a:solidFill>
                  <a:srgbClr val="FF0000"/>
                </a:solidFill>
                <a:effectLst/>
                <a:latin typeface="Times New Roman" pitchFamily="18" charset="0"/>
                <a:ea typeface="SimSun" pitchFamily="2" charset="-122"/>
                <a:cs typeface="Times New Roman" pitchFamily="18" charset="0"/>
              </a:rPr>
              <a:t> </a:t>
            </a:r>
            <a:r>
              <a:rPr kumimoji="0" lang="en-US" altLang="zh-CN" sz="7200" i="0" u="none" strike="noStrike" cap="none" normalizeH="0" dirty="0" err="1">
                <a:ln>
                  <a:noFill/>
                </a:ln>
                <a:solidFill>
                  <a:srgbClr val="FF0000"/>
                </a:solidFill>
                <a:effectLst/>
                <a:latin typeface="Times New Roman" pitchFamily="18" charset="0"/>
                <a:ea typeface="SimSun" pitchFamily="2" charset="-122"/>
                <a:cs typeface="Times New Roman" pitchFamily="18" charset="0"/>
              </a:rPr>
              <a:t>chơi</a:t>
            </a:r>
            <a:r>
              <a:rPr kumimoji="0" lang="en-US" altLang="zh-CN" sz="7200" i="0" u="none" strike="noStrike" cap="none" normalizeH="0" dirty="0">
                <a:ln>
                  <a:noFill/>
                </a:ln>
                <a:solidFill>
                  <a:srgbClr val="FF0000"/>
                </a:solidFill>
                <a:effectLst/>
                <a:latin typeface="Times New Roman" pitchFamily="18" charset="0"/>
                <a:ea typeface="SimSun" pitchFamily="2" charset="-122"/>
                <a:cs typeface="Times New Roman" pitchFamily="18" charset="0"/>
              </a:rPr>
              <a:t>: </a:t>
            </a:r>
            <a:r>
              <a:rPr kumimoji="0" lang="en-US" altLang="zh-CN" sz="9600" i="0" u="none" strike="noStrike" cap="none" normalizeH="0" dirty="0" err="1">
                <a:ln>
                  <a:noFill/>
                </a:ln>
                <a:solidFill>
                  <a:srgbClr val="FF0000"/>
                </a:solidFill>
                <a:effectLst/>
                <a:latin typeface="Times New Roman" pitchFamily="18" charset="0"/>
                <a:ea typeface="SimSun" pitchFamily="2" charset="-122"/>
                <a:cs typeface="Times New Roman" pitchFamily="18" charset="0"/>
              </a:rPr>
              <a:t>Mua</a:t>
            </a:r>
            <a:r>
              <a:rPr kumimoji="0" lang="en-US" altLang="zh-CN" sz="9600" i="0" u="none" strike="noStrike" cap="none" normalizeH="0" dirty="0">
                <a:ln>
                  <a:noFill/>
                </a:ln>
                <a:solidFill>
                  <a:srgbClr val="FF0000"/>
                </a:solidFill>
                <a:effectLst/>
                <a:latin typeface="Times New Roman" pitchFamily="18" charset="0"/>
                <a:ea typeface="SimSun" pitchFamily="2" charset="-122"/>
                <a:cs typeface="Times New Roman" pitchFamily="18" charset="0"/>
              </a:rPr>
              <a:t> </a:t>
            </a:r>
            <a:r>
              <a:rPr kumimoji="0" lang="en-US" altLang="zh-CN" sz="9600" i="0" u="none" strike="noStrike" cap="none" normalizeH="0" dirty="0" err="1">
                <a:ln>
                  <a:noFill/>
                </a:ln>
                <a:solidFill>
                  <a:srgbClr val="FF0000"/>
                </a:solidFill>
                <a:effectLst/>
                <a:latin typeface="Times New Roman" pitchFamily="18" charset="0"/>
                <a:ea typeface="SimSun" pitchFamily="2" charset="-122"/>
                <a:cs typeface="Times New Roman" pitchFamily="18" charset="0"/>
              </a:rPr>
              <a:t>diêm</a:t>
            </a:r>
            <a:r>
              <a:rPr kumimoji="0" lang="en-US" altLang="zh-CN" sz="9600" i="0" u="none" strike="noStrike" cap="none" normalizeH="0" dirty="0">
                <a:ln>
                  <a:noFill/>
                </a:ln>
                <a:solidFill>
                  <a:srgbClr val="FF0000"/>
                </a:solidFill>
                <a:effectLst/>
                <a:latin typeface="Times New Roman" pitchFamily="18" charset="0"/>
                <a:ea typeface="SimSun" pitchFamily="2" charset="-122"/>
                <a:cs typeface="Times New Roman" pitchFamily="18" charset="0"/>
              </a:rPr>
              <a:t> </a:t>
            </a:r>
            <a:endParaRPr kumimoji="0" lang="en-US" altLang="zh-CN" sz="11500" i="0" u="none" strike="noStrike" cap="none" normalizeH="0" baseline="0" dirty="0">
              <a:ln>
                <a:noFill/>
              </a:ln>
              <a:solidFill>
                <a:srgbClr val="FF0000"/>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22659938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2CF19693-7584-43E1-8A11-17E0120D1F10}"/>
              </a:ext>
            </a:extLst>
          </p:cNvPr>
          <p:cNvSpPr txBox="1"/>
          <p:nvPr/>
        </p:nvSpPr>
        <p:spPr>
          <a:xfrm>
            <a:off x="2995175" y="2934319"/>
            <a:ext cx="2485549" cy="1446550"/>
          </a:xfrm>
          <a:prstGeom prst="rect">
            <a:avLst/>
          </a:prstGeom>
          <a:noFill/>
        </p:spPr>
        <p:txBody>
          <a:bodyPr wrap="square" rtlCol="0">
            <a:spAutoFit/>
          </a:bodyPr>
          <a:lstStyle/>
          <a:p>
            <a:r>
              <a:rPr lang="zh-CN" altLang="en-US" sz="4400" dirty="0">
                <a:solidFill>
                  <a:schemeClr val="bg1"/>
                </a:solidFill>
                <a:latin typeface="迷你简卡通" panose="03000509000000000000" pitchFamily="65" charset="-122"/>
                <a:ea typeface="迷你简卡通" panose="03000509000000000000" pitchFamily="65" charset="-122"/>
              </a:rPr>
              <a:t>请大家</a:t>
            </a:r>
            <a:endParaRPr lang="en-US" altLang="zh-CN" sz="4400" dirty="0">
              <a:solidFill>
                <a:schemeClr val="bg1"/>
              </a:solidFill>
              <a:latin typeface="迷你简卡通" panose="03000509000000000000" pitchFamily="65" charset="-122"/>
              <a:ea typeface="迷你简卡通" panose="03000509000000000000" pitchFamily="65" charset="-122"/>
            </a:endParaRPr>
          </a:p>
          <a:p>
            <a:r>
              <a:rPr lang="zh-CN" altLang="en-US" sz="4400" dirty="0">
                <a:solidFill>
                  <a:schemeClr val="bg1"/>
                </a:solidFill>
                <a:latin typeface="迷你简卡通" panose="03000509000000000000" pitchFamily="65" charset="-122"/>
                <a:ea typeface="迷你简卡通" panose="03000509000000000000" pitchFamily="65" charset="-122"/>
              </a:rPr>
              <a:t>投我一票</a:t>
            </a:r>
          </a:p>
        </p:txBody>
      </p:sp>
      <p:sp>
        <p:nvSpPr>
          <p:cNvPr id="6" name="Rectangle 1"/>
          <p:cNvSpPr>
            <a:spLocks noChangeArrowheads="1"/>
          </p:cNvSpPr>
          <p:nvPr/>
        </p:nvSpPr>
        <p:spPr bwMode="auto">
          <a:xfrm>
            <a:off x="4758526" y="597281"/>
            <a:ext cx="7166774"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457200" marR="0" lvl="0" indent="-457200" algn="just" defTabSz="914400" rtl="0" eaLnBrk="1" fontAlgn="base" latinLnBrk="0" hangingPunct="1">
              <a:lnSpc>
                <a:spcPct val="100000"/>
              </a:lnSpc>
              <a:spcBef>
                <a:spcPct val="0"/>
              </a:spcBef>
              <a:spcAft>
                <a:spcPct val="0"/>
              </a:spcAft>
              <a:buClrTx/>
              <a:buSzTx/>
              <a:buFont typeface="Wingdings" panose="05000000000000000000" pitchFamily="2" charset="2"/>
              <a:buChar char="ü"/>
              <a:tabLst/>
            </a:pPr>
            <a:r>
              <a:rPr kumimoji="0" lang="en-US" altLang="zh-CN" sz="3200" i="0" u="none" strike="noStrike" cap="none" normalizeH="0" baseline="0" dirty="0" err="1">
                <a:ln>
                  <a:noFill/>
                </a:ln>
                <a:solidFill>
                  <a:srgbClr val="0070C0"/>
                </a:solidFill>
                <a:effectLst/>
                <a:latin typeface="Times New Roman" pitchFamily="18" charset="0"/>
                <a:ea typeface="SimSun" pitchFamily="2" charset="-122"/>
                <a:cs typeface="Times New Roman" pitchFamily="18" charset="0"/>
              </a:rPr>
              <a:t>Cô</a:t>
            </a:r>
            <a:r>
              <a:rPr kumimoji="0" lang="en-US" altLang="zh-CN" sz="3200" i="0" u="none" strike="noStrike" cap="none" normalizeH="0" dirty="0">
                <a:ln>
                  <a:noFill/>
                </a:ln>
                <a:solidFill>
                  <a:srgbClr val="0070C0"/>
                </a:solidFill>
                <a:effectLst/>
                <a:latin typeface="Times New Roman" pitchFamily="18" charset="0"/>
                <a:ea typeface="SimSun" pitchFamily="2" charset="-122"/>
                <a:cs typeface="Times New Roman" pitchFamily="18" charset="0"/>
              </a:rPr>
              <a:t> </a:t>
            </a:r>
            <a:r>
              <a:rPr kumimoji="0" lang="en-US" altLang="zh-CN" sz="3200" i="0" u="none" strike="noStrike" cap="none" normalizeH="0" dirty="0" err="1">
                <a:ln>
                  <a:noFill/>
                </a:ln>
                <a:solidFill>
                  <a:srgbClr val="0070C0"/>
                </a:solidFill>
                <a:effectLst/>
                <a:latin typeface="Times New Roman" pitchFamily="18" charset="0"/>
                <a:ea typeface="SimSun" pitchFamily="2" charset="-122"/>
                <a:cs typeface="Times New Roman" pitchFamily="18" charset="0"/>
              </a:rPr>
              <a:t>bé</a:t>
            </a:r>
            <a:r>
              <a:rPr kumimoji="0" lang="en-US" altLang="zh-CN" sz="3200" i="0" u="none" strike="noStrike" cap="none" normalizeH="0" dirty="0">
                <a:ln>
                  <a:noFill/>
                </a:ln>
                <a:solidFill>
                  <a:srgbClr val="0070C0"/>
                </a:solidFill>
                <a:effectLst/>
                <a:latin typeface="Times New Roman" pitchFamily="18" charset="0"/>
                <a:ea typeface="SimSun" pitchFamily="2" charset="-122"/>
                <a:cs typeface="Times New Roman" pitchFamily="18" charset="0"/>
              </a:rPr>
              <a:t> </a:t>
            </a:r>
            <a:r>
              <a:rPr kumimoji="0" lang="en-US" altLang="zh-CN" sz="3200" i="0" u="none" strike="noStrike" cap="none" normalizeH="0" dirty="0" err="1">
                <a:ln>
                  <a:noFill/>
                </a:ln>
                <a:solidFill>
                  <a:srgbClr val="0070C0"/>
                </a:solidFill>
                <a:effectLst/>
                <a:latin typeface="Times New Roman" pitchFamily="18" charset="0"/>
                <a:ea typeface="SimSun" pitchFamily="2" charset="-122"/>
                <a:cs typeface="Times New Roman" pitchFamily="18" charset="0"/>
              </a:rPr>
              <a:t>bán</a:t>
            </a:r>
            <a:r>
              <a:rPr kumimoji="0" lang="en-US" altLang="zh-CN" sz="3200" i="0" u="none" strike="noStrike" cap="none" normalizeH="0" dirty="0">
                <a:ln>
                  <a:noFill/>
                </a:ln>
                <a:solidFill>
                  <a:srgbClr val="0070C0"/>
                </a:solidFill>
                <a:effectLst/>
                <a:latin typeface="Times New Roman" pitchFamily="18" charset="0"/>
                <a:ea typeface="SimSun" pitchFamily="2" charset="-122"/>
                <a:cs typeface="Times New Roman" pitchFamily="18" charset="0"/>
              </a:rPr>
              <a:t> </a:t>
            </a:r>
            <a:r>
              <a:rPr kumimoji="0" lang="en-US" altLang="zh-CN" sz="3200" i="0" u="none" strike="noStrike" cap="none" normalizeH="0" dirty="0" err="1">
                <a:ln>
                  <a:noFill/>
                </a:ln>
                <a:solidFill>
                  <a:srgbClr val="0070C0"/>
                </a:solidFill>
                <a:effectLst/>
                <a:latin typeface="Times New Roman" pitchFamily="18" charset="0"/>
                <a:ea typeface="SimSun" pitchFamily="2" charset="-122"/>
                <a:cs typeface="Times New Roman" pitchFamily="18" charset="0"/>
              </a:rPr>
              <a:t>diêm</a:t>
            </a:r>
            <a:r>
              <a:rPr kumimoji="0" lang="en-US" altLang="zh-CN" sz="3200" i="0" u="none" strike="noStrike" cap="none" normalizeH="0" dirty="0">
                <a:ln>
                  <a:noFill/>
                </a:ln>
                <a:solidFill>
                  <a:srgbClr val="0070C0"/>
                </a:solidFill>
                <a:effectLst/>
                <a:latin typeface="Times New Roman" pitchFamily="18" charset="0"/>
                <a:ea typeface="SimSun" pitchFamily="2" charset="-122"/>
                <a:cs typeface="Times New Roman" pitchFamily="18" charset="0"/>
              </a:rPr>
              <a:t> </a:t>
            </a:r>
            <a:r>
              <a:rPr lang="en-US" altLang="zh-CN" sz="3200" dirty="0" err="1">
                <a:solidFill>
                  <a:srgbClr val="0070C0"/>
                </a:solidFill>
                <a:latin typeface="Times New Roman" pitchFamily="18" charset="0"/>
                <a:ea typeface="SimSun" pitchFamily="2" charset="-122"/>
                <a:cs typeface="Times New Roman" pitchFamily="18" charset="0"/>
              </a:rPr>
              <a:t>còn</a:t>
            </a:r>
            <a:r>
              <a:rPr lang="en-US" altLang="zh-CN" sz="3200" dirty="0">
                <a:solidFill>
                  <a:srgbClr val="0070C0"/>
                </a:solidFill>
                <a:latin typeface="Times New Roman" pitchFamily="18" charset="0"/>
                <a:ea typeface="SimSun" pitchFamily="2" charset="-122"/>
                <a:cs typeface="Times New Roman" pitchFamily="18" charset="0"/>
              </a:rPr>
              <a:t> 10 bao </a:t>
            </a:r>
            <a:r>
              <a:rPr lang="en-US" altLang="zh-CN" sz="3200" dirty="0" err="1">
                <a:solidFill>
                  <a:srgbClr val="0070C0"/>
                </a:solidFill>
                <a:latin typeface="Times New Roman" pitchFamily="18" charset="0"/>
                <a:ea typeface="SimSun" pitchFamily="2" charset="-122"/>
                <a:cs typeface="Times New Roman" pitchFamily="18" charset="0"/>
              </a:rPr>
              <a:t>diêm</a:t>
            </a:r>
            <a:r>
              <a:rPr lang="en-US" altLang="zh-CN" sz="3200" dirty="0">
                <a:solidFill>
                  <a:srgbClr val="0070C0"/>
                </a:solidFill>
                <a:latin typeface="Times New Roman" pitchFamily="18" charset="0"/>
                <a:ea typeface="SimSun" pitchFamily="2" charset="-122"/>
                <a:cs typeface="Times New Roman" pitchFamily="18" charset="0"/>
              </a:rPr>
              <a:t> </a:t>
            </a:r>
            <a:r>
              <a:rPr lang="en-US" altLang="zh-CN" sz="3200" dirty="0" err="1">
                <a:solidFill>
                  <a:srgbClr val="0070C0"/>
                </a:solidFill>
                <a:latin typeface="Times New Roman" pitchFamily="18" charset="0"/>
                <a:ea typeface="SimSun" pitchFamily="2" charset="-122"/>
                <a:cs typeface="Times New Roman" pitchFamily="18" charset="0"/>
              </a:rPr>
              <a:t>chưa</a:t>
            </a:r>
            <a:r>
              <a:rPr lang="en-US" altLang="zh-CN" sz="3200" dirty="0">
                <a:solidFill>
                  <a:srgbClr val="0070C0"/>
                </a:solidFill>
                <a:latin typeface="Times New Roman" pitchFamily="18" charset="0"/>
                <a:ea typeface="SimSun" pitchFamily="2" charset="-122"/>
                <a:cs typeface="Times New Roman" pitchFamily="18" charset="0"/>
              </a:rPr>
              <a:t> </a:t>
            </a:r>
            <a:r>
              <a:rPr lang="en-US" altLang="zh-CN" sz="3200" dirty="0" err="1">
                <a:solidFill>
                  <a:srgbClr val="0070C0"/>
                </a:solidFill>
                <a:latin typeface="Times New Roman" pitchFamily="18" charset="0"/>
                <a:ea typeface="SimSun" pitchFamily="2" charset="-122"/>
                <a:cs typeface="Times New Roman" pitchFamily="18" charset="0"/>
              </a:rPr>
              <a:t>bán</a:t>
            </a:r>
            <a:r>
              <a:rPr lang="en-US" altLang="zh-CN" sz="3200" dirty="0">
                <a:solidFill>
                  <a:srgbClr val="0070C0"/>
                </a:solidFill>
                <a:latin typeface="Times New Roman" pitchFamily="18" charset="0"/>
                <a:ea typeface="SimSun" pitchFamily="2" charset="-122"/>
                <a:cs typeface="Times New Roman" pitchFamily="18" charset="0"/>
              </a:rPr>
              <a:t> </a:t>
            </a:r>
            <a:r>
              <a:rPr lang="en-US" altLang="zh-CN" sz="3200" dirty="0" err="1">
                <a:solidFill>
                  <a:srgbClr val="0070C0"/>
                </a:solidFill>
                <a:latin typeface="Times New Roman" pitchFamily="18" charset="0"/>
                <a:ea typeface="SimSun" pitchFamily="2" charset="-122"/>
                <a:cs typeface="Times New Roman" pitchFamily="18" charset="0"/>
              </a:rPr>
              <a:t>được</a:t>
            </a:r>
            <a:endParaRPr kumimoji="0" lang="en-US" altLang="zh-CN" sz="4000" i="0" u="none" strike="noStrike" cap="none" normalizeH="0" baseline="0" dirty="0">
              <a:ln>
                <a:noFill/>
              </a:ln>
              <a:solidFill>
                <a:srgbClr val="0070C0"/>
              </a:solidFill>
              <a:effectLst/>
              <a:latin typeface="Times New Roman" pitchFamily="18" charset="0"/>
              <a:cs typeface="Times New Roman" pitchFamily="18" charset="0"/>
            </a:endParaRPr>
          </a:p>
        </p:txBody>
      </p:sp>
      <p:pic>
        <p:nvPicPr>
          <p:cNvPr id="7" name="Picture 6" descr="—Pngtree—cartoon match icon free illustration_4694551.png">
            <a:extLst>
              <a:ext uri="{FF2B5EF4-FFF2-40B4-BE49-F238E27FC236}">
                <a16:creationId xmlns:a16="http://schemas.microsoft.com/office/drawing/2014/main" id="{CDEF118D-1C23-4FE8-B43E-F4EA01052772}"/>
              </a:ext>
            </a:extLst>
          </p:cNvPr>
          <p:cNvPicPr>
            <a:picLocks noChangeAspect="1"/>
          </p:cNvPicPr>
          <p:nvPr/>
        </p:nvPicPr>
        <p:blipFill>
          <a:blip r:embed="rId3" cstate="print"/>
          <a:stretch>
            <a:fillRect/>
          </a:stretch>
        </p:blipFill>
        <p:spPr>
          <a:xfrm>
            <a:off x="12700" y="-323946"/>
            <a:ext cx="2146300" cy="2146300"/>
          </a:xfrm>
          <a:prstGeom prst="rect">
            <a:avLst/>
          </a:prstGeom>
        </p:spPr>
      </p:pic>
      <p:pic>
        <p:nvPicPr>
          <p:cNvPr id="9" name="Picture 8" descr="—Pngtree—cartoon match icon free illustration_4694551.png">
            <a:extLst>
              <a:ext uri="{FF2B5EF4-FFF2-40B4-BE49-F238E27FC236}">
                <a16:creationId xmlns:a16="http://schemas.microsoft.com/office/drawing/2014/main" id="{364A9FEB-A584-43CC-B00D-29107B916781}"/>
              </a:ext>
            </a:extLst>
          </p:cNvPr>
          <p:cNvPicPr>
            <a:picLocks noChangeAspect="1"/>
          </p:cNvPicPr>
          <p:nvPr/>
        </p:nvPicPr>
        <p:blipFill>
          <a:blip r:embed="rId3" cstate="print"/>
          <a:stretch>
            <a:fillRect/>
          </a:stretch>
        </p:blipFill>
        <p:spPr>
          <a:xfrm>
            <a:off x="1312463" y="-323946"/>
            <a:ext cx="2146300" cy="2146300"/>
          </a:xfrm>
          <a:prstGeom prst="rect">
            <a:avLst/>
          </a:prstGeom>
        </p:spPr>
      </p:pic>
      <p:pic>
        <p:nvPicPr>
          <p:cNvPr id="10" name="Picture 9" descr="—Pngtree—cartoon match icon free illustration_4694551.png">
            <a:extLst>
              <a:ext uri="{FF2B5EF4-FFF2-40B4-BE49-F238E27FC236}">
                <a16:creationId xmlns:a16="http://schemas.microsoft.com/office/drawing/2014/main" id="{0969F5FD-E4EF-4D41-9F4F-FAE299B17A80}"/>
              </a:ext>
            </a:extLst>
          </p:cNvPr>
          <p:cNvPicPr>
            <a:picLocks noChangeAspect="1"/>
          </p:cNvPicPr>
          <p:nvPr/>
        </p:nvPicPr>
        <p:blipFill>
          <a:blip r:embed="rId3" cstate="print"/>
          <a:stretch>
            <a:fillRect/>
          </a:stretch>
        </p:blipFill>
        <p:spPr>
          <a:xfrm>
            <a:off x="2624926" y="-323946"/>
            <a:ext cx="2146300" cy="2146300"/>
          </a:xfrm>
          <a:prstGeom prst="rect">
            <a:avLst/>
          </a:prstGeom>
        </p:spPr>
      </p:pic>
      <p:pic>
        <p:nvPicPr>
          <p:cNvPr id="14" name="Picture 13" descr="—Pngtree—cartoon match icon free illustration_4694551.png">
            <a:extLst>
              <a:ext uri="{FF2B5EF4-FFF2-40B4-BE49-F238E27FC236}">
                <a16:creationId xmlns:a16="http://schemas.microsoft.com/office/drawing/2014/main" id="{90073AE0-5E14-4599-BB68-6A4176171BB8}"/>
              </a:ext>
            </a:extLst>
          </p:cNvPr>
          <p:cNvPicPr>
            <a:picLocks noChangeAspect="1"/>
          </p:cNvPicPr>
          <p:nvPr/>
        </p:nvPicPr>
        <p:blipFill>
          <a:blip r:embed="rId3" cstate="print"/>
          <a:stretch>
            <a:fillRect/>
          </a:stretch>
        </p:blipFill>
        <p:spPr>
          <a:xfrm>
            <a:off x="584200" y="1371417"/>
            <a:ext cx="2146300" cy="2146300"/>
          </a:xfrm>
          <a:prstGeom prst="rect">
            <a:avLst/>
          </a:prstGeom>
        </p:spPr>
      </p:pic>
      <p:pic>
        <p:nvPicPr>
          <p:cNvPr id="15" name="Picture 14" descr="—Pngtree—cartoon match icon free illustration_4694551.png">
            <a:extLst>
              <a:ext uri="{FF2B5EF4-FFF2-40B4-BE49-F238E27FC236}">
                <a16:creationId xmlns:a16="http://schemas.microsoft.com/office/drawing/2014/main" id="{CDC544D8-0BF6-4B38-9A9D-8DDCD94DE689}"/>
              </a:ext>
            </a:extLst>
          </p:cNvPr>
          <p:cNvPicPr>
            <a:picLocks noChangeAspect="1"/>
          </p:cNvPicPr>
          <p:nvPr/>
        </p:nvPicPr>
        <p:blipFill>
          <a:blip r:embed="rId3" cstate="print"/>
          <a:stretch>
            <a:fillRect/>
          </a:stretch>
        </p:blipFill>
        <p:spPr>
          <a:xfrm>
            <a:off x="1883963" y="1371417"/>
            <a:ext cx="2146300" cy="2146300"/>
          </a:xfrm>
          <a:prstGeom prst="rect">
            <a:avLst/>
          </a:prstGeom>
        </p:spPr>
      </p:pic>
      <p:pic>
        <p:nvPicPr>
          <p:cNvPr id="16" name="Picture 15" descr="—Pngtree—cartoon match icon free illustration_4694551.png">
            <a:extLst>
              <a:ext uri="{FF2B5EF4-FFF2-40B4-BE49-F238E27FC236}">
                <a16:creationId xmlns:a16="http://schemas.microsoft.com/office/drawing/2014/main" id="{97D3E0D2-5CC6-42B8-8934-5990A0D554CC}"/>
              </a:ext>
            </a:extLst>
          </p:cNvPr>
          <p:cNvPicPr>
            <a:picLocks noChangeAspect="1"/>
          </p:cNvPicPr>
          <p:nvPr/>
        </p:nvPicPr>
        <p:blipFill>
          <a:blip r:embed="rId3" cstate="print"/>
          <a:stretch>
            <a:fillRect/>
          </a:stretch>
        </p:blipFill>
        <p:spPr>
          <a:xfrm>
            <a:off x="22282" y="2934319"/>
            <a:ext cx="2146300" cy="2146300"/>
          </a:xfrm>
          <a:prstGeom prst="rect">
            <a:avLst/>
          </a:prstGeom>
        </p:spPr>
      </p:pic>
      <p:pic>
        <p:nvPicPr>
          <p:cNvPr id="17" name="Picture 16" descr="—Pngtree—cartoon match icon free illustration_4694551.png">
            <a:extLst>
              <a:ext uri="{FF2B5EF4-FFF2-40B4-BE49-F238E27FC236}">
                <a16:creationId xmlns:a16="http://schemas.microsoft.com/office/drawing/2014/main" id="{021B4290-FA18-47FF-9DA7-CBF90AAC75E3}"/>
              </a:ext>
            </a:extLst>
          </p:cNvPr>
          <p:cNvPicPr>
            <a:picLocks noChangeAspect="1"/>
          </p:cNvPicPr>
          <p:nvPr/>
        </p:nvPicPr>
        <p:blipFill>
          <a:blip r:embed="rId3" cstate="print"/>
          <a:stretch>
            <a:fillRect/>
          </a:stretch>
        </p:blipFill>
        <p:spPr>
          <a:xfrm>
            <a:off x="1315306" y="2934319"/>
            <a:ext cx="2146300" cy="2146300"/>
          </a:xfrm>
          <a:prstGeom prst="rect">
            <a:avLst/>
          </a:prstGeom>
        </p:spPr>
      </p:pic>
      <p:pic>
        <p:nvPicPr>
          <p:cNvPr id="18" name="Picture 17" descr="—Pngtree—cartoon match icon free illustration_4694551.png">
            <a:extLst>
              <a:ext uri="{FF2B5EF4-FFF2-40B4-BE49-F238E27FC236}">
                <a16:creationId xmlns:a16="http://schemas.microsoft.com/office/drawing/2014/main" id="{740BA286-68EC-4336-A462-6C06A8017B9B}"/>
              </a:ext>
            </a:extLst>
          </p:cNvPr>
          <p:cNvPicPr>
            <a:picLocks noChangeAspect="1"/>
          </p:cNvPicPr>
          <p:nvPr/>
        </p:nvPicPr>
        <p:blipFill>
          <a:blip r:embed="rId3" cstate="print"/>
          <a:stretch>
            <a:fillRect/>
          </a:stretch>
        </p:blipFill>
        <p:spPr>
          <a:xfrm>
            <a:off x="2624926" y="2934319"/>
            <a:ext cx="2146300" cy="2146300"/>
          </a:xfrm>
          <a:prstGeom prst="rect">
            <a:avLst/>
          </a:prstGeom>
        </p:spPr>
      </p:pic>
      <p:pic>
        <p:nvPicPr>
          <p:cNvPr id="19" name="Picture 18" descr="—Pngtree—cartoon match icon free illustration_4694551.png">
            <a:extLst>
              <a:ext uri="{FF2B5EF4-FFF2-40B4-BE49-F238E27FC236}">
                <a16:creationId xmlns:a16="http://schemas.microsoft.com/office/drawing/2014/main" id="{1D137B60-19A6-43BC-B337-FBE18466F802}"/>
              </a:ext>
            </a:extLst>
          </p:cNvPr>
          <p:cNvPicPr>
            <a:picLocks noChangeAspect="1"/>
          </p:cNvPicPr>
          <p:nvPr/>
        </p:nvPicPr>
        <p:blipFill>
          <a:blip r:embed="rId3" cstate="print"/>
          <a:stretch>
            <a:fillRect/>
          </a:stretch>
        </p:blipFill>
        <p:spPr>
          <a:xfrm>
            <a:off x="584200" y="4692287"/>
            <a:ext cx="2146300" cy="2146300"/>
          </a:xfrm>
          <a:prstGeom prst="rect">
            <a:avLst/>
          </a:prstGeom>
        </p:spPr>
      </p:pic>
      <p:pic>
        <p:nvPicPr>
          <p:cNvPr id="20" name="Picture 19" descr="—Pngtree—cartoon match icon free illustration_4694551.png">
            <a:extLst>
              <a:ext uri="{FF2B5EF4-FFF2-40B4-BE49-F238E27FC236}">
                <a16:creationId xmlns:a16="http://schemas.microsoft.com/office/drawing/2014/main" id="{A6226C52-5425-4CD7-915E-0E2ECCE60C07}"/>
              </a:ext>
            </a:extLst>
          </p:cNvPr>
          <p:cNvPicPr>
            <a:picLocks noChangeAspect="1"/>
          </p:cNvPicPr>
          <p:nvPr/>
        </p:nvPicPr>
        <p:blipFill>
          <a:blip r:embed="rId3" cstate="print"/>
          <a:stretch>
            <a:fillRect/>
          </a:stretch>
        </p:blipFill>
        <p:spPr>
          <a:xfrm>
            <a:off x="1883963" y="4692287"/>
            <a:ext cx="2146300" cy="2146300"/>
          </a:xfrm>
          <a:prstGeom prst="rect">
            <a:avLst/>
          </a:prstGeom>
        </p:spPr>
      </p:pic>
      <p:sp>
        <p:nvSpPr>
          <p:cNvPr id="21" name="Rectangle 1">
            <a:extLst>
              <a:ext uri="{FF2B5EF4-FFF2-40B4-BE49-F238E27FC236}">
                <a16:creationId xmlns:a16="http://schemas.microsoft.com/office/drawing/2014/main" id="{10342A31-5A26-4290-A0E4-584A351E4737}"/>
              </a:ext>
            </a:extLst>
          </p:cNvPr>
          <p:cNvSpPr>
            <a:spLocks noChangeArrowheads="1"/>
          </p:cNvSpPr>
          <p:nvPr/>
        </p:nvSpPr>
        <p:spPr bwMode="auto">
          <a:xfrm>
            <a:off x="4754630" y="2033616"/>
            <a:ext cx="7166774"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457200" marR="0" lvl="0" indent="-457200" algn="just" defTabSz="914400" rtl="0" eaLnBrk="1" fontAlgn="base" latinLnBrk="0" hangingPunct="1">
              <a:lnSpc>
                <a:spcPct val="100000"/>
              </a:lnSpc>
              <a:spcBef>
                <a:spcPct val="0"/>
              </a:spcBef>
              <a:spcAft>
                <a:spcPct val="0"/>
              </a:spcAft>
              <a:buClrTx/>
              <a:buSzTx/>
              <a:buFont typeface="Wingdings" panose="05000000000000000000" pitchFamily="2" charset="2"/>
              <a:buChar char="ü"/>
              <a:tabLst/>
            </a:pPr>
            <a:r>
              <a:rPr kumimoji="0" lang="en-US" altLang="zh-CN" sz="3200" i="0" u="none" strike="noStrike" cap="none" normalizeH="0" baseline="0" dirty="0" err="1">
                <a:ln>
                  <a:noFill/>
                </a:ln>
                <a:solidFill>
                  <a:srgbClr val="0070C0"/>
                </a:solidFill>
                <a:effectLst/>
                <a:latin typeface="Times New Roman" pitchFamily="18" charset="0"/>
                <a:ea typeface="SimSun" pitchFamily="2" charset="-122"/>
                <a:cs typeface="Times New Roman" pitchFamily="18" charset="0"/>
              </a:rPr>
              <a:t>Em</a:t>
            </a:r>
            <a:r>
              <a:rPr kumimoji="0" lang="en-US" altLang="zh-CN" sz="3200" i="0" u="none" strike="noStrike" cap="none" normalizeH="0" dirty="0">
                <a:ln>
                  <a:noFill/>
                </a:ln>
                <a:solidFill>
                  <a:srgbClr val="0070C0"/>
                </a:solidFill>
                <a:effectLst/>
                <a:latin typeface="Times New Roman" pitchFamily="18" charset="0"/>
                <a:ea typeface="SimSun" pitchFamily="2" charset="-122"/>
                <a:cs typeface="Times New Roman" pitchFamily="18" charset="0"/>
              </a:rPr>
              <a:t> </a:t>
            </a:r>
            <a:r>
              <a:rPr kumimoji="0" lang="en-US" altLang="zh-CN" sz="3200" i="0" u="none" strike="noStrike" cap="none" normalizeH="0" dirty="0" err="1">
                <a:ln>
                  <a:noFill/>
                </a:ln>
                <a:solidFill>
                  <a:srgbClr val="0070C0"/>
                </a:solidFill>
                <a:effectLst/>
                <a:latin typeface="Times New Roman" pitchFamily="18" charset="0"/>
                <a:ea typeface="SimSun" pitchFamily="2" charset="-122"/>
                <a:cs typeface="Times New Roman" pitchFamily="18" charset="0"/>
              </a:rPr>
              <a:t>h</a:t>
            </a:r>
            <a:r>
              <a:rPr kumimoji="0" lang="en-US" altLang="zh-CN" sz="3200" i="0" u="none" strike="noStrike" cap="none" normalizeH="0" baseline="0" dirty="0" err="1">
                <a:ln>
                  <a:noFill/>
                </a:ln>
                <a:solidFill>
                  <a:srgbClr val="0070C0"/>
                </a:solidFill>
                <a:effectLst/>
                <a:latin typeface="Times New Roman" pitchFamily="18" charset="0"/>
                <a:ea typeface="SimSun" pitchFamily="2" charset="-122"/>
                <a:cs typeface="Times New Roman" pitchFamily="18" charset="0"/>
              </a:rPr>
              <a:t>ãy</a:t>
            </a:r>
            <a:r>
              <a:rPr kumimoji="0" lang="en-US" altLang="zh-CN" sz="3200" i="0" u="none" strike="noStrike" cap="none" normalizeH="0" dirty="0">
                <a:ln>
                  <a:noFill/>
                </a:ln>
                <a:solidFill>
                  <a:srgbClr val="0070C0"/>
                </a:solidFill>
                <a:effectLst/>
                <a:latin typeface="Times New Roman" pitchFamily="18" charset="0"/>
                <a:ea typeface="SimSun" pitchFamily="2" charset="-122"/>
                <a:cs typeface="Times New Roman" pitchFamily="18" charset="0"/>
              </a:rPr>
              <a:t> </a:t>
            </a:r>
            <a:r>
              <a:rPr kumimoji="0" lang="en-US" altLang="zh-CN" sz="3200" i="0" u="none" strike="noStrike" cap="none" normalizeH="0" dirty="0" err="1">
                <a:ln>
                  <a:noFill/>
                </a:ln>
                <a:solidFill>
                  <a:srgbClr val="0070C0"/>
                </a:solidFill>
                <a:effectLst/>
                <a:latin typeface="Times New Roman" pitchFamily="18" charset="0"/>
                <a:ea typeface="SimSun" pitchFamily="2" charset="-122"/>
                <a:cs typeface="Times New Roman" pitchFamily="18" charset="0"/>
              </a:rPr>
              <a:t>mua</a:t>
            </a:r>
            <a:r>
              <a:rPr kumimoji="0" lang="en-US" altLang="zh-CN" sz="3200" i="0" u="none" strike="noStrike" cap="none" normalizeH="0" dirty="0">
                <a:ln>
                  <a:noFill/>
                </a:ln>
                <a:solidFill>
                  <a:srgbClr val="0070C0"/>
                </a:solidFill>
                <a:effectLst/>
                <a:latin typeface="Times New Roman" pitchFamily="18" charset="0"/>
                <a:ea typeface="SimSun" pitchFamily="2" charset="-122"/>
                <a:cs typeface="Times New Roman" pitchFamily="18" charset="0"/>
              </a:rPr>
              <a:t> </a:t>
            </a:r>
            <a:r>
              <a:rPr kumimoji="0" lang="en-US" altLang="zh-CN" sz="3200" i="0" u="none" strike="noStrike" cap="none" normalizeH="0" dirty="0" err="1">
                <a:ln>
                  <a:noFill/>
                </a:ln>
                <a:solidFill>
                  <a:srgbClr val="0070C0"/>
                </a:solidFill>
                <a:effectLst/>
                <a:latin typeface="Times New Roman" pitchFamily="18" charset="0"/>
                <a:ea typeface="SimSun" pitchFamily="2" charset="-122"/>
                <a:cs typeface="Times New Roman" pitchFamily="18" charset="0"/>
              </a:rPr>
              <a:t>diêm</a:t>
            </a:r>
            <a:r>
              <a:rPr kumimoji="0" lang="en-US" altLang="zh-CN" sz="3200" i="0" u="none" strike="noStrike" cap="none" normalizeH="0" dirty="0">
                <a:ln>
                  <a:noFill/>
                </a:ln>
                <a:solidFill>
                  <a:srgbClr val="0070C0"/>
                </a:solidFill>
                <a:effectLst/>
                <a:latin typeface="Times New Roman" pitchFamily="18" charset="0"/>
                <a:ea typeface="SimSun" pitchFamily="2" charset="-122"/>
                <a:cs typeface="Times New Roman" pitchFamily="18" charset="0"/>
              </a:rPr>
              <a:t> </a:t>
            </a:r>
            <a:r>
              <a:rPr kumimoji="0" lang="en-US" altLang="zh-CN" sz="3200" i="0" u="none" strike="noStrike" cap="none" normalizeH="0" dirty="0" err="1">
                <a:ln>
                  <a:noFill/>
                </a:ln>
                <a:solidFill>
                  <a:srgbClr val="0070C0"/>
                </a:solidFill>
                <a:effectLst/>
                <a:latin typeface="Times New Roman" pitchFamily="18" charset="0"/>
                <a:ea typeface="SimSun" pitchFamily="2" charset="-122"/>
                <a:cs typeface="Times New Roman" pitchFamily="18" charset="0"/>
              </a:rPr>
              <a:t>giúp</a:t>
            </a:r>
            <a:r>
              <a:rPr kumimoji="0" lang="en-US" altLang="zh-CN" sz="3200" i="0" u="none" strike="noStrike" cap="none" normalizeH="0" dirty="0">
                <a:ln>
                  <a:noFill/>
                </a:ln>
                <a:solidFill>
                  <a:srgbClr val="0070C0"/>
                </a:solidFill>
                <a:effectLst/>
                <a:latin typeface="Times New Roman" pitchFamily="18" charset="0"/>
                <a:ea typeface="SimSun" pitchFamily="2" charset="-122"/>
                <a:cs typeface="Times New Roman" pitchFamily="18" charset="0"/>
              </a:rPr>
              <a:t> </a:t>
            </a:r>
            <a:r>
              <a:rPr kumimoji="0" lang="en-US" altLang="zh-CN" sz="3200" i="0" u="none" strike="noStrike" cap="none" normalizeH="0" dirty="0" err="1">
                <a:ln>
                  <a:noFill/>
                </a:ln>
                <a:solidFill>
                  <a:srgbClr val="0070C0"/>
                </a:solidFill>
                <a:effectLst/>
                <a:latin typeface="Times New Roman" pitchFamily="18" charset="0"/>
                <a:ea typeface="SimSun" pitchFamily="2" charset="-122"/>
                <a:cs typeface="Times New Roman" pitchFamily="18" charset="0"/>
              </a:rPr>
              <a:t>cô</a:t>
            </a:r>
            <a:r>
              <a:rPr kumimoji="0" lang="en-US" altLang="zh-CN" sz="3200" i="0" u="none" strike="noStrike" cap="none" normalizeH="0" dirty="0">
                <a:ln>
                  <a:noFill/>
                </a:ln>
                <a:solidFill>
                  <a:srgbClr val="0070C0"/>
                </a:solidFill>
                <a:effectLst/>
                <a:latin typeface="Times New Roman" pitchFamily="18" charset="0"/>
                <a:ea typeface="SimSun" pitchFamily="2" charset="-122"/>
                <a:cs typeface="Times New Roman" pitchFamily="18" charset="0"/>
              </a:rPr>
              <a:t> </a:t>
            </a:r>
            <a:r>
              <a:rPr kumimoji="0" lang="en-US" altLang="zh-CN" sz="3200" i="0" u="none" strike="noStrike" cap="none" normalizeH="0" dirty="0" err="1">
                <a:ln>
                  <a:noFill/>
                </a:ln>
                <a:solidFill>
                  <a:srgbClr val="0070C0"/>
                </a:solidFill>
                <a:effectLst/>
                <a:latin typeface="Times New Roman" pitchFamily="18" charset="0"/>
                <a:ea typeface="SimSun" pitchFamily="2" charset="-122"/>
                <a:cs typeface="Times New Roman" pitchFamily="18" charset="0"/>
              </a:rPr>
              <a:t>bé</a:t>
            </a:r>
            <a:r>
              <a:rPr kumimoji="0" lang="en-US" altLang="zh-CN" sz="3200" i="0" u="none" strike="noStrike" cap="none" normalizeH="0" dirty="0">
                <a:ln>
                  <a:noFill/>
                </a:ln>
                <a:solidFill>
                  <a:srgbClr val="0070C0"/>
                </a:solidFill>
                <a:effectLst/>
                <a:latin typeface="Times New Roman" pitchFamily="18" charset="0"/>
                <a:ea typeface="SimSun" pitchFamily="2" charset="-122"/>
                <a:cs typeface="Times New Roman" pitchFamily="18" charset="0"/>
              </a:rPr>
              <a:t> </a:t>
            </a:r>
            <a:r>
              <a:rPr kumimoji="0" lang="en-US" altLang="zh-CN" sz="3200" i="0" u="none" strike="noStrike" cap="none" normalizeH="0" dirty="0" err="1">
                <a:ln>
                  <a:noFill/>
                </a:ln>
                <a:solidFill>
                  <a:srgbClr val="0070C0"/>
                </a:solidFill>
                <a:effectLst/>
                <a:latin typeface="Times New Roman" pitchFamily="18" charset="0"/>
                <a:ea typeface="SimSun" pitchFamily="2" charset="-122"/>
                <a:cs typeface="Times New Roman" pitchFamily="18" charset="0"/>
              </a:rPr>
              <a:t>để</a:t>
            </a:r>
            <a:r>
              <a:rPr kumimoji="0" lang="en-US" altLang="zh-CN" sz="3200" i="0" u="none" strike="noStrike" cap="none" normalizeH="0" dirty="0">
                <a:ln>
                  <a:noFill/>
                </a:ln>
                <a:solidFill>
                  <a:srgbClr val="0070C0"/>
                </a:solidFill>
                <a:effectLst/>
                <a:latin typeface="Times New Roman" pitchFamily="18" charset="0"/>
                <a:ea typeface="SimSun" pitchFamily="2" charset="-122"/>
                <a:cs typeface="Times New Roman" pitchFamily="18" charset="0"/>
              </a:rPr>
              <a:t> </a:t>
            </a:r>
            <a:r>
              <a:rPr kumimoji="0" lang="en-US" altLang="zh-CN" sz="3200" i="0" u="none" strike="noStrike" cap="none" normalizeH="0" dirty="0" err="1">
                <a:ln>
                  <a:noFill/>
                </a:ln>
                <a:solidFill>
                  <a:srgbClr val="0070C0"/>
                </a:solidFill>
                <a:effectLst/>
                <a:latin typeface="Times New Roman" pitchFamily="18" charset="0"/>
                <a:ea typeface="SimSun" pitchFamily="2" charset="-122"/>
                <a:cs typeface="Times New Roman" pitchFamily="18" charset="0"/>
              </a:rPr>
              <a:t>cô</a:t>
            </a:r>
            <a:r>
              <a:rPr kumimoji="0" lang="en-US" altLang="zh-CN" sz="3200" i="0" u="none" strike="noStrike" cap="none" normalizeH="0" dirty="0">
                <a:ln>
                  <a:noFill/>
                </a:ln>
                <a:solidFill>
                  <a:srgbClr val="0070C0"/>
                </a:solidFill>
                <a:effectLst/>
                <a:latin typeface="Times New Roman" pitchFamily="18" charset="0"/>
                <a:ea typeface="SimSun" pitchFamily="2" charset="-122"/>
                <a:cs typeface="Times New Roman" pitchFamily="18" charset="0"/>
              </a:rPr>
              <a:t> </a:t>
            </a:r>
            <a:r>
              <a:rPr kumimoji="0" lang="en-US" altLang="zh-CN" sz="3200" i="0" u="none" strike="noStrike" cap="none" normalizeH="0" dirty="0" err="1">
                <a:ln>
                  <a:noFill/>
                </a:ln>
                <a:solidFill>
                  <a:srgbClr val="0070C0"/>
                </a:solidFill>
                <a:effectLst/>
                <a:latin typeface="Times New Roman" pitchFamily="18" charset="0"/>
                <a:ea typeface="SimSun" pitchFamily="2" charset="-122"/>
                <a:cs typeface="Times New Roman" pitchFamily="18" charset="0"/>
              </a:rPr>
              <a:t>bé</a:t>
            </a:r>
            <a:r>
              <a:rPr kumimoji="0" lang="en-US" altLang="zh-CN" sz="3200" i="0" u="none" strike="noStrike" cap="none" normalizeH="0" dirty="0">
                <a:ln>
                  <a:noFill/>
                </a:ln>
                <a:solidFill>
                  <a:srgbClr val="0070C0"/>
                </a:solidFill>
                <a:effectLst/>
                <a:latin typeface="Times New Roman" pitchFamily="18" charset="0"/>
                <a:ea typeface="SimSun" pitchFamily="2" charset="-122"/>
                <a:cs typeface="Times New Roman" pitchFamily="18" charset="0"/>
              </a:rPr>
              <a:t> </a:t>
            </a:r>
            <a:r>
              <a:rPr kumimoji="0" lang="en-US" altLang="zh-CN" sz="3200" i="0" u="none" strike="noStrike" cap="none" normalizeH="0" dirty="0" err="1">
                <a:ln>
                  <a:noFill/>
                </a:ln>
                <a:solidFill>
                  <a:srgbClr val="0070C0"/>
                </a:solidFill>
                <a:effectLst/>
                <a:latin typeface="Times New Roman" pitchFamily="18" charset="0"/>
                <a:ea typeface="SimSun" pitchFamily="2" charset="-122"/>
                <a:cs typeface="Times New Roman" pitchFamily="18" charset="0"/>
              </a:rPr>
              <a:t>được</a:t>
            </a:r>
            <a:r>
              <a:rPr kumimoji="0" lang="en-US" altLang="zh-CN" sz="3200" i="0" u="none" strike="noStrike" cap="none" normalizeH="0" dirty="0">
                <a:ln>
                  <a:noFill/>
                </a:ln>
                <a:solidFill>
                  <a:srgbClr val="0070C0"/>
                </a:solidFill>
                <a:effectLst/>
                <a:latin typeface="Times New Roman" pitchFamily="18" charset="0"/>
                <a:ea typeface="SimSun" pitchFamily="2" charset="-122"/>
                <a:cs typeface="Times New Roman" pitchFamily="18" charset="0"/>
              </a:rPr>
              <a:t> </a:t>
            </a:r>
            <a:r>
              <a:rPr kumimoji="0" lang="en-US" altLang="zh-CN" sz="3200" i="0" u="none" strike="noStrike" cap="none" normalizeH="0" dirty="0" err="1">
                <a:ln>
                  <a:noFill/>
                </a:ln>
                <a:solidFill>
                  <a:srgbClr val="0070C0"/>
                </a:solidFill>
                <a:effectLst/>
                <a:latin typeface="Times New Roman" pitchFamily="18" charset="0"/>
                <a:ea typeface="SimSun" pitchFamily="2" charset="-122"/>
                <a:cs typeface="Times New Roman" pitchFamily="18" charset="0"/>
              </a:rPr>
              <a:t>trở</a:t>
            </a:r>
            <a:r>
              <a:rPr kumimoji="0" lang="en-US" altLang="zh-CN" sz="3200" i="0" u="none" strike="noStrike" cap="none" normalizeH="0" dirty="0">
                <a:ln>
                  <a:noFill/>
                </a:ln>
                <a:solidFill>
                  <a:srgbClr val="0070C0"/>
                </a:solidFill>
                <a:effectLst/>
                <a:latin typeface="Times New Roman" pitchFamily="18" charset="0"/>
                <a:ea typeface="SimSun" pitchFamily="2" charset="-122"/>
                <a:cs typeface="Times New Roman" pitchFamily="18" charset="0"/>
              </a:rPr>
              <a:t> </a:t>
            </a:r>
            <a:r>
              <a:rPr kumimoji="0" lang="en-US" altLang="zh-CN" sz="3200" i="0" u="none" strike="noStrike" cap="none" normalizeH="0" dirty="0" err="1">
                <a:ln>
                  <a:noFill/>
                </a:ln>
                <a:solidFill>
                  <a:srgbClr val="0070C0"/>
                </a:solidFill>
                <a:effectLst/>
                <a:latin typeface="Times New Roman" pitchFamily="18" charset="0"/>
                <a:ea typeface="SimSun" pitchFamily="2" charset="-122"/>
                <a:cs typeface="Times New Roman" pitchFamily="18" charset="0"/>
              </a:rPr>
              <a:t>về</a:t>
            </a:r>
            <a:r>
              <a:rPr kumimoji="0" lang="en-US" altLang="zh-CN" sz="3200" i="0" u="none" strike="noStrike" cap="none" normalizeH="0" dirty="0">
                <a:ln>
                  <a:noFill/>
                </a:ln>
                <a:solidFill>
                  <a:srgbClr val="0070C0"/>
                </a:solidFill>
                <a:effectLst/>
                <a:latin typeface="Times New Roman" pitchFamily="18" charset="0"/>
                <a:ea typeface="SimSun" pitchFamily="2" charset="-122"/>
                <a:cs typeface="Times New Roman" pitchFamily="18" charset="0"/>
              </a:rPr>
              <a:t> </a:t>
            </a:r>
            <a:r>
              <a:rPr kumimoji="0" lang="en-US" altLang="zh-CN" sz="3200" i="0" u="none" strike="noStrike" cap="none" normalizeH="0" dirty="0" err="1">
                <a:ln>
                  <a:noFill/>
                </a:ln>
                <a:solidFill>
                  <a:srgbClr val="0070C0"/>
                </a:solidFill>
                <a:effectLst/>
                <a:latin typeface="Times New Roman" pitchFamily="18" charset="0"/>
                <a:ea typeface="SimSun" pitchFamily="2" charset="-122"/>
                <a:cs typeface="Times New Roman" pitchFamily="18" charset="0"/>
              </a:rPr>
              <a:t>nhà</a:t>
            </a:r>
            <a:r>
              <a:rPr kumimoji="0" lang="en-US" altLang="zh-CN" sz="3200" i="0" u="none" strike="noStrike" cap="none" normalizeH="0" dirty="0">
                <a:ln>
                  <a:noFill/>
                </a:ln>
                <a:solidFill>
                  <a:srgbClr val="0070C0"/>
                </a:solidFill>
                <a:effectLst/>
                <a:latin typeface="Times New Roman" pitchFamily="18" charset="0"/>
                <a:ea typeface="SimSun" pitchFamily="2" charset="-122"/>
                <a:cs typeface="Times New Roman" pitchFamily="18" charset="0"/>
              </a:rPr>
              <a:t> </a:t>
            </a:r>
            <a:r>
              <a:rPr kumimoji="0" lang="en-US" altLang="zh-CN" sz="3200" i="0" u="none" strike="noStrike" cap="none" normalizeH="0" dirty="0" err="1">
                <a:ln>
                  <a:noFill/>
                </a:ln>
                <a:solidFill>
                  <a:srgbClr val="0070C0"/>
                </a:solidFill>
                <a:effectLst/>
                <a:latin typeface="Times New Roman" pitchFamily="18" charset="0"/>
                <a:ea typeface="SimSun" pitchFamily="2" charset="-122"/>
                <a:cs typeface="Times New Roman" pitchFamily="18" charset="0"/>
              </a:rPr>
              <a:t>đón</a:t>
            </a:r>
            <a:r>
              <a:rPr kumimoji="0" lang="en-US" altLang="zh-CN" sz="3200" i="0" u="none" strike="noStrike" cap="none" normalizeH="0" dirty="0">
                <a:ln>
                  <a:noFill/>
                </a:ln>
                <a:solidFill>
                  <a:srgbClr val="0070C0"/>
                </a:solidFill>
                <a:effectLst/>
                <a:latin typeface="Times New Roman" pitchFamily="18" charset="0"/>
                <a:ea typeface="SimSun" pitchFamily="2" charset="-122"/>
                <a:cs typeface="Times New Roman" pitchFamily="18" charset="0"/>
              </a:rPr>
              <a:t> </a:t>
            </a:r>
            <a:r>
              <a:rPr kumimoji="0" lang="en-US" altLang="zh-CN" sz="3200" i="0" u="none" strike="noStrike" cap="none" normalizeH="0" dirty="0" err="1">
                <a:ln>
                  <a:noFill/>
                </a:ln>
                <a:solidFill>
                  <a:srgbClr val="0070C0"/>
                </a:solidFill>
                <a:effectLst/>
                <a:latin typeface="Times New Roman" pitchFamily="18" charset="0"/>
                <a:ea typeface="SimSun" pitchFamily="2" charset="-122"/>
                <a:cs typeface="Times New Roman" pitchFamily="18" charset="0"/>
              </a:rPr>
              <a:t>giao</a:t>
            </a:r>
            <a:r>
              <a:rPr kumimoji="0" lang="en-US" altLang="zh-CN" sz="3200" i="0" u="none" strike="noStrike" cap="none" normalizeH="0" dirty="0">
                <a:ln>
                  <a:noFill/>
                </a:ln>
                <a:solidFill>
                  <a:srgbClr val="0070C0"/>
                </a:solidFill>
                <a:effectLst/>
                <a:latin typeface="Times New Roman" pitchFamily="18" charset="0"/>
                <a:ea typeface="SimSun" pitchFamily="2" charset="-122"/>
                <a:cs typeface="Times New Roman" pitchFamily="18" charset="0"/>
              </a:rPr>
              <a:t> </a:t>
            </a:r>
            <a:r>
              <a:rPr kumimoji="0" lang="en-US" altLang="zh-CN" sz="3200" i="0" u="none" strike="noStrike" cap="none" normalizeH="0" dirty="0" err="1">
                <a:ln>
                  <a:noFill/>
                </a:ln>
                <a:solidFill>
                  <a:srgbClr val="0070C0"/>
                </a:solidFill>
                <a:effectLst/>
                <a:latin typeface="Times New Roman" pitchFamily="18" charset="0"/>
                <a:ea typeface="SimSun" pitchFamily="2" charset="-122"/>
                <a:cs typeface="Times New Roman" pitchFamily="18" charset="0"/>
              </a:rPr>
              <a:t>thừa</a:t>
            </a:r>
            <a:r>
              <a:rPr kumimoji="0" lang="en-US" altLang="zh-CN" sz="3200" i="0" u="none" strike="noStrike" cap="none" normalizeH="0" dirty="0">
                <a:ln>
                  <a:noFill/>
                </a:ln>
                <a:solidFill>
                  <a:srgbClr val="0070C0"/>
                </a:solidFill>
                <a:effectLst/>
                <a:latin typeface="Times New Roman" pitchFamily="18" charset="0"/>
                <a:ea typeface="SimSun" pitchFamily="2" charset="-122"/>
                <a:cs typeface="Times New Roman" pitchFamily="18" charset="0"/>
              </a:rPr>
              <a:t> </a:t>
            </a:r>
            <a:r>
              <a:rPr kumimoji="0" lang="en-US" altLang="zh-CN" sz="3200" i="0" u="none" strike="noStrike" cap="none" normalizeH="0" dirty="0" err="1">
                <a:ln>
                  <a:noFill/>
                </a:ln>
                <a:solidFill>
                  <a:srgbClr val="0070C0"/>
                </a:solidFill>
                <a:effectLst/>
                <a:latin typeface="Times New Roman" pitchFamily="18" charset="0"/>
                <a:ea typeface="SimSun" pitchFamily="2" charset="-122"/>
                <a:cs typeface="Times New Roman" pitchFamily="18" charset="0"/>
              </a:rPr>
              <a:t>với</a:t>
            </a:r>
            <a:r>
              <a:rPr kumimoji="0" lang="en-US" altLang="zh-CN" sz="3200" i="0" u="none" strike="noStrike" cap="none" normalizeH="0" dirty="0">
                <a:ln>
                  <a:noFill/>
                </a:ln>
                <a:solidFill>
                  <a:srgbClr val="0070C0"/>
                </a:solidFill>
                <a:effectLst/>
                <a:latin typeface="Times New Roman" pitchFamily="18" charset="0"/>
                <a:ea typeface="SimSun" pitchFamily="2" charset="-122"/>
                <a:cs typeface="Times New Roman" pitchFamily="18" charset="0"/>
              </a:rPr>
              <a:t> </a:t>
            </a:r>
            <a:r>
              <a:rPr kumimoji="0" lang="en-US" altLang="zh-CN" sz="3200" i="0" u="none" strike="noStrike" cap="none" normalizeH="0" dirty="0" err="1">
                <a:ln>
                  <a:noFill/>
                </a:ln>
                <a:solidFill>
                  <a:srgbClr val="0070C0"/>
                </a:solidFill>
                <a:effectLst/>
                <a:latin typeface="Times New Roman" pitchFamily="18" charset="0"/>
                <a:ea typeface="SimSun" pitchFamily="2" charset="-122"/>
                <a:cs typeface="Times New Roman" pitchFamily="18" charset="0"/>
              </a:rPr>
              <a:t>bố</a:t>
            </a:r>
            <a:r>
              <a:rPr kumimoji="0" lang="en-US" altLang="zh-CN" sz="3200" i="0" u="none" strike="noStrike" cap="none" normalizeH="0" dirty="0">
                <a:ln>
                  <a:noFill/>
                </a:ln>
                <a:solidFill>
                  <a:srgbClr val="0070C0"/>
                </a:solidFill>
                <a:effectLst/>
                <a:latin typeface="Times New Roman" pitchFamily="18" charset="0"/>
                <a:ea typeface="SimSun" pitchFamily="2" charset="-122"/>
                <a:cs typeface="Times New Roman" pitchFamily="18" charset="0"/>
              </a:rPr>
              <a:t> </a:t>
            </a:r>
            <a:r>
              <a:rPr kumimoji="0" lang="en-US" altLang="zh-CN" sz="3200" i="0" u="none" strike="noStrike" cap="none" normalizeH="0" dirty="0" err="1">
                <a:ln>
                  <a:noFill/>
                </a:ln>
                <a:solidFill>
                  <a:srgbClr val="0070C0"/>
                </a:solidFill>
                <a:effectLst/>
                <a:latin typeface="Times New Roman" pitchFamily="18" charset="0"/>
                <a:ea typeface="SimSun" pitchFamily="2" charset="-122"/>
                <a:cs typeface="Times New Roman" pitchFamily="18" charset="0"/>
              </a:rPr>
              <a:t>nhé</a:t>
            </a:r>
            <a:r>
              <a:rPr kumimoji="0" lang="en-US" altLang="zh-CN" sz="3200" i="0" u="none" strike="noStrike" cap="none" normalizeH="0" dirty="0">
                <a:ln>
                  <a:noFill/>
                </a:ln>
                <a:solidFill>
                  <a:srgbClr val="0070C0"/>
                </a:solidFill>
                <a:effectLst/>
                <a:latin typeface="Times New Roman" pitchFamily="18" charset="0"/>
                <a:ea typeface="SimSun" pitchFamily="2" charset="-122"/>
                <a:cs typeface="Times New Roman" pitchFamily="18" charset="0"/>
              </a:rPr>
              <a:t>!</a:t>
            </a:r>
            <a:endParaRPr kumimoji="0" lang="en-US" altLang="zh-CN" sz="4000" i="0" u="none" strike="noStrike" cap="none" normalizeH="0" baseline="0" dirty="0">
              <a:ln>
                <a:noFill/>
              </a:ln>
              <a:solidFill>
                <a:srgbClr val="0070C0"/>
              </a:solidFill>
              <a:effectLst/>
              <a:latin typeface="Times New Roman" pitchFamily="18" charset="0"/>
              <a:cs typeface="Times New Roman" pitchFamily="18" charset="0"/>
            </a:endParaRPr>
          </a:p>
        </p:txBody>
      </p:sp>
      <p:sp>
        <p:nvSpPr>
          <p:cNvPr id="22" name="Rectangle 1">
            <a:extLst>
              <a:ext uri="{FF2B5EF4-FFF2-40B4-BE49-F238E27FC236}">
                <a16:creationId xmlns:a16="http://schemas.microsoft.com/office/drawing/2014/main" id="{FD4B9F29-3AF7-4FB7-94CA-713E8805C9B4}"/>
              </a:ext>
            </a:extLst>
          </p:cNvPr>
          <p:cNvSpPr>
            <a:spLocks noChangeArrowheads="1"/>
          </p:cNvSpPr>
          <p:nvPr/>
        </p:nvSpPr>
        <p:spPr bwMode="auto">
          <a:xfrm>
            <a:off x="4754630" y="3912638"/>
            <a:ext cx="7166774"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457200" marR="0" lvl="0" indent="-457200" algn="just" defTabSz="914400" rtl="0" eaLnBrk="1" fontAlgn="base" latinLnBrk="0" hangingPunct="1">
              <a:lnSpc>
                <a:spcPct val="100000"/>
              </a:lnSpc>
              <a:spcBef>
                <a:spcPct val="0"/>
              </a:spcBef>
              <a:spcAft>
                <a:spcPct val="0"/>
              </a:spcAft>
              <a:buClrTx/>
              <a:buSzTx/>
              <a:buFont typeface="Wingdings" panose="05000000000000000000" pitchFamily="2" charset="2"/>
              <a:buChar char="ü"/>
              <a:tabLst/>
            </a:pPr>
            <a:r>
              <a:rPr lang="en-US" altLang="zh-CN" sz="3200" baseline="0" dirty="0" err="1">
                <a:solidFill>
                  <a:srgbClr val="0070C0"/>
                </a:solidFill>
                <a:latin typeface="Times New Roman" pitchFamily="18" charset="0"/>
                <a:ea typeface="SimSun" pitchFamily="2" charset="-122"/>
                <a:cs typeface="Times New Roman" pitchFamily="18" charset="0"/>
              </a:rPr>
              <a:t>Mỗi</a:t>
            </a:r>
            <a:r>
              <a:rPr lang="en-US" altLang="zh-CN" sz="3200" dirty="0">
                <a:solidFill>
                  <a:srgbClr val="0070C0"/>
                </a:solidFill>
                <a:latin typeface="Times New Roman" pitchFamily="18" charset="0"/>
                <a:ea typeface="SimSun" pitchFamily="2" charset="-122"/>
                <a:cs typeface="Times New Roman" pitchFamily="18" charset="0"/>
              </a:rPr>
              <a:t> </a:t>
            </a:r>
            <a:r>
              <a:rPr lang="en-US" altLang="zh-CN" sz="3200" dirty="0" err="1">
                <a:solidFill>
                  <a:srgbClr val="0070C0"/>
                </a:solidFill>
                <a:latin typeface="Times New Roman" pitchFamily="18" charset="0"/>
                <a:ea typeface="SimSun" pitchFamily="2" charset="-122"/>
                <a:cs typeface="Times New Roman" pitchFamily="18" charset="0"/>
              </a:rPr>
              <a:t>câu</a:t>
            </a:r>
            <a:r>
              <a:rPr lang="en-US" altLang="zh-CN" sz="3200" dirty="0">
                <a:solidFill>
                  <a:srgbClr val="0070C0"/>
                </a:solidFill>
                <a:latin typeface="Times New Roman" pitchFamily="18" charset="0"/>
                <a:ea typeface="SimSun" pitchFamily="2" charset="-122"/>
                <a:cs typeface="Times New Roman" pitchFamily="18" charset="0"/>
              </a:rPr>
              <a:t> </a:t>
            </a:r>
            <a:r>
              <a:rPr lang="en-US" altLang="zh-CN" sz="3200" dirty="0" err="1">
                <a:solidFill>
                  <a:srgbClr val="0070C0"/>
                </a:solidFill>
                <a:latin typeface="Times New Roman" pitchFamily="18" charset="0"/>
                <a:ea typeface="SimSun" pitchFamily="2" charset="-122"/>
                <a:cs typeface="Times New Roman" pitchFamily="18" charset="0"/>
              </a:rPr>
              <a:t>trả</a:t>
            </a:r>
            <a:r>
              <a:rPr lang="en-US" altLang="zh-CN" sz="3200" dirty="0">
                <a:solidFill>
                  <a:srgbClr val="0070C0"/>
                </a:solidFill>
                <a:latin typeface="Times New Roman" pitchFamily="18" charset="0"/>
                <a:ea typeface="SimSun" pitchFamily="2" charset="-122"/>
                <a:cs typeface="Times New Roman" pitchFamily="18" charset="0"/>
              </a:rPr>
              <a:t> </a:t>
            </a:r>
            <a:r>
              <a:rPr lang="en-US" altLang="zh-CN" sz="3200" dirty="0" err="1">
                <a:solidFill>
                  <a:srgbClr val="0070C0"/>
                </a:solidFill>
                <a:latin typeface="Times New Roman" pitchFamily="18" charset="0"/>
                <a:ea typeface="SimSun" pitchFamily="2" charset="-122"/>
                <a:cs typeface="Times New Roman" pitchFamily="18" charset="0"/>
              </a:rPr>
              <a:t>lời</a:t>
            </a:r>
            <a:r>
              <a:rPr lang="en-US" altLang="zh-CN" sz="3200" dirty="0">
                <a:solidFill>
                  <a:srgbClr val="0070C0"/>
                </a:solidFill>
                <a:latin typeface="Times New Roman" pitchFamily="18" charset="0"/>
                <a:ea typeface="SimSun" pitchFamily="2" charset="-122"/>
                <a:cs typeface="Times New Roman" pitchFamily="18" charset="0"/>
              </a:rPr>
              <a:t> </a:t>
            </a:r>
            <a:r>
              <a:rPr lang="en-US" altLang="zh-CN" sz="3200" dirty="0" err="1">
                <a:solidFill>
                  <a:srgbClr val="0070C0"/>
                </a:solidFill>
                <a:latin typeface="Times New Roman" pitchFamily="18" charset="0"/>
                <a:ea typeface="SimSun" pitchFamily="2" charset="-122"/>
                <a:cs typeface="Times New Roman" pitchFamily="18" charset="0"/>
              </a:rPr>
              <a:t>đúng</a:t>
            </a:r>
            <a:r>
              <a:rPr lang="en-US" altLang="zh-CN" sz="3200" dirty="0">
                <a:solidFill>
                  <a:srgbClr val="0070C0"/>
                </a:solidFill>
                <a:latin typeface="Times New Roman" pitchFamily="18" charset="0"/>
                <a:ea typeface="SimSun" pitchFamily="2" charset="-122"/>
                <a:cs typeface="Times New Roman" pitchFamily="18" charset="0"/>
              </a:rPr>
              <a:t> </a:t>
            </a:r>
            <a:r>
              <a:rPr lang="en-US" altLang="zh-CN" sz="3200" dirty="0" err="1">
                <a:solidFill>
                  <a:srgbClr val="0070C0"/>
                </a:solidFill>
                <a:latin typeface="Times New Roman" pitchFamily="18" charset="0"/>
                <a:ea typeface="SimSun" pitchFamily="2" charset="-122"/>
                <a:cs typeface="Times New Roman" pitchFamily="18" charset="0"/>
              </a:rPr>
              <a:t>là</a:t>
            </a:r>
            <a:r>
              <a:rPr lang="en-US" altLang="zh-CN" sz="3200" dirty="0">
                <a:solidFill>
                  <a:srgbClr val="0070C0"/>
                </a:solidFill>
                <a:latin typeface="Times New Roman" pitchFamily="18" charset="0"/>
                <a:ea typeface="SimSun" pitchFamily="2" charset="-122"/>
                <a:cs typeface="Times New Roman" pitchFamily="18" charset="0"/>
              </a:rPr>
              <a:t> </a:t>
            </a:r>
            <a:r>
              <a:rPr lang="en-US" altLang="zh-CN" sz="3200" dirty="0" err="1">
                <a:solidFill>
                  <a:srgbClr val="0070C0"/>
                </a:solidFill>
                <a:latin typeface="Times New Roman" pitchFamily="18" charset="0"/>
                <a:ea typeface="SimSun" pitchFamily="2" charset="-122"/>
                <a:cs typeface="Times New Roman" pitchFamily="18" charset="0"/>
              </a:rPr>
              <a:t>em</a:t>
            </a:r>
            <a:r>
              <a:rPr lang="en-US" altLang="zh-CN" sz="3200" dirty="0">
                <a:solidFill>
                  <a:srgbClr val="0070C0"/>
                </a:solidFill>
                <a:latin typeface="Times New Roman" pitchFamily="18" charset="0"/>
                <a:ea typeface="SimSun" pitchFamily="2" charset="-122"/>
                <a:cs typeface="Times New Roman" pitchFamily="18" charset="0"/>
              </a:rPr>
              <a:t> </a:t>
            </a:r>
            <a:r>
              <a:rPr lang="en-US" altLang="zh-CN" sz="3200" dirty="0" err="1">
                <a:solidFill>
                  <a:srgbClr val="0070C0"/>
                </a:solidFill>
                <a:latin typeface="Times New Roman" pitchFamily="18" charset="0"/>
                <a:ea typeface="SimSun" pitchFamily="2" charset="-122"/>
                <a:cs typeface="Times New Roman" pitchFamily="18" charset="0"/>
              </a:rPr>
              <a:t>đã</a:t>
            </a:r>
            <a:r>
              <a:rPr lang="en-US" altLang="zh-CN" sz="3200" dirty="0">
                <a:solidFill>
                  <a:srgbClr val="0070C0"/>
                </a:solidFill>
                <a:latin typeface="Times New Roman" pitchFamily="18" charset="0"/>
                <a:ea typeface="SimSun" pitchFamily="2" charset="-122"/>
                <a:cs typeface="Times New Roman" pitchFamily="18" charset="0"/>
              </a:rPr>
              <a:t> </a:t>
            </a:r>
            <a:r>
              <a:rPr lang="en-US" altLang="zh-CN" sz="3200" dirty="0" err="1">
                <a:solidFill>
                  <a:srgbClr val="0070C0"/>
                </a:solidFill>
                <a:latin typeface="Times New Roman" pitchFamily="18" charset="0"/>
                <a:ea typeface="SimSun" pitchFamily="2" charset="-122"/>
                <a:cs typeface="Times New Roman" pitchFamily="18" charset="0"/>
              </a:rPr>
              <a:t>mua</a:t>
            </a:r>
            <a:r>
              <a:rPr lang="en-US" altLang="zh-CN" sz="3200" dirty="0">
                <a:solidFill>
                  <a:srgbClr val="0070C0"/>
                </a:solidFill>
                <a:latin typeface="Times New Roman" pitchFamily="18" charset="0"/>
                <a:ea typeface="SimSun" pitchFamily="2" charset="-122"/>
                <a:cs typeface="Times New Roman" pitchFamily="18" charset="0"/>
              </a:rPr>
              <a:t> </a:t>
            </a:r>
            <a:r>
              <a:rPr lang="en-US" altLang="zh-CN" sz="3200" dirty="0" err="1">
                <a:solidFill>
                  <a:srgbClr val="0070C0"/>
                </a:solidFill>
                <a:latin typeface="Times New Roman" pitchFamily="18" charset="0"/>
                <a:ea typeface="SimSun" pitchFamily="2" charset="-122"/>
                <a:cs typeface="Times New Roman" pitchFamily="18" charset="0"/>
              </a:rPr>
              <a:t>giúp</a:t>
            </a:r>
            <a:r>
              <a:rPr lang="en-US" altLang="zh-CN" sz="3200" dirty="0">
                <a:solidFill>
                  <a:srgbClr val="0070C0"/>
                </a:solidFill>
                <a:latin typeface="Times New Roman" pitchFamily="18" charset="0"/>
                <a:ea typeface="SimSun" pitchFamily="2" charset="-122"/>
                <a:cs typeface="Times New Roman" pitchFamily="18" charset="0"/>
              </a:rPr>
              <a:t> </a:t>
            </a:r>
            <a:r>
              <a:rPr lang="en-US" altLang="zh-CN" sz="3200" dirty="0" err="1">
                <a:solidFill>
                  <a:srgbClr val="0070C0"/>
                </a:solidFill>
                <a:latin typeface="Times New Roman" pitchFamily="18" charset="0"/>
                <a:ea typeface="SimSun" pitchFamily="2" charset="-122"/>
                <a:cs typeface="Times New Roman" pitchFamily="18" charset="0"/>
              </a:rPr>
              <a:t>em</a:t>
            </a:r>
            <a:r>
              <a:rPr lang="en-US" altLang="zh-CN" sz="3200" dirty="0">
                <a:solidFill>
                  <a:srgbClr val="0070C0"/>
                </a:solidFill>
                <a:latin typeface="Times New Roman" pitchFamily="18" charset="0"/>
                <a:ea typeface="SimSun" pitchFamily="2" charset="-122"/>
                <a:cs typeface="Times New Roman" pitchFamily="18" charset="0"/>
              </a:rPr>
              <a:t> </a:t>
            </a:r>
            <a:r>
              <a:rPr lang="en-US" altLang="zh-CN" sz="3200" dirty="0" err="1">
                <a:solidFill>
                  <a:srgbClr val="0070C0"/>
                </a:solidFill>
                <a:latin typeface="Times New Roman" pitchFamily="18" charset="0"/>
                <a:ea typeface="SimSun" pitchFamily="2" charset="-122"/>
                <a:cs typeface="Times New Roman" pitchFamily="18" charset="0"/>
              </a:rPr>
              <a:t>nhỏ</a:t>
            </a:r>
            <a:r>
              <a:rPr lang="en-US" altLang="zh-CN" sz="3200" dirty="0">
                <a:solidFill>
                  <a:srgbClr val="0070C0"/>
                </a:solidFill>
                <a:latin typeface="Times New Roman" pitchFamily="18" charset="0"/>
                <a:ea typeface="SimSun" pitchFamily="2" charset="-122"/>
                <a:cs typeface="Times New Roman" pitchFamily="18" charset="0"/>
              </a:rPr>
              <a:t> </a:t>
            </a:r>
            <a:r>
              <a:rPr lang="en-US" altLang="zh-CN" sz="3200" dirty="0" err="1">
                <a:solidFill>
                  <a:srgbClr val="0070C0"/>
                </a:solidFill>
                <a:latin typeface="Times New Roman" pitchFamily="18" charset="0"/>
                <a:ea typeface="SimSun" pitchFamily="2" charset="-122"/>
                <a:cs typeface="Times New Roman" pitchFamily="18" charset="0"/>
              </a:rPr>
              <a:t>một</a:t>
            </a:r>
            <a:r>
              <a:rPr lang="en-US" altLang="zh-CN" sz="3200" dirty="0">
                <a:solidFill>
                  <a:srgbClr val="0070C0"/>
                </a:solidFill>
                <a:latin typeface="Times New Roman" pitchFamily="18" charset="0"/>
                <a:ea typeface="SimSun" pitchFamily="2" charset="-122"/>
                <a:cs typeface="Times New Roman" pitchFamily="18" charset="0"/>
              </a:rPr>
              <a:t> bao </a:t>
            </a:r>
            <a:r>
              <a:rPr lang="en-US" altLang="zh-CN" sz="3200" dirty="0" err="1">
                <a:solidFill>
                  <a:srgbClr val="0070C0"/>
                </a:solidFill>
                <a:latin typeface="Times New Roman" pitchFamily="18" charset="0"/>
                <a:ea typeface="SimSun" pitchFamily="2" charset="-122"/>
                <a:cs typeface="Times New Roman" pitchFamily="18" charset="0"/>
              </a:rPr>
              <a:t>diêm</a:t>
            </a:r>
            <a:r>
              <a:rPr lang="en-US" altLang="zh-CN" sz="3200" dirty="0">
                <a:solidFill>
                  <a:srgbClr val="0070C0"/>
                </a:solidFill>
                <a:latin typeface="Times New Roman" pitchFamily="18" charset="0"/>
                <a:ea typeface="SimSun" pitchFamily="2" charset="-122"/>
                <a:cs typeface="Times New Roman" pitchFamily="18" charset="0"/>
              </a:rPr>
              <a:t> </a:t>
            </a:r>
            <a:r>
              <a:rPr lang="en-US" altLang="zh-CN" sz="3200" dirty="0" err="1">
                <a:solidFill>
                  <a:srgbClr val="0070C0"/>
                </a:solidFill>
                <a:latin typeface="Times New Roman" pitchFamily="18" charset="0"/>
                <a:ea typeface="SimSun" pitchFamily="2" charset="-122"/>
                <a:cs typeface="Times New Roman" pitchFamily="18" charset="0"/>
              </a:rPr>
              <a:t>rồi</a:t>
            </a:r>
            <a:r>
              <a:rPr lang="en-US" altLang="zh-CN" sz="3200" dirty="0">
                <a:solidFill>
                  <a:srgbClr val="0070C0"/>
                </a:solidFill>
                <a:latin typeface="Times New Roman" pitchFamily="18" charset="0"/>
                <a:ea typeface="SimSun" pitchFamily="2" charset="-122"/>
                <a:cs typeface="Times New Roman" pitchFamily="18" charset="0"/>
              </a:rPr>
              <a:t>! </a:t>
            </a:r>
            <a:endParaRPr kumimoji="0" lang="en-US" altLang="zh-CN" sz="4000" i="0" u="none" strike="noStrike" cap="none" normalizeH="0" baseline="0" dirty="0">
              <a:ln>
                <a:noFill/>
              </a:ln>
              <a:solidFill>
                <a:srgbClr val="0070C0"/>
              </a:solidFill>
              <a:effectLst/>
              <a:latin typeface="Times New Roman" pitchFamily="18" charset="0"/>
              <a:cs typeface="Times New Roman" pitchFamily="18" charset="0"/>
            </a:endParaRPr>
          </a:p>
        </p:txBody>
      </p:sp>
      <p:sp>
        <p:nvSpPr>
          <p:cNvPr id="23" name="Rectangle 1">
            <a:extLst>
              <a:ext uri="{FF2B5EF4-FFF2-40B4-BE49-F238E27FC236}">
                <a16:creationId xmlns:a16="http://schemas.microsoft.com/office/drawing/2014/main" id="{5B254E4C-A4CC-4286-8746-3B0893BCE598}"/>
              </a:ext>
            </a:extLst>
          </p:cNvPr>
          <p:cNvSpPr>
            <a:spLocks noChangeArrowheads="1"/>
          </p:cNvSpPr>
          <p:nvPr/>
        </p:nvSpPr>
        <p:spPr bwMode="auto">
          <a:xfrm>
            <a:off x="4741463" y="5389957"/>
            <a:ext cx="7166774"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457200" marR="0" lvl="0" indent="-457200" algn="just" defTabSz="914400" rtl="0" eaLnBrk="1" fontAlgn="base" latinLnBrk="0" hangingPunct="1">
              <a:lnSpc>
                <a:spcPct val="100000"/>
              </a:lnSpc>
              <a:spcBef>
                <a:spcPct val="0"/>
              </a:spcBef>
              <a:spcAft>
                <a:spcPct val="0"/>
              </a:spcAft>
              <a:buClrTx/>
              <a:buSzTx/>
              <a:buFont typeface="Wingdings" panose="05000000000000000000" pitchFamily="2" charset="2"/>
              <a:buChar char="ü"/>
              <a:tabLst/>
            </a:pPr>
            <a:r>
              <a:rPr lang="en-US" altLang="zh-CN" sz="3200" dirty="0" err="1">
                <a:solidFill>
                  <a:srgbClr val="0070C0"/>
                </a:solidFill>
                <a:latin typeface="Times New Roman" pitchFamily="18" charset="0"/>
                <a:ea typeface="SimSun" pitchFamily="2" charset="-122"/>
                <a:cs typeface="Times New Roman" pitchFamily="18" charset="0"/>
              </a:rPr>
              <a:t>Cố</a:t>
            </a:r>
            <a:r>
              <a:rPr lang="en-US" altLang="zh-CN" sz="3200" dirty="0">
                <a:solidFill>
                  <a:srgbClr val="0070C0"/>
                </a:solidFill>
                <a:latin typeface="Times New Roman" pitchFamily="18" charset="0"/>
                <a:ea typeface="SimSun" pitchFamily="2" charset="-122"/>
                <a:cs typeface="Times New Roman" pitchFamily="18" charset="0"/>
              </a:rPr>
              <a:t> </a:t>
            </a:r>
            <a:r>
              <a:rPr lang="en-US" altLang="zh-CN" sz="3200" dirty="0" err="1">
                <a:solidFill>
                  <a:srgbClr val="0070C0"/>
                </a:solidFill>
                <a:latin typeface="Times New Roman" pitchFamily="18" charset="0"/>
                <a:ea typeface="SimSun" pitchFamily="2" charset="-122"/>
                <a:cs typeface="Times New Roman" pitchFamily="18" charset="0"/>
              </a:rPr>
              <a:t>gắng</a:t>
            </a:r>
            <a:r>
              <a:rPr lang="en-US" altLang="zh-CN" sz="3200" dirty="0">
                <a:solidFill>
                  <a:srgbClr val="0070C0"/>
                </a:solidFill>
                <a:latin typeface="Times New Roman" pitchFamily="18" charset="0"/>
                <a:ea typeface="SimSun" pitchFamily="2" charset="-122"/>
                <a:cs typeface="Times New Roman" pitchFamily="18" charset="0"/>
              </a:rPr>
              <a:t> </a:t>
            </a:r>
            <a:r>
              <a:rPr lang="en-US" altLang="zh-CN" sz="3200" dirty="0" err="1">
                <a:solidFill>
                  <a:srgbClr val="0070C0"/>
                </a:solidFill>
                <a:latin typeface="Times New Roman" pitchFamily="18" charset="0"/>
                <a:ea typeface="SimSun" pitchFamily="2" charset="-122"/>
                <a:cs typeface="Times New Roman" pitchFamily="18" charset="0"/>
              </a:rPr>
              <a:t>trả</a:t>
            </a:r>
            <a:r>
              <a:rPr lang="en-US" altLang="zh-CN" sz="3200" dirty="0">
                <a:solidFill>
                  <a:srgbClr val="0070C0"/>
                </a:solidFill>
                <a:latin typeface="Times New Roman" pitchFamily="18" charset="0"/>
                <a:ea typeface="SimSun" pitchFamily="2" charset="-122"/>
                <a:cs typeface="Times New Roman" pitchFamily="18" charset="0"/>
              </a:rPr>
              <a:t> </a:t>
            </a:r>
            <a:r>
              <a:rPr lang="en-US" altLang="zh-CN" sz="3200" dirty="0" err="1">
                <a:solidFill>
                  <a:srgbClr val="0070C0"/>
                </a:solidFill>
                <a:latin typeface="Times New Roman" pitchFamily="18" charset="0"/>
                <a:ea typeface="SimSun" pitchFamily="2" charset="-122"/>
                <a:cs typeface="Times New Roman" pitchFamily="18" charset="0"/>
              </a:rPr>
              <a:t>lời</a:t>
            </a:r>
            <a:r>
              <a:rPr lang="en-US" altLang="zh-CN" sz="3200" dirty="0">
                <a:solidFill>
                  <a:srgbClr val="0070C0"/>
                </a:solidFill>
                <a:latin typeface="Times New Roman" pitchFamily="18" charset="0"/>
                <a:ea typeface="SimSun" pitchFamily="2" charset="-122"/>
                <a:cs typeface="Times New Roman" pitchFamily="18" charset="0"/>
              </a:rPr>
              <a:t> </a:t>
            </a:r>
            <a:r>
              <a:rPr lang="en-US" altLang="zh-CN" sz="3200" dirty="0" err="1">
                <a:solidFill>
                  <a:srgbClr val="0070C0"/>
                </a:solidFill>
                <a:latin typeface="Times New Roman" pitchFamily="18" charset="0"/>
                <a:ea typeface="SimSun" pitchFamily="2" charset="-122"/>
                <a:cs typeface="Times New Roman" pitchFamily="18" charset="0"/>
              </a:rPr>
              <a:t>đúng</a:t>
            </a:r>
            <a:r>
              <a:rPr lang="en-US" altLang="zh-CN" sz="3200" dirty="0">
                <a:solidFill>
                  <a:srgbClr val="0070C0"/>
                </a:solidFill>
                <a:latin typeface="Times New Roman" pitchFamily="18" charset="0"/>
                <a:ea typeface="SimSun" pitchFamily="2" charset="-122"/>
                <a:cs typeface="Times New Roman" pitchFamily="18" charset="0"/>
              </a:rPr>
              <a:t> </a:t>
            </a:r>
            <a:r>
              <a:rPr lang="en-US" altLang="zh-CN" sz="3200" dirty="0" err="1">
                <a:solidFill>
                  <a:srgbClr val="0070C0"/>
                </a:solidFill>
                <a:latin typeface="Times New Roman" pitchFamily="18" charset="0"/>
                <a:ea typeface="SimSun" pitchFamily="2" charset="-122"/>
                <a:cs typeface="Times New Roman" pitchFamily="18" charset="0"/>
              </a:rPr>
              <a:t>để</a:t>
            </a:r>
            <a:r>
              <a:rPr lang="en-US" altLang="zh-CN" sz="3200" dirty="0">
                <a:solidFill>
                  <a:srgbClr val="0070C0"/>
                </a:solidFill>
                <a:latin typeface="Times New Roman" pitchFamily="18" charset="0"/>
                <a:ea typeface="SimSun" pitchFamily="2" charset="-122"/>
                <a:cs typeface="Times New Roman" pitchFamily="18" charset="0"/>
              </a:rPr>
              <a:t> </a:t>
            </a:r>
            <a:r>
              <a:rPr lang="en-US" altLang="zh-CN" sz="3200" dirty="0" err="1">
                <a:solidFill>
                  <a:srgbClr val="0070C0"/>
                </a:solidFill>
                <a:latin typeface="Times New Roman" pitchFamily="18" charset="0"/>
                <a:ea typeface="SimSun" pitchFamily="2" charset="-122"/>
                <a:cs typeface="Times New Roman" pitchFamily="18" charset="0"/>
              </a:rPr>
              <a:t>gửi</a:t>
            </a:r>
            <a:r>
              <a:rPr lang="en-US" altLang="zh-CN" sz="3200" dirty="0">
                <a:solidFill>
                  <a:srgbClr val="0070C0"/>
                </a:solidFill>
                <a:latin typeface="Times New Roman" pitchFamily="18" charset="0"/>
                <a:ea typeface="SimSun" pitchFamily="2" charset="-122"/>
                <a:cs typeface="Times New Roman" pitchFamily="18" charset="0"/>
              </a:rPr>
              <a:t> </a:t>
            </a:r>
            <a:r>
              <a:rPr lang="en-US" altLang="zh-CN" sz="3200" dirty="0" err="1">
                <a:solidFill>
                  <a:srgbClr val="0070C0"/>
                </a:solidFill>
                <a:latin typeface="Times New Roman" pitchFamily="18" charset="0"/>
                <a:ea typeface="SimSun" pitchFamily="2" charset="-122"/>
                <a:cs typeface="Times New Roman" pitchFamily="18" charset="0"/>
              </a:rPr>
              <a:t>tình</a:t>
            </a:r>
            <a:r>
              <a:rPr lang="en-US" altLang="zh-CN" sz="3200" dirty="0">
                <a:solidFill>
                  <a:srgbClr val="0070C0"/>
                </a:solidFill>
                <a:latin typeface="Times New Roman" pitchFamily="18" charset="0"/>
                <a:ea typeface="SimSun" pitchFamily="2" charset="-122"/>
                <a:cs typeface="Times New Roman" pitchFamily="18" charset="0"/>
              </a:rPr>
              <a:t> </a:t>
            </a:r>
            <a:r>
              <a:rPr lang="en-US" altLang="zh-CN" sz="3200" dirty="0" err="1">
                <a:solidFill>
                  <a:srgbClr val="0070C0"/>
                </a:solidFill>
                <a:latin typeface="Times New Roman" pitchFamily="18" charset="0"/>
                <a:ea typeface="SimSun" pitchFamily="2" charset="-122"/>
                <a:cs typeface="Times New Roman" pitchFamily="18" charset="0"/>
              </a:rPr>
              <a:t>cảm</a:t>
            </a:r>
            <a:r>
              <a:rPr lang="en-US" altLang="zh-CN" sz="3200" dirty="0">
                <a:solidFill>
                  <a:srgbClr val="0070C0"/>
                </a:solidFill>
                <a:latin typeface="Times New Roman" pitchFamily="18" charset="0"/>
                <a:ea typeface="SimSun" pitchFamily="2" charset="-122"/>
                <a:cs typeface="Times New Roman" pitchFamily="18" charset="0"/>
              </a:rPr>
              <a:t> </a:t>
            </a:r>
            <a:r>
              <a:rPr lang="en-US" altLang="zh-CN" sz="3200" dirty="0" err="1">
                <a:solidFill>
                  <a:srgbClr val="0070C0"/>
                </a:solidFill>
                <a:latin typeface="Times New Roman" pitchFamily="18" charset="0"/>
                <a:ea typeface="SimSun" pitchFamily="2" charset="-122"/>
                <a:cs typeface="Times New Roman" pitchFamily="18" charset="0"/>
              </a:rPr>
              <a:t>của</a:t>
            </a:r>
            <a:r>
              <a:rPr lang="en-US" altLang="zh-CN" sz="3200" dirty="0">
                <a:solidFill>
                  <a:srgbClr val="0070C0"/>
                </a:solidFill>
                <a:latin typeface="Times New Roman" pitchFamily="18" charset="0"/>
                <a:ea typeface="SimSun" pitchFamily="2" charset="-122"/>
                <a:cs typeface="Times New Roman" pitchFamily="18" charset="0"/>
              </a:rPr>
              <a:t> </a:t>
            </a:r>
            <a:r>
              <a:rPr lang="en-US" altLang="zh-CN" sz="3200" dirty="0" err="1">
                <a:solidFill>
                  <a:srgbClr val="0070C0"/>
                </a:solidFill>
                <a:latin typeface="Times New Roman" pitchFamily="18" charset="0"/>
                <a:ea typeface="SimSun" pitchFamily="2" charset="-122"/>
                <a:cs typeface="Times New Roman" pitchFamily="18" charset="0"/>
              </a:rPr>
              <a:t>mình</a:t>
            </a:r>
            <a:r>
              <a:rPr lang="en-US" altLang="zh-CN" sz="3200" dirty="0">
                <a:solidFill>
                  <a:srgbClr val="0070C0"/>
                </a:solidFill>
                <a:latin typeface="Times New Roman" pitchFamily="18" charset="0"/>
                <a:ea typeface="SimSun" pitchFamily="2" charset="-122"/>
                <a:cs typeface="Times New Roman" pitchFamily="18" charset="0"/>
              </a:rPr>
              <a:t> </a:t>
            </a:r>
            <a:r>
              <a:rPr lang="en-US" altLang="zh-CN" sz="3200" dirty="0" err="1">
                <a:solidFill>
                  <a:srgbClr val="0070C0"/>
                </a:solidFill>
                <a:latin typeface="Times New Roman" pitchFamily="18" charset="0"/>
                <a:ea typeface="SimSun" pitchFamily="2" charset="-122"/>
                <a:cs typeface="Times New Roman" pitchFamily="18" charset="0"/>
              </a:rPr>
              <a:t>đến</a:t>
            </a:r>
            <a:r>
              <a:rPr lang="en-US" altLang="zh-CN" sz="3200" dirty="0">
                <a:solidFill>
                  <a:srgbClr val="0070C0"/>
                </a:solidFill>
                <a:latin typeface="Times New Roman" pitchFamily="18" charset="0"/>
                <a:ea typeface="SimSun" pitchFamily="2" charset="-122"/>
                <a:cs typeface="Times New Roman" pitchFamily="18" charset="0"/>
              </a:rPr>
              <a:t> </a:t>
            </a:r>
            <a:r>
              <a:rPr lang="en-US" altLang="zh-CN" sz="3200" dirty="0" err="1">
                <a:solidFill>
                  <a:srgbClr val="0070C0"/>
                </a:solidFill>
                <a:latin typeface="Times New Roman" pitchFamily="18" charset="0"/>
                <a:ea typeface="SimSun" pitchFamily="2" charset="-122"/>
                <a:cs typeface="Times New Roman" pitchFamily="18" charset="0"/>
              </a:rPr>
              <a:t>cô</a:t>
            </a:r>
            <a:r>
              <a:rPr lang="en-US" altLang="zh-CN" sz="3200" dirty="0">
                <a:solidFill>
                  <a:srgbClr val="0070C0"/>
                </a:solidFill>
                <a:latin typeface="Times New Roman" pitchFamily="18" charset="0"/>
                <a:ea typeface="SimSun" pitchFamily="2" charset="-122"/>
                <a:cs typeface="Times New Roman" pitchFamily="18" charset="0"/>
              </a:rPr>
              <a:t> </a:t>
            </a:r>
            <a:r>
              <a:rPr lang="en-US" altLang="zh-CN" sz="3200" dirty="0" err="1">
                <a:solidFill>
                  <a:srgbClr val="0070C0"/>
                </a:solidFill>
                <a:latin typeface="Times New Roman" pitchFamily="18" charset="0"/>
                <a:ea typeface="SimSun" pitchFamily="2" charset="-122"/>
                <a:cs typeface="Times New Roman" pitchFamily="18" charset="0"/>
              </a:rPr>
              <a:t>bé</a:t>
            </a:r>
            <a:r>
              <a:rPr lang="en-US" altLang="zh-CN" sz="3200" dirty="0">
                <a:solidFill>
                  <a:srgbClr val="0070C0"/>
                </a:solidFill>
                <a:latin typeface="Times New Roman" pitchFamily="18" charset="0"/>
                <a:ea typeface="SimSun" pitchFamily="2" charset="-122"/>
                <a:cs typeface="Times New Roman" pitchFamily="18" charset="0"/>
              </a:rPr>
              <a:t> </a:t>
            </a:r>
            <a:r>
              <a:rPr lang="en-US" altLang="zh-CN" sz="3200" dirty="0" err="1">
                <a:solidFill>
                  <a:srgbClr val="0070C0"/>
                </a:solidFill>
                <a:latin typeface="Times New Roman" pitchFamily="18" charset="0"/>
                <a:ea typeface="SimSun" pitchFamily="2" charset="-122"/>
                <a:cs typeface="Times New Roman" pitchFamily="18" charset="0"/>
              </a:rPr>
              <a:t>bán</a:t>
            </a:r>
            <a:r>
              <a:rPr lang="en-US" altLang="zh-CN" sz="3200" dirty="0">
                <a:solidFill>
                  <a:srgbClr val="0070C0"/>
                </a:solidFill>
                <a:latin typeface="Times New Roman" pitchFamily="18" charset="0"/>
                <a:ea typeface="SimSun" pitchFamily="2" charset="-122"/>
                <a:cs typeface="Times New Roman" pitchFamily="18" charset="0"/>
              </a:rPr>
              <a:t> </a:t>
            </a:r>
            <a:r>
              <a:rPr lang="en-US" altLang="zh-CN" sz="3200" dirty="0" err="1">
                <a:solidFill>
                  <a:srgbClr val="0070C0"/>
                </a:solidFill>
                <a:latin typeface="Times New Roman" pitchFamily="18" charset="0"/>
                <a:ea typeface="SimSun" pitchFamily="2" charset="-122"/>
                <a:cs typeface="Times New Roman" pitchFamily="18" charset="0"/>
              </a:rPr>
              <a:t>diêm</a:t>
            </a:r>
            <a:r>
              <a:rPr lang="en-US" altLang="zh-CN" sz="3200" dirty="0">
                <a:solidFill>
                  <a:srgbClr val="0070C0"/>
                </a:solidFill>
                <a:latin typeface="Times New Roman" pitchFamily="18" charset="0"/>
                <a:ea typeface="SimSun" pitchFamily="2" charset="-122"/>
                <a:cs typeface="Times New Roman" pitchFamily="18" charset="0"/>
              </a:rPr>
              <a:t> </a:t>
            </a:r>
            <a:r>
              <a:rPr lang="en-US" altLang="zh-CN" sz="3200" dirty="0" err="1">
                <a:solidFill>
                  <a:srgbClr val="0070C0"/>
                </a:solidFill>
                <a:latin typeface="Times New Roman" pitchFamily="18" charset="0"/>
                <a:ea typeface="SimSun" pitchFamily="2" charset="-122"/>
                <a:cs typeface="Times New Roman" pitchFamily="18" charset="0"/>
              </a:rPr>
              <a:t>nào</a:t>
            </a:r>
            <a:r>
              <a:rPr lang="en-US" altLang="zh-CN" sz="3200" dirty="0">
                <a:solidFill>
                  <a:srgbClr val="0070C0"/>
                </a:solidFill>
                <a:latin typeface="Times New Roman" pitchFamily="18" charset="0"/>
                <a:ea typeface="SimSun" pitchFamily="2" charset="-122"/>
                <a:cs typeface="Times New Roman" pitchFamily="18" charset="0"/>
              </a:rPr>
              <a:t>!!!</a:t>
            </a:r>
            <a:endParaRPr kumimoji="0" lang="en-US" altLang="zh-CN" sz="4000" i="0" u="none" strike="noStrike" cap="none" normalizeH="0" baseline="0" dirty="0">
              <a:ln>
                <a:noFill/>
              </a:ln>
              <a:solidFill>
                <a:srgbClr val="0070C0"/>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26664495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par>
                                <p:cTn id="17" presetID="14" presetClass="entr" presetSubtype="1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par>
                                <p:cTn id="20" presetID="14" presetClass="entr" presetSubtype="1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par>
                                <p:cTn id="23" presetID="14" presetClass="entr" presetSubtype="1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cTn>
                              </p:par>
                              <p:par>
                                <p:cTn id="26" presetID="14" presetClass="entr" presetSubtype="1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randombar(horizontal)">
                                      <p:cBhvr>
                                        <p:cTn id="28" dur="500"/>
                                        <p:tgtEl>
                                          <p:spTgt spid="17"/>
                                        </p:tgtEl>
                                      </p:cBhvr>
                                    </p:animEffect>
                                  </p:childTnLst>
                                </p:cTn>
                              </p:par>
                              <p:par>
                                <p:cTn id="29" presetID="14" presetClass="entr" presetSubtype="1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randombar(horizontal)">
                                      <p:cBhvr>
                                        <p:cTn id="31" dur="500"/>
                                        <p:tgtEl>
                                          <p:spTgt spid="18"/>
                                        </p:tgtEl>
                                      </p:cBhvr>
                                    </p:animEffect>
                                  </p:childTnLst>
                                </p:cTn>
                              </p:par>
                              <p:par>
                                <p:cTn id="32" presetID="14" presetClass="entr" presetSubtype="1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randombar(horizontal)">
                                      <p:cBhvr>
                                        <p:cTn id="34" dur="500"/>
                                        <p:tgtEl>
                                          <p:spTgt spid="19"/>
                                        </p:tgtEl>
                                      </p:cBhvr>
                                    </p:animEffect>
                                  </p:childTnLst>
                                </p:cTn>
                              </p:par>
                              <p:par>
                                <p:cTn id="35" presetID="14" presetClass="entr" presetSubtype="1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randombar(horizontal)">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4"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heel(4)">
                                      <p:cBhvr>
                                        <p:cTn id="42" dur="20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4"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heel(4)">
                                      <p:cBhvr>
                                        <p:cTn id="47" dur="20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4"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heel(4)">
                                      <p:cBhvr>
                                        <p:cTn id="52" dur="20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4"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wheel(4)">
                                      <p:cBhvr>
                                        <p:cTn id="5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21" grpId="0"/>
      <p:bldP spid="22" grpId="0"/>
      <p:bldP spid="2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Diagonal Corner Rectangle 3">
            <a:extLst>
              <a:ext uri="{FF2B5EF4-FFF2-40B4-BE49-F238E27FC236}">
                <a16:creationId xmlns:a16="http://schemas.microsoft.com/office/drawing/2014/main" id="{709A1307-2146-4FA3-87FC-1EE794A77E64}"/>
              </a:ext>
            </a:extLst>
          </p:cNvPr>
          <p:cNvSpPr/>
          <p:nvPr/>
        </p:nvSpPr>
        <p:spPr>
          <a:xfrm>
            <a:off x="3187700" y="618509"/>
            <a:ext cx="8305799" cy="1684640"/>
          </a:xfrm>
          <a:prstGeom prst="snip2DiagRect">
            <a:avLst>
              <a:gd name="adj1" fmla="val 0"/>
              <a:gd name="adj2" fmla="val 16667"/>
            </a:avLst>
          </a:prstGeom>
          <a:solidFill>
            <a:schemeClr val="accent6">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4400" b="1" dirty="0" err="1">
                <a:solidFill>
                  <a:srgbClr val="FF0000"/>
                </a:solidFill>
                <a:latin typeface="Times New Roman" pitchFamily="18" charset="0"/>
                <a:cs typeface="Times New Roman" pitchFamily="18" charset="0"/>
              </a:rPr>
              <a:t>Câu</a:t>
            </a:r>
            <a:r>
              <a:rPr lang="en-US" sz="4400" b="1" dirty="0">
                <a:solidFill>
                  <a:srgbClr val="FF0000"/>
                </a:solidFill>
                <a:latin typeface="Times New Roman" pitchFamily="18" charset="0"/>
                <a:cs typeface="Times New Roman" pitchFamily="18" charset="0"/>
              </a:rPr>
              <a:t> 1: </a:t>
            </a:r>
            <a:r>
              <a:rPr lang="vi-VN" sz="4400" b="1" dirty="0">
                <a:solidFill>
                  <a:srgbClr val="FF0000"/>
                </a:solidFill>
                <a:latin typeface="Times New Roman" pitchFamily="18" charset="0"/>
                <a:cs typeface="Times New Roman" pitchFamily="18" charset="0"/>
              </a:rPr>
              <a:t>An-đéc-xen là nhà văn của nước nào?</a:t>
            </a:r>
            <a:endParaRPr lang="en-US" sz="4400" b="1" dirty="0">
              <a:solidFill>
                <a:srgbClr val="FF0000"/>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B9D1457A-296A-4ED6-814A-AB1B42AF1E4D}"/>
              </a:ext>
            </a:extLst>
          </p:cNvPr>
          <p:cNvSpPr/>
          <p:nvPr/>
        </p:nvSpPr>
        <p:spPr>
          <a:xfrm>
            <a:off x="1154587" y="3034678"/>
            <a:ext cx="4841204" cy="128082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r>
              <a:rPr lang="en-US" sz="3600" dirty="0">
                <a:latin typeface="Times New Roman" pitchFamily="18" charset="0"/>
                <a:cs typeface="Times New Roman" pitchFamily="18" charset="0"/>
              </a:rPr>
              <a:t>A. </a:t>
            </a:r>
            <a:r>
              <a:rPr lang="en-US" sz="3600" dirty="0" err="1">
                <a:latin typeface="Times New Roman" pitchFamily="18" charset="0"/>
                <a:cs typeface="Times New Roman" pitchFamily="18" charset="0"/>
              </a:rPr>
              <a:t>Đan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Mạch</a:t>
            </a:r>
            <a:r>
              <a:rPr lang="en-US" sz="3600" dirty="0">
                <a:latin typeface="Times New Roman" pitchFamily="18" charset="0"/>
                <a:cs typeface="Times New Roman" pitchFamily="18" charset="0"/>
              </a:rPr>
              <a:t>.</a:t>
            </a:r>
          </a:p>
        </p:txBody>
      </p:sp>
      <p:sp>
        <p:nvSpPr>
          <p:cNvPr id="5" name="Rectangle 4">
            <a:extLst>
              <a:ext uri="{FF2B5EF4-FFF2-40B4-BE49-F238E27FC236}">
                <a16:creationId xmlns:a16="http://schemas.microsoft.com/office/drawing/2014/main" id="{2B107D4A-C372-4881-B3AB-5766D6525DB4}"/>
              </a:ext>
            </a:extLst>
          </p:cNvPr>
          <p:cNvSpPr/>
          <p:nvPr/>
        </p:nvSpPr>
        <p:spPr>
          <a:xfrm>
            <a:off x="6612100" y="3038867"/>
            <a:ext cx="4881399" cy="128082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r>
              <a:rPr lang="en-US" sz="3600" dirty="0">
                <a:latin typeface="#9Slide03 Arima Madurai" panose="00000500000000000000" pitchFamily="2" charset="0"/>
                <a:cs typeface="#9Slide03 Arima Madurai" panose="00000500000000000000" pitchFamily="2" charset="0"/>
              </a:rPr>
              <a:t>B</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Thuỵ</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Sĩ</a:t>
            </a:r>
            <a:r>
              <a:rPr lang="en-US" sz="3600" dirty="0">
                <a:latin typeface="Times New Roman" pitchFamily="18" charset="0"/>
                <a:cs typeface="Times New Roman" pitchFamily="18" charset="0"/>
              </a:rPr>
              <a:t>.</a:t>
            </a:r>
          </a:p>
        </p:txBody>
      </p:sp>
      <p:sp>
        <p:nvSpPr>
          <p:cNvPr id="6" name="Rectangle 5">
            <a:extLst>
              <a:ext uri="{FF2B5EF4-FFF2-40B4-BE49-F238E27FC236}">
                <a16:creationId xmlns:a16="http://schemas.microsoft.com/office/drawing/2014/main" id="{B291C027-C80A-4E0C-ABCF-36F579724977}"/>
              </a:ext>
            </a:extLst>
          </p:cNvPr>
          <p:cNvSpPr/>
          <p:nvPr/>
        </p:nvSpPr>
        <p:spPr>
          <a:xfrm>
            <a:off x="1137491" y="5023008"/>
            <a:ext cx="4841204" cy="128082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r>
              <a:rPr lang="en-US" sz="3600" dirty="0">
                <a:latin typeface="Times New Roman" pitchFamily="18" charset="0"/>
                <a:cs typeface="Times New Roman" pitchFamily="18" charset="0"/>
              </a:rPr>
              <a:t>C. </a:t>
            </a:r>
            <a:r>
              <a:rPr lang="en-US" sz="3600" dirty="0" err="1">
                <a:latin typeface="Times New Roman" pitchFamily="18" charset="0"/>
                <a:cs typeface="Times New Roman" pitchFamily="18" charset="0"/>
              </a:rPr>
              <a:t>Pháp</a:t>
            </a:r>
            <a:r>
              <a:rPr lang="en-US" sz="3600" dirty="0">
                <a:latin typeface="Times New Roman" pitchFamily="18" charset="0"/>
                <a:cs typeface="Times New Roman" pitchFamily="18" charset="0"/>
              </a:rPr>
              <a:t>.</a:t>
            </a:r>
          </a:p>
        </p:txBody>
      </p:sp>
      <p:sp>
        <p:nvSpPr>
          <p:cNvPr id="7" name="Rectangle 6">
            <a:extLst>
              <a:ext uri="{FF2B5EF4-FFF2-40B4-BE49-F238E27FC236}">
                <a16:creationId xmlns:a16="http://schemas.microsoft.com/office/drawing/2014/main" id="{92D7B1C3-09EB-4DEA-8E53-08C0A01F58FD}"/>
              </a:ext>
            </a:extLst>
          </p:cNvPr>
          <p:cNvSpPr/>
          <p:nvPr/>
        </p:nvSpPr>
        <p:spPr>
          <a:xfrm>
            <a:off x="6612100" y="5023008"/>
            <a:ext cx="4881399" cy="128082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r>
              <a:rPr lang="en-US" sz="3600" dirty="0">
                <a:latin typeface="#9Slide03 Arima Madurai" panose="00000500000000000000" pitchFamily="2" charset="0"/>
                <a:cs typeface="#9Slide03 Arima Madurai" panose="00000500000000000000" pitchFamily="2" charset="0"/>
              </a:rPr>
              <a:t>D. </a:t>
            </a:r>
            <a:r>
              <a:rPr lang="en-US" sz="3600" dirty="0" err="1">
                <a:latin typeface="Times New Roman" pitchFamily="18" charset="0"/>
                <a:cs typeface="Times New Roman" pitchFamily="18" charset="0"/>
              </a:rPr>
              <a:t>Thuỵ</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Điển</a:t>
            </a:r>
            <a:r>
              <a:rPr lang="en-US" sz="3600" dirty="0">
                <a:latin typeface="Times New Roman" pitchFamily="18" charset="0"/>
                <a:cs typeface="Times New Roman" pitchFamily="18" charset="0"/>
              </a:rPr>
              <a:t>.</a:t>
            </a:r>
          </a:p>
        </p:txBody>
      </p:sp>
      <p:pic>
        <p:nvPicPr>
          <p:cNvPr id="8" name="Picture 7">
            <a:extLst>
              <a:ext uri="{FF2B5EF4-FFF2-40B4-BE49-F238E27FC236}">
                <a16:creationId xmlns:a16="http://schemas.microsoft.com/office/drawing/2014/main" id="{9D8D95B0-E8B1-4619-B706-5C36218D6D61}"/>
              </a:ext>
            </a:extLst>
          </p:cNvPr>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632450" y="3316540"/>
            <a:ext cx="885137" cy="708059"/>
          </a:xfrm>
          <a:prstGeom prst="rect">
            <a:avLst/>
          </a:prstGeom>
        </p:spPr>
      </p:pic>
      <p:pic>
        <p:nvPicPr>
          <p:cNvPr id="9" name="Picture 8">
            <a:extLst>
              <a:ext uri="{FF2B5EF4-FFF2-40B4-BE49-F238E27FC236}">
                <a16:creationId xmlns:a16="http://schemas.microsoft.com/office/drawing/2014/main" id="{10818C81-9011-45B4-BBC3-F4AC51AA7D0D}"/>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713051" y="5393343"/>
            <a:ext cx="804536" cy="704088"/>
          </a:xfrm>
          <a:prstGeom prst="rect">
            <a:avLst/>
          </a:prstGeom>
        </p:spPr>
      </p:pic>
      <p:pic>
        <p:nvPicPr>
          <p:cNvPr id="10" name="Picture 9">
            <a:extLst>
              <a:ext uri="{FF2B5EF4-FFF2-40B4-BE49-F238E27FC236}">
                <a16:creationId xmlns:a16="http://schemas.microsoft.com/office/drawing/2014/main" id="{F93BF18E-A7FE-48C0-93DE-56379B6249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1" y="5279695"/>
            <a:ext cx="804742" cy="707197"/>
          </a:xfrm>
          <a:prstGeom prst="rect">
            <a:avLst/>
          </a:prstGeom>
        </p:spPr>
      </p:pic>
      <p:pic>
        <p:nvPicPr>
          <p:cNvPr id="11" name="Picture 10">
            <a:extLst>
              <a:ext uri="{FF2B5EF4-FFF2-40B4-BE49-F238E27FC236}">
                <a16:creationId xmlns:a16="http://schemas.microsoft.com/office/drawing/2014/main" id="{71AEECCA-9179-4CD6-8ED1-546F70EF7F6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1" y="3359258"/>
            <a:ext cx="804742" cy="707197"/>
          </a:xfrm>
          <a:prstGeom prst="rect">
            <a:avLst/>
          </a:prstGeom>
        </p:spPr>
      </p:pic>
      <p:grpSp>
        <p:nvGrpSpPr>
          <p:cNvPr id="2" name="Group 1">
            <a:extLst>
              <a:ext uri="{FF2B5EF4-FFF2-40B4-BE49-F238E27FC236}">
                <a16:creationId xmlns:a16="http://schemas.microsoft.com/office/drawing/2014/main" id="{8CD8CD57-2E38-43A5-9B9D-4CE43A804738}"/>
              </a:ext>
            </a:extLst>
          </p:cNvPr>
          <p:cNvGrpSpPr/>
          <p:nvPr/>
        </p:nvGrpSpPr>
        <p:grpSpPr>
          <a:xfrm>
            <a:off x="431800" y="290179"/>
            <a:ext cx="2474608" cy="2474608"/>
            <a:chOff x="599646" y="4156039"/>
            <a:chExt cx="2474608" cy="2474608"/>
          </a:xfrm>
        </p:grpSpPr>
        <p:sp>
          <p:nvSpPr>
            <p:cNvPr id="13" name="Google Shape;702;p34">
              <a:extLst>
                <a:ext uri="{FF2B5EF4-FFF2-40B4-BE49-F238E27FC236}">
                  <a16:creationId xmlns:a16="http://schemas.microsoft.com/office/drawing/2014/main" id="{0AFE39C7-D003-411B-A7B9-354F67CE3E2F}"/>
                </a:ext>
              </a:extLst>
            </p:cNvPr>
            <p:cNvSpPr/>
            <p:nvPr/>
          </p:nvSpPr>
          <p:spPr>
            <a:xfrm>
              <a:off x="668550" y="4217346"/>
              <a:ext cx="2336800" cy="2324100"/>
            </a:xfrm>
            <a:prstGeom prst="ellipse">
              <a:avLst/>
            </a:prstGeom>
            <a:solidFill>
              <a:srgbClr val="EA9999">
                <a:alpha val="285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pic>
          <p:nvPicPr>
            <p:cNvPr id="14" name="Picture 13" descr="—Pngtree—hand painted andersens fairytales q_3813215.png">
              <a:extLst>
                <a:ext uri="{FF2B5EF4-FFF2-40B4-BE49-F238E27FC236}">
                  <a16:creationId xmlns:a16="http://schemas.microsoft.com/office/drawing/2014/main" id="{28E0BD40-D3F5-4B63-882C-279BB598F828}"/>
                </a:ext>
              </a:extLst>
            </p:cNvPr>
            <p:cNvPicPr>
              <a:picLocks noChangeAspect="1"/>
            </p:cNvPicPr>
            <p:nvPr/>
          </p:nvPicPr>
          <p:blipFill>
            <a:blip r:embed="rId9" cstate="print"/>
            <a:stretch>
              <a:fillRect/>
            </a:stretch>
          </p:blipFill>
          <p:spPr>
            <a:xfrm>
              <a:off x="599646" y="4156039"/>
              <a:ext cx="2474608" cy="2474608"/>
            </a:xfrm>
            <a:prstGeom prst="rect">
              <a:avLst/>
            </a:prstGeom>
          </p:spPr>
        </p:pic>
      </p:grpSp>
    </p:spTree>
    <p:extLst>
      <p:ext uri="{BB962C8B-B14F-4D97-AF65-F5344CB8AC3E}">
        <p14:creationId xmlns:p14="http://schemas.microsoft.com/office/powerpoint/2010/main" val="3458911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00B05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A0623D04-BF48-4868-AF1B-EFBE2FE4BEC7}"/>
              </a:ext>
            </a:extLst>
          </p:cNvPr>
          <p:cNvGraphicFramePr>
            <a:graphicFrameLocks noGrp="1"/>
          </p:cNvGraphicFramePr>
          <p:nvPr>
            <p:extLst>
              <p:ext uri="{D42A27DB-BD31-4B8C-83A1-F6EECF244321}">
                <p14:modId xmlns:p14="http://schemas.microsoft.com/office/powerpoint/2010/main" val="3355065423"/>
              </p:ext>
            </p:extLst>
          </p:nvPr>
        </p:nvGraphicFramePr>
        <p:xfrm>
          <a:off x="0" y="0"/>
          <a:ext cx="12192000" cy="6858000"/>
        </p:xfrm>
        <a:graphic>
          <a:graphicData uri="http://schemas.openxmlformats.org/drawingml/2006/table">
            <a:tbl>
              <a:tblPr firstRow="1" firstCol="1" bandRow="1">
                <a:tableStyleId>{5C22544A-7EE6-4342-B048-85BDC9FD1C3A}</a:tableStyleId>
              </a:tblPr>
              <a:tblGrid>
                <a:gridCol w="2939739">
                  <a:extLst>
                    <a:ext uri="{9D8B030D-6E8A-4147-A177-3AD203B41FA5}">
                      <a16:colId xmlns:a16="http://schemas.microsoft.com/office/drawing/2014/main" val="568464074"/>
                    </a:ext>
                  </a:extLst>
                </a:gridCol>
                <a:gridCol w="1578749">
                  <a:extLst>
                    <a:ext uri="{9D8B030D-6E8A-4147-A177-3AD203B41FA5}">
                      <a16:colId xmlns:a16="http://schemas.microsoft.com/office/drawing/2014/main" val="2954604637"/>
                    </a:ext>
                  </a:extLst>
                </a:gridCol>
                <a:gridCol w="7673512">
                  <a:extLst>
                    <a:ext uri="{9D8B030D-6E8A-4147-A177-3AD203B41FA5}">
                      <a16:colId xmlns:a16="http://schemas.microsoft.com/office/drawing/2014/main" val="2817882674"/>
                    </a:ext>
                  </a:extLst>
                </a:gridCol>
              </a:tblGrid>
              <a:tr h="762000">
                <a:tc gridSpan="3">
                  <a:txBody>
                    <a:bodyPr/>
                    <a:lstStyle/>
                    <a:p>
                      <a:pPr algn="ctr">
                        <a:lnSpc>
                          <a:spcPct val="150000"/>
                        </a:lnSpc>
                      </a:pPr>
                      <a:r>
                        <a:rPr lang="en-US" sz="3200" dirty="0" err="1">
                          <a:solidFill>
                            <a:srgbClr val="FF0000"/>
                          </a:solidFill>
                          <a:effectLst/>
                          <a:latin typeface="Times New Roman" pitchFamily="18" charset="0"/>
                          <a:cs typeface="Times New Roman" pitchFamily="18" charset="0"/>
                        </a:rPr>
                        <a:t>Đọc</a:t>
                      </a:r>
                      <a:r>
                        <a:rPr lang="en-US" sz="3200" dirty="0">
                          <a:solidFill>
                            <a:srgbClr val="FF0000"/>
                          </a:solidFill>
                          <a:effectLst/>
                          <a:latin typeface="Times New Roman" pitchFamily="18" charset="0"/>
                          <a:cs typeface="Times New Roman" pitchFamily="18" charset="0"/>
                        </a:rPr>
                        <a:t> </a:t>
                      </a:r>
                      <a:r>
                        <a:rPr lang="en-US" sz="3200" dirty="0" err="1">
                          <a:solidFill>
                            <a:srgbClr val="FF0000"/>
                          </a:solidFill>
                          <a:effectLst/>
                          <a:latin typeface="Times New Roman" pitchFamily="18" charset="0"/>
                          <a:cs typeface="Times New Roman" pitchFamily="18" charset="0"/>
                        </a:rPr>
                        <a:t>kĩ</a:t>
                      </a:r>
                      <a:r>
                        <a:rPr lang="en-US" sz="3200" dirty="0">
                          <a:solidFill>
                            <a:srgbClr val="FF0000"/>
                          </a:solidFill>
                          <a:effectLst/>
                          <a:latin typeface="Times New Roman" pitchFamily="18" charset="0"/>
                          <a:cs typeface="Times New Roman" pitchFamily="18" charset="0"/>
                        </a:rPr>
                        <a:t> </a:t>
                      </a:r>
                      <a:r>
                        <a:rPr lang="en-US" sz="3200" dirty="0" err="1">
                          <a:solidFill>
                            <a:srgbClr val="FF0000"/>
                          </a:solidFill>
                          <a:effectLst/>
                          <a:latin typeface="Times New Roman" pitchFamily="18" charset="0"/>
                          <a:cs typeface="Times New Roman" pitchFamily="18" charset="0"/>
                        </a:rPr>
                        <a:t>phần</a:t>
                      </a:r>
                      <a:r>
                        <a:rPr lang="en-US" sz="3200" dirty="0">
                          <a:solidFill>
                            <a:srgbClr val="FF0000"/>
                          </a:solidFill>
                          <a:effectLst/>
                          <a:latin typeface="Times New Roman" pitchFamily="18" charset="0"/>
                          <a:cs typeface="Times New Roman" pitchFamily="18" charset="0"/>
                        </a:rPr>
                        <a:t> tri </a:t>
                      </a:r>
                      <a:r>
                        <a:rPr lang="en-US" sz="3200" dirty="0" err="1">
                          <a:solidFill>
                            <a:srgbClr val="FF0000"/>
                          </a:solidFill>
                          <a:effectLst/>
                          <a:latin typeface="Times New Roman" pitchFamily="18" charset="0"/>
                          <a:cs typeface="Times New Roman" pitchFamily="18" charset="0"/>
                        </a:rPr>
                        <a:t>thức</a:t>
                      </a:r>
                      <a:r>
                        <a:rPr lang="en-US" sz="3200" dirty="0">
                          <a:solidFill>
                            <a:srgbClr val="FF0000"/>
                          </a:solidFill>
                          <a:effectLst/>
                          <a:latin typeface="Times New Roman" pitchFamily="18" charset="0"/>
                          <a:cs typeface="Times New Roman" pitchFamily="18" charset="0"/>
                        </a:rPr>
                        <a:t> </a:t>
                      </a:r>
                      <a:r>
                        <a:rPr lang="en-US" sz="3200" dirty="0" err="1">
                          <a:solidFill>
                            <a:srgbClr val="FF0000"/>
                          </a:solidFill>
                          <a:effectLst/>
                          <a:latin typeface="Times New Roman" pitchFamily="18" charset="0"/>
                          <a:cs typeface="Times New Roman" pitchFamily="18" charset="0"/>
                        </a:rPr>
                        <a:t>ngữ</a:t>
                      </a:r>
                      <a:r>
                        <a:rPr lang="en-US" sz="3200" dirty="0">
                          <a:solidFill>
                            <a:srgbClr val="FF0000"/>
                          </a:solidFill>
                          <a:effectLst/>
                          <a:latin typeface="Times New Roman" pitchFamily="18" charset="0"/>
                          <a:cs typeface="Times New Roman" pitchFamily="18" charset="0"/>
                        </a:rPr>
                        <a:t> </a:t>
                      </a:r>
                      <a:r>
                        <a:rPr lang="en-US" sz="3200" dirty="0" err="1">
                          <a:solidFill>
                            <a:srgbClr val="FF0000"/>
                          </a:solidFill>
                          <a:effectLst/>
                          <a:latin typeface="Times New Roman" pitchFamily="18" charset="0"/>
                          <a:cs typeface="Times New Roman" pitchFamily="18" charset="0"/>
                        </a:rPr>
                        <a:t>văn</a:t>
                      </a:r>
                      <a:r>
                        <a:rPr lang="en-US" sz="3200" dirty="0">
                          <a:solidFill>
                            <a:srgbClr val="FF0000"/>
                          </a:solidFill>
                          <a:effectLst/>
                          <a:latin typeface="Times New Roman" pitchFamily="18" charset="0"/>
                          <a:cs typeface="Times New Roman" pitchFamily="18" charset="0"/>
                        </a:rPr>
                        <a:t> </a:t>
                      </a:r>
                      <a:r>
                        <a:rPr lang="en-US" sz="3200" dirty="0" err="1">
                          <a:solidFill>
                            <a:srgbClr val="FF0000"/>
                          </a:solidFill>
                          <a:effectLst/>
                          <a:latin typeface="Times New Roman" pitchFamily="18" charset="0"/>
                          <a:cs typeface="Times New Roman" pitchFamily="18" charset="0"/>
                        </a:rPr>
                        <a:t>và</a:t>
                      </a:r>
                      <a:r>
                        <a:rPr lang="en-US" sz="3200" dirty="0">
                          <a:solidFill>
                            <a:srgbClr val="FF0000"/>
                          </a:solidFill>
                          <a:effectLst/>
                          <a:latin typeface="Times New Roman" pitchFamily="18" charset="0"/>
                          <a:cs typeface="Times New Roman" pitchFamily="18" charset="0"/>
                        </a:rPr>
                        <a:t> </a:t>
                      </a:r>
                      <a:r>
                        <a:rPr lang="en-US" sz="3200" dirty="0" err="1">
                          <a:solidFill>
                            <a:srgbClr val="FF0000"/>
                          </a:solidFill>
                          <a:effectLst/>
                          <a:latin typeface="Times New Roman" pitchFamily="18" charset="0"/>
                          <a:cs typeface="Times New Roman" pitchFamily="18" charset="0"/>
                        </a:rPr>
                        <a:t>nối</a:t>
                      </a:r>
                      <a:r>
                        <a:rPr lang="en-US" sz="3200" dirty="0">
                          <a:solidFill>
                            <a:srgbClr val="FF0000"/>
                          </a:solidFill>
                          <a:effectLst/>
                          <a:latin typeface="Times New Roman" pitchFamily="18" charset="0"/>
                          <a:cs typeface="Times New Roman" pitchFamily="18" charset="0"/>
                        </a:rPr>
                        <a:t> </a:t>
                      </a:r>
                      <a:r>
                        <a:rPr lang="en-US" sz="3200" dirty="0" err="1">
                          <a:solidFill>
                            <a:srgbClr val="FF0000"/>
                          </a:solidFill>
                          <a:effectLst/>
                          <a:latin typeface="Times New Roman" pitchFamily="18" charset="0"/>
                          <a:cs typeface="Times New Roman" pitchFamily="18" charset="0"/>
                        </a:rPr>
                        <a:t>về</a:t>
                      </a:r>
                      <a:r>
                        <a:rPr lang="en-US" sz="3200" dirty="0">
                          <a:solidFill>
                            <a:srgbClr val="FF0000"/>
                          </a:solidFill>
                          <a:effectLst/>
                          <a:latin typeface="Times New Roman" pitchFamily="18" charset="0"/>
                          <a:cs typeface="Times New Roman" pitchFamily="18" charset="0"/>
                        </a:rPr>
                        <a:t> A </a:t>
                      </a:r>
                      <a:r>
                        <a:rPr lang="en-US" sz="3200" dirty="0" err="1">
                          <a:solidFill>
                            <a:srgbClr val="FF0000"/>
                          </a:solidFill>
                          <a:effectLst/>
                          <a:latin typeface="Times New Roman" pitchFamily="18" charset="0"/>
                          <a:cs typeface="Times New Roman" pitchFamily="18" charset="0"/>
                        </a:rPr>
                        <a:t>với</a:t>
                      </a:r>
                      <a:r>
                        <a:rPr lang="en-US" sz="3200" dirty="0">
                          <a:solidFill>
                            <a:srgbClr val="FF0000"/>
                          </a:solidFill>
                          <a:effectLst/>
                          <a:latin typeface="Times New Roman" pitchFamily="18" charset="0"/>
                          <a:cs typeface="Times New Roman" pitchFamily="18" charset="0"/>
                        </a:rPr>
                        <a:t> </a:t>
                      </a:r>
                      <a:r>
                        <a:rPr lang="en-US" sz="3200" dirty="0" err="1">
                          <a:solidFill>
                            <a:srgbClr val="FF0000"/>
                          </a:solidFill>
                          <a:effectLst/>
                          <a:latin typeface="Times New Roman" pitchFamily="18" charset="0"/>
                          <a:cs typeface="Times New Roman" pitchFamily="18" charset="0"/>
                        </a:rPr>
                        <a:t>vế</a:t>
                      </a:r>
                      <a:r>
                        <a:rPr lang="en-US" sz="3200" dirty="0">
                          <a:solidFill>
                            <a:srgbClr val="FF0000"/>
                          </a:solidFill>
                          <a:effectLst/>
                          <a:latin typeface="Times New Roman" pitchFamily="18" charset="0"/>
                          <a:cs typeface="Times New Roman" pitchFamily="18" charset="0"/>
                        </a:rPr>
                        <a:t> b </a:t>
                      </a:r>
                      <a:r>
                        <a:rPr lang="en-US" sz="3200" dirty="0" err="1">
                          <a:solidFill>
                            <a:srgbClr val="FF0000"/>
                          </a:solidFill>
                          <a:effectLst/>
                          <a:latin typeface="Times New Roman" pitchFamily="18" charset="0"/>
                          <a:cs typeface="Times New Roman" pitchFamily="18" charset="0"/>
                        </a:rPr>
                        <a:t>sao</a:t>
                      </a:r>
                      <a:r>
                        <a:rPr lang="en-US" sz="3200" dirty="0">
                          <a:solidFill>
                            <a:srgbClr val="FF0000"/>
                          </a:solidFill>
                          <a:effectLst/>
                          <a:latin typeface="Times New Roman" pitchFamily="18" charset="0"/>
                          <a:cs typeface="Times New Roman" pitchFamily="18" charset="0"/>
                        </a:rPr>
                        <a:t> </a:t>
                      </a:r>
                      <a:r>
                        <a:rPr lang="en-US" sz="3200" dirty="0" err="1">
                          <a:solidFill>
                            <a:srgbClr val="FF0000"/>
                          </a:solidFill>
                          <a:effectLst/>
                          <a:latin typeface="Times New Roman" pitchFamily="18" charset="0"/>
                          <a:cs typeface="Times New Roman" pitchFamily="18" charset="0"/>
                        </a:rPr>
                        <a:t>cho</a:t>
                      </a:r>
                      <a:r>
                        <a:rPr lang="en-US" sz="3200" dirty="0">
                          <a:solidFill>
                            <a:srgbClr val="FF0000"/>
                          </a:solidFill>
                          <a:effectLst/>
                          <a:latin typeface="Times New Roman" pitchFamily="18" charset="0"/>
                          <a:cs typeface="Times New Roman" pitchFamily="18" charset="0"/>
                        </a:rPr>
                        <a:t> </a:t>
                      </a:r>
                      <a:r>
                        <a:rPr lang="en-US" sz="3200" dirty="0" err="1">
                          <a:solidFill>
                            <a:srgbClr val="FF0000"/>
                          </a:solidFill>
                          <a:effectLst/>
                          <a:latin typeface="Times New Roman" pitchFamily="18" charset="0"/>
                          <a:cs typeface="Times New Roman" pitchFamily="18" charset="0"/>
                        </a:rPr>
                        <a:t>phù</a:t>
                      </a:r>
                      <a:r>
                        <a:rPr lang="en-US" sz="3200" dirty="0">
                          <a:solidFill>
                            <a:srgbClr val="FF0000"/>
                          </a:solidFill>
                          <a:effectLst/>
                          <a:latin typeface="Times New Roman" pitchFamily="18" charset="0"/>
                          <a:cs typeface="Times New Roman" pitchFamily="18" charset="0"/>
                        </a:rPr>
                        <a:t> </a:t>
                      </a:r>
                      <a:r>
                        <a:rPr lang="en-US" sz="3200" dirty="0" err="1">
                          <a:solidFill>
                            <a:srgbClr val="FF0000"/>
                          </a:solidFill>
                          <a:effectLst/>
                          <a:latin typeface="Times New Roman" pitchFamily="18" charset="0"/>
                          <a:cs typeface="Times New Roman" pitchFamily="18" charset="0"/>
                        </a:rPr>
                        <a:t>hợp</a:t>
                      </a:r>
                      <a:r>
                        <a:rPr lang="en-US" sz="3200" dirty="0">
                          <a:effectLst/>
                          <a:latin typeface="Times New Roman" pitchFamily="18" charset="0"/>
                          <a:cs typeface="Times New Roman" pitchFamily="18" charset="0"/>
                        </a:rPr>
                        <a:t>:</a:t>
                      </a:r>
                      <a:endParaRPr lang="en-US" sz="3200" dirty="0">
                        <a:effectLst/>
                        <a:latin typeface="Times New Roman" pitchFamily="18" charset="0"/>
                        <a:ea typeface="Calibri" panose="020F0502020204030204" pitchFamily="34" charset="0"/>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69804005"/>
                  </a:ext>
                </a:extLst>
              </a:tr>
              <a:tr h="554182">
                <a:tc>
                  <a:txBody>
                    <a:bodyPr/>
                    <a:lstStyle/>
                    <a:p>
                      <a:pPr algn="ctr"/>
                      <a:r>
                        <a:rPr lang="en-US" sz="3200" dirty="0">
                          <a:solidFill>
                            <a:schemeClr val="tx1"/>
                          </a:solidFill>
                          <a:effectLst/>
                          <a:latin typeface="Times New Roman" pitchFamily="18" charset="0"/>
                          <a:cs typeface="Times New Roman" pitchFamily="18" charset="0"/>
                        </a:rPr>
                        <a:t>A</a:t>
                      </a:r>
                      <a:endParaRPr lang="en-US" sz="3200" dirty="0">
                        <a:solidFill>
                          <a:schemeClr val="tx1"/>
                        </a:solidFill>
                        <a:effectLst/>
                        <a:latin typeface="Times New Roman" pitchFamily="18" charset="0"/>
                        <a:ea typeface="Calibri" panose="020F0502020204030204" pitchFamily="34" charset="0"/>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5">
                  <a:txBody>
                    <a:bodyPr/>
                    <a:lstStyle/>
                    <a:p>
                      <a:pPr algn="ctr"/>
                      <a:endParaRPr lang="en-US" sz="3200" dirty="0">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dirty="0">
                          <a:effectLst/>
                          <a:latin typeface="Times New Roman" pitchFamily="18" charset="0"/>
                          <a:cs typeface="Times New Roman" pitchFamily="18" charset="0"/>
                        </a:rPr>
                        <a:t>B</a:t>
                      </a:r>
                      <a:endParaRPr lang="en-US" sz="3200" dirty="0">
                        <a:effectLst/>
                        <a:latin typeface="Times New Roman" pitchFamily="18" charset="0"/>
                        <a:ea typeface="Calibri" panose="020F0502020204030204" pitchFamily="34" charset="0"/>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122542804"/>
                  </a:ext>
                </a:extLst>
              </a:tr>
              <a:tr h="1108364">
                <a:tc>
                  <a:txBody>
                    <a:bodyPr/>
                    <a:lstStyle/>
                    <a:p>
                      <a:pPr algn="l"/>
                      <a:r>
                        <a:rPr lang="en-US" sz="3200" dirty="0">
                          <a:solidFill>
                            <a:schemeClr val="tx1"/>
                          </a:solidFill>
                          <a:effectLst/>
                          <a:latin typeface="Times New Roman" pitchFamily="18" charset="0"/>
                          <a:cs typeface="Times New Roman" pitchFamily="18" charset="0"/>
                        </a:rPr>
                        <a:t>1. </a:t>
                      </a:r>
                      <a:r>
                        <a:rPr lang="en-US" sz="3200" dirty="0" err="1">
                          <a:solidFill>
                            <a:schemeClr val="tx1"/>
                          </a:solidFill>
                          <a:effectLst/>
                          <a:latin typeface="Times New Roman" pitchFamily="18" charset="0"/>
                          <a:cs typeface="Times New Roman" pitchFamily="18" charset="0"/>
                        </a:rPr>
                        <a:t>Ngoại</a:t>
                      </a:r>
                      <a:r>
                        <a:rPr lang="en-US" sz="3200" dirty="0">
                          <a:solidFill>
                            <a:schemeClr val="tx1"/>
                          </a:solidFill>
                          <a:effectLst/>
                          <a:latin typeface="Times New Roman" pitchFamily="18" charset="0"/>
                          <a:cs typeface="Times New Roman" pitchFamily="18" charset="0"/>
                        </a:rPr>
                        <a:t> </a:t>
                      </a:r>
                      <a:r>
                        <a:rPr lang="en-US" sz="3200" dirty="0" err="1">
                          <a:solidFill>
                            <a:schemeClr val="tx1"/>
                          </a:solidFill>
                          <a:effectLst/>
                          <a:latin typeface="Times New Roman" pitchFamily="18" charset="0"/>
                          <a:cs typeface="Times New Roman" pitchFamily="18" charset="0"/>
                        </a:rPr>
                        <a:t>hình</a:t>
                      </a:r>
                      <a:endParaRPr lang="en-US" sz="3200" dirty="0">
                        <a:solidFill>
                          <a:schemeClr val="tx1"/>
                        </a:solidFill>
                        <a:effectLst/>
                        <a:latin typeface="Times New Roman" pitchFamily="18" charset="0"/>
                        <a:ea typeface="Calibri" panose="020F0502020204030204" pitchFamily="34" charset="0"/>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pPr algn="ctr"/>
                      <a:endParaRPr lang="en-US" sz="3200" dirty="0">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3200" dirty="0">
                          <a:effectLst/>
                          <a:latin typeface="Times New Roman" pitchFamily="18" charset="0"/>
                          <a:cs typeface="Times New Roman" pitchFamily="18" charset="0"/>
                        </a:rPr>
                        <a:t>a. </a:t>
                      </a:r>
                      <a:r>
                        <a:rPr lang="en-US" sz="3200" dirty="0" err="1">
                          <a:effectLst/>
                          <a:latin typeface="Times New Roman" pitchFamily="18" charset="0"/>
                          <a:cs typeface="Times New Roman" pitchFamily="18" charset="0"/>
                        </a:rPr>
                        <a:t>Những</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cảm</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xúc</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tình</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cảm</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suy</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nghĩ</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của</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nhân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vật</a:t>
                      </a:r>
                      <a:r>
                        <a:rPr lang="en-US" sz="3200" dirty="0">
                          <a:effectLst/>
                          <a:latin typeface="Times New Roman" pitchFamily="18" charset="0"/>
                          <a:cs typeface="Times New Roman" pitchFamily="18" charset="0"/>
                        </a:rPr>
                        <a:t>.</a:t>
                      </a:r>
                      <a:endParaRPr lang="en-US" sz="3200" dirty="0">
                        <a:effectLst/>
                        <a:latin typeface="Times New Roman" pitchFamily="18" charset="0"/>
                        <a:ea typeface="Calibri" panose="020F0502020204030204" pitchFamily="34" charset="0"/>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706684355"/>
                  </a:ext>
                </a:extLst>
              </a:tr>
              <a:tr h="1108364">
                <a:tc>
                  <a:txBody>
                    <a:bodyPr/>
                    <a:lstStyle/>
                    <a:p>
                      <a:pPr algn="l"/>
                      <a:r>
                        <a:rPr lang="en-US" sz="3200" dirty="0">
                          <a:solidFill>
                            <a:schemeClr val="tx1"/>
                          </a:solidFill>
                          <a:effectLst/>
                          <a:latin typeface="Times New Roman" pitchFamily="18" charset="0"/>
                          <a:cs typeface="Times New Roman" pitchFamily="18" charset="0"/>
                        </a:rPr>
                        <a:t>2. </a:t>
                      </a:r>
                      <a:r>
                        <a:rPr lang="en-US" sz="3200" dirty="0" err="1">
                          <a:solidFill>
                            <a:schemeClr val="tx1"/>
                          </a:solidFill>
                          <a:effectLst/>
                          <a:latin typeface="Times New Roman" pitchFamily="18" charset="0"/>
                          <a:cs typeface="Times New Roman" pitchFamily="18" charset="0"/>
                        </a:rPr>
                        <a:t>Hành</a:t>
                      </a:r>
                      <a:r>
                        <a:rPr lang="en-US" sz="3200" dirty="0">
                          <a:solidFill>
                            <a:schemeClr val="tx1"/>
                          </a:solidFill>
                          <a:effectLst/>
                          <a:latin typeface="Times New Roman" pitchFamily="18" charset="0"/>
                          <a:cs typeface="Times New Roman" pitchFamily="18" charset="0"/>
                        </a:rPr>
                        <a:t> </a:t>
                      </a:r>
                      <a:r>
                        <a:rPr lang="en-US" sz="3200" dirty="0" err="1">
                          <a:solidFill>
                            <a:schemeClr val="tx1"/>
                          </a:solidFill>
                          <a:effectLst/>
                          <a:latin typeface="Times New Roman" pitchFamily="18" charset="0"/>
                          <a:cs typeface="Times New Roman" pitchFamily="18" charset="0"/>
                        </a:rPr>
                        <a:t>động</a:t>
                      </a:r>
                      <a:endParaRPr lang="en-US" sz="3200" dirty="0">
                        <a:solidFill>
                          <a:schemeClr val="tx1"/>
                        </a:solidFill>
                        <a:effectLst/>
                        <a:latin typeface="Times New Roman" pitchFamily="18" charset="0"/>
                        <a:ea typeface="Calibri" panose="020F0502020204030204" pitchFamily="34" charset="0"/>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pPr algn="ctr"/>
                      <a:endParaRPr lang="en-US" sz="3200" dirty="0">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3200" dirty="0">
                          <a:effectLst/>
                          <a:latin typeface="Times New Roman" pitchFamily="18" charset="0"/>
                          <a:cs typeface="Times New Roman" pitchFamily="18" charset="0"/>
                        </a:rPr>
                        <a:t>b. </a:t>
                      </a:r>
                      <a:r>
                        <a:rPr lang="en-US" sz="3200" dirty="0" err="1">
                          <a:effectLst/>
                          <a:latin typeface="Times New Roman" pitchFamily="18" charset="0"/>
                          <a:cs typeface="Times New Roman" pitchFamily="18" charset="0"/>
                        </a:rPr>
                        <a:t>Lời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nói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của</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nhân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vật</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được</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xây</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dựng</a:t>
                      </a:r>
                      <a:r>
                        <a:rPr lang="en-US" sz="3200" dirty="0">
                          <a:effectLst/>
                          <a:latin typeface="Times New Roman" pitchFamily="18" charset="0"/>
                          <a:cs typeface="Times New Roman" pitchFamily="18" charset="0"/>
                        </a:rPr>
                        <a:t> ở </a:t>
                      </a:r>
                      <a:r>
                        <a:rPr lang="en-US" sz="3200" dirty="0" err="1">
                          <a:effectLst/>
                          <a:latin typeface="Times New Roman" pitchFamily="18" charset="0"/>
                          <a:cs typeface="Times New Roman" pitchFamily="18" charset="0"/>
                        </a:rPr>
                        <a:t>cả</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hai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hình</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thức</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đối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thoại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và</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độc</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thoại</a:t>
                      </a:r>
                      <a:r>
                        <a:rPr lang="en-US" sz="3200" dirty="0">
                          <a:effectLst/>
                          <a:latin typeface="Times New Roman" pitchFamily="18" charset="0"/>
                          <a:cs typeface="Times New Roman" pitchFamily="18" charset="0"/>
                        </a:rPr>
                        <a:t>.</a:t>
                      </a:r>
                      <a:endParaRPr lang="en-US" sz="3200" dirty="0">
                        <a:effectLst/>
                        <a:latin typeface="Times New Roman" pitchFamily="18" charset="0"/>
                        <a:ea typeface="Calibri" panose="020F0502020204030204" pitchFamily="34" charset="0"/>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503208307"/>
                  </a:ext>
                </a:extLst>
              </a:tr>
              <a:tr h="1662545">
                <a:tc>
                  <a:txBody>
                    <a:bodyPr/>
                    <a:lstStyle/>
                    <a:p>
                      <a:pPr algn="l"/>
                      <a:r>
                        <a:rPr lang="en-US" sz="3200" dirty="0">
                          <a:solidFill>
                            <a:schemeClr val="tx1"/>
                          </a:solidFill>
                          <a:effectLst/>
                          <a:latin typeface="Times New Roman" pitchFamily="18" charset="0"/>
                          <a:cs typeface="Times New Roman" pitchFamily="18" charset="0"/>
                        </a:rPr>
                        <a:t>3. </a:t>
                      </a:r>
                      <a:r>
                        <a:rPr lang="en-US" sz="3200" dirty="0" err="1">
                          <a:solidFill>
                            <a:schemeClr val="tx1"/>
                          </a:solidFill>
                          <a:effectLst/>
                          <a:latin typeface="Times New Roman" pitchFamily="18" charset="0"/>
                          <a:cs typeface="Times New Roman" pitchFamily="18" charset="0"/>
                        </a:rPr>
                        <a:t>Ngôn</a:t>
                      </a:r>
                      <a:r>
                        <a:rPr lang="en-US" sz="3200" dirty="0">
                          <a:solidFill>
                            <a:schemeClr val="tx1"/>
                          </a:solidFill>
                          <a:effectLst/>
                          <a:latin typeface="Times New Roman" pitchFamily="18" charset="0"/>
                          <a:cs typeface="Times New Roman" pitchFamily="18" charset="0"/>
                        </a:rPr>
                        <a:t> </a:t>
                      </a:r>
                      <a:r>
                        <a:rPr lang="en-US" sz="3200" dirty="0" err="1">
                          <a:solidFill>
                            <a:schemeClr val="tx1"/>
                          </a:solidFill>
                          <a:effectLst/>
                          <a:latin typeface="Times New Roman" pitchFamily="18" charset="0"/>
                          <a:cs typeface="Times New Roman" pitchFamily="18" charset="0"/>
                        </a:rPr>
                        <a:t>ngữ</a:t>
                      </a:r>
                      <a:endParaRPr lang="en-US" sz="3200" dirty="0">
                        <a:solidFill>
                          <a:schemeClr val="tx1"/>
                        </a:solidFill>
                        <a:effectLst/>
                        <a:latin typeface="Times New Roman" pitchFamily="18" charset="0"/>
                        <a:ea typeface="Calibri" panose="020F0502020204030204" pitchFamily="34" charset="0"/>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pPr algn="ctr"/>
                      <a:endParaRPr lang="en-US" sz="3200" dirty="0">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3200" dirty="0">
                          <a:effectLst/>
                          <a:latin typeface="Times New Roman" pitchFamily="18" charset="0"/>
                          <a:cs typeface="Times New Roman" pitchFamily="18" charset="0"/>
                        </a:rPr>
                        <a:t>c. </a:t>
                      </a:r>
                      <a:r>
                        <a:rPr lang="en-US" sz="3200" dirty="0" err="1">
                          <a:effectLst/>
                          <a:latin typeface="Times New Roman" pitchFamily="18" charset="0"/>
                          <a:cs typeface="Times New Roman" pitchFamily="18" charset="0"/>
                        </a:rPr>
                        <a:t>Dáng</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vẻ</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bề</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ngoài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của</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nhân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vật</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thân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hình</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gương</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mặt</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ánh</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mắt</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làn</a:t>
                      </a:r>
                      <a:r>
                        <a:rPr lang="en-US" sz="3200" dirty="0">
                          <a:effectLst/>
                          <a:latin typeface="Times New Roman" pitchFamily="18" charset="0"/>
                          <a:cs typeface="Times New Roman" pitchFamily="18" charset="0"/>
                        </a:rPr>
                        <a:t> da, </a:t>
                      </a:r>
                      <a:r>
                        <a:rPr lang="en-US" sz="3200" dirty="0" err="1">
                          <a:effectLst/>
                          <a:latin typeface="Times New Roman" pitchFamily="18" charset="0"/>
                          <a:cs typeface="Times New Roman" pitchFamily="18" charset="0"/>
                        </a:rPr>
                        <a:t>mái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tóc</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trang</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phục</a:t>
                      </a:r>
                      <a:r>
                        <a:rPr lang="en-US" sz="3200" dirty="0">
                          <a:effectLst/>
                          <a:latin typeface="Times New Roman" pitchFamily="18" charset="0"/>
                          <a:cs typeface="Times New Roman" pitchFamily="18" charset="0"/>
                        </a:rPr>
                        <a:t>...).</a:t>
                      </a:r>
                      <a:endParaRPr lang="en-US" sz="3200" dirty="0">
                        <a:effectLst/>
                        <a:latin typeface="Times New Roman" pitchFamily="18" charset="0"/>
                        <a:ea typeface="Calibri" panose="020F0502020204030204" pitchFamily="34" charset="0"/>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681572886"/>
                  </a:ext>
                </a:extLst>
              </a:tr>
              <a:tr h="1662545">
                <a:tc>
                  <a:txBody>
                    <a:bodyPr/>
                    <a:lstStyle/>
                    <a:p>
                      <a:pPr algn="l"/>
                      <a:r>
                        <a:rPr lang="en-US" sz="3200" dirty="0">
                          <a:solidFill>
                            <a:schemeClr val="tx1"/>
                          </a:solidFill>
                          <a:effectLst/>
                          <a:latin typeface="Times New Roman" pitchFamily="18" charset="0"/>
                          <a:cs typeface="Times New Roman" pitchFamily="18" charset="0"/>
                        </a:rPr>
                        <a:t>4. </a:t>
                      </a:r>
                      <a:r>
                        <a:rPr lang="en-US" sz="3200" dirty="0" err="1">
                          <a:solidFill>
                            <a:schemeClr val="tx1"/>
                          </a:solidFill>
                          <a:effectLst/>
                          <a:latin typeface="Times New Roman" pitchFamily="18" charset="0"/>
                          <a:cs typeface="Times New Roman" pitchFamily="18" charset="0"/>
                        </a:rPr>
                        <a:t>Thế</a:t>
                      </a:r>
                      <a:r>
                        <a:rPr lang="en-US" sz="3200" dirty="0">
                          <a:solidFill>
                            <a:schemeClr val="tx1"/>
                          </a:solidFill>
                          <a:effectLst/>
                          <a:latin typeface="Times New Roman" pitchFamily="18" charset="0"/>
                          <a:cs typeface="Times New Roman" pitchFamily="18" charset="0"/>
                        </a:rPr>
                        <a:t> </a:t>
                      </a:r>
                      <a:r>
                        <a:rPr lang="en-US" sz="3200" dirty="0" err="1">
                          <a:solidFill>
                            <a:schemeClr val="tx1"/>
                          </a:solidFill>
                          <a:effectLst/>
                          <a:latin typeface="Times New Roman" pitchFamily="18" charset="0"/>
                          <a:cs typeface="Times New Roman" pitchFamily="18" charset="0"/>
                        </a:rPr>
                        <a:t>giới</a:t>
                      </a:r>
                      <a:r>
                        <a:rPr lang="en-US" sz="3200" dirty="0">
                          <a:solidFill>
                            <a:schemeClr val="tx1"/>
                          </a:solidFill>
                          <a:effectLst/>
                          <a:latin typeface="Times New Roman" pitchFamily="18" charset="0"/>
                          <a:cs typeface="Times New Roman" pitchFamily="18" charset="0"/>
                        </a:rPr>
                        <a:t> </a:t>
                      </a:r>
                      <a:r>
                        <a:rPr lang="en-US" sz="3200" dirty="0" err="1">
                          <a:solidFill>
                            <a:schemeClr val="tx1"/>
                          </a:solidFill>
                          <a:effectLst/>
                          <a:latin typeface="Times New Roman" pitchFamily="18" charset="0"/>
                          <a:cs typeface="Times New Roman" pitchFamily="18" charset="0"/>
                        </a:rPr>
                        <a:t>nội</a:t>
                      </a:r>
                      <a:r>
                        <a:rPr lang="en-US" sz="3200" dirty="0">
                          <a:solidFill>
                            <a:schemeClr val="tx1"/>
                          </a:solidFill>
                          <a:effectLst/>
                          <a:latin typeface="Times New Roman" pitchFamily="18" charset="0"/>
                          <a:cs typeface="Times New Roman" pitchFamily="18" charset="0"/>
                        </a:rPr>
                        <a:t> </a:t>
                      </a:r>
                      <a:r>
                        <a:rPr lang="en-US" sz="3200" dirty="0" err="1">
                          <a:solidFill>
                            <a:schemeClr val="tx1"/>
                          </a:solidFill>
                          <a:effectLst/>
                          <a:latin typeface="Times New Roman" pitchFamily="18" charset="0"/>
                          <a:cs typeface="Times New Roman" pitchFamily="18" charset="0"/>
                        </a:rPr>
                        <a:t>tâm</a:t>
                      </a:r>
                      <a:endParaRPr lang="en-US" sz="3200" dirty="0">
                        <a:solidFill>
                          <a:schemeClr val="tx1"/>
                        </a:solidFill>
                        <a:effectLst/>
                        <a:latin typeface="Times New Roman" pitchFamily="18" charset="0"/>
                        <a:ea typeface="Calibri" panose="020F0502020204030204" pitchFamily="34" charset="0"/>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pPr algn="ctr"/>
                      <a:endParaRPr lang="en-US" sz="3200" dirty="0">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3200" dirty="0">
                          <a:effectLst/>
                          <a:latin typeface="Times New Roman" pitchFamily="18" charset="0"/>
                          <a:cs typeface="Times New Roman" pitchFamily="18" charset="0"/>
                        </a:rPr>
                        <a:t>d. </a:t>
                      </a:r>
                      <a:r>
                        <a:rPr lang="en-US" sz="3200" dirty="0" err="1">
                          <a:effectLst/>
                          <a:latin typeface="Times New Roman" pitchFamily="18" charset="0"/>
                          <a:cs typeface="Times New Roman" pitchFamily="18" charset="0"/>
                        </a:rPr>
                        <a:t>Những</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cử</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chỉ</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việc</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làm</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thể</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hiện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cách</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ứng</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xử</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của</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nhân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vật</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với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bản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thân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và</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thế</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giới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xung</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quanh</a:t>
                      </a:r>
                      <a:r>
                        <a:rPr lang="en-US" sz="3200" dirty="0">
                          <a:effectLst/>
                          <a:latin typeface="Times New Roman" pitchFamily="18" charset="0"/>
                          <a:cs typeface="Times New Roman" pitchFamily="18" charset="0"/>
                        </a:rPr>
                        <a:t>.</a:t>
                      </a:r>
                      <a:endParaRPr lang="en-US" sz="3200" dirty="0">
                        <a:effectLst/>
                        <a:latin typeface="Times New Roman" pitchFamily="18" charset="0"/>
                        <a:ea typeface="Calibri" panose="020F0502020204030204" pitchFamily="34" charset="0"/>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932129154"/>
                  </a:ext>
                </a:extLst>
              </a:tr>
            </a:tbl>
          </a:graphicData>
        </a:graphic>
      </p:graphicFrame>
      <p:cxnSp>
        <p:nvCxnSpPr>
          <p:cNvPr id="6" name="Straight Arrow Connector 5">
            <a:extLst>
              <a:ext uri="{FF2B5EF4-FFF2-40B4-BE49-F238E27FC236}">
                <a16:creationId xmlns:a16="http://schemas.microsoft.com/office/drawing/2014/main" id="{22966CFB-D817-4447-9782-8FE7B65A07E1}"/>
              </a:ext>
            </a:extLst>
          </p:cNvPr>
          <p:cNvCxnSpPr/>
          <p:nvPr/>
        </p:nvCxnSpPr>
        <p:spPr>
          <a:xfrm>
            <a:off x="2948940" y="1783080"/>
            <a:ext cx="1520190" cy="2526030"/>
          </a:xfrm>
          <a:prstGeom prst="straightConnector1">
            <a:avLst/>
          </a:prstGeom>
          <a:ln w="28575">
            <a:solidFill>
              <a:schemeClr val="accent4"/>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C354ADD7-B7F3-4CB6-9AFD-D692170F04E1}"/>
              </a:ext>
            </a:extLst>
          </p:cNvPr>
          <p:cNvCxnSpPr>
            <a:cxnSpLocks/>
          </p:cNvCxnSpPr>
          <p:nvPr/>
        </p:nvCxnSpPr>
        <p:spPr>
          <a:xfrm>
            <a:off x="2948940" y="2937510"/>
            <a:ext cx="1520190" cy="3120390"/>
          </a:xfrm>
          <a:prstGeom prst="straightConnector1">
            <a:avLst/>
          </a:prstGeom>
          <a:ln w="28575">
            <a:solidFill>
              <a:schemeClr val="accent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D3FB4CC-90B4-44C9-A734-51D72F5A673F}"/>
              </a:ext>
            </a:extLst>
          </p:cNvPr>
          <p:cNvCxnSpPr>
            <a:cxnSpLocks/>
          </p:cNvCxnSpPr>
          <p:nvPr/>
        </p:nvCxnSpPr>
        <p:spPr>
          <a:xfrm flipV="1">
            <a:off x="2948940" y="2857500"/>
            <a:ext cx="1520190" cy="1451610"/>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60D73F4-7ED2-4222-B879-ECE03AE4B3ED}"/>
              </a:ext>
            </a:extLst>
          </p:cNvPr>
          <p:cNvCxnSpPr>
            <a:cxnSpLocks/>
          </p:cNvCxnSpPr>
          <p:nvPr/>
        </p:nvCxnSpPr>
        <p:spPr>
          <a:xfrm flipV="1">
            <a:off x="2948940" y="1783080"/>
            <a:ext cx="1520190" cy="4274820"/>
          </a:xfrm>
          <a:prstGeom prst="straightConnector1">
            <a:avLst/>
          </a:prstGeom>
          <a:ln w="28575">
            <a:solidFill>
              <a:schemeClr val="accent1"/>
            </a:solidFill>
            <a:prstDash val="soli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09595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Diagonal Corner Rectangle 3">
            <a:extLst>
              <a:ext uri="{FF2B5EF4-FFF2-40B4-BE49-F238E27FC236}">
                <a16:creationId xmlns:a16="http://schemas.microsoft.com/office/drawing/2014/main" id="{A5A3C59F-2B53-448A-8006-7E1B5AF37D90}"/>
              </a:ext>
            </a:extLst>
          </p:cNvPr>
          <p:cNvSpPr/>
          <p:nvPr/>
        </p:nvSpPr>
        <p:spPr>
          <a:xfrm>
            <a:off x="3098800" y="514760"/>
            <a:ext cx="8247864" cy="2025446"/>
          </a:xfrm>
          <a:prstGeom prst="snip2DiagRect">
            <a:avLst/>
          </a:prstGeom>
          <a:solidFill>
            <a:schemeClr val="accent6">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tabLst>
                <a:tab pos="90170" algn="l"/>
                <a:tab pos="180340" algn="l"/>
              </a:tabLst>
            </a:pPr>
            <a:r>
              <a:rPr lang="en-US" sz="4000" b="1" dirty="0" err="1">
                <a:solidFill>
                  <a:srgbClr val="FF0000"/>
                </a:solidFill>
                <a:latin typeface="Times New Roman" pitchFamily="18" charset="0"/>
                <a:cs typeface="Times New Roman" pitchFamily="18" charset="0"/>
              </a:rPr>
              <a:t>Câu</a:t>
            </a:r>
            <a:r>
              <a:rPr lang="en-US" sz="4000" b="1" dirty="0">
                <a:solidFill>
                  <a:srgbClr val="FF0000"/>
                </a:solidFill>
                <a:latin typeface="Times New Roman" pitchFamily="18" charset="0"/>
                <a:cs typeface="Times New Roman" pitchFamily="18" charset="0"/>
              </a:rPr>
              <a:t> 2: Nh</a:t>
            </a:r>
            <a:r>
              <a:rPr lang="vi-VN" sz="4000" b="1" dirty="0">
                <a:solidFill>
                  <a:srgbClr val="FF0000"/>
                </a:solidFill>
                <a:latin typeface="Times New Roman" pitchFamily="18" charset="0"/>
                <a:cs typeface="Times New Roman" pitchFamily="18" charset="0"/>
              </a:rPr>
              <a:t>ận định n</a:t>
            </a:r>
            <a:r>
              <a:rPr lang="en-US" sz="4000" b="1" dirty="0" err="1">
                <a:solidFill>
                  <a:srgbClr val="FF0000"/>
                </a:solidFill>
                <a:latin typeface="Times New Roman" pitchFamily="18" charset="0"/>
                <a:cs typeface="Times New Roman" pitchFamily="18" charset="0"/>
              </a:rPr>
              <a:t>ào</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nói</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đúng</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nh</a:t>
            </a:r>
            <a:r>
              <a:rPr lang="vi-VN" sz="4000" b="1" dirty="0">
                <a:solidFill>
                  <a:srgbClr val="FF0000"/>
                </a:solidFill>
                <a:latin typeface="Times New Roman" pitchFamily="18" charset="0"/>
                <a:cs typeface="Times New Roman" pitchFamily="18" charset="0"/>
              </a:rPr>
              <a:t>ất về t</a:t>
            </a:r>
            <a:r>
              <a:rPr lang="en-US" sz="4000" b="1" dirty="0" err="1">
                <a:solidFill>
                  <a:srgbClr val="FF0000"/>
                </a:solidFill>
                <a:latin typeface="Times New Roman" pitchFamily="18" charset="0"/>
                <a:cs typeface="Times New Roman" pitchFamily="18" charset="0"/>
              </a:rPr>
              <a:t>ính</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ch</a:t>
            </a:r>
            <a:r>
              <a:rPr lang="vi-VN" sz="4000" b="1" dirty="0">
                <a:solidFill>
                  <a:srgbClr val="FF0000"/>
                </a:solidFill>
                <a:latin typeface="Times New Roman" pitchFamily="18" charset="0"/>
                <a:cs typeface="Times New Roman" pitchFamily="18" charset="0"/>
              </a:rPr>
              <a:t>ất của truyện </a:t>
            </a:r>
            <a:r>
              <a:rPr lang="en-US" sz="4000" b="1" dirty="0">
                <a:solidFill>
                  <a:srgbClr val="FF0000"/>
                </a:solidFill>
                <a:latin typeface="Times New Roman" pitchFamily="18" charset="0"/>
                <a:cs typeface="Times New Roman" pitchFamily="18" charset="0"/>
              </a:rPr>
              <a:t>“</a:t>
            </a:r>
            <a:r>
              <a:rPr lang="vi-VN" sz="4000" b="1" dirty="0">
                <a:solidFill>
                  <a:srgbClr val="FF0000"/>
                </a:solidFill>
                <a:latin typeface="Times New Roman" pitchFamily="18" charset="0"/>
                <a:cs typeface="Times New Roman" pitchFamily="18" charset="0"/>
              </a:rPr>
              <a:t>C</a:t>
            </a:r>
            <a:r>
              <a:rPr lang="en-US" sz="4000" b="1" dirty="0">
                <a:solidFill>
                  <a:srgbClr val="FF0000"/>
                </a:solidFill>
                <a:latin typeface="Times New Roman" pitchFamily="18" charset="0"/>
                <a:cs typeface="Times New Roman" pitchFamily="18" charset="0"/>
              </a:rPr>
              <a:t>ô </a:t>
            </a:r>
            <a:r>
              <a:rPr lang="en-US" sz="4000" b="1" dirty="0" err="1">
                <a:solidFill>
                  <a:srgbClr val="FF0000"/>
                </a:solidFill>
                <a:latin typeface="Times New Roman" pitchFamily="18" charset="0"/>
                <a:cs typeface="Times New Roman" pitchFamily="18" charset="0"/>
              </a:rPr>
              <a:t>bé</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bán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diêm</a:t>
            </a:r>
            <a:r>
              <a:rPr lang="en-US" sz="4000" b="1" dirty="0">
                <a:solidFill>
                  <a:srgbClr val="FF0000"/>
                </a:solidFill>
                <a:latin typeface="Times New Roman" pitchFamily="18" charset="0"/>
                <a:cs typeface="Times New Roman" pitchFamily="18" charset="0"/>
              </a:rPr>
              <a:t>”?</a:t>
            </a:r>
          </a:p>
        </p:txBody>
      </p:sp>
      <p:sp>
        <p:nvSpPr>
          <p:cNvPr id="4" name="Rectangle 3">
            <a:extLst>
              <a:ext uri="{FF2B5EF4-FFF2-40B4-BE49-F238E27FC236}">
                <a16:creationId xmlns:a16="http://schemas.microsoft.com/office/drawing/2014/main" id="{6D08C719-D587-4EB5-842A-E11A41107DE3}"/>
              </a:ext>
            </a:extLst>
          </p:cNvPr>
          <p:cNvSpPr/>
          <p:nvPr/>
        </p:nvSpPr>
        <p:spPr>
          <a:xfrm>
            <a:off x="832636" y="3172731"/>
            <a:ext cx="5184382" cy="1378773"/>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nSpc>
                <a:spcPct val="115000"/>
              </a:lnSpc>
              <a:spcAft>
                <a:spcPts val="1000"/>
              </a:spcAft>
              <a:tabLst>
                <a:tab pos="90170" algn="l"/>
                <a:tab pos="180340" algn="l"/>
              </a:tabLst>
            </a:pPr>
            <a:r>
              <a:rPr lang="en-US" sz="3200" dirty="0">
                <a:solidFill>
                  <a:schemeClr val="tx1"/>
                </a:solidFill>
                <a:latin typeface="Times New Roman" pitchFamily="18" charset="0"/>
                <a:cs typeface="Times New Roman" pitchFamily="18" charset="0"/>
              </a:rPr>
              <a:t>A. </a:t>
            </a:r>
            <a:r>
              <a:rPr lang="en-US" sz="3200" dirty="0" err="1">
                <a:solidFill>
                  <a:schemeClr val="tx1"/>
                </a:solidFill>
                <a:latin typeface="Times New Roman" pitchFamily="18" charset="0"/>
                <a:cs typeface="Times New Roman" pitchFamily="18" charset="0"/>
              </a:rPr>
              <a:t>Cô</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bé</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bán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diêm</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là</a:t>
            </a:r>
            <a:r>
              <a:rPr lang="en-US" sz="3200" dirty="0">
                <a:solidFill>
                  <a:schemeClr val="tx1"/>
                </a:solidFill>
                <a:latin typeface="Times New Roman" pitchFamily="18" charset="0"/>
                <a:cs typeface="Times New Roman" pitchFamily="18" charset="0"/>
              </a:rPr>
              <a:t> m</a:t>
            </a:r>
            <a:r>
              <a:rPr lang="vi-VN" sz="3200" dirty="0">
                <a:solidFill>
                  <a:schemeClr val="tx1"/>
                </a:solidFill>
                <a:latin typeface="Times New Roman" pitchFamily="18" charset="0"/>
                <a:cs typeface="Times New Roman" pitchFamily="18" charset="0"/>
              </a:rPr>
              <a:t>ột truyện ngắn c</a:t>
            </a:r>
            <a:r>
              <a:rPr lang="en-US" sz="3200" dirty="0">
                <a:solidFill>
                  <a:schemeClr val="tx1"/>
                </a:solidFill>
                <a:latin typeface="Times New Roman" pitchFamily="18" charset="0"/>
                <a:cs typeface="Times New Roman" pitchFamily="18" charset="0"/>
              </a:rPr>
              <a:t>ó h</a:t>
            </a:r>
            <a:r>
              <a:rPr lang="vi-VN" sz="3200" dirty="0">
                <a:solidFill>
                  <a:schemeClr val="tx1"/>
                </a:solidFill>
                <a:latin typeface="Times New Roman" pitchFamily="18" charset="0"/>
                <a:cs typeface="Times New Roman" pitchFamily="18" charset="0"/>
              </a:rPr>
              <a:t>ậu</a:t>
            </a:r>
            <a:endParaRPr lang="en-US" sz="3200" dirty="0">
              <a:solidFill>
                <a:schemeClr val="tx1"/>
              </a:solidFill>
              <a:latin typeface="Times New Roman" pitchFamily="18" charset="0"/>
              <a:cs typeface="Times New Roman" pitchFamily="18" charset="0"/>
            </a:endParaRPr>
          </a:p>
        </p:txBody>
      </p:sp>
      <p:sp>
        <p:nvSpPr>
          <p:cNvPr id="5" name="Rectangle 4">
            <a:extLst>
              <a:ext uri="{FF2B5EF4-FFF2-40B4-BE49-F238E27FC236}">
                <a16:creationId xmlns:a16="http://schemas.microsoft.com/office/drawing/2014/main" id="{1422AEFE-4B82-494C-AE37-848669E6A9F5}"/>
              </a:ext>
            </a:extLst>
          </p:cNvPr>
          <p:cNvSpPr/>
          <p:nvPr/>
        </p:nvSpPr>
        <p:spPr>
          <a:xfrm>
            <a:off x="6423417" y="3143900"/>
            <a:ext cx="5184382" cy="1378773"/>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nSpc>
                <a:spcPct val="115000"/>
              </a:lnSpc>
              <a:spcAft>
                <a:spcPts val="1000"/>
              </a:spcAft>
              <a:tabLst>
                <a:tab pos="90170" algn="l"/>
                <a:tab pos="180340" algn="l"/>
              </a:tabLst>
            </a:pPr>
            <a:r>
              <a:rPr lang="en-US" sz="3200" dirty="0">
                <a:solidFill>
                  <a:schemeClr val="tx1"/>
                </a:solidFill>
                <a:latin typeface="Times New Roman" pitchFamily="18" charset="0"/>
                <a:cs typeface="Times New Roman" pitchFamily="18" charset="0"/>
              </a:rPr>
              <a:t>B. </a:t>
            </a:r>
            <a:r>
              <a:rPr lang="en-US" sz="3200" dirty="0" err="1">
                <a:solidFill>
                  <a:schemeClr val="tx1"/>
                </a:solidFill>
                <a:latin typeface="Times New Roman" pitchFamily="18" charset="0"/>
                <a:cs typeface="Times New Roman" pitchFamily="18" charset="0"/>
              </a:rPr>
              <a:t>Cô</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bé</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bán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diêm</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là</a:t>
            </a:r>
            <a:r>
              <a:rPr lang="en-US" sz="3200" dirty="0">
                <a:solidFill>
                  <a:schemeClr val="tx1"/>
                </a:solidFill>
                <a:latin typeface="Times New Roman" pitchFamily="18" charset="0"/>
                <a:cs typeface="Times New Roman" pitchFamily="18" charset="0"/>
              </a:rPr>
              <a:t> m</a:t>
            </a:r>
            <a:r>
              <a:rPr lang="vi-VN" sz="3200" dirty="0">
                <a:solidFill>
                  <a:schemeClr val="tx1"/>
                </a:solidFill>
                <a:latin typeface="Times New Roman" pitchFamily="18" charset="0"/>
                <a:cs typeface="Times New Roman" pitchFamily="18" charset="0"/>
              </a:rPr>
              <a:t>ột truyện cổ t</a:t>
            </a:r>
            <a:r>
              <a:rPr lang="en-US" sz="3200" dirty="0" err="1">
                <a:solidFill>
                  <a:schemeClr val="tx1"/>
                </a:solidFill>
                <a:latin typeface="Times New Roman" pitchFamily="18" charset="0"/>
                <a:cs typeface="Times New Roman" pitchFamily="18" charset="0"/>
              </a:rPr>
              <a:t>ích</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có</a:t>
            </a:r>
            <a:r>
              <a:rPr lang="en-US" sz="3200" dirty="0">
                <a:solidFill>
                  <a:schemeClr val="tx1"/>
                </a:solidFill>
                <a:latin typeface="Times New Roman" pitchFamily="18" charset="0"/>
                <a:cs typeface="Times New Roman" pitchFamily="18" charset="0"/>
              </a:rPr>
              <a:t> h</a:t>
            </a:r>
            <a:r>
              <a:rPr lang="vi-VN" sz="3200" dirty="0">
                <a:solidFill>
                  <a:schemeClr val="tx1"/>
                </a:solidFill>
                <a:latin typeface="Times New Roman" pitchFamily="18" charset="0"/>
                <a:cs typeface="Times New Roman" pitchFamily="18" charset="0"/>
              </a:rPr>
              <a:t>ậu</a:t>
            </a:r>
            <a:endParaRPr lang="en-US" sz="3200" dirty="0">
              <a:solidFill>
                <a:schemeClr val="tx1"/>
              </a:solidFill>
              <a:latin typeface="Times New Roman" pitchFamily="18" charset="0"/>
              <a:cs typeface="Times New Roman" pitchFamily="18" charset="0"/>
            </a:endParaRPr>
          </a:p>
        </p:txBody>
      </p:sp>
      <p:sp>
        <p:nvSpPr>
          <p:cNvPr id="6" name="Rectangle 5">
            <a:extLst>
              <a:ext uri="{FF2B5EF4-FFF2-40B4-BE49-F238E27FC236}">
                <a16:creationId xmlns:a16="http://schemas.microsoft.com/office/drawing/2014/main" id="{B9516786-D156-4993-8443-C819F70E0EE4}"/>
              </a:ext>
            </a:extLst>
          </p:cNvPr>
          <p:cNvSpPr/>
          <p:nvPr/>
        </p:nvSpPr>
        <p:spPr>
          <a:xfrm>
            <a:off x="832636" y="4832417"/>
            <a:ext cx="5184382" cy="1378773"/>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nSpc>
                <a:spcPct val="115000"/>
              </a:lnSpc>
              <a:spcAft>
                <a:spcPts val="1000"/>
              </a:spcAft>
              <a:tabLst>
                <a:tab pos="90170" algn="l"/>
                <a:tab pos="180340" algn="l"/>
              </a:tabLst>
            </a:pPr>
            <a:r>
              <a:rPr lang="en-US" sz="3200" dirty="0">
                <a:solidFill>
                  <a:schemeClr val="tx1"/>
                </a:solidFill>
                <a:latin typeface="Times New Roman" pitchFamily="18" charset="0"/>
                <a:cs typeface="Times New Roman" pitchFamily="18" charset="0"/>
              </a:rPr>
              <a:t>C. </a:t>
            </a:r>
            <a:r>
              <a:rPr lang="en-US" sz="3200" dirty="0" err="1">
                <a:solidFill>
                  <a:schemeClr val="tx1"/>
                </a:solidFill>
                <a:latin typeface="Times New Roman" pitchFamily="18" charset="0"/>
                <a:cs typeface="Times New Roman" pitchFamily="18" charset="0"/>
              </a:rPr>
              <a:t>Cô</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bé</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bán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diêm</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là</a:t>
            </a:r>
            <a:r>
              <a:rPr lang="en-US" sz="3200" dirty="0">
                <a:solidFill>
                  <a:schemeClr val="tx1"/>
                </a:solidFill>
                <a:latin typeface="Times New Roman" pitchFamily="18" charset="0"/>
                <a:cs typeface="Times New Roman" pitchFamily="18" charset="0"/>
              </a:rPr>
              <a:t> m</a:t>
            </a:r>
            <a:r>
              <a:rPr lang="vi-VN" sz="3200" dirty="0">
                <a:solidFill>
                  <a:schemeClr val="tx1"/>
                </a:solidFill>
                <a:latin typeface="Times New Roman" pitchFamily="18" charset="0"/>
                <a:cs typeface="Times New Roman" pitchFamily="18" charset="0"/>
              </a:rPr>
              <a:t>ột truyện cổ t</a:t>
            </a:r>
            <a:r>
              <a:rPr lang="en-US" sz="3200" dirty="0" err="1">
                <a:solidFill>
                  <a:schemeClr val="tx1"/>
                </a:solidFill>
                <a:latin typeface="Times New Roman" pitchFamily="18" charset="0"/>
                <a:cs typeface="Times New Roman" pitchFamily="18" charset="0"/>
              </a:rPr>
              <a:t>ích</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th</a:t>
            </a:r>
            <a:r>
              <a:rPr lang="vi-VN" sz="3200" dirty="0">
                <a:solidFill>
                  <a:schemeClr val="tx1"/>
                </a:solidFill>
                <a:latin typeface="Times New Roman" pitchFamily="18" charset="0"/>
                <a:cs typeface="Times New Roman" pitchFamily="18" charset="0"/>
              </a:rPr>
              <a:t>ần kỳ</a:t>
            </a:r>
            <a:endParaRPr lang="en-US" sz="3200" dirty="0">
              <a:solidFill>
                <a:schemeClr val="tx1"/>
              </a:solidFill>
              <a:latin typeface="Times New Roman" pitchFamily="18" charset="0"/>
              <a:cs typeface="Times New Roman" pitchFamily="18" charset="0"/>
            </a:endParaRPr>
          </a:p>
        </p:txBody>
      </p:sp>
      <p:sp>
        <p:nvSpPr>
          <p:cNvPr id="7" name="Rectangle 6">
            <a:extLst>
              <a:ext uri="{FF2B5EF4-FFF2-40B4-BE49-F238E27FC236}">
                <a16:creationId xmlns:a16="http://schemas.microsoft.com/office/drawing/2014/main" id="{34BC8991-1C77-4EE7-92A7-BA980778913C}"/>
              </a:ext>
            </a:extLst>
          </p:cNvPr>
          <p:cNvSpPr/>
          <p:nvPr/>
        </p:nvSpPr>
        <p:spPr>
          <a:xfrm>
            <a:off x="6423417" y="4849306"/>
            <a:ext cx="5184382" cy="1378773"/>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nSpc>
                <a:spcPct val="115000"/>
              </a:lnSpc>
              <a:spcAft>
                <a:spcPts val="1000"/>
              </a:spcAft>
              <a:tabLst>
                <a:tab pos="90170" algn="l"/>
                <a:tab pos="180340" algn="l"/>
              </a:tabLst>
            </a:pPr>
            <a:r>
              <a:rPr lang="en-US" sz="3200" dirty="0">
                <a:solidFill>
                  <a:schemeClr val="tx1"/>
                </a:solidFill>
                <a:latin typeface="Times New Roman" pitchFamily="18" charset="0"/>
                <a:cs typeface="Times New Roman" pitchFamily="18" charset="0"/>
              </a:rPr>
              <a:t>D. </a:t>
            </a:r>
            <a:r>
              <a:rPr lang="en-US" sz="3200" dirty="0" err="1">
                <a:solidFill>
                  <a:schemeClr val="tx1"/>
                </a:solidFill>
                <a:latin typeface="Times New Roman" pitchFamily="18" charset="0"/>
                <a:cs typeface="Times New Roman" pitchFamily="18" charset="0"/>
              </a:rPr>
              <a:t>Cô</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bé</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bán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diêm</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là</a:t>
            </a:r>
            <a:r>
              <a:rPr lang="en-US" sz="3200" dirty="0">
                <a:solidFill>
                  <a:schemeClr val="tx1"/>
                </a:solidFill>
                <a:latin typeface="Times New Roman" pitchFamily="18" charset="0"/>
                <a:cs typeface="Times New Roman" pitchFamily="18" charset="0"/>
              </a:rPr>
              <a:t> m</a:t>
            </a:r>
            <a:r>
              <a:rPr lang="vi-VN" sz="3200" dirty="0">
                <a:solidFill>
                  <a:schemeClr val="tx1"/>
                </a:solidFill>
                <a:latin typeface="Times New Roman" pitchFamily="18" charset="0"/>
                <a:cs typeface="Times New Roman" pitchFamily="18" charset="0"/>
              </a:rPr>
              <a:t>ột truyện ngắn c</a:t>
            </a:r>
            <a:r>
              <a:rPr lang="en-US" sz="3200" dirty="0">
                <a:solidFill>
                  <a:schemeClr val="tx1"/>
                </a:solidFill>
                <a:latin typeface="Times New Roman" pitchFamily="18" charset="0"/>
                <a:cs typeface="Times New Roman" pitchFamily="18" charset="0"/>
              </a:rPr>
              <a:t>ó </a:t>
            </a:r>
            <a:r>
              <a:rPr lang="en-US" sz="3200" dirty="0" err="1">
                <a:solidFill>
                  <a:schemeClr val="tx1"/>
                </a:solidFill>
                <a:latin typeface="Times New Roman" pitchFamily="18" charset="0"/>
                <a:cs typeface="Times New Roman" pitchFamily="18" charset="0"/>
              </a:rPr>
              <a:t>tính</a:t>
            </a:r>
            <a:r>
              <a:rPr lang="en-US" sz="3200" dirty="0">
                <a:solidFill>
                  <a:schemeClr val="tx1"/>
                </a:solidFill>
                <a:latin typeface="Times New Roman" pitchFamily="18" charset="0"/>
                <a:cs typeface="Times New Roman" pitchFamily="18" charset="0"/>
              </a:rPr>
              <a:t> bi k</a:t>
            </a:r>
            <a:r>
              <a:rPr lang="vi-VN" sz="3200" dirty="0">
                <a:solidFill>
                  <a:schemeClr val="tx1"/>
                </a:solidFill>
                <a:latin typeface="Times New Roman" pitchFamily="18" charset="0"/>
                <a:cs typeface="Times New Roman" pitchFamily="18" charset="0"/>
              </a:rPr>
              <a:t>ịch</a:t>
            </a:r>
            <a:endParaRPr lang="en-US" sz="3200" dirty="0">
              <a:solidFill>
                <a:schemeClr val="tx1"/>
              </a:solidFill>
              <a:latin typeface="Times New Roman" pitchFamily="18" charset="0"/>
              <a:cs typeface="Times New Roman" pitchFamily="18" charset="0"/>
            </a:endParaRPr>
          </a:p>
        </p:txBody>
      </p:sp>
      <p:pic>
        <p:nvPicPr>
          <p:cNvPr id="8" name="Picture 7">
            <a:extLst>
              <a:ext uri="{FF2B5EF4-FFF2-40B4-BE49-F238E27FC236}">
                <a16:creationId xmlns:a16="http://schemas.microsoft.com/office/drawing/2014/main" id="{202F87DB-E6A5-4A2C-AB5D-5ED0334EDC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6" y="3529301"/>
            <a:ext cx="805722" cy="708059"/>
          </a:xfrm>
          <a:prstGeom prst="rect">
            <a:avLst/>
          </a:prstGeom>
        </p:spPr>
      </p:pic>
      <p:pic>
        <p:nvPicPr>
          <p:cNvPr id="9" name="Picture 8">
            <a:extLst>
              <a:ext uri="{FF2B5EF4-FFF2-40B4-BE49-F238E27FC236}">
                <a16:creationId xmlns:a16="http://schemas.microsoft.com/office/drawing/2014/main" id="{4B23B571-F702-47D9-A512-7437C83F83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4614" y="5066192"/>
            <a:ext cx="732404" cy="643628"/>
          </a:xfrm>
          <a:prstGeom prst="rect">
            <a:avLst/>
          </a:prstGeom>
        </p:spPr>
      </p:pic>
      <p:pic>
        <p:nvPicPr>
          <p:cNvPr id="10" name="Picture 9">
            <a:extLst>
              <a:ext uri="{FF2B5EF4-FFF2-40B4-BE49-F238E27FC236}">
                <a16:creationId xmlns:a16="http://schemas.microsoft.com/office/drawing/2014/main" id="{D77EA22E-86ED-43D7-A6CB-95FC45A279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92787" y="5099768"/>
            <a:ext cx="804742" cy="643793"/>
          </a:xfrm>
          <a:prstGeom prst="rect">
            <a:avLst/>
          </a:prstGeom>
        </p:spPr>
      </p:pic>
      <p:pic>
        <p:nvPicPr>
          <p:cNvPr id="11" name="Picture 10">
            <a:extLst>
              <a:ext uri="{FF2B5EF4-FFF2-40B4-BE49-F238E27FC236}">
                <a16:creationId xmlns:a16="http://schemas.microsoft.com/office/drawing/2014/main" id="{0E713B41-9009-4B22-AE60-5DFAD6BA9E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28862" y="3657600"/>
            <a:ext cx="732592" cy="643793"/>
          </a:xfrm>
          <a:prstGeom prst="rect">
            <a:avLst/>
          </a:prstGeom>
        </p:spPr>
      </p:pic>
      <p:grpSp>
        <p:nvGrpSpPr>
          <p:cNvPr id="13" name="Group 12">
            <a:extLst>
              <a:ext uri="{FF2B5EF4-FFF2-40B4-BE49-F238E27FC236}">
                <a16:creationId xmlns:a16="http://schemas.microsoft.com/office/drawing/2014/main" id="{EB6CE1FA-C2DE-47FF-9BB0-4FE9011C3DC9}"/>
              </a:ext>
            </a:extLst>
          </p:cNvPr>
          <p:cNvGrpSpPr/>
          <p:nvPr/>
        </p:nvGrpSpPr>
        <p:grpSpPr>
          <a:xfrm>
            <a:off x="431800" y="290179"/>
            <a:ext cx="2474608" cy="2474608"/>
            <a:chOff x="599646" y="4156039"/>
            <a:chExt cx="2474608" cy="2474608"/>
          </a:xfrm>
        </p:grpSpPr>
        <p:sp>
          <p:nvSpPr>
            <p:cNvPr id="14" name="Google Shape;702;p34">
              <a:extLst>
                <a:ext uri="{FF2B5EF4-FFF2-40B4-BE49-F238E27FC236}">
                  <a16:creationId xmlns:a16="http://schemas.microsoft.com/office/drawing/2014/main" id="{AA7E40ED-DC00-4D72-AA1F-56574B243AB6}"/>
                </a:ext>
              </a:extLst>
            </p:cNvPr>
            <p:cNvSpPr/>
            <p:nvPr/>
          </p:nvSpPr>
          <p:spPr>
            <a:xfrm>
              <a:off x="668550" y="4217346"/>
              <a:ext cx="2336800" cy="2324100"/>
            </a:xfrm>
            <a:prstGeom prst="ellipse">
              <a:avLst/>
            </a:prstGeom>
            <a:solidFill>
              <a:srgbClr val="EA9999">
                <a:alpha val="285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Times New Roman" pitchFamily="18" charset="0"/>
                <a:cs typeface="Times New Roman" pitchFamily="18" charset="0"/>
              </a:endParaRPr>
            </a:p>
          </p:txBody>
        </p:sp>
        <p:pic>
          <p:nvPicPr>
            <p:cNvPr id="15" name="Picture 14" descr="—Pngtree—hand painted andersens fairytales q_3813215.png">
              <a:extLst>
                <a:ext uri="{FF2B5EF4-FFF2-40B4-BE49-F238E27FC236}">
                  <a16:creationId xmlns:a16="http://schemas.microsoft.com/office/drawing/2014/main" id="{BEAB7044-5C6F-4607-A2F2-E6C6C42E60E6}"/>
                </a:ext>
              </a:extLst>
            </p:cNvPr>
            <p:cNvPicPr>
              <a:picLocks noChangeAspect="1"/>
            </p:cNvPicPr>
            <p:nvPr/>
          </p:nvPicPr>
          <p:blipFill>
            <a:blip r:embed="rId8" cstate="print"/>
            <a:stretch>
              <a:fillRect/>
            </a:stretch>
          </p:blipFill>
          <p:spPr>
            <a:xfrm>
              <a:off x="599646" y="4156039"/>
              <a:ext cx="2474608" cy="2474608"/>
            </a:xfrm>
            <a:prstGeom prst="rect">
              <a:avLst/>
            </a:prstGeom>
          </p:spPr>
        </p:pic>
      </p:grpSp>
    </p:spTree>
    <p:extLst>
      <p:ext uri="{BB962C8B-B14F-4D97-AF65-F5344CB8AC3E}">
        <p14:creationId xmlns:p14="http://schemas.microsoft.com/office/powerpoint/2010/main" val="401611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Check mark.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00B05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Diagonal Corner Rectangle 3">
            <a:extLst>
              <a:ext uri="{FF2B5EF4-FFF2-40B4-BE49-F238E27FC236}">
                <a16:creationId xmlns:a16="http://schemas.microsoft.com/office/drawing/2014/main" id="{A5A3C59F-2B53-448A-8006-7E1B5AF37D90}"/>
              </a:ext>
            </a:extLst>
          </p:cNvPr>
          <p:cNvSpPr/>
          <p:nvPr/>
        </p:nvSpPr>
        <p:spPr>
          <a:xfrm>
            <a:off x="2912329" y="555365"/>
            <a:ext cx="8585200" cy="1661444"/>
          </a:xfrm>
          <a:prstGeom prst="snip2DiagRect">
            <a:avLst/>
          </a:prstGeom>
          <a:solidFill>
            <a:schemeClr val="accent6">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tabLst>
                <a:tab pos="90170" algn="l"/>
                <a:tab pos="180340" algn="l"/>
              </a:tabLst>
            </a:pP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3: Nh</a:t>
            </a:r>
            <a:r>
              <a:rPr lang="vi-VN" sz="3600" b="1" dirty="0">
                <a:solidFill>
                  <a:srgbClr val="FF0000"/>
                </a:solidFill>
                <a:latin typeface="Times New Roman" pitchFamily="18" charset="0"/>
                <a:cs typeface="Times New Roman" pitchFamily="18" charset="0"/>
              </a:rPr>
              <a:t>ận định n</a:t>
            </a:r>
            <a:r>
              <a:rPr lang="en-US" sz="3600" b="1" dirty="0" err="1">
                <a:solidFill>
                  <a:srgbClr val="FF0000"/>
                </a:solidFill>
                <a:latin typeface="Times New Roman" pitchFamily="18" charset="0"/>
                <a:cs typeface="Times New Roman" pitchFamily="18" charset="0"/>
              </a:rPr>
              <a:t>ào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nói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đúng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nh</a:t>
            </a:r>
            <a:r>
              <a:rPr lang="vi-VN" sz="3600" b="1" dirty="0">
                <a:solidFill>
                  <a:srgbClr val="FF0000"/>
                </a:solidFill>
                <a:latin typeface="Times New Roman" pitchFamily="18" charset="0"/>
                <a:cs typeface="Times New Roman" pitchFamily="18" charset="0"/>
              </a:rPr>
              <a:t>ất nội dung của truyện </a:t>
            </a:r>
            <a:r>
              <a:rPr lang="en-US" sz="3600" b="1" dirty="0">
                <a:solidFill>
                  <a:srgbClr val="FF0000"/>
                </a:solidFill>
                <a:latin typeface="Times New Roman" pitchFamily="18" charset="0"/>
                <a:cs typeface="Times New Roman" pitchFamily="18" charset="0"/>
              </a:rPr>
              <a:t>“</a:t>
            </a:r>
            <a:r>
              <a:rPr lang="vi-VN" sz="3600" b="1" dirty="0">
                <a:solidFill>
                  <a:srgbClr val="FF0000"/>
                </a:solidFill>
                <a:latin typeface="Times New Roman" pitchFamily="18" charset="0"/>
                <a:cs typeface="Times New Roman" pitchFamily="18" charset="0"/>
              </a:rPr>
              <a:t>C</a:t>
            </a:r>
            <a:r>
              <a:rPr lang="en-US" sz="3600" b="1" dirty="0">
                <a:solidFill>
                  <a:srgbClr val="FF0000"/>
                </a:solidFill>
                <a:latin typeface="Times New Roman" pitchFamily="18" charset="0"/>
                <a:cs typeface="Times New Roman" pitchFamily="18" charset="0"/>
              </a:rPr>
              <a:t>ô </a:t>
            </a:r>
            <a:r>
              <a:rPr lang="en-US" sz="3600" b="1" dirty="0" err="1">
                <a:solidFill>
                  <a:srgbClr val="FF0000"/>
                </a:solidFill>
                <a:latin typeface="Times New Roman" pitchFamily="18" charset="0"/>
                <a:cs typeface="Times New Roman" pitchFamily="18" charset="0"/>
              </a:rPr>
              <a:t>bé</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bán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diêm</a:t>
            </a:r>
            <a:r>
              <a:rPr lang="en-US" sz="3600" b="1" dirty="0">
                <a:solidFill>
                  <a:srgbClr val="FF0000"/>
                </a:solidFill>
                <a:latin typeface="Times New Roman" pitchFamily="18" charset="0"/>
                <a:cs typeface="Times New Roman" pitchFamily="18" charset="0"/>
              </a:rPr>
              <a:t>”?</a:t>
            </a:r>
          </a:p>
        </p:txBody>
      </p:sp>
      <p:sp>
        <p:nvSpPr>
          <p:cNvPr id="4" name="Rectangle 3">
            <a:extLst>
              <a:ext uri="{FF2B5EF4-FFF2-40B4-BE49-F238E27FC236}">
                <a16:creationId xmlns:a16="http://schemas.microsoft.com/office/drawing/2014/main" id="{6D08C719-D587-4EB5-842A-E11A41107DE3}"/>
              </a:ext>
            </a:extLst>
          </p:cNvPr>
          <p:cNvSpPr/>
          <p:nvPr/>
        </p:nvSpPr>
        <p:spPr>
          <a:xfrm>
            <a:off x="495300" y="2603598"/>
            <a:ext cx="5521718" cy="1885985"/>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15000"/>
              </a:lnSpc>
              <a:spcAft>
                <a:spcPts val="1000"/>
              </a:spcAft>
              <a:tabLst>
                <a:tab pos="90170" algn="l"/>
                <a:tab pos="180340" algn="l"/>
              </a:tabLst>
            </a:pPr>
            <a:r>
              <a:rPr lang="en-US" sz="2800" dirty="0">
                <a:solidFill>
                  <a:schemeClr val="tx1"/>
                </a:solidFill>
                <a:latin typeface="Times New Roman" pitchFamily="18" charset="0"/>
                <a:cs typeface="Times New Roman" pitchFamily="18" charset="0"/>
              </a:rPr>
              <a:t>A. K</a:t>
            </a:r>
            <a:r>
              <a:rPr lang="vi-VN" sz="2800" dirty="0">
                <a:solidFill>
                  <a:schemeClr val="tx1"/>
                </a:solidFill>
                <a:latin typeface="Times New Roman" pitchFamily="18" charset="0"/>
                <a:cs typeface="Times New Roman" pitchFamily="18" charset="0"/>
              </a:rPr>
              <a:t>ể về số phận bất hạnh của </a:t>
            </a:r>
            <a:r>
              <a:rPr lang="en-US" sz="2800" dirty="0">
                <a:solidFill>
                  <a:schemeClr val="tx1"/>
                </a:solidFill>
                <a:latin typeface="Times New Roman" pitchFamily="18" charset="0"/>
                <a:cs typeface="Times New Roman" pitchFamily="18" charset="0"/>
              </a:rPr>
              <a:t>1</a:t>
            </a:r>
            <a:r>
              <a:rPr lang="vi-VN" sz="2800" dirty="0">
                <a:solidFill>
                  <a:schemeClr val="tx1"/>
                </a:solidFill>
                <a:latin typeface="Times New Roman" pitchFamily="18" charset="0"/>
                <a:cs typeface="Times New Roman" pitchFamily="18" charset="0"/>
              </a:rPr>
              <a:t> em b</a:t>
            </a:r>
            <a:r>
              <a:rPr lang="en-US" sz="2800" dirty="0">
                <a:solidFill>
                  <a:schemeClr val="tx1"/>
                </a:solidFill>
                <a:latin typeface="Times New Roman" pitchFamily="18" charset="0"/>
                <a:cs typeface="Times New Roman" pitchFamily="18" charset="0"/>
              </a:rPr>
              <a:t>é </a:t>
            </a:r>
            <a:r>
              <a:rPr lang="en-US" sz="2800" dirty="0" err="1">
                <a:solidFill>
                  <a:schemeClr val="tx1"/>
                </a:solidFill>
                <a:latin typeface="Times New Roman" pitchFamily="18" charset="0"/>
                <a:cs typeface="Times New Roman" pitchFamily="18" charset="0"/>
              </a:rPr>
              <a:t>nghèo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ph</a:t>
            </a:r>
            <a:r>
              <a:rPr lang="vi-VN" sz="2800" dirty="0">
                <a:solidFill>
                  <a:schemeClr val="tx1"/>
                </a:solidFill>
                <a:latin typeface="Times New Roman" pitchFamily="18" charset="0"/>
                <a:cs typeface="Times New Roman" pitchFamily="18" charset="0"/>
              </a:rPr>
              <a:t>ải đi b</a:t>
            </a:r>
            <a:r>
              <a:rPr lang="en-US" sz="2800" dirty="0" err="1">
                <a:solidFill>
                  <a:schemeClr val="tx1"/>
                </a:solidFill>
                <a:latin typeface="Times New Roman" pitchFamily="18" charset="0"/>
                <a:cs typeface="Times New Roman" pitchFamily="18" charset="0"/>
              </a:rPr>
              <a:t>án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diêm</a:t>
            </a:r>
            <a:r>
              <a:rPr lang="en-US" sz="2800" dirty="0">
                <a:solidFill>
                  <a:schemeClr val="tx1"/>
                </a:solidFill>
                <a:latin typeface="Times New Roman" pitchFamily="18" charset="0"/>
                <a:cs typeface="Times New Roman" pitchFamily="18" charset="0"/>
              </a:rPr>
              <a:t> c</a:t>
            </a:r>
            <a:r>
              <a:rPr lang="vi-VN" sz="2800" dirty="0">
                <a:solidFill>
                  <a:schemeClr val="tx1"/>
                </a:solidFill>
                <a:latin typeface="Times New Roman" pitchFamily="18" charset="0"/>
                <a:cs typeface="Times New Roman" pitchFamily="18" charset="0"/>
              </a:rPr>
              <a:t>ả v</a:t>
            </a:r>
            <a:r>
              <a:rPr lang="en-US" sz="2800" dirty="0" err="1">
                <a:solidFill>
                  <a:schemeClr val="tx1"/>
                </a:solidFill>
                <a:latin typeface="Times New Roman" pitchFamily="18" charset="0"/>
                <a:cs typeface="Times New Roman" pitchFamily="18" charset="0"/>
              </a:rPr>
              <a:t>ào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đêm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giao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a:t>
            </a:r>
            <a:r>
              <a:rPr lang="vi-VN" sz="2800" dirty="0">
                <a:solidFill>
                  <a:schemeClr val="tx1"/>
                </a:solidFill>
                <a:latin typeface="Times New Roman" pitchFamily="18" charset="0"/>
                <a:cs typeface="Times New Roman" pitchFamily="18" charset="0"/>
              </a:rPr>
              <a:t>ừa</a:t>
            </a:r>
            <a:endParaRPr lang="en-US" sz="2800" dirty="0">
              <a:solidFill>
                <a:schemeClr val="tx1"/>
              </a:solidFill>
              <a:latin typeface="Times New Roman" pitchFamily="18" charset="0"/>
              <a:cs typeface="Times New Roman" pitchFamily="18" charset="0"/>
            </a:endParaRPr>
          </a:p>
        </p:txBody>
      </p:sp>
      <p:sp>
        <p:nvSpPr>
          <p:cNvPr id="5" name="Rectangle 4">
            <a:extLst>
              <a:ext uri="{FF2B5EF4-FFF2-40B4-BE49-F238E27FC236}">
                <a16:creationId xmlns:a16="http://schemas.microsoft.com/office/drawing/2014/main" id="{1422AEFE-4B82-494C-AE37-848669E6A9F5}"/>
              </a:ext>
            </a:extLst>
          </p:cNvPr>
          <p:cNvSpPr/>
          <p:nvPr/>
        </p:nvSpPr>
        <p:spPr>
          <a:xfrm>
            <a:off x="6174982" y="2607159"/>
            <a:ext cx="5521718" cy="1885985"/>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nSpc>
                <a:spcPct val="115000"/>
              </a:lnSpc>
              <a:spcAft>
                <a:spcPts val="1000"/>
              </a:spcAft>
              <a:tabLst>
                <a:tab pos="90170" algn="l"/>
                <a:tab pos="180340" algn="l"/>
              </a:tabLst>
            </a:pPr>
            <a:r>
              <a:rPr lang="en-US" sz="2800" dirty="0">
                <a:solidFill>
                  <a:schemeClr val="tx1"/>
                </a:solidFill>
                <a:latin typeface="Times New Roman" pitchFamily="18" charset="0"/>
                <a:cs typeface="Times New Roman" pitchFamily="18" charset="0"/>
              </a:rPr>
              <a:t>B. </a:t>
            </a:r>
            <a:r>
              <a:rPr lang="en-US" sz="2800" dirty="0" err="1">
                <a:solidFill>
                  <a:schemeClr val="tx1"/>
                </a:solidFill>
                <a:latin typeface="Times New Roman" pitchFamily="18" charset="0"/>
                <a:cs typeface="Times New Roman" pitchFamily="18" charset="0"/>
              </a:rPr>
              <a:t>Gián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ti</a:t>
            </a:r>
            <a:r>
              <a:rPr lang="vi-VN" sz="2800" dirty="0">
                <a:solidFill>
                  <a:schemeClr val="tx1"/>
                </a:solidFill>
                <a:latin typeface="Times New Roman" pitchFamily="18" charset="0"/>
                <a:cs typeface="Times New Roman" pitchFamily="18" charset="0"/>
              </a:rPr>
              <a:t>ếp n</a:t>
            </a:r>
            <a:r>
              <a:rPr lang="en-US" sz="2800" dirty="0" err="1">
                <a:solidFill>
                  <a:schemeClr val="tx1"/>
                </a:solidFill>
                <a:latin typeface="Times New Roman" pitchFamily="18" charset="0"/>
                <a:cs typeface="Times New Roman" pitchFamily="18" charset="0"/>
              </a:rPr>
              <a:t>ói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lên</a:t>
            </a:r>
            <a:r>
              <a:rPr lang="en-US" sz="2800" dirty="0">
                <a:solidFill>
                  <a:schemeClr val="tx1"/>
                </a:solidFill>
                <a:latin typeface="Times New Roman" pitchFamily="18" charset="0"/>
                <a:cs typeface="Times New Roman" pitchFamily="18" charset="0"/>
              </a:rPr>
              <a:t> b</a:t>
            </a:r>
            <a:r>
              <a:rPr lang="vi-VN" sz="2800" dirty="0">
                <a:solidFill>
                  <a:schemeClr val="tx1"/>
                </a:solidFill>
                <a:latin typeface="Times New Roman" pitchFamily="18" charset="0"/>
                <a:cs typeface="Times New Roman" pitchFamily="18" charset="0"/>
              </a:rPr>
              <a:t>ộ mặt của x</a:t>
            </a:r>
            <a:r>
              <a:rPr lang="en-US" sz="2800" dirty="0">
                <a:solidFill>
                  <a:schemeClr val="tx1"/>
                </a:solidFill>
                <a:latin typeface="Times New Roman" pitchFamily="18" charset="0"/>
                <a:cs typeface="Times New Roman" pitchFamily="18" charset="0"/>
              </a:rPr>
              <a:t>ã h</a:t>
            </a:r>
            <a:r>
              <a:rPr lang="vi-VN" sz="2800" dirty="0">
                <a:solidFill>
                  <a:schemeClr val="tx1"/>
                </a:solidFill>
                <a:latin typeface="Times New Roman" pitchFamily="18" charset="0"/>
                <a:cs typeface="Times New Roman" pitchFamily="18" charset="0"/>
              </a:rPr>
              <a:t>ội nơi </a:t>
            </a:r>
            <a:r>
              <a:rPr lang="en-US" sz="2800" dirty="0">
                <a:solidFill>
                  <a:schemeClr val="tx1"/>
                </a:solidFill>
                <a:latin typeface="Times New Roman" pitchFamily="18" charset="0"/>
                <a:cs typeface="Times New Roman" pitchFamily="18" charset="0"/>
              </a:rPr>
              <a:t>CBBD s</a:t>
            </a:r>
            <a:r>
              <a:rPr lang="vi-VN" sz="2800" dirty="0">
                <a:solidFill>
                  <a:schemeClr val="tx1"/>
                </a:solidFill>
                <a:latin typeface="Times New Roman" pitchFamily="18" charset="0"/>
                <a:cs typeface="Times New Roman" pitchFamily="18" charset="0"/>
              </a:rPr>
              <a:t>ống, đ</a:t>
            </a:r>
            <a:r>
              <a:rPr lang="en-US" sz="2800" dirty="0">
                <a:solidFill>
                  <a:schemeClr val="tx1"/>
                </a:solidFill>
                <a:latin typeface="Times New Roman" pitchFamily="18" charset="0"/>
                <a:cs typeface="Times New Roman" pitchFamily="18" charset="0"/>
              </a:rPr>
              <a:t>ó </a:t>
            </a:r>
            <a:r>
              <a:rPr lang="en-US" sz="2800" dirty="0" err="1">
                <a:solidFill>
                  <a:schemeClr val="tx1"/>
                </a:solidFill>
                <a:latin typeface="Times New Roman" pitchFamily="18" charset="0"/>
                <a:cs typeface="Times New Roman" pitchFamily="18" charset="0"/>
              </a:rPr>
              <a:t>là</a:t>
            </a:r>
            <a:r>
              <a:rPr lang="en-US" sz="2800" dirty="0">
                <a:solidFill>
                  <a:schemeClr val="tx1"/>
                </a:solidFill>
                <a:latin typeface="Times New Roman" pitchFamily="18" charset="0"/>
                <a:cs typeface="Times New Roman" pitchFamily="18" charset="0"/>
              </a:rPr>
              <a:t> s</a:t>
            </a:r>
            <a:r>
              <a:rPr lang="vi-VN" sz="2800" dirty="0">
                <a:solidFill>
                  <a:schemeClr val="tx1"/>
                </a:solidFill>
                <a:latin typeface="Times New Roman" pitchFamily="18" charset="0"/>
                <a:cs typeface="Times New Roman" pitchFamily="18" charset="0"/>
              </a:rPr>
              <a:t>ự thờ ơ, l</a:t>
            </a:r>
            <a:r>
              <a:rPr lang="en-US" sz="2800" dirty="0" err="1">
                <a:solidFill>
                  <a:schemeClr val="tx1"/>
                </a:solidFill>
                <a:latin typeface="Times New Roman" pitchFamily="18" charset="0"/>
                <a:cs typeface="Times New Roman" pitchFamily="18" charset="0"/>
              </a:rPr>
              <a:t>ãnh</a:t>
            </a:r>
            <a:r>
              <a:rPr lang="en-US" sz="2800" dirty="0">
                <a:solidFill>
                  <a:schemeClr val="tx1"/>
                </a:solidFill>
                <a:latin typeface="Times New Roman" pitchFamily="18" charset="0"/>
                <a:cs typeface="Times New Roman" pitchFamily="18" charset="0"/>
              </a:rPr>
              <a:t> đ</a:t>
            </a:r>
            <a:r>
              <a:rPr lang="vi-VN" sz="2800" dirty="0">
                <a:solidFill>
                  <a:schemeClr val="tx1"/>
                </a:solidFill>
                <a:latin typeface="Times New Roman" pitchFamily="18" charset="0"/>
                <a:cs typeface="Times New Roman" pitchFamily="18" charset="0"/>
              </a:rPr>
              <a:t>ạm trước ho</a:t>
            </a:r>
            <a:r>
              <a:rPr lang="en-US" sz="2800" dirty="0" err="1">
                <a:solidFill>
                  <a:schemeClr val="tx1"/>
                </a:solidFill>
                <a:latin typeface="Times New Roman" pitchFamily="18" charset="0"/>
                <a:cs typeface="Times New Roman" pitchFamily="18" charset="0"/>
              </a:rPr>
              <a:t>àn</a:t>
            </a:r>
            <a:r>
              <a:rPr lang="en-US" sz="2800" dirty="0">
                <a:solidFill>
                  <a:schemeClr val="tx1"/>
                </a:solidFill>
                <a:latin typeface="Times New Roman" pitchFamily="18" charset="0"/>
                <a:cs typeface="Times New Roman" pitchFamily="18" charset="0"/>
              </a:rPr>
              <a:t> c</a:t>
            </a:r>
            <a:r>
              <a:rPr lang="vi-VN" sz="2800" dirty="0">
                <a:solidFill>
                  <a:schemeClr val="tx1"/>
                </a:solidFill>
                <a:latin typeface="Times New Roman" pitchFamily="18" charset="0"/>
                <a:cs typeface="Times New Roman" pitchFamily="18" charset="0"/>
              </a:rPr>
              <a:t>ảnh kh</a:t>
            </a:r>
            <a:r>
              <a:rPr lang="en-US" sz="2800" dirty="0">
                <a:solidFill>
                  <a:schemeClr val="tx1"/>
                </a:solidFill>
                <a:latin typeface="Times New Roman" pitchFamily="18" charset="0"/>
                <a:cs typeface="Times New Roman" pitchFamily="18" charset="0"/>
              </a:rPr>
              <a:t>ó </a:t>
            </a:r>
            <a:r>
              <a:rPr lang="en-US" sz="2800" dirty="0" err="1">
                <a:solidFill>
                  <a:schemeClr val="tx1"/>
                </a:solidFill>
                <a:latin typeface="Times New Roman" pitchFamily="18" charset="0"/>
                <a:cs typeface="Times New Roman" pitchFamily="18" charset="0"/>
              </a:rPr>
              <a:t>khăn</a:t>
            </a:r>
            <a:r>
              <a:rPr lang="en-US" sz="2800" dirty="0">
                <a:solidFill>
                  <a:schemeClr val="tx1"/>
                </a:solidFill>
                <a:latin typeface="Times New Roman" pitchFamily="18" charset="0"/>
                <a:cs typeface="Times New Roman" pitchFamily="18" charset="0"/>
              </a:rPr>
              <a:t> c</a:t>
            </a:r>
            <a:r>
              <a:rPr lang="vi-VN" sz="2800" dirty="0">
                <a:solidFill>
                  <a:schemeClr val="tx1"/>
                </a:solidFill>
                <a:latin typeface="Times New Roman" pitchFamily="18" charset="0"/>
                <a:cs typeface="Times New Roman" pitchFamily="18" charset="0"/>
              </a:rPr>
              <a:t>ủa con người</a:t>
            </a:r>
            <a:endParaRPr lang="en-US" sz="2800" dirty="0">
              <a:solidFill>
                <a:schemeClr val="tx1"/>
              </a:solidFill>
              <a:latin typeface="Times New Roman" pitchFamily="18" charset="0"/>
              <a:cs typeface="Times New Roman" pitchFamily="18" charset="0"/>
            </a:endParaRPr>
          </a:p>
        </p:txBody>
      </p:sp>
      <p:sp>
        <p:nvSpPr>
          <p:cNvPr id="6" name="Rectangle 5">
            <a:extLst>
              <a:ext uri="{FF2B5EF4-FFF2-40B4-BE49-F238E27FC236}">
                <a16:creationId xmlns:a16="http://schemas.microsoft.com/office/drawing/2014/main" id="{B9516786-D156-4993-8443-C819F70E0EE4}"/>
              </a:ext>
            </a:extLst>
          </p:cNvPr>
          <p:cNvSpPr/>
          <p:nvPr/>
        </p:nvSpPr>
        <p:spPr>
          <a:xfrm>
            <a:off x="495300" y="4782405"/>
            <a:ext cx="5521718" cy="1885985"/>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nSpc>
                <a:spcPct val="115000"/>
              </a:lnSpc>
              <a:spcAft>
                <a:spcPts val="1000"/>
              </a:spcAft>
              <a:tabLst>
                <a:tab pos="90170" algn="l"/>
                <a:tab pos="180340" algn="l"/>
              </a:tabLst>
            </a:pPr>
            <a:r>
              <a:rPr lang="en-US" sz="2800" dirty="0">
                <a:solidFill>
                  <a:schemeClr val="tx1"/>
                </a:solidFill>
                <a:latin typeface="Times New Roman" pitchFamily="18" charset="0"/>
                <a:cs typeface="Times New Roman" pitchFamily="18" charset="0"/>
              </a:rPr>
              <a:t>C. Th</a:t>
            </a:r>
            <a:r>
              <a:rPr lang="vi-VN" sz="2800" dirty="0">
                <a:solidFill>
                  <a:schemeClr val="tx1"/>
                </a:solidFill>
                <a:latin typeface="Times New Roman" pitchFamily="18" charset="0"/>
                <a:cs typeface="Times New Roman" pitchFamily="18" charset="0"/>
              </a:rPr>
              <a:t>ể hiện niềm thương cảm của nh</a:t>
            </a:r>
            <a:r>
              <a:rPr lang="en-US" sz="2800" dirty="0">
                <a:solidFill>
                  <a:schemeClr val="tx1"/>
                </a:solidFill>
                <a:latin typeface="Times New Roman" pitchFamily="18" charset="0"/>
                <a:cs typeface="Times New Roman" pitchFamily="18" charset="0"/>
              </a:rPr>
              <a:t>à </a:t>
            </a:r>
            <a:r>
              <a:rPr lang="en-US" sz="2800" dirty="0" err="1">
                <a:solidFill>
                  <a:schemeClr val="tx1"/>
                </a:solidFill>
                <a:latin typeface="Times New Roman" pitchFamily="18" charset="0"/>
                <a:cs typeface="Times New Roman" pitchFamily="18" charset="0"/>
              </a:rPr>
              <a:t>văn</a:t>
            </a:r>
            <a:r>
              <a:rPr lang="en-US" sz="2800" dirty="0">
                <a:solidFill>
                  <a:schemeClr val="tx1"/>
                </a:solidFill>
                <a:latin typeface="Times New Roman" pitchFamily="18" charset="0"/>
                <a:cs typeface="Times New Roman" pitchFamily="18" charset="0"/>
              </a:rPr>
              <a:t> v</a:t>
            </a:r>
            <a:r>
              <a:rPr lang="vi-VN" sz="2800" dirty="0">
                <a:solidFill>
                  <a:schemeClr val="tx1"/>
                </a:solidFill>
                <a:latin typeface="Times New Roman" pitchFamily="18" charset="0"/>
                <a:cs typeface="Times New Roman" pitchFamily="18" charset="0"/>
              </a:rPr>
              <a:t>ới những em b</a:t>
            </a:r>
            <a:r>
              <a:rPr lang="en-US" sz="2800" dirty="0">
                <a:solidFill>
                  <a:schemeClr val="tx1"/>
                </a:solidFill>
                <a:latin typeface="Times New Roman" pitchFamily="18" charset="0"/>
                <a:cs typeface="Times New Roman" pitchFamily="18" charset="0"/>
              </a:rPr>
              <a:t>é </a:t>
            </a:r>
            <a:r>
              <a:rPr lang="en-US" sz="2800" dirty="0" err="1">
                <a:solidFill>
                  <a:schemeClr val="tx1"/>
                </a:solidFill>
                <a:latin typeface="Times New Roman" pitchFamily="18" charset="0"/>
                <a:cs typeface="Times New Roman" pitchFamily="18" charset="0"/>
              </a:rPr>
              <a:t>nghèo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kh</a:t>
            </a:r>
            <a:r>
              <a:rPr lang="vi-VN" sz="2800" dirty="0">
                <a:solidFill>
                  <a:schemeClr val="tx1"/>
                </a:solidFill>
                <a:latin typeface="Times New Roman" pitchFamily="18" charset="0"/>
                <a:cs typeface="Times New Roman" pitchFamily="18" charset="0"/>
              </a:rPr>
              <a:t>ổ v</a:t>
            </a:r>
            <a:r>
              <a:rPr lang="en-US" sz="2800" dirty="0">
                <a:solidFill>
                  <a:schemeClr val="tx1"/>
                </a:solidFill>
                <a:latin typeface="Times New Roman" pitchFamily="18" charset="0"/>
                <a:cs typeface="Times New Roman" pitchFamily="18" charset="0"/>
              </a:rPr>
              <a:t>à </a:t>
            </a:r>
            <a:r>
              <a:rPr lang="en-US" sz="2800" dirty="0" err="1">
                <a:solidFill>
                  <a:schemeClr val="tx1"/>
                </a:solidFill>
                <a:latin typeface="Times New Roman" pitchFamily="18" charset="0"/>
                <a:cs typeface="Times New Roman" pitchFamily="18" charset="0"/>
              </a:rPr>
              <a:t>nh</a:t>
            </a:r>
            <a:r>
              <a:rPr lang="vi-VN" sz="2800" dirty="0">
                <a:solidFill>
                  <a:schemeClr val="tx1"/>
                </a:solidFill>
                <a:latin typeface="Times New Roman" pitchFamily="18" charset="0"/>
                <a:cs typeface="Times New Roman" pitchFamily="18" charset="0"/>
              </a:rPr>
              <a:t>ững người c</a:t>
            </a:r>
            <a:r>
              <a:rPr lang="en-US" sz="2800" dirty="0">
                <a:solidFill>
                  <a:schemeClr val="tx1"/>
                </a:solidFill>
                <a:latin typeface="Times New Roman" pitchFamily="18" charset="0"/>
                <a:cs typeface="Times New Roman" pitchFamily="18" charset="0"/>
              </a:rPr>
              <a:t>ó </a:t>
            </a:r>
            <a:r>
              <a:rPr lang="en-US" sz="2800" dirty="0" err="1">
                <a:solidFill>
                  <a:schemeClr val="tx1"/>
                </a:solidFill>
                <a:latin typeface="Times New Roman" pitchFamily="18" charset="0"/>
                <a:cs typeface="Times New Roman" pitchFamily="18" charset="0"/>
              </a:rPr>
              <a:t>hoàn</a:t>
            </a:r>
            <a:r>
              <a:rPr lang="en-US" sz="2800" dirty="0">
                <a:solidFill>
                  <a:schemeClr val="tx1"/>
                </a:solidFill>
                <a:latin typeface="Times New Roman" pitchFamily="18" charset="0"/>
                <a:cs typeface="Times New Roman" pitchFamily="18" charset="0"/>
              </a:rPr>
              <a:t> c</a:t>
            </a:r>
            <a:r>
              <a:rPr lang="vi-VN" sz="2800" dirty="0">
                <a:solidFill>
                  <a:schemeClr val="tx1"/>
                </a:solidFill>
                <a:latin typeface="Times New Roman" pitchFamily="18" charset="0"/>
                <a:cs typeface="Times New Roman" pitchFamily="18" charset="0"/>
              </a:rPr>
              <a:t>ảnh kh</a:t>
            </a:r>
            <a:r>
              <a:rPr lang="en-US" sz="2800" dirty="0">
                <a:solidFill>
                  <a:schemeClr val="tx1"/>
                </a:solidFill>
                <a:latin typeface="Times New Roman" pitchFamily="18" charset="0"/>
                <a:cs typeface="Times New Roman" pitchFamily="18" charset="0"/>
              </a:rPr>
              <a:t>ó </a:t>
            </a:r>
            <a:r>
              <a:rPr lang="en-US" sz="2800" dirty="0" err="1">
                <a:solidFill>
                  <a:schemeClr val="tx1"/>
                </a:solidFill>
                <a:latin typeface="Times New Roman" pitchFamily="18" charset="0"/>
                <a:cs typeface="Times New Roman" pitchFamily="18" charset="0"/>
              </a:rPr>
              <a:t>khăn</a:t>
            </a:r>
            <a:endParaRPr lang="en-US" sz="2800" dirty="0">
              <a:solidFill>
                <a:schemeClr val="tx1"/>
              </a:solidFill>
              <a:latin typeface="Times New Roman" pitchFamily="18" charset="0"/>
              <a:cs typeface="Times New Roman" pitchFamily="18" charset="0"/>
            </a:endParaRPr>
          </a:p>
        </p:txBody>
      </p:sp>
      <p:sp>
        <p:nvSpPr>
          <p:cNvPr id="7" name="Rectangle 6">
            <a:extLst>
              <a:ext uri="{FF2B5EF4-FFF2-40B4-BE49-F238E27FC236}">
                <a16:creationId xmlns:a16="http://schemas.microsoft.com/office/drawing/2014/main" id="{34BC8991-1C77-4EE7-92A7-BA980778913C}"/>
              </a:ext>
            </a:extLst>
          </p:cNvPr>
          <p:cNvSpPr/>
          <p:nvPr/>
        </p:nvSpPr>
        <p:spPr>
          <a:xfrm>
            <a:off x="6174982" y="4789195"/>
            <a:ext cx="5521718" cy="1885985"/>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nSpc>
                <a:spcPct val="115000"/>
              </a:lnSpc>
              <a:spcAft>
                <a:spcPts val="1000"/>
              </a:spcAft>
              <a:tabLst>
                <a:tab pos="90170" algn="l"/>
                <a:tab pos="180340" algn="l"/>
              </a:tabLst>
            </a:pPr>
            <a:r>
              <a:rPr lang="en-US" sz="2800" dirty="0">
                <a:solidFill>
                  <a:schemeClr val="tx1"/>
                </a:solidFill>
                <a:latin typeface="Times New Roman" pitchFamily="18" charset="0"/>
                <a:cs typeface="Times New Roman" pitchFamily="18" charset="0"/>
              </a:rPr>
              <a:t>D. C</a:t>
            </a:r>
            <a:r>
              <a:rPr lang="vi-VN" sz="2800" dirty="0">
                <a:solidFill>
                  <a:schemeClr val="tx1"/>
                </a:solidFill>
                <a:latin typeface="Times New Roman" pitchFamily="18" charset="0"/>
                <a:cs typeface="Times New Roman" pitchFamily="18" charset="0"/>
              </a:rPr>
              <a:t>ả 3 đ</a:t>
            </a:r>
            <a:r>
              <a:rPr lang="en-US" sz="2800" dirty="0" err="1">
                <a:solidFill>
                  <a:schemeClr val="tx1"/>
                </a:solidFill>
                <a:latin typeface="Times New Roman" pitchFamily="18" charset="0"/>
                <a:cs typeface="Times New Roman" pitchFamily="18" charset="0"/>
              </a:rPr>
              <a:t>áp</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án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trên</a:t>
            </a:r>
            <a:r>
              <a:rPr lang="en-US" sz="2800" dirty="0">
                <a:solidFill>
                  <a:schemeClr val="tx1"/>
                </a:solidFill>
                <a:latin typeface="Times New Roman" pitchFamily="18" charset="0"/>
                <a:cs typeface="Times New Roman" pitchFamily="18" charset="0"/>
              </a:rPr>
              <a:t> đ</a:t>
            </a:r>
            <a:r>
              <a:rPr lang="vi-VN" sz="2800" dirty="0">
                <a:solidFill>
                  <a:schemeClr val="tx1"/>
                </a:solidFill>
                <a:latin typeface="Times New Roman" pitchFamily="18" charset="0"/>
                <a:cs typeface="Times New Roman" pitchFamily="18" charset="0"/>
              </a:rPr>
              <a:t>ều đ</a:t>
            </a:r>
            <a:r>
              <a:rPr lang="en-US" sz="2800" dirty="0" err="1">
                <a:solidFill>
                  <a:schemeClr val="tx1"/>
                </a:solidFill>
                <a:latin typeface="Times New Roman" pitchFamily="18" charset="0"/>
                <a:cs typeface="Times New Roman" pitchFamily="18" charset="0"/>
              </a:rPr>
              <a:t>úng</a:t>
            </a:r>
            <a:endParaRPr lang="en-US" sz="2800" dirty="0">
              <a:solidFill>
                <a:schemeClr val="tx1"/>
              </a:solidFill>
              <a:latin typeface="Times New Roman" pitchFamily="18" charset="0"/>
              <a:cs typeface="Times New Roman" pitchFamily="18" charset="0"/>
            </a:endParaRPr>
          </a:p>
        </p:txBody>
      </p:sp>
      <p:pic>
        <p:nvPicPr>
          <p:cNvPr id="8" name="Picture 7">
            <a:extLst>
              <a:ext uri="{FF2B5EF4-FFF2-40B4-BE49-F238E27FC236}">
                <a16:creationId xmlns:a16="http://schemas.microsoft.com/office/drawing/2014/main" id="{202F87DB-E6A5-4A2C-AB5D-5ED0334EDC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4014" y="3303570"/>
            <a:ext cx="805722" cy="708059"/>
          </a:xfrm>
          <a:prstGeom prst="rect">
            <a:avLst/>
          </a:prstGeom>
        </p:spPr>
      </p:pic>
      <p:pic>
        <p:nvPicPr>
          <p:cNvPr id="9" name="Picture 8">
            <a:extLst>
              <a:ext uri="{FF2B5EF4-FFF2-40B4-BE49-F238E27FC236}">
                <a16:creationId xmlns:a16="http://schemas.microsoft.com/office/drawing/2014/main" id="{4B23B571-F702-47D9-A512-7437C83F83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0823" y="5403583"/>
            <a:ext cx="732404" cy="643628"/>
          </a:xfrm>
          <a:prstGeom prst="rect">
            <a:avLst/>
          </a:prstGeom>
        </p:spPr>
      </p:pic>
      <p:pic>
        <p:nvPicPr>
          <p:cNvPr id="10" name="Picture 9">
            <a:extLst>
              <a:ext uri="{FF2B5EF4-FFF2-40B4-BE49-F238E27FC236}">
                <a16:creationId xmlns:a16="http://schemas.microsoft.com/office/drawing/2014/main" id="{D77EA22E-86ED-43D7-A6CB-95FC45A279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91958" y="5410290"/>
            <a:ext cx="804742" cy="643793"/>
          </a:xfrm>
          <a:prstGeom prst="rect">
            <a:avLst/>
          </a:prstGeom>
        </p:spPr>
      </p:pic>
      <p:pic>
        <p:nvPicPr>
          <p:cNvPr id="11" name="Picture 10">
            <a:extLst>
              <a:ext uri="{FF2B5EF4-FFF2-40B4-BE49-F238E27FC236}">
                <a16:creationId xmlns:a16="http://schemas.microsoft.com/office/drawing/2014/main" id="{0E713B41-9009-4B22-AE60-5DFAD6BA9E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91958" y="3224693"/>
            <a:ext cx="732592" cy="643793"/>
          </a:xfrm>
          <a:prstGeom prst="rect">
            <a:avLst/>
          </a:prstGeom>
        </p:spPr>
      </p:pic>
      <p:grpSp>
        <p:nvGrpSpPr>
          <p:cNvPr id="13" name="Group 12">
            <a:extLst>
              <a:ext uri="{FF2B5EF4-FFF2-40B4-BE49-F238E27FC236}">
                <a16:creationId xmlns:a16="http://schemas.microsoft.com/office/drawing/2014/main" id="{34177A1E-C363-4B08-A0F0-8CD60957260D}"/>
              </a:ext>
            </a:extLst>
          </p:cNvPr>
          <p:cNvGrpSpPr/>
          <p:nvPr/>
        </p:nvGrpSpPr>
        <p:grpSpPr>
          <a:xfrm>
            <a:off x="495300" y="264779"/>
            <a:ext cx="2184400" cy="2242616"/>
            <a:chOff x="599646" y="4156039"/>
            <a:chExt cx="2474608" cy="2474608"/>
          </a:xfrm>
        </p:grpSpPr>
        <p:sp>
          <p:nvSpPr>
            <p:cNvPr id="14" name="Google Shape;702;p34">
              <a:extLst>
                <a:ext uri="{FF2B5EF4-FFF2-40B4-BE49-F238E27FC236}">
                  <a16:creationId xmlns:a16="http://schemas.microsoft.com/office/drawing/2014/main" id="{DDEF0D6B-D8FE-4BEF-8112-6B0952A4C748}"/>
                </a:ext>
              </a:extLst>
            </p:cNvPr>
            <p:cNvSpPr/>
            <p:nvPr/>
          </p:nvSpPr>
          <p:spPr>
            <a:xfrm>
              <a:off x="668550" y="4217346"/>
              <a:ext cx="2336800" cy="2324100"/>
            </a:xfrm>
            <a:prstGeom prst="ellipse">
              <a:avLst/>
            </a:prstGeom>
            <a:solidFill>
              <a:srgbClr val="EA9999">
                <a:alpha val="285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pic>
          <p:nvPicPr>
            <p:cNvPr id="15" name="Picture 14" descr="—Pngtree—hand painted andersens fairytales q_3813215.png">
              <a:extLst>
                <a:ext uri="{FF2B5EF4-FFF2-40B4-BE49-F238E27FC236}">
                  <a16:creationId xmlns:a16="http://schemas.microsoft.com/office/drawing/2014/main" id="{2C0AAE90-1A25-43E0-9D86-E985CD81D52F}"/>
                </a:ext>
              </a:extLst>
            </p:cNvPr>
            <p:cNvPicPr>
              <a:picLocks noChangeAspect="1"/>
            </p:cNvPicPr>
            <p:nvPr/>
          </p:nvPicPr>
          <p:blipFill>
            <a:blip r:embed="rId8" cstate="print"/>
            <a:stretch>
              <a:fillRect/>
            </a:stretch>
          </p:blipFill>
          <p:spPr>
            <a:xfrm>
              <a:off x="599646" y="4156039"/>
              <a:ext cx="2474608" cy="2474608"/>
            </a:xfrm>
            <a:prstGeom prst="rect">
              <a:avLst/>
            </a:prstGeom>
          </p:spPr>
        </p:pic>
      </p:grpSp>
    </p:spTree>
    <p:extLst>
      <p:ext uri="{BB962C8B-B14F-4D97-AF65-F5344CB8AC3E}">
        <p14:creationId xmlns:p14="http://schemas.microsoft.com/office/powerpoint/2010/main" val="3577595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Check mark.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00B05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Diagonal Corner Rectangle 3">
            <a:extLst>
              <a:ext uri="{FF2B5EF4-FFF2-40B4-BE49-F238E27FC236}">
                <a16:creationId xmlns:a16="http://schemas.microsoft.com/office/drawing/2014/main" id="{A5A3C59F-2B53-448A-8006-7E1B5AF37D90}"/>
              </a:ext>
            </a:extLst>
          </p:cNvPr>
          <p:cNvSpPr/>
          <p:nvPr/>
        </p:nvSpPr>
        <p:spPr>
          <a:xfrm>
            <a:off x="2912329" y="555365"/>
            <a:ext cx="8585200" cy="1661444"/>
          </a:xfrm>
          <a:prstGeom prst="snip2DiagRect">
            <a:avLst/>
          </a:prstGeom>
          <a:solidFill>
            <a:schemeClr val="accent6">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tabLst>
                <a:tab pos="90170" algn="l"/>
                <a:tab pos="180340" algn="l"/>
              </a:tabLst>
            </a:pPr>
            <a:r>
              <a:rPr lang="en-US" sz="4000" b="1" dirty="0" err="1">
                <a:solidFill>
                  <a:srgbClr val="FF0000"/>
                </a:solidFill>
                <a:latin typeface="Times New Roman" pitchFamily="18" charset="0"/>
                <a:cs typeface="Times New Roman" pitchFamily="18" charset="0"/>
              </a:rPr>
              <a:t>Câu</a:t>
            </a:r>
            <a:r>
              <a:rPr lang="en-US" sz="4000" b="1" dirty="0">
                <a:solidFill>
                  <a:srgbClr val="FF0000"/>
                </a:solidFill>
                <a:latin typeface="Times New Roman" pitchFamily="18" charset="0"/>
                <a:cs typeface="Times New Roman" pitchFamily="18" charset="0"/>
              </a:rPr>
              <a:t> 4: </a:t>
            </a:r>
            <a:r>
              <a:rPr lang="en-US" sz="4000" b="1" dirty="0" err="1">
                <a:solidFill>
                  <a:srgbClr val="FF0000"/>
                </a:solidFill>
                <a:latin typeface="Times New Roman" pitchFamily="18" charset="0"/>
                <a:cs typeface="Times New Roman" pitchFamily="18" charset="0"/>
              </a:rPr>
              <a:t>Hoàn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cảnh</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của</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cô</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bé</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bán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diêm</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có</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gì</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đặc</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biệt</a:t>
            </a:r>
            <a:r>
              <a:rPr lang="en-US" sz="4000" b="1" dirty="0">
                <a:solidFill>
                  <a:srgbClr val="FF0000"/>
                </a:solidFill>
                <a:latin typeface="Times New Roman" pitchFamily="18" charset="0"/>
                <a:cs typeface="Times New Roman" pitchFamily="18" charset="0"/>
              </a:rPr>
              <a:t>?</a:t>
            </a:r>
          </a:p>
        </p:txBody>
      </p:sp>
      <p:sp>
        <p:nvSpPr>
          <p:cNvPr id="4" name="Rectangle 3">
            <a:extLst>
              <a:ext uri="{FF2B5EF4-FFF2-40B4-BE49-F238E27FC236}">
                <a16:creationId xmlns:a16="http://schemas.microsoft.com/office/drawing/2014/main" id="{6D08C719-D587-4EB5-842A-E11A41107DE3}"/>
              </a:ext>
            </a:extLst>
          </p:cNvPr>
          <p:cNvSpPr/>
          <p:nvPr/>
        </p:nvSpPr>
        <p:spPr>
          <a:xfrm>
            <a:off x="660400" y="3060798"/>
            <a:ext cx="5157447" cy="1421105"/>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nSpc>
                <a:spcPct val="115000"/>
              </a:lnSpc>
              <a:spcAft>
                <a:spcPts val="1000"/>
              </a:spcAft>
              <a:tabLst>
                <a:tab pos="90170" algn="l"/>
                <a:tab pos="180340" algn="l"/>
              </a:tabLst>
            </a:pPr>
            <a:r>
              <a:rPr lang="en-US" sz="2800" dirty="0">
                <a:latin typeface="Times New Roman" pitchFamily="18" charset="0"/>
                <a:cs typeface="Times New Roman" pitchFamily="18" charset="0"/>
              </a:rPr>
              <a:t>A. </a:t>
            </a:r>
            <a:r>
              <a:rPr lang="en-US" sz="2800" dirty="0" err="1">
                <a:latin typeface="Times New Roman" pitchFamily="18" charset="0"/>
                <a:cs typeface="Times New Roman" pitchFamily="18" charset="0"/>
              </a:rPr>
              <a:t>Cô</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m</a:t>
            </a:r>
            <a:r>
              <a:rPr lang="vi-VN" sz="2800" dirty="0">
                <a:latin typeface="Times New Roman" pitchFamily="18" charset="0"/>
                <a:cs typeface="Times New Roman" pitchFamily="18" charset="0"/>
              </a:rPr>
              <a:t>ột ho</a:t>
            </a:r>
            <a:r>
              <a:rPr lang="en-US" sz="2800" dirty="0" err="1">
                <a:latin typeface="Times New Roman" pitchFamily="18" charset="0"/>
                <a:cs typeface="Times New Roman" pitchFamily="18" charset="0"/>
              </a:rPr>
              <a:t>àn</a:t>
            </a:r>
            <a:r>
              <a:rPr lang="en-US" sz="2800" dirty="0">
                <a:latin typeface="Times New Roman" pitchFamily="18" charset="0"/>
                <a:cs typeface="Times New Roman" pitchFamily="18" charset="0"/>
              </a:rPr>
              <a:t> c</a:t>
            </a:r>
            <a:r>
              <a:rPr lang="vi-VN" sz="2800" dirty="0">
                <a:latin typeface="Times New Roman" pitchFamily="18" charset="0"/>
                <a:cs typeface="Times New Roman" pitchFamily="18" charset="0"/>
              </a:rPr>
              <a:t>ảnh ngh</a:t>
            </a:r>
            <a:r>
              <a:rPr lang="en-US" sz="2800" dirty="0" err="1">
                <a:latin typeface="Times New Roman" pitchFamily="18" charset="0"/>
                <a:cs typeface="Times New Roman" pitchFamily="18" charset="0"/>
              </a:rPr>
              <a:t>èo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khó</a:t>
            </a:r>
            <a:endParaRPr lang="en-US" sz="2800" dirty="0">
              <a:latin typeface="Times New Roman" pitchFamily="18" charset="0"/>
              <a:cs typeface="Times New Roman" pitchFamily="18" charset="0"/>
            </a:endParaRPr>
          </a:p>
        </p:txBody>
      </p:sp>
      <p:sp>
        <p:nvSpPr>
          <p:cNvPr id="5" name="Rectangle 4">
            <a:extLst>
              <a:ext uri="{FF2B5EF4-FFF2-40B4-BE49-F238E27FC236}">
                <a16:creationId xmlns:a16="http://schemas.microsoft.com/office/drawing/2014/main" id="{1422AEFE-4B82-494C-AE37-848669E6A9F5}"/>
              </a:ext>
            </a:extLst>
          </p:cNvPr>
          <p:cNvSpPr/>
          <p:nvPr/>
        </p:nvSpPr>
        <p:spPr>
          <a:xfrm>
            <a:off x="6340082" y="3064359"/>
            <a:ext cx="5157447" cy="1421105"/>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nSpc>
                <a:spcPct val="115000"/>
              </a:lnSpc>
              <a:spcAft>
                <a:spcPts val="1000"/>
              </a:spcAft>
              <a:tabLst>
                <a:tab pos="90170" algn="l"/>
                <a:tab pos="180340" algn="l"/>
              </a:tabLst>
            </a:pPr>
            <a:r>
              <a:rPr lang="en-US" sz="2800" dirty="0">
                <a:latin typeface="Times New Roman" pitchFamily="18" charset="0"/>
                <a:cs typeface="Times New Roman" pitchFamily="18" charset="0"/>
              </a:rPr>
              <a:t>B. </a:t>
            </a:r>
            <a:r>
              <a:rPr lang="en-US" sz="2800" dirty="0" err="1">
                <a:latin typeface="Times New Roman" pitchFamily="18" charset="0"/>
                <a:cs typeface="Times New Roman" pitchFamily="18" charset="0"/>
              </a:rPr>
              <a:t>Cô</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luôn</a:t>
            </a:r>
            <a:r>
              <a:rPr lang="en-US" sz="2800" dirty="0">
                <a:latin typeface="Times New Roman" pitchFamily="18" charset="0"/>
                <a:cs typeface="Times New Roman" pitchFamily="18" charset="0"/>
              </a:rPr>
              <a:t> b</a:t>
            </a:r>
            <a:r>
              <a:rPr lang="vi-VN" sz="2800" dirty="0">
                <a:latin typeface="Times New Roman" pitchFamily="18" charset="0"/>
                <a:cs typeface="Times New Roman" pitchFamily="18" charset="0"/>
              </a:rPr>
              <a:t>ị người cha h</a:t>
            </a:r>
            <a:r>
              <a:rPr lang="en-US" sz="2800" dirty="0" err="1">
                <a:latin typeface="Times New Roman" pitchFamily="18" charset="0"/>
                <a:cs typeface="Times New Roman" pitchFamily="18" charset="0"/>
              </a:rPr>
              <a:t>ành</a:t>
            </a:r>
            <a:r>
              <a:rPr lang="en-US" sz="2800" dirty="0">
                <a:latin typeface="Times New Roman" pitchFamily="18" charset="0"/>
                <a:cs typeface="Times New Roman" pitchFamily="18" charset="0"/>
              </a:rPr>
              <a:t> h</a:t>
            </a:r>
            <a:r>
              <a:rPr lang="vi-VN" sz="2800" dirty="0">
                <a:latin typeface="Times New Roman" pitchFamily="18" charset="0"/>
                <a:cs typeface="Times New Roman" pitchFamily="18" charset="0"/>
              </a:rPr>
              <a:t>ạ, đ</a:t>
            </a:r>
            <a:r>
              <a:rPr lang="en-US" sz="2800" dirty="0" err="1">
                <a:latin typeface="Times New Roman" pitchFamily="18" charset="0"/>
                <a:cs typeface="Times New Roman" pitchFamily="18" charset="0"/>
              </a:rPr>
              <a:t>ánh</a:t>
            </a:r>
            <a:r>
              <a:rPr lang="en-US" sz="2800" dirty="0">
                <a:latin typeface="Times New Roman" pitchFamily="18" charset="0"/>
                <a:cs typeface="Times New Roman" pitchFamily="18" charset="0"/>
              </a:rPr>
              <a:t> đ</a:t>
            </a:r>
            <a:r>
              <a:rPr lang="vi-VN" sz="2800" dirty="0">
                <a:latin typeface="Times New Roman" pitchFamily="18" charset="0"/>
                <a:cs typeface="Times New Roman" pitchFamily="18" charset="0"/>
              </a:rPr>
              <a:t>ập</a:t>
            </a:r>
            <a:endParaRPr lang="en-US" sz="2800" dirty="0">
              <a:latin typeface="Times New Roman" pitchFamily="18" charset="0"/>
              <a:cs typeface="Times New Roman" pitchFamily="18" charset="0"/>
            </a:endParaRPr>
          </a:p>
        </p:txBody>
      </p:sp>
      <p:sp>
        <p:nvSpPr>
          <p:cNvPr id="6" name="Rectangle 5">
            <a:extLst>
              <a:ext uri="{FF2B5EF4-FFF2-40B4-BE49-F238E27FC236}">
                <a16:creationId xmlns:a16="http://schemas.microsoft.com/office/drawing/2014/main" id="{B9516786-D156-4993-8443-C819F70E0EE4}"/>
              </a:ext>
            </a:extLst>
          </p:cNvPr>
          <p:cNvSpPr/>
          <p:nvPr/>
        </p:nvSpPr>
        <p:spPr>
          <a:xfrm>
            <a:off x="660400" y="4896705"/>
            <a:ext cx="5157447" cy="1421105"/>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nSpc>
                <a:spcPct val="115000"/>
              </a:lnSpc>
              <a:spcAft>
                <a:spcPts val="1000"/>
              </a:spcAft>
              <a:tabLst>
                <a:tab pos="90170" algn="l"/>
                <a:tab pos="180340" algn="l"/>
              </a:tabLst>
            </a:pPr>
            <a:r>
              <a:rPr lang="en-US" sz="2800" dirty="0">
                <a:latin typeface="Times New Roman" pitchFamily="18" charset="0"/>
                <a:cs typeface="Times New Roman" pitchFamily="18" charset="0"/>
              </a:rPr>
              <a:t>C. </a:t>
            </a:r>
            <a:r>
              <a:rPr lang="en-US" sz="2800" dirty="0" err="1">
                <a:latin typeface="Times New Roman" pitchFamily="18" charset="0"/>
                <a:cs typeface="Times New Roman" pitchFamily="18" charset="0"/>
              </a:rPr>
              <a:t>Cô</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a:t>
            </a:r>
            <a:r>
              <a:rPr lang="vi-VN" sz="2800" dirty="0">
                <a:latin typeface="Times New Roman" pitchFamily="18" charset="0"/>
                <a:cs typeface="Times New Roman" pitchFamily="18" charset="0"/>
              </a:rPr>
              <a:t>ải sống c</a:t>
            </a:r>
            <a:r>
              <a:rPr lang="en-US" sz="2800" dirty="0">
                <a:latin typeface="Times New Roman" pitchFamily="18" charset="0"/>
                <a:cs typeface="Times New Roman" pitchFamily="18" charset="0"/>
              </a:rPr>
              <a:t>ô </a:t>
            </a:r>
            <a:r>
              <a:rPr lang="en-US" sz="2800" dirty="0" err="1">
                <a:latin typeface="Times New Roman" pitchFamily="18" charset="0"/>
                <a:cs typeface="Times New Roman" pitchFamily="18" charset="0"/>
              </a:rPr>
              <a:t>đơn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thi</a:t>
            </a:r>
            <a:r>
              <a:rPr lang="vi-VN" sz="2800" dirty="0">
                <a:latin typeface="Times New Roman" pitchFamily="18" charset="0"/>
                <a:cs typeface="Times New Roman" pitchFamily="18" charset="0"/>
              </a:rPr>
              <a:t>ếu t</a:t>
            </a:r>
            <a:r>
              <a:rPr lang="en-US" sz="2800" dirty="0" err="1">
                <a:latin typeface="Times New Roman" pitchFamily="18" charset="0"/>
                <a:cs typeface="Times New Roman" pitchFamily="18" charset="0"/>
              </a:rPr>
              <a:t>ình</a:t>
            </a:r>
            <a:r>
              <a:rPr lang="en-US" sz="2800" dirty="0">
                <a:latin typeface="Times New Roman" pitchFamily="18" charset="0"/>
                <a:cs typeface="Times New Roman" pitchFamily="18" charset="0"/>
              </a:rPr>
              <a:t> c</a:t>
            </a:r>
            <a:r>
              <a:rPr lang="vi-VN" sz="2800" dirty="0">
                <a:latin typeface="Times New Roman" pitchFamily="18" charset="0"/>
                <a:cs typeface="Times New Roman" pitchFamily="18" charset="0"/>
              </a:rPr>
              <a:t>ảm</a:t>
            </a:r>
            <a:endParaRPr lang="en-US" sz="2800" dirty="0">
              <a:latin typeface="Times New Roman" pitchFamily="18" charset="0"/>
              <a:cs typeface="Times New Roman" pitchFamily="18" charset="0"/>
            </a:endParaRPr>
          </a:p>
        </p:txBody>
      </p:sp>
      <p:sp>
        <p:nvSpPr>
          <p:cNvPr id="7" name="Rectangle 6">
            <a:extLst>
              <a:ext uri="{FF2B5EF4-FFF2-40B4-BE49-F238E27FC236}">
                <a16:creationId xmlns:a16="http://schemas.microsoft.com/office/drawing/2014/main" id="{34BC8991-1C77-4EE7-92A7-BA980778913C}"/>
              </a:ext>
            </a:extLst>
          </p:cNvPr>
          <p:cNvSpPr/>
          <p:nvPr/>
        </p:nvSpPr>
        <p:spPr>
          <a:xfrm>
            <a:off x="6340082" y="4903495"/>
            <a:ext cx="5157447" cy="1421105"/>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nSpc>
                <a:spcPct val="115000"/>
              </a:lnSpc>
              <a:spcAft>
                <a:spcPts val="1000"/>
              </a:spcAft>
              <a:tabLst>
                <a:tab pos="90170" algn="l"/>
                <a:tab pos="180340" algn="l"/>
              </a:tabLst>
            </a:pPr>
            <a:r>
              <a:rPr lang="en-US" sz="2800" dirty="0">
                <a:latin typeface="Times New Roman" pitchFamily="18" charset="0"/>
                <a:cs typeface="Times New Roman" pitchFamily="18" charset="0"/>
              </a:rPr>
              <a:t>D. C</a:t>
            </a:r>
            <a:r>
              <a:rPr lang="vi-VN" sz="2800" dirty="0">
                <a:latin typeface="Times New Roman" pitchFamily="18" charset="0"/>
                <a:cs typeface="Times New Roman" pitchFamily="18" charset="0"/>
              </a:rPr>
              <a:t>ả 3 đ</a:t>
            </a:r>
            <a:r>
              <a:rPr lang="en-US" sz="2800" dirty="0" err="1">
                <a:latin typeface="Times New Roman" pitchFamily="18" charset="0"/>
                <a:cs typeface="Times New Roman" pitchFamily="18" charset="0"/>
              </a:rPr>
              <a:t>áp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trên</a:t>
            </a:r>
            <a:r>
              <a:rPr lang="en-US" sz="2800" dirty="0">
                <a:latin typeface="Times New Roman" pitchFamily="18" charset="0"/>
                <a:cs typeface="Times New Roman" pitchFamily="18" charset="0"/>
              </a:rPr>
              <a:t> đ</a:t>
            </a:r>
            <a:r>
              <a:rPr lang="vi-VN" sz="2800" dirty="0">
                <a:latin typeface="Times New Roman" pitchFamily="18" charset="0"/>
                <a:cs typeface="Times New Roman" pitchFamily="18" charset="0"/>
              </a:rPr>
              <a:t>ều đ</a:t>
            </a:r>
            <a:r>
              <a:rPr lang="en-US" sz="2800" dirty="0" err="1">
                <a:latin typeface="Times New Roman" pitchFamily="18" charset="0"/>
                <a:cs typeface="Times New Roman" pitchFamily="18" charset="0"/>
              </a:rPr>
              <a:t>úng</a:t>
            </a:r>
            <a:endParaRPr lang="en-US" sz="2800" dirty="0">
              <a:latin typeface="Times New Roman" pitchFamily="18" charset="0"/>
              <a:cs typeface="Times New Roman" pitchFamily="18" charset="0"/>
            </a:endParaRPr>
          </a:p>
        </p:txBody>
      </p:sp>
      <p:pic>
        <p:nvPicPr>
          <p:cNvPr id="8" name="Picture 7">
            <a:extLst>
              <a:ext uri="{FF2B5EF4-FFF2-40B4-BE49-F238E27FC236}">
                <a16:creationId xmlns:a16="http://schemas.microsoft.com/office/drawing/2014/main" id="{202F87DB-E6A5-4A2C-AB5D-5ED0334EDC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67314" y="3405170"/>
            <a:ext cx="805722" cy="708059"/>
          </a:xfrm>
          <a:prstGeom prst="rect">
            <a:avLst/>
          </a:prstGeom>
        </p:spPr>
      </p:pic>
      <p:pic>
        <p:nvPicPr>
          <p:cNvPr id="9" name="Picture 8">
            <a:extLst>
              <a:ext uri="{FF2B5EF4-FFF2-40B4-BE49-F238E27FC236}">
                <a16:creationId xmlns:a16="http://schemas.microsoft.com/office/drawing/2014/main" id="{4B23B571-F702-47D9-A512-7437C83F83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14123" y="5403583"/>
            <a:ext cx="732404" cy="643628"/>
          </a:xfrm>
          <a:prstGeom prst="rect">
            <a:avLst/>
          </a:prstGeom>
        </p:spPr>
      </p:pic>
      <p:pic>
        <p:nvPicPr>
          <p:cNvPr id="10" name="Picture 9">
            <a:extLst>
              <a:ext uri="{FF2B5EF4-FFF2-40B4-BE49-F238E27FC236}">
                <a16:creationId xmlns:a16="http://schemas.microsoft.com/office/drawing/2014/main" id="{D77EA22E-86ED-43D7-A6CB-95FC45A279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25258" y="5410290"/>
            <a:ext cx="804742" cy="643793"/>
          </a:xfrm>
          <a:prstGeom prst="rect">
            <a:avLst/>
          </a:prstGeom>
        </p:spPr>
      </p:pic>
      <p:pic>
        <p:nvPicPr>
          <p:cNvPr id="11" name="Picture 10">
            <a:extLst>
              <a:ext uri="{FF2B5EF4-FFF2-40B4-BE49-F238E27FC236}">
                <a16:creationId xmlns:a16="http://schemas.microsoft.com/office/drawing/2014/main" id="{0E713B41-9009-4B22-AE60-5DFAD6BA9E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97408" y="3469436"/>
            <a:ext cx="732592" cy="643793"/>
          </a:xfrm>
          <a:prstGeom prst="rect">
            <a:avLst/>
          </a:prstGeom>
        </p:spPr>
      </p:pic>
      <p:grpSp>
        <p:nvGrpSpPr>
          <p:cNvPr id="13" name="Group 12">
            <a:extLst>
              <a:ext uri="{FF2B5EF4-FFF2-40B4-BE49-F238E27FC236}">
                <a16:creationId xmlns:a16="http://schemas.microsoft.com/office/drawing/2014/main" id="{34177A1E-C363-4B08-A0F0-8CD60957260D}"/>
              </a:ext>
            </a:extLst>
          </p:cNvPr>
          <p:cNvGrpSpPr/>
          <p:nvPr/>
        </p:nvGrpSpPr>
        <p:grpSpPr>
          <a:xfrm>
            <a:off x="495300" y="264779"/>
            <a:ext cx="2184400" cy="2242616"/>
            <a:chOff x="599646" y="4156039"/>
            <a:chExt cx="2474608" cy="2474608"/>
          </a:xfrm>
        </p:grpSpPr>
        <p:sp>
          <p:nvSpPr>
            <p:cNvPr id="14" name="Google Shape;702;p34">
              <a:extLst>
                <a:ext uri="{FF2B5EF4-FFF2-40B4-BE49-F238E27FC236}">
                  <a16:creationId xmlns:a16="http://schemas.microsoft.com/office/drawing/2014/main" id="{DDEF0D6B-D8FE-4BEF-8112-6B0952A4C748}"/>
                </a:ext>
              </a:extLst>
            </p:cNvPr>
            <p:cNvSpPr/>
            <p:nvPr/>
          </p:nvSpPr>
          <p:spPr>
            <a:xfrm>
              <a:off x="668550" y="4217346"/>
              <a:ext cx="2336800" cy="2324100"/>
            </a:xfrm>
            <a:prstGeom prst="ellipse">
              <a:avLst/>
            </a:prstGeom>
            <a:solidFill>
              <a:srgbClr val="EA9999">
                <a:alpha val="285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Times New Roman" pitchFamily="18" charset="0"/>
                <a:cs typeface="Times New Roman" pitchFamily="18" charset="0"/>
              </a:endParaRPr>
            </a:p>
          </p:txBody>
        </p:sp>
        <p:pic>
          <p:nvPicPr>
            <p:cNvPr id="15" name="Picture 14" descr="—Pngtree—hand painted andersens fairytales q_3813215.png">
              <a:extLst>
                <a:ext uri="{FF2B5EF4-FFF2-40B4-BE49-F238E27FC236}">
                  <a16:creationId xmlns:a16="http://schemas.microsoft.com/office/drawing/2014/main" id="{2C0AAE90-1A25-43E0-9D86-E985CD81D52F}"/>
                </a:ext>
              </a:extLst>
            </p:cNvPr>
            <p:cNvPicPr>
              <a:picLocks noChangeAspect="1"/>
            </p:cNvPicPr>
            <p:nvPr/>
          </p:nvPicPr>
          <p:blipFill>
            <a:blip r:embed="rId8" cstate="print"/>
            <a:stretch>
              <a:fillRect/>
            </a:stretch>
          </p:blipFill>
          <p:spPr>
            <a:xfrm>
              <a:off x="599646" y="4156039"/>
              <a:ext cx="2474608" cy="2474608"/>
            </a:xfrm>
            <a:prstGeom prst="rect">
              <a:avLst/>
            </a:prstGeom>
          </p:spPr>
        </p:pic>
      </p:grpSp>
    </p:spTree>
    <p:extLst>
      <p:ext uri="{BB962C8B-B14F-4D97-AF65-F5344CB8AC3E}">
        <p14:creationId xmlns:p14="http://schemas.microsoft.com/office/powerpoint/2010/main" val="135040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Check mark.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00B05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Diagonal Corner Rectangle 3">
            <a:extLst>
              <a:ext uri="{FF2B5EF4-FFF2-40B4-BE49-F238E27FC236}">
                <a16:creationId xmlns:a16="http://schemas.microsoft.com/office/drawing/2014/main" id="{D77D8D30-4115-47A9-B125-89F437E05677}"/>
              </a:ext>
            </a:extLst>
          </p:cNvPr>
          <p:cNvSpPr/>
          <p:nvPr/>
        </p:nvSpPr>
        <p:spPr>
          <a:xfrm>
            <a:off x="2933700" y="658862"/>
            <a:ext cx="8425663" cy="1604597"/>
          </a:xfrm>
          <a:prstGeom prst="snip2DiagRect">
            <a:avLst/>
          </a:prstGeom>
          <a:solidFill>
            <a:schemeClr val="accent6">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tabLst>
                <a:tab pos="90170" algn="l"/>
                <a:tab pos="180340" algn="l"/>
              </a:tabLst>
            </a:pP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5: </a:t>
            </a:r>
            <a:r>
              <a:rPr lang="en-US" sz="3600" b="1" dirty="0" err="1">
                <a:solidFill>
                  <a:srgbClr val="FF0000"/>
                </a:solidFill>
                <a:latin typeface="Times New Roman" pitchFamily="18" charset="0"/>
                <a:cs typeface="Times New Roman" pitchFamily="18" charset="0"/>
              </a:rPr>
              <a:t>Trong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văn</a:t>
            </a:r>
            <a:r>
              <a:rPr lang="en-US" sz="3600" b="1" dirty="0">
                <a:solidFill>
                  <a:srgbClr val="FF0000"/>
                </a:solidFill>
                <a:latin typeface="Times New Roman" pitchFamily="18" charset="0"/>
                <a:cs typeface="Times New Roman" pitchFamily="18" charset="0"/>
              </a:rPr>
              <a:t> b</a:t>
            </a:r>
            <a:r>
              <a:rPr lang="vi-VN" sz="3600" b="1" dirty="0">
                <a:solidFill>
                  <a:srgbClr val="FF0000"/>
                </a:solidFill>
                <a:latin typeface="Times New Roman" pitchFamily="18" charset="0"/>
                <a:cs typeface="Times New Roman" pitchFamily="18" charset="0"/>
              </a:rPr>
              <a:t>ản </a:t>
            </a:r>
            <a:r>
              <a:rPr lang="en-US" sz="3600" b="1" dirty="0">
                <a:solidFill>
                  <a:srgbClr val="FF0000"/>
                </a:solidFill>
                <a:latin typeface="Times New Roman" pitchFamily="18" charset="0"/>
                <a:cs typeface="Times New Roman" pitchFamily="18" charset="0"/>
              </a:rPr>
              <a:t>CBBD, </a:t>
            </a:r>
            <a:r>
              <a:rPr lang="en-US" sz="3600" b="1" dirty="0" err="1">
                <a:solidFill>
                  <a:srgbClr val="FF0000"/>
                </a:solidFill>
                <a:latin typeface="Times New Roman" pitchFamily="18" charset="0"/>
                <a:cs typeface="Times New Roman" pitchFamily="18" charset="0"/>
              </a:rPr>
              <a:t>các</a:t>
            </a:r>
            <a:r>
              <a:rPr lang="en-US" sz="3600" b="1" dirty="0">
                <a:solidFill>
                  <a:srgbClr val="FF0000"/>
                </a:solidFill>
                <a:latin typeface="Times New Roman" pitchFamily="18" charset="0"/>
                <a:cs typeface="Times New Roman" pitchFamily="18" charset="0"/>
              </a:rPr>
              <a:t> m</a:t>
            </a:r>
            <a:r>
              <a:rPr lang="vi-VN" sz="3600" b="1" dirty="0">
                <a:solidFill>
                  <a:srgbClr val="FF0000"/>
                </a:solidFill>
                <a:latin typeface="Times New Roman" pitchFamily="18" charset="0"/>
                <a:cs typeface="Times New Roman" pitchFamily="18" charset="0"/>
              </a:rPr>
              <a:t>ộng tưởng của c</a:t>
            </a:r>
            <a:r>
              <a:rPr lang="en-US" sz="3600" b="1" dirty="0">
                <a:solidFill>
                  <a:srgbClr val="FF0000"/>
                </a:solidFill>
                <a:latin typeface="Times New Roman" pitchFamily="18" charset="0"/>
                <a:cs typeface="Times New Roman" pitchFamily="18" charset="0"/>
              </a:rPr>
              <a:t>ô </a:t>
            </a:r>
            <a:r>
              <a:rPr lang="en-US" sz="3600" b="1" dirty="0" err="1">
                <a:solidFill>
                  <a:srgbClr val="FF0000"/>
                </a:solidFill>
                <a:latin typeface="Times New Roman" pitchFamily="18" charset="0"/>
                <a:cs typeface="Times New Roman" pitchFamily="18" charset="0"/>
              </a:rPr>
              <a:t>bé</a:t>
            </a:r>
            <a:r>
              <a:rPr lang="en-US" sz="3600" b="1" dirty="0">
                <a:solidFill>
                  <a:srgbClr val="FF0000"/>
                </a:solidFill>
                <a:latin typeface="Times New Roman" pitchFamily="18" charset="0"/>
                <a:cs typeface="Times New Roman" pitchFamily="18" charset="0"/>
              </a:rPr>
              <a:t> m</a:t>
            </a:r>
            <a:r>
              <a:rPr lang="vi-VN" sz="3600" b="1" dirty="0">
                <a:solidFill>
                  <a:srgbClr val="FF0000"/>
                </a:solidFill>
                <a:latin typeface="Times New Roman" pitchFamily="18" charset="0"/>
                <a:cs typeface="Times New Roman" pitchFamily="18" charset="0"/>
              </a:rPr>
              <a:t>ất đi khi n</a:t>
            </a:r>
            <a:r>
              <a:rPr lang="en-US" sz="3600" b="1" dirty="0" err="1">
                <a:solidFill>
                  <a:srgbClr val="FF0000"/>
                </a:solidFill>
                <a:latin typeface="Times New Roman" pitchFamily="18" charset="0"/>
                <a:cs typeface="Times New Roman" pitchFamily="18" charset="0"/>
              </a:rPr>
              <a:t>ào</a:t>
            </a:r>
            <a:r>
              <a:rPr lang="en-US" sz="3600" b="1" dirty="0">
                <a:solidFill>
                  <a:srgbClr val="FF0000"/>
                </a:solidFill>
                <a:latin typeface="Times New Roman" pitchFamily="18" charset="0"/>
                <a:cs typeface="Times New Roman" pitchFamily="18" charset="0"/>
              </a:rPr>
              <a:t>?</a:t>
            </a:r>
          </a:p>
        </p:txBody>
      </p:sp>
      <p:sp>
        <p:nvSpPr>
          <p:cNvPr id="4" name="Rectangle 3">
            <a:extLst>
              <a:ext uri="{FF2B5EF4-FFF2-40B4-BE49-F238E27FC236}">
                <a16:creationId xmlns:a16="http://schemas.microsoft.com/office/drawing/2014/main" id="{5D9CB196-DC00-46E8-81BA-3A77FA74F475}"/>
              </a:ext>
            </a:extLst>
          </p:cNvPr>
          <p:cNvSpPr/>
          <p:nvPr/>
        </p:nvSpPr>
        <p:spPr>
          <a:xfrm>
            <a:off x="832637" y="2896802"/>
            <a:ext cx="5184381" cy="144740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nSpc>
                <a:spcPct val="115000"/>
              </a:lnSpc>
              <a:spcAft>
                <a:spcPts val="1000"/>
              </a:spcAft>
              <a:tabLst>
                <a:tab pos="90170" algn="l"/>
                <a:tab pos="180340" algn="l"/>
              </a:tabLst>
            </a:pPr>
            <a:r>
              <a:rPr lang="en-US" sz="3200" dirty="0">
                <a:latin typeface="Times New Roman" pitchFamily="18" charset="0"/>
                <a:cs typeface="Times New Roman" pitchFamily="18" charset="0"/>
              </a:rPr>
              <a:t>A. Khi </a:t>
            </a:r>
            <a:r>
              <a:rPr lang="en-US" sz="3200" dirty="0" err="1">
                <a:latin typeface="Times New Roman" pitchFamily="18" charset="0"/>
                <a:cs typeface="Times New Roman" pitchFamily="18" charset="0"/>
              </a:rPr>
              <a:t>bà</a:t>
            </a:r>
            <a:r>
              <a:rPr lang="en-US" sz="3200" dirty="0">
                <a:latin typeface="Times New Roman" pitchFamily="18" charset="0"/>
                <a:cs typeface="Times New Roman" pitchFamily="18" charset="0"/>
              </a:rPr>
              <a:t> n</a:t>
            </a:r>
            <a:r>
              <a:rPr lang="vi-VN" sz="3200" dirty="0">
                <a:latin typeface="Times New Roman" pitchFamily="18" charset="0"/>
                <a:cs typeface="Times New Roman" pitchFamily="18" charset="0"/>
              </a:rPr>
              <a:t>ội em hiện ra</a:t>
            </a:r>
            <a:endParaRPr lang="en-US" sz="3200" dirty="0">
              <a:latin typeface="Times New Roman" pitchFamily="18" charset="0"/>
              <a:cs typeface="Times New Roman" pitchFamily="18" charset="0"/>
            </a:endParaRPr>
          </a:p>
        </p:txBody>
      </p:sp>
      <p:sp>
        <p:nvSpPr>
          <p:cNvPr id="5" name="Rectangle 4">
            <a:extLst>
              <a:ext uri="{FF2B5EF4-FFF2-40B4-BE49-F238E27FC236}">
                <a16:creationId xmlns:a16="http://schemas.microsoft.com/office/drawing/2014/main" id="{442C0619-E7E8-41F4-897A-60DD32CC6418}"/>
              </a:ext>
            </a:extLst>
          </p:cNvPr>
          <p:cNvSpPr/>
          <p:nvPr/>
        </p:nvSpPr>
        <p:spPr>
          <a:xfrm>
            <a:off x="6130614" y="2900991"/>
            <a:ext cx="5228749" cy="144740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nSpc>
                <a:spcPct val="115000"/>
              </a:lnSpc>
              <a:spcAft>
                <a:spcPts val="1000"/>
              </a:spcAft>
              <a:tabLst>
                <a:tab pos="90170" algn="l"/>
                <a:tab pos="180340" algn="l"/>
              </a:tabLst>
            </a:pPr>
            <a:r>
              <a:rPr lang="en-US" sz="3200" dirty="0">
                <a:latin typeface="Times New Roman" pitchFamily="18" charset="0"/>
                <a:cs typeface="Times New Roman" pitchFamily="18" charset="0"/>
              </a:rPr>
              <a:t>B. Khi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que </a:t>
            </a:r>
            <a:r>
              <a:rPr lang="en-US" sz="3200" dirty="0" err="1">
                <a:latin typeface="Times New Roman" pitchFamily="18" charset="0"/>
                <a:cs typeface="Times New Roman" pitchFamily="18" charset="0"/>
              </a:rPr>
              <a:t>diêm</a:t>
            </a:r>
            <a:r>
              <a:rPr lang="en-US" sz="3200" dirty="0">
                <a:latin typeface="Times New Roman" pitchFamily="18" charset="0"/>
                <a:cs typeface="Times New Roman" pitchFamily="18" charset="0"/>
              </a:rPr>
              <a:t> t</a:t>
            </a:r>
            <a:r>
              <a:rPr lang="vi-VN" sz="3200" dirty="0">
                <a:latin typeface="Times New Roman" pitchFamily="18" charset="0"/>
                <a:cs typeface="Times New Roman" pitchFamily="18" charset="0"/>
              </a:rPr>
              <a:t>ắt</a:t>
            </a:r>
            <a:endParaRPr lang="en-US" sz="3200" dirty="0">
              <a:latin typeface="Times New Roman" pitchFamily="18" charset="0"/>
              <a:cs typeface="Times New Roman" pitchFamily="18" charset="0"/>
            </a:endParaRPr>
          </a:p>
        </p:txBody>
      </p:sp>
      <p:sp>
        <p:nvSpPr>
          <p:cNvPr id="6" name="Rectangle 5">
            <a:extLst>
              <a:ext uri="{FF2B5EF4-FFF2-40B4-BE49-F238E27FC236}">
                <a16:creationId xmlns:a16="http://schemas.microsoft.com/office/drawing/2014/main" id="{A515C0D2-D8A7-4457-AF6D-827C80529F2B}"/>
              </a:ext>
            </a:extLst>
          </p:cNvPr>
          <p:cNvSpPr/>
          <p:nvPr/>
        </p:nvSpPr>
        <p:spPr>
          <a:xfrm>
            <a:off x="832637" y="4669803"/>
            <a:ext cx="5184381" cy="1447408"/>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nSpc>
                <a:spcPct val="115000"/>
              </a:lnSpc>
              <a:spcAft>
                <a:spcPts val="1000"/>
              </a:spcAft>
              <a:tabLst>
                <a:tab pos="90170" algn="l"/>
                <a:tab pos="180340" algn="l"/>
              </a:tabLst>
            </a:pPr>
            <a:r>
              <a:rPr lang="en-US" sz="3200" dirty="0">
                <a:latin typeface="Times New Roman" pitchFamily="18" charset="0"/>
                <a:cs typeface="Times New Roman" pitchFamily="18" charset="0"/>
              </a:rPr>
              <a:t>C. Khi </a:t>
            </a:r>
            <a:r>
              <a:rPr lang="en-US" sz="3200" dirty="0" err="1">
                <a:latin typeface="Times New Roman" pitchFamily="18" charset="0"/>
                <a:cs typeface="Times New Roman" pitchFamily="18" charset="0"/>
              </a:rPr>
              <a:t>em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nghĩ</a:t>
            </a:r>
            <a:r>
              <a:rPr lang="en-US" sz="3200" dirty="0">
                <a:latin typeface="Times New Roman" pitchFamily="18" charset="0"/>
                <a:cs typeface="Times New Roman" pitchFamily="18" charset="0"/>
              </a:rPr>
              <a:t> đ</a:t>
            </a:r>
            <a:r>
              <a:rPr lang="vi-VN" sz="3200" dirty="0">
                <a:latin typeface="Times New Roman" pitchFamily="18" charset="0"/>
                <a:cs typeface="Times New Roman" pitchFamily="18" charset="0"/>
              </a:rPr>
              <a:t>ến những việc sẽ bị cha mắng</a:t>
            </a:r>
            <a:endParaRPr lang="en-US" sz="3200" dirty="0">
              <a:latin typeface="Times New Roman" pitchFamily="18" charset="0"/>
              <a:cs typeface="Times New Roman" pitchFamily="18" charset="0"/>
            </a:endParaRPr>
          </a:p>
        </p:txBody>
      </p:sp>
      <p:sp>
        <p:nvSpPr>
          <p:cNvPr id="7" name="Rectangle 6">
            <a:extLst>
              <a:ext uri="{FF2B5EF4-FFF2-40B4-BE49-F238E27FC236}">
                <a16:creationId xmlns:a16="http://schemas.microsoft.com/office/drawing/2014/main" id="{2D791C6E-4600-4008-997A-8D8C79C689C6}"/>
              </a:ext>
            </a:extLst>
          </p:cNvPr>
          <p:cNvSpPr/>
          <p:nvPr/>
        </p:nvSpPr>
        <p:spPr>
          <a:xfrm>
            <a:off x="6130614" y="4673992"/>
            <a:ext cx="5228749" cy="1447408"/>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nSpc>
                <a:spcPct val="115000"/>
              </a:lnSpc>
              <a:spcAft>
                <a:spcPts val="1000"/>
              </a:spcAft>
              <a:tabLst>
                <a:tab pos="90170" algn="l"/>
                <a:tab pos="180340" algn="l"/>
              </a:tabLst>
            </a:pPr>
            <a:r>
              <a:rPr lang="en-US" sz="3200" dirty="0">
                <a:latin typeface="Times New Roman" pitchFamily="18" charset="0"/>
                <a:cs typeface="Times New Roman" pitchFamily="18" charset="0"/>
              </a:rPr>
              <a:t>D. Khi tr</a:t>
            </a:r>
            <a:r>
              <a:rPr lang="vi-VN" sz="3200" dirty="0">
                <a:latin typeface="Times New Roman" pitchFamily="18" charset="0"/>
                <a:cs typeface="Times New Roman" pitchFamily="18" charset="0"/>
              </a:rPr>
              <a:t>ời sắp s</a:t>
            </a:r>
            <a:r>
              <a:rPr lang="en-US" sz="3200" dirty="0" err="1">
                <a:latin typeface="Times New Roman" pitchFamily="18" charset="0"/>
                <a:cs typeface="Times New Roman" pitchFamily="18" charset="0"/>
              </a:rPr>
              <a:t>áng</a:t>
            </a:r>
            <a:endParaRPr lang="en-US" sz="3200" dirty="0">
              <a:latin typeface="Times New Roman" pitchFamily="18" charset="0"/>
              <a:cs typeface="Times New Roman" pitchFamily="18" charset="0"/>
            </a:endParaRPr>
          </a:p>
        </p:txBody>
      </p:sp>
      <p:pic>
        <p:nvPicPr>
          <p:cNvPr id="8" name="Picture 7">
            <a:extLst>
              <a:ext uri="{FF2B5EF4-FFF2-40B4-BE49-F238E27FC236}">
                <a16:creationId xmlns:a16="http://schemas.microsoft.com/office/drawing/2014/main" id="{AE65B977-FECD-4C9A-99B0-F2CFA74020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09744" y="3280961"/>
            <a:ext cx="805722" cy="708059"/>
          </a:xfrm>
          <a:prstGeom prst="rect">
            <a:avLst/>
          </a:prstGeom>
        </p:spPr>
      </p:pic>
      <p:pic>
        <p:nvPicPr>
          <p:cNvPr id="9" name="Picture 8">
            <a:extLst>
              <a:ext uri="{FF2B5EF4-FFF2-40B4-BE49-F238E27FC236}">
                <a16:creationId xmlns:a16="http://schemas.microsoft.com/office/drawing/2014/main" id="{06A51C55-BC18-4BE0-B123-943EB6690E20}"/>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5018873"/>
            <a:ext cx="804536" cy="704088"/>
          </a:xfrm>
          <a:prstGeom prst="rect">
            <a:avLst/>
          </a:prstGeom>
        </p:spPr>
      </p:pic>
      <p:pic>
        <p:nvPicPr>
          <p:cNvPr id="10" name="Picture 9">
            <a:extLst>
              <a:ext uri="{FF2B5EF4-FFF2-40B4-BE49-F238E27FC236}">
                <a16:creationId xmlns:a16="http://schemas.microsoft.com/office/drawing/2014/main" id="{312234E8-6E22-4873-B547-0A75A761CE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97771" y="5030470"/>
            <a:ext cx="804742" cy="707197"/>
          </a:xfrm>
          <a:prstGeom prst="rect">
            <a:avLst/>
          </a:prstGeom>
        </p:spPr>
      </p:pic>
      <p:pic>
        <p:nvPicPr>
          <p:cNvPr id="11" name="Picture 10">
            <a:extLst>
              <a:ext uri="{FF2B5EF4-FFF2-40B4-BE49-F238E27FC236}">
                <a16:creationId xmlns:a16="http://schemas.microsoft.com/office/drawing/2014/main" id="{3665F98F-77E4-4388-9B0E-16663CBB2A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97771" y="3265557"/>
            <a:ext cx="804742" cy="643793"/>
          </a:xfrm>
          <a:prstGeom prst="rect">
            <a:avLst/>
          </a:prstGeom>
        </p:spPr>
      </p:pic>
      <p:grpSp>
        <p:nvGrpSpPr>
          <p:cNvPr id="12" name="Group 11">
            <a:extLst>
              <a:ext uri="{FF2B5EF4-FFF2-40B4-BE49-F238E27FC236}">
                <a16:creationId xmlns:a16="http://schemas.microsoft.com/office/drawing/2014/main" id="{6523B936-EDF4-4F28-ACA7-244D87195E20}"/>
              </a:ext>
            </a:extLst>
          </p:cNvPr>
          <p:cNvGrpSpPr/>
          <p:nvPr/>
        </p:nvGrpSpPr>
        <p:grpSpPr>
          <a:xfrm>
            <a:off x="495300" y="277479"/>
            <a:ext cx="2184400" cy="2242616"/>
            <a:chOff x="599646" y="4156039"/>
            <a:chExt cx="2474608" cy="2474608"/>
          </a:xfrm>
        </p:grpSpPr>
        <p:sp>
          <p:nvSpPr>
            <p:cNvPr id="13" name="Google Shape;702;p34">
              <a:extLst>
                <a:ext uri="{FF2B5EF4-FFF2-40B4-BE49-F238E27FC236}">
                  <a16:creationId xmlns:a16="http://schemas.microsoft.com/office/drawing/2014/main" id="{A082F3D5-EFF3-4D27-B957-8DE56E67C609}"/>
                </a:ext>
              </a:extLst>
            </p:cNvPr>
            <p:cNvSpPr/>
            <p:nvPr/>
          </p:nvSpPr>
          <p:spPr>
            <a:xfrm>
              <a:off x="668550" y="4217346"/>
              <a:ext cx="2336800" cy="2324100"/>
            </a:xfrm>
            <a:prstGeom prst="ellipse">
              <a:avLst/>
            </a:prstGeom>
            <a:solidFill>
              <a:srgbClr val="EA9999">
                <a:alpha val="285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pic>
          <p:nvPicPr>
            <p:cNvPr id="14" name="Picture 13" descr="—Pngtree—hand painted andersens fairytales q_3813215.png">
              <a:extLst>
                <a:ext uri="{FF2B5EF4-FFF2-40B4-BE49-F238E27FC236}">
                  <a16:creationId xmlns:a16="http://schemas.microsoft.com/office/drawing/2014/main" id="{D3353462-C7EC-46F8-8990-AC821C0A977C}"/>
                </a:ext>
              </a:extLst>
            </p:cNvPr>
            <p:cNvPicPr>
              <a:picLocks noChangeAspect="1"/>
            </p:cNvPicPr>
            <p:nvPr/>
          </p:nvPicPr>
          <p:blipFill>
            <a:blip r:embed="rId9" cstate="print"/>
            <a:stretch>
              <a:fillRect/>
            </a:stretch>
          </p:blipFill>
          <p:spPr>
            <a:xfrm>
              <a:off x="599646" y="4156039"/>
              <a:ext cx="2474608" cy="2474608"/>
            </a:xfrm>
            <a:prstGeom prst="rect">
              <a:avLst/>
            </a:prstGeom>
          </p:spPr>
        </p:pic>
      </p:grpSp>
    </p:spTree>
    <p:extLst>
      <p:ext uri="{BB962C8B-B14F-4D97-AF65-F5344CB8AC3E}">
        <p14:creationId xmlns:p14="http://schemas.microsoft.com/office/powerpoint/2010/main" val="1300258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Diagonal Corner Rectangle 3">
            <a:extLst>
              <a:ext uri="{FF2B5EF4-FFF2-40B4-BE49-F238E27FC236}">
                <a16:creationId xmlns:a16="http://schemas.microsoft.com/office/drawing/2014/main" id="{B201B945-29E9-4CEB-85D7-E10418616F1D}"/>
              </a:ext>
            </a:extLst>
          </p:cNvPr>
          <p:cNvSpPr/>
          <p:nvPr/>
        </p:nvSpPr>
        <p:spPr>
          <a:xfrm>
            <a:off x="2740523" y="333040"/>
            <a:ext cx="8895354" cy="2089570"/>
          </a:xfrm>
          <a:prstGeom prst="snip2DiagRect">
            <a:avLst/>
          </a:prstGeom>
          <a:solidFill>
            <a:schemeClr val="accent6">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tabLst>
                <a:tab pos="90170" algn="l"/>
                <a:tab pos="180340" algn="l"/>
              </a:tabLst>
            </a:pP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6: Ý </a:t>
            </a:r>
            <a:r>
              <a:rPr lang="en-US" sz="3600" b="1" dirty="0" err="1">
                <a:solidFill>
                  <a:srgbClr val="FF0000"/>
                </a:solidFill>
                <a:latin typeface="Times New Roman" pitchFamily="18" charset="0"/>
                <a:cs typeface="Times New Roman" pitchFamily="18" charset="0"/>
              </a:rPr>
              <a:t>nghĩa</a:t>
            </a:r>
            <a:r>
              <a:rPr lang="vi-VN" sz="3600" b="1" dirty="0">
                <a:solidFill>
                  <a:srgbClr val="FF0000"/>
                </a:solidFill>
                <a:latin typeface="Times New Roman" pitchFamily="18" charset="0"/>
                <a:cs typeface="Times New Roman" pitchFamily="18" charset="0"/>
              </a:rPr>
              <a:t> mộng tưởng </a:t>
            </a:r>
            <a:r>
              <a:rPr lang="en-US" sz="3600" b="1" dirty="0" err="1">
                <a:solidFill>
                  <a:srgbClr val="FF0000"/>
                </a:solidFill>
                <a:latin typeface="Times New Roman" pitchFamily="18" charset="0"/>
                <a:cs typeface="Times New Roman" pitchFamily="18" charset="0"/>
              </a:rPr>
              <a:t>cuối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của</a:t>
            </a:r>
            <a:r>
              <a:rPr lang="en-US" sz="3600" b="1" dirty="0">
                <a:solidFill>
                  <a:srgbClr val="FF0000"/>
                </a:solidFill>
                <a:latin typeface="Times New Roman" pitchFamily="18" charset="0"/>
                <a:cs typeface="Times New Roman" pitchFamily="18" charset="0"/>
              </a:rPr>
              <a:t> CBBD (</a:t>
            </a:r>
            <a:r>
              <a:rPr lang="en-US" sz="3600" b="1" dirty="0" err="1">
                <a:solidFill>
                  <a:srgbClr val="FF0000"/>
                </a:solidFill>
                <a:latin typeface="Times New Roman" pitchFamily="18" charset="0"/>
                <a:cs typeface="Times New Roman" pitchFamily="18" charset="0"/>
              </a:rPr>
              <a:t>quẹt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hết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diêm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trong</a:t>
            </a:r>
            <a:r>
              <a:rPr lang="en-US" sz="3600" b="1" dirty="0">
                <a:solidFill>
                  <a:srgbClr val="FF0000"/>
                </a:solidFill>
                <a:latin typeface="Times New Roman" pitchFamily="18" charset="0"/>
                <a:cs typeface="Times New Roman" pitchFamily="18" charset="0"/>
              </a:rPr>
              <a:t> bao </a:t>
            </a:r>
            <a:r>
              <a:rPr lang="en-US" sz="3600" b="1" dirty="0" err="1">
                <a:solidFill>
                  <a:srgbClr val="FF0000"/>
                </a:solidFill>
                <a:latin typeface="Times New Roman" pitchFamily="18" charset="0"/>
                <a:cs typeface="Times New Roman" pitchFamily="18" charset="0"/>
              </a:rPr>
              <a:t>để</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níu</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giữ</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bà</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và</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về</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chầu</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Thượng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đế</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cùng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bà</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là</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gì</a:t>
            </a:r>
            <a:r>
              <a:rPr lang="en-US" sz="3600" b="1" dirty="0">
                <a:solidFill>
                  <a:srgbClr val="FF0000"/>
                </a:solidFill>
                <a:latin typeface="Times New Roman" pitchFamily="18" charset="0"/>
                <a:cs typeface="Times New Roman" pitchFamily="18" charset="0"/>
              </a:rPr>
              <a:t>?</a:t>
            </a:r>
          </a:p>
        </p:txBody>
      </p:sp>
      <p:sp>
        <p:nvSpPr>
          <p:cNvPr id="4" name="Rectangle 3">
            <a:extLst>
              <a:ext uri="{FF2B5EF4-FFF2-40B4-BE49-F238E27FC236}">
                <a16:creationId xmlns:a16="http://schemas.microsoft.com/office/drawing/2014/main" id="{86DE85F8-247A-4B26-8595-96F3824760FB}"/>
              </a:ext>
            </a:extLst>
          </p:cNvPr>
          <p:cNvSpPr/>
          <p:nvPr/>
        </p:nvSpPr>
        <p:spPr>
          <a:xfrm>
            <a:off x="868262" y="2826568"/>
            <a:ext cx="5157992" cy="160459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15000"/>
              </a:lnSpc>
              <a:spcAft>
                <a:spcPts val="1000"/>
              </a:spcAft>
              <a:tabLst>
                <a:tab pos="90170" algn="l"/>
                <a:tab pos="180340" algn="l"/>
              </a:tabLst>
            </a:pPr>
            <a:r>
              <a:rPr lang="en-US" sz="3200" dirty="0">
                <a:solidFill>
                  <a:schemeClr val="tx1"/>
                </a:solidFill>
                <a:latin typeface="Times New Roman" pitchFamily="18" charset="0"/>
                <a:cs typeface="Times New Roman" pitchFamily="18" charset="0"/>
              </a:rPr>
              <a:t>A. </a:t>
            </a:r>
            <a:r>
              <a:rPr lang="en-US" sz="3200" dirty="0" err="1">
                <a:solidFill>
                  <a:schemeClr val="tx1"/>
                </a:solidFill>
                <a:latin typeface="Times New Roman" pitchFamily="18" charset="0"/>
                <a:cs typeface="Times New Roman" pitchFamily="18" charset="0"/>
              </a:rPr>
              <a:t>Vì</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em</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đang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đói</a:t>
            </a:r>
            <a:endParaRPr lang="en-US" sz="3200" dirty="0">
              <a:solidFill>
                <a:schemeClr val="tx1"/>
              </a:solidFill>
              <a:latin typeface="Times New Roman" pitchFamily="18" charset="0"/>
              <a:cs typeface="Times New Roman" pitchFamily="18" charset="0"/>
            </a:endParaRPr>
          </a:p>
        </p:txBody>
      </p:sp>
      <p:sp>
        <p:nvSpPr>
          <p:cNvPr id="5" name="Rectangle 4">
            <a:extLst>
              <a:ext uri="{FF2B5EF4-FFF2-40B4-BE49-F238E27FC236}">
                <a16:creationId xmlns:a16="http://schemas.microsoft.com/office/drawing/2014/main" id="{93998625-6706-4B05-B067-E95C783B26B0}"/>
              </a:ext>
            </a:extLst>
          </p:cNvPr>
          <p:cNvSpPr/>
          <p:nvPr/>
        </p:nvSpPr>
        <p:spPr>
          <a:xfrm>
            <a:off x="6416939" y="2830757"/>
            <a:ext cx="5218937" cy="160459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15000"/>
              </a:lnSpc>
              <a:spcAft>
                <a:spcPts val="1000"/>
              </a:spcAft>
            </a:pPr>
            <a:r>
              <a:rPr lang="en-US" sz="3200" dirty="0">
                <a:solidFill>
                  <a:schemeClr val="tx1"/>
                </a:solidFill>
                <a:latin typeface="Times New Roman" pitchFamily="18" charset="0"/>
                <a:cs typeface="Times New Roman" pitchFamily="18" charset="0"/>
              </a:rPr>
              <a:t>B. </a:t>
            </a:r>
            <a:r>
              <a:rPr lang="vi-VN" sz="3200" dirty="0">
                <a:solidFill>
                  <a:schemeClr val="tx1"/>
                </a:solidFill>
                <a:latin typeface="Times New Roman" pitchFamily="18" charset="0"/>
                <a:cs typeface="Times New Roman" pitchFamily="18" charset="0"/>
              </a:rPr>
              <a:t>Em muốn được đón niềm vui, hi vọng vào năm mới.</a:t>
            </a:r>
            <a:endParaRPr lang="en-US" sz="3200" dirty="0">
              <a:solidFill>
                <a:schemeClr val="tx1"/>
              </a:solidFill>
              <a:latin typeface="Times New Roman" pitchFamily="18" charset="0"/>
              <a:cs typeface="Times New Roman" pitchFamily="18" charset="0"/>
            </a:endParaRPr>
          </a:p>
        </p:txBody>
      </p:sp>
      <p:sp>
        <p:nvSpPr>
          <p:cNvPr id="6" name="Rectangle 5">
            <a:extLst>
              <a:ext uri="{FF2B5EF4-FFF2-40B4-BE49-F238E27FC236}">
                <a16:creationId xmlns:a16="http://schemas.microsoft.com/office/drawing/2014/main" id="{6DE21DDD-2553-491E-ACF0-63B6678E1998}"/>
              </a:ext>
            </a:extLst>
          </p:cNvPr>
          <p:cNvSpPr/>
          <p:nvPr/>
        </p:nvSpPr>
        <p:spPr>
          <a:xfrm>
            <a:off x="859026" y="4765451"/>
            <a:ext cx="5157992" cy="160459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15000"/>
              </a:lnSpc>
              <a:spcAft>
                <a:spcPts val="1000"/>
              </a:spcAft>
              <a:tabLst>
                <a:tab pos="90170" algn="l"/>
                <a:tab pos="180340" algn="l"/>
              </a:tabLst>
            </a:pPr>
            <a:r>
              <a:rPr lang="en-US" sz="3200" dirty="0">
                <a:solidFill>
                  <a:schemeClr val="tx1"/>
                </a:solidFill>
                <a:latin typeface="Times New Roman" pitchFamily="18" charset="0"/>
                <a:cs typeface="Times New Roman" pitchFamily="18" charset="0"/>
              </a:rPr>
              <a:t>C. </a:t>
            </a:r>
            <a:r>
              <a:rPr lang="en-US" sz="3200" dirty="0" err="1">
                <a:solidFill>
                  <a:schemeClr val="tx1"/>
                </a:solidFill>
                <a:latin typeface="Times New Roman" pitchFamily="18" charset="0"/>
                <a:cs typeface="Times New Roman" pitchFamily="18" charset="0"/>
              </a:rPr>
              <a:t>Em</a:t>
            </a:r>
            <a:r>
              <a:rPr lang="en-US" sz="3200" dirty="0">
                <a:solidFill>
                  <a:schemeClr val="tx1"/>
                </a:solidFill>
                <a:latin typeface="Times New Roman" pitchFamily="18" charset="0"/>
                <a:cs typeface="Times New Roman" pitchFamily="18" charset="0"/>
              </a:rPr>
              <a:t> khao </a:t>
            </a:r>
            <a:r>
              <a:rPr lang="en-US" sz="3200" dirty="0" err="1">
                <a:solidFill>
                  <a:schemeClr val="tx1"/>
                </a:solidFill>
                <a:latin typeface="Times New Roman" pitchFamily="18" charset="0"/>
                <a:cs typeface="Times New Roman" pitchFamily="18" charset="0"/>
              </a:rPr>
              <a:t>khát</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tình</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thương</a:t>
            </a:r>
            <a:r>
              <a:rPr lang="en-US" sz="3200" dirty="0">
                <a:solidFill>
                  <a:schemeClr val="tx1"/>
                </a:solidFill>
                <a:latin typeface="Times New Roman" pitchFamily="18" charset="0"/>
                <a:cs typeface="Times New Roman" pitchFamily="18" charset="0"/>
              </a:rPr>
              <a:t> c</a:t>
            </a:r>
            <a:r>
              <a:rPr lang="vi-VN" sz="3200" dirty="0">
                <a:solidFill>
                  <a:schemeClr val="tx1"/>
                </a:solidFill>
                <a:latin typeface="Times New Roman" pitchFamily="18" charset="0"/>
                <a:cs typeface="Times New Roman" pitchFamily="18" charset="0"/>
              </a:rPr>
              <a:t>ủa b</a:t>
            </a:r>
            <a:r>
              <a:rPr lang="en-US" sz="3200" dirty="0">
                <a:solidFill>
                  <a:schemeClr val="tx1"/>
                </a:solidFill>
                <a:latin typeface="Times New Roman" pitchFamily="18" charset="0"/>
                <a:cs typeface="Times New Roman" pitchFamily="18" charset="0"/>
              </a:rPr>
              <a:t>à </a:t>
            </a:r>
            <a:r>
              <a:rPr lang="en-US" sz="3200" dirty="0" err="1">
                <a:solidFill>
                  <a:schemeClr val="tx1"/>
                </a:solidFill>
                <a:latin typeface="Times New Roman" pitchFamily="18" charset="0"/>
                <a:cs typeface="Times New Roman" pitchFamily="18" charset="0"/>
              </a:rPr>
              <a:t>trao</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cho</a:t>
            </a:r>
            <a:r>
              <a:rPr lang="en-US" sz="3200" dirty="0">
                <a:solidFill>
                  <a:schemeClr val="tx1"/>
                </a:solidFill>
                <a:latin typeface="Times New Roman" pitchFamily="18" charset="0"/>
                <a:cs typeface="Times New Roman" pitchFamily="18" charset="0"/>
              </a:rPr>
              <a:t>.</a:t>
            </a:r>
          </a:p>
        </p:txBody>
      </p:sp>
      <p:sp>
        <p:nvSpPr>
          <p:cNvPr id="7" name="Rectangle 6">
            <a:extLst>
              <a:ext uri="{FF2B5EF4-FFF2-40B4-BE49-F238E27FC236}">
                <a16:creationId xmlns:a16="http://schemas.microsoft.com/office/drawing/2014/main" id="{8CC5B765-44FA-45DA-A4F5-0A5D84934E6B}"/>
              </a:ext>
            </a:extLst>
          </p:cNvPr>
          <p:cNvSpPr/>
          <p:nvPr/>
        </p:nvSpPr>
        <p:spPr>
          <a:xfrm>
            <a:off x="6461801" y="4765451"/>
            <a:ext cx="5218937" cy="160459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15000"/>
              </a:lnSpc>
              <a:spcAft>
                <a:spcPts val="1000"/>
              </a:spcAft>
              <a:tabLst>
                <a:tab pos="2609850" algn="l"/>
              </a:tabLst>
            </a:pPr>
            <a:r>
              <a:rPr lang="en-US" sz="3200" dirty="0">
                <a:solidFill>
                  <a:schemeClr val="tx1"/>
                </a:solidFill>
                <a:latin typeface="Times New Roman" pitchFamily="18" charset="0"/>
                <a:cs typeface="Times New Roman" pitchFamily="18" charset="0"/>
              </a:rPr>
              <a:t>D. </a:t>
            </a:r>
            <a:r>
              <a:rPr lang="vi-VN" sz="3200" dirty="0">
                <a:solidFill>
                  <a:schemeClr val="tx1"/>
                </a:solidFill>
                <a:latin typeface="Times New Roman" pitchFamily="18" charset="0"/>
                <a:cs typeface="Times New Roman" pitchFamily="18" charset="0"/>
              </a:rPr>
              <a:t>Vì em đang rét, muốn được sưởi ấm.</a:t>
            </a:r>
            <a:r>
              <a:rPr lang="vi-VN" sz="3200" u="sng" dirty="0">
                <a:solidFill>
                  <a:schemeClr val="tx1"/>
                </a:solidFill>
                <a:latin typeface="Times New Roman" pitchFamily="18" charset="0"/>
                <a:cs typeface="Times New Roman" pitchFamily="18" charset="0"/>
              </a:rPr>
              <a:t> </a:t>
            </a:r>
            <a:endParaRPr lang="en-US" sz="3200" dirty="0">
              <a:solidFill>
                <a:schemeClr val="tx1"/>
              </a:solidFill>
              <a:latin typeface="Times New Roman" pitchFamily="18" charset="0"/>
              <a:cs typeface="Times New Roman" pitchFamily="18" charset="0"/>
            </a:endParaRPr>
          </a:p>
        </p:txBody>
      </p:sp>
      <p:pic>
        <p:nvPicPr>
          <p:cNvPr id="8" name="Picture 7">
            <a:extLst>
              <a:ext uri="{FF2B5EF4-FFF2-40B4-BE49-F238E27FC236}">
                <a16:creationId xmlns:a16="http://schemas.microsoft.com/office/drawing/2014/main" id="{4065CAB8-1B2C-4EA8-8B65-59A66BB51F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5817" y="3204847"/>
            <a:ext cx="805722" cy="708059"/>
          </a:xfrm>
          <a:prstGeom prst="rect">
            <a:avLst/>
          </a:prstGeom>
        </p:spPr>
      </p:pic>
      <p:pic>
        <p:nvPicPr>
          <p:cNvPr id="9" name="Picture 8">
            <a:extLst>
              <a:ext uri="{FF2B5EF4-FFF2-40B4-BE49-F238E27FC236}">
                <a16:creationId xmlns:a16="http://schemas.microsoft.com/office/drawing/2014/main" id="{D2920344-36E6-4158-BC2E-764F5C68CA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82228" y="5215272"/>
            <a:ext cx="804536" cy="643628"/>
          </a:xfrm>
          <a:prstGeom prst="rect">
            <a:avLst/>
          </a:prstGeom>
        </p:spPr>
      </p:pic>
      <p:pic>
        <p:nvPicPr>
          <p:cNvPr id="10" name="Picture 9">
            <a:extLst>
              <a:ext uri="{FF2B5EF4-FFF2-40B4-BE49-F238E27FC236}">
                <a16:creationId xmlns:a16="http://schemas.microsoft.com/office/drawing/2014/main" id="{8BE27D65-9434-408B-94F7-8ED2C185C3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95618" y="5214150"/>
            <a:ext cx="804742" cy="707197"/>
          </a:xfrm>
          <a:prstGeom prst="rect">
            <a:avLst/>
          </a:prstGeom>
        </p:spPr>
      </p:pic>
      <p:pic>
        <p:nvPicPr>
          <p:cNvPr id="11" name="Picture 10">
            <a:extLst>
              <a:ext uri="{FF2B5EF4-FFF2-40B4-BE49-F238E27FC236}">
                <a16:creationId xmlns:a16="http://schemas.microsoft.com/office/drawing/2014/main" id="{ED70336A-945B-4DE3-B247-62B093C375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91146" y="3204847"/>
            <a:ext cx="732592" cy="643793"/>
          </a:xfrm>
          <a:prstGeom prst="rect">
            <a:avLst/>
          </a:prstGeom>
        </p:spPr>
      </p:pic>
      <p:grpSp>
        <p:nvGrpSpPr>
          <p:cNvPr id="12" name="Group 11">
            <a:extLst>
              <a:ext uri="{FF2B5EF4-FFF2-40B4-BE49-F238E27FC236}">
                <a16:creationId xmlns:a16="http://schemas.microsoft.com/office/drawing/2014/main" id="{B0D514E9-63EC-49A4-9967-E4111E9E11AC}"/>
              </a:ext>
            </a:extLst>
          </p:cNvPr>
          <p:cNvGrpSpPr/>
          <p:nvPr/>
        </p:nvGrpSpPr>
        <p:grpSpPr>
          <a:xfrm>
            <a:off x="495300" y="277479"/>
            <a:ext cx="2184400" cy="2242616"/>
            <a:chOff x="599646" y="4156039"/>
            <a:chExt cx="2474608" cy="2474608"/>
          </a:xfrm>
        </p:grpSpPr>
        <p:sp>
          <p:nvSpPr>
            <p:cNvPr id="13" name="Google Shape;702;p34">
              <a:extLst>
                <a:ext uri="{FF2B5EF4-FFF2-40B4-BE49-F238E27FC236}">
                  <a16:creationId xmlns:a16="http://schemas.microsoft.com/office/drawing/2014/main" id="{EA57FB29-D45E-4A46-8E36-028F7B033A2C}"/>
                </a:ext>
              </a:extLst>
            </p:cNvPr>
            <p:cNvSpPr/>
            <p:nvPr/>
          </p:nvSpPr>
          <p:spPr>
            <a:xfrm>
              <a:off x="668550" y="4217346"/>
              <a:ext cx="2336800" cy="2324100"/>
            </a:xfrm>
            <a:prstGeom prst="ellipse">
              <a:avLst/>
            </a:prstGeom>
            <a:solidFill>
              <a:srgbClr val="EA9999">
                <a:alpha val="285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pic>
          <p:nvPicPr>
            <p:cNvPr id="14" name="Picture 13" descr="—Pngtree—hand painted andersens fairytales q_3813215.png">
              <a:extLst>
                <a:ext uri="{FF2B5EF4-FFF2-40B4-BE49-F238E27FC236}">
                  <a16:creationId xmlns:a16="http://schemas.microsoft.com/office/drawing/2014/main" id="{A2A299B5-3AAA-483A-A4CD-3939DB492A1F}"/>
                </a:ext>
              </a:extLst>
            </p:cNvPr>
            <p:cNvPicPr>
              <a:picLocks noChangeAspect="1"/>
            </p:cNvPicPr>
            <p:nvPr/>
          </p:nvPicPr>
          <p:blipFill>
            <a:blip r:embed="rId8" cstate="print"/>
            <a:stretch>
              <a:fillRect/>
            </a:stretch>
          </p:blipFill>
          <p:spPr>
            <a:xfrm>
              <a:off x="599646" y="4156039"/>
              <a:ext cx="2474608" cy="2474608"/>
            </a:xfrm>
            <a:prstGeom prst="rect">
              <a:avLst/>
            </a:prstGeom>
          </p:spPr>
        </p:pic>
      </p:grpSp>
    </p:spTree>
    <p:extLst>
      <p:ext uri="{BB962C8B-B14F-4D97-AF65-F5344CB8AC3E}">
        <p14:creationId xmlns:p14="http://schemas.microsoft.com/office/powerpoint/2010/main" val="198628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Check mark.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00B05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Diagonal Corner Rectangle 3">
            <a:extLst>
              <a:ext uri="{FF2B5EF4-FFF2-40B4-BE49-F238E27FC236}">
                <a16:creationId xmlns:a16="http://schemas.microsoft.com/office/drawing/2014/main" id="{A5A3C59F-2B53-448A-8006-7E1B5AF37D90}"/>
              </a:ext>
            </a:extLst>
          </p:cNvPr>
          <p:cNvSpPr/>
          <p:nvPr/>
        </p:nvSpPr>
        <p:spPr>
          <a:xfrm>
            <a:off x="2912329" y="402964"/>
            <a:ext cx="8585200" cy="1994495"/>
          </a:xfrm>
          <a:prstGeom prst="snip2DiagRect">
            <a:avLst/>
          </a:prstGeom>
          <a:solidFill>
            <a:schemeClr val="accent6">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tabLst>
                <a:tab pos="90170" algn="l"/>
                <a:tab pos="180340" algn="l"/>
              </a:tabLst>
            </a:pPr>
            <a:r>
              <a:rPr lang="en-US" sz="3600" dirty="0" err="1">
                <a:solidFill>
                  <a:srgbClr val="FF0000"/>
                </a:solidFill>
                <a:latin typeface="Times New Roman" pitchFamily="18" charset="0"/>
                <a:cs typeface="Times New Roman" pitchFamily="18" charset="0"/>
              </a:rPr>
              <a:t>Câu</a:t>
            </a:r>
            <a:r>
              <a:rPr lang="en-US" sz="3600" dirty="0">
                <a:solidFill>
                  <a:srgbClr val="FF0000"/>
                </a:solidFill>
                <a:latin typeface="Times New Roman" pitchFamily="18" charset="0"/>
                <a:cs typeface="Times New Roman" pitchFamily="18" charset="0"/>
              </a:rPr>
              <a:t> 7: </a:t>
            </a:r>
            <a:r>
              <a:rPr lang="en-US" sz="3600" dirty="0" err="1">
                <a:solidFill>
                  <a:srgbClr val="FF0000"/>
                </a:solidFill>
                <a:latin typeface="Times New Roman" pitchFamily="18" charset="0"/>
                <a:cs typeface="Times New Roman" pitchFamily="18" charset="0"/>
              </a:rPr>
              <a:t>Thái</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độ</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của</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mọi</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người</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khi</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nhìn</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thấy</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thi</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thể</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của</a:t>
            </a:r>
            <a:r>
              <a:rPr lang="en-US" sz="3600" dirty="0">
                <a:solidFill>
                  <a:srgbClr val="FF0000"/>
                </a:solidFill>
                <a:latin typeface="Times New Roman" pitchFamily="18" charset="0"/>
                <a:cs typeface="Times New Roman" pitchFamily="18" charset="0"/>
              </a:rPr>
              <a:t> CBBD </a:t>
            </a:r>
            <a:r>
              <a:rPr lang="en-US" sz="3600" dirty="0" err="1">
                <a:solidFill>
                  <a:srgbClr val="FF0000"/>
                </a:solidFill>
                <a:latin typeface="Times New Roman" pitchFamily="18" charset="0"/>
                <a:cs typeface="Times New Roman" pitchFamily="18" charset="0"/>
              </a:rPr>
              <a:t>bên</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những</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tàn</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diêm</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cho</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thấy</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điều</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gì</a:t>
            </a:r>
            <a:r>
              <a:rPr lang="en-US" sz="3600" dirty="0">
                <a:solidFill>
                  <a:srgbClr val="FF0000"/>
                </a:solidFill>
                <a:latin typeface="Times New Roman" pitchFamily="18" charset="0"/>
                <a:cs typeface="Times New Roman" pitchFamily="18" charset="0"/>
              </a:rPr>
              <a:t>? </a:t>
            </a:r>
          </a:p>
        </p:txBody>
      </p:sp>
      <p:sp>
        <p:nvSpPr>
          <p:cNvPr id="4" name="Rectangle 3">
            <a:extLst>
              <a:ext uri="{FF2B5EF4-FFF2-40B4-BE49-F238E27FC236}">
                <a16:creationId xmlns:a16="http://schemas.microsoft.com/office/drawing/2014/main" id="{6D08C719-D587-4EB5-842A-E11A41107DE3}"/>
              </a:ext>
            </a:extLst>
          </p:cNvPr>
          <p:cNvSpPr/>
          <p:nvPr/>
        </p:nvSpPr>
        <p:spPr>
          <a:xfrm>
            <a:off x="596900" y="2947460"/>
            <a:ext cx="5436847" cy="1661444"/>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spcAft>
                <a:spcPts val="1000"/>
              </a:spcAft>
              <a:tabLst>
                <a:tab pos="90170" algn="l"/>
                <a:tab pos="180340" algn="l"/>
              </a:tabLst>
            </a:pPr>
            <a:r>
              <a:rPr lang="en-US" sz="3200" dirty="0">
                <a:latin typeface="Times New Roman" pitchFamily="18" charset="0"/>
                <a:cs typeface="Times New Roman" pitchFamily="18" charset="0"/>
              </a:rPr>
              <a:t>A. M</a:t>
            </a:r>
            <a:r>
              <a:rPr lang="vi-VN" sz="3200" dirty="0">
                <a:latin typeface="Times New Roman" pitchFamily="18" charset="0"/>
                <a:cs typeface="Times New Roman" pitchFamily="18" charset="0"/>
              </a:rPr>
              <a:t>ọi người kh</a:t>
            </a:r>
            <a:r>
              <a:rPr lang="en-US" sz="3200" dirty="0" err="1">
                <a:latin typeface="Times New Roman" pitchFamily="18" charset="0"/>
                <a:cs typeface="Times New Roman" pitchFamily="18" charset="0"/>
              </a:rPr>
              <a:t>ông</a:t>
            </a:r>
            <a:r>
              <a:rPr lang="en-US" sz="3200" dirty="0">
                <a:latin typeface="Times New Roman" pitchFamily="18" charset="0"/>
                <a:cs typeface="Times New Roman" pitchFamily="18" charset="0"/>
              </a:rPr>
              <a:t> bi</a:t>
            </a:r>
            <a:r>
              <a:rPr lang="vi-VN" sz="3200" dirty="0">
                <a:latin typeface="Times New Roman" pitchFamily="18" charset="0"/>
                <a:cs typeface="Times New Roman" pitchFamily="18" charset="0"/>
              </a:rPr>
              <a:t>ết v</a:t>
            </a:r>
            <a:r>
              <a:rPr lang="en-US" sz="3200" dirty="0">
                <a:latin typeface="Times New Roman" pitchFamily="18" charset="0"/>
                <a:cs typeface="Times New Roman" pitchFamily="18" charset="0"/>
              </a:rPr>
              <a:t>ì </a:t>
            </a:r>
            <a:r>
              <a:rPr lang="en-US" sz="3200" dirty="0" err="1">
                <a:latin typeface="Times New Roman" pitchFamily="18" charset="0"/>
                <a:cs typeface="Times New Roman" pitchFamily="18" charset="0"/>
              </a:rPr>
              <a:t>sao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cô</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diêm</a:t>
            </a:r>
            <a:r>
              <a:rPr lang="en-US" sz="3200" dirty="0">
                <a:latin typeface="Times New Roman" pitchFamily="18" charset="0"/>
                <a:cs typeface="Times New Roman" pitchFamily="18" charset="0"/>
              </a:rPr>
              <a:t> l</a:t>
            </a:r>
            <a:r>
              <a:rPr lang="vi-VN" sz="3200" dirty="0">
                <a:latin typeface="Times New Roman" pitchFamily="18" charset="0"/>
                <a:cs typeface="Times New Roman" pitchFamily="18" charset="0"/>
              </a:rPr>
              <a:t>ại chết</a:t>
            </a:r>
            <a:endParaRPr lang="en-US" sz="3200" dirty="0">
              <a:latin typeface="Times New Roman" pitchFamily="18" charset="0"/>
              <a:cs typeface="Times New Roman" pitchFamily="18" charset="0"/>
            </a:endParaRPr>
          </a:p>
        </p:txBody>
      </p:sp>
      <p:sp>
        <p:nvSpPr>
          <p:cNvPr id="5" name="Rectangle 4">
            <a:extLst>
              <a:ext uri="{FF2B5EF4-FFF2-40B4-BE49-F238E27FC236}">
                <a16:creationId xmlns:a16="http://schemas.microsoft.com/office/drawing/2014/main" id="{1422AEFE-4B82-494C-AE37-848669E6A9F5}"/>
              </a:ext>
            </a:extLst>
          </p:cNvPr>
          <p:cNvSpPr/>
          <p:nvPr/>
        </p:nvSpPr>
        <p:spPr>
          <a:xfrm>
            <a:off x="6276582" y="2951021"/>
            <a:ext cx="5436847" cy="1661444"/>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spcAft>
                <a:spcPts val="1000"/>
              </a:spcAft>
              <a:tabLst>
                <a:tab pos="90170" algn="l"/>
                <a:tab pos="180340" algn="l"/>
              </a:tabLst>
            </a:pPr>
            <a:r>
              <a:rPr lang="en-US" sz="3200" dirty="0">
                <a:latin typeface="Times New Roman" pitchFamily="18" charset="0"/>
                <a:cs typeface="Times New Roman" pitchFamily="18" charset="0"/>
              </a:rPr>
              <a:t>B. S</a:t>
            </a:r>
            <a:r>
              <a:rPr lang="vi-VN" sz="3200" dirty="0">
                <a:latin typeface="Times New Roman" pitchFamily="18" charset="0"/>
                <a:cs typeface="Times New Roman" pitchFamily="18" charset="0"/>
              </a:rPr>
              <a:t>ự th</a:t>
            </a:r>
            <a:r>
              <a:rPr lang="en-US" sz="3200" dirty="0" err="1">
                <a:latin typeface="Times New Roman" pitchFamily="18" charset="0"/>
                <a:cs typeface="Times New Roman" pitchFamily="18" charset="0"/>
              </a:rPr>
              <a:t>ông</a:t>
            </a:r>
            <a:r>
              <a:rPr lang="en-US" sz="3200" dirty="0">
                <a:latin typeface="Times New Roman" pitchFamily="18" charset="0"/>
                <a:cs typeface="Times New Roman" pitchFamily="18" charset="0"/>
              </a:rPr>
              <a:t> c</a:t>
            </a:r>
            <a:r>
              <a:rPr lang="vi-VN" sz="3200" dirty="0">
                <a:latin typeface="Times New Roman" pitchFamily="18" charset="0"/>
                <a:cs typeface="Times New Roman" pitchFamily="18" charset="0"/>
              </a:rPr>
              <a:t>ảm của mọi người trước c</a:t>
            </a:r>
            <a:r>
              <a:rPr lang="en-US" sz="3200" dirty="0" err="1">
                <a:latin typeface="Times New Roman" pitchFamily="18" charset="0"/>
                <a:cs typeface="Times New Roman" pitchFamily="18" charset="0"/>
              </a:rPr>
              <a:t>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a:t>
            </a:r>
            <a:r>
              <a:rPr lang="vi-VN" sz="3200" dirty="0">
                <a:latin typeface="Times New Roman" pitchFamily="18" charset="0"/>
                <a:cs typeface="Times New Roman" pitchFamily="18" charset="0"/>
              </a:rPr>
              <a:t>ết của c</a:t>
            </a:r>
            <a:r>
              <a:rPr lang="en-US" sz="3200" dirty="0">
                <a:latin typeface="Times New Roman" pitchFamily="18" charset="0"/>
                <a:cs typeface="Times New Roman" pitchFamily="18" charset="0"/>
              </a:rPr>
              <a:t>ô </a:t>
            </a:r>
            <a:r>
              <a:rPr lang="en-US" sz="3200" dirty="0" err="1">
                <a:latin typeface="Times New Roman" pitchFamily="18" charset="0"/>
                <a:cs typeface="Times New Roman" pitchFamily="18" charset="0"/>
              </a:rPr>
              <a:t>bé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diêm</a:t>
            </a:r>
            <a:endParaRPr lang="en-US" sz="3200" dirty="0">
              <a:latin typeface="Times New Roman" pitchFamily="18" charset="0"/>
              <a:cs typeface="Times New Roman" pitchFamily="18" charset="0"/>
            </a:endParaRPr>
          </a:p>
        </p:txBody>
      </p:sp>
      <p:sp>
        <p:nvSpPr>
          <p:cNvPr id="6" name="Rectangle 5">
            <a:extLst>
              <a:ext uri="{FF2B5EF4-FFF2-40B4-BE49-F238E27FC236}">
                <a16:creationId xmlns:a16="http://schemas.microsoft.com/office/drawing/2014/main" id="{B9516786-D156-4993-8443-C819F70E0EE4}"/>
              </a:ext>
            </a:extLst>
          </p:cNvPr>
          <p:cNvSpPr/>
          <p:nvPr/>
        </p:nvSpPr>
        <p:spPr>
          <a:xfrm>
            <a:off x="596900" y="4783367"/>
            <a:ext cx="5436847" cy="1661444"/>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spcAft>
                <a:spcPts val="1000"/>
              </a:spcAft>
              <a:tabLst>
                <a:tab pos="90170" algn="l"/>
                <a:tab pos="180340" algn="l"/>
              </a:tabLst>
            </a:pPr>
            <a:r>
              <a:rPr lang="en-US" sz="3200" dirty="0">
                <a:latin typeface="Times New Roman" pitchFamily="18" charset="0"/>
                <a:cs typeface="Times New Roman" pitchFamily="18" charset="0"/>
              </a:rPr>
              <a:t>C. S</a:t>
            </a:r>
            <a:r>
              <a:rPr lang="vi-VN" sz="3200" dirty="0">
                <a:latin typeface="Times New Roman" pitchFamily="18" charset="0"/>
                <a:cs typeface="Times New Roman" pitchFamily="18" charset="0"/>
              </a:rPr>
              <a:t>ự x</a:t>
            </a:r>
            <a:r>
              <a:rPr lang="en-US" sz="3200" dirty="0" err="1">
                <a:latin typeface="Times New Roman" pitchFamily="18" charset="0"/>
                <a:cs typeface="Times New Roman" pitchFamily="18" charset="0"/>
              </a:rPr>
              <a:t>ót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xa</a:t>
            </a:r>
            <a:r>
              <a:rPr lang="en-US" sz="3200" dirty="0">
                <a:latin typeface="Times New Roman" pitchFamily="18" charset="0"/>
                <a:cs typeface="Times New Roman" pitchFamily="18" charset="0"/>
              </a:rPr>
              <a:t> c</a:t>
            </a:r>
            <a:r>
              <a:rPr lang="vi-VN" sz="3200" dirty="0">
                <a:latin typeface="Times New Roman" pitchFamily="18" charset="0"/>
                <a:cs typeface="Times New Roman" pitchFamily="18" charset="0"/>
              </a:rPr>
              <a:t>ủa mọi người trước c</a:t>
            </a:r>
            <a:r>
              <a:rPr lang="en-US" sz="3200" dirty="0" err="1">
                <a:latin typeface="Times New Roman" pitchFamily="18" charset="0"/>
                <a:cs typeface="Times New Roman" pitchFamily="18" charset="0"/>
              </a:rPr>
              <a:t>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a:t>
            </a:r>
            <a:r>
              <a:rPr lang="vi-VN" sz="3200" dirty="0">
                <a:latin typeface="Times New Roman" pitchFamily="18" charset="0"/>
                <a:cs typeface="Times New Roman" pitchFamily="18" charset="0"/>
              </a:rPr>
              <a:t>ết của c</a:t>
            </a:r>
            <a:r>
              <a:rPr lang="en-US" sz="3200" dirty="0">
                <a:latin typeface="Times New Roman" pitchFamily="18" charset="0"/>
                <a:cs typeface="Times New Roman" pitchFamily="18" charset="0"/>
              </a:rPr>
              <a:t>ô </a:t>
            </a:r>
            <a:r>
              <a:rPr lang="en-US" sz="3200" dirty="0" err="1">
                <a:latin typeface="Times New Roman" pitchFamily="18" charset="0"/>
                <a:cs typeface="Times New Roman" pitchFamily="18" charset="0"/>
              </a:rPr>
              <a:t>bé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diêm</a:t>
            </a:r>
            <a:endParaRPr lang="en-US" sz="3200" dirty="0">
              <a:latin typeface="Times New Roman" pitchFamily="18" charset="0"/>
              <a:cs typeface="Times New Roman" pitchFamily="18" charset="0"/>
            </a:endParaRPr>
          </a:p>
        </p:txBody>
      </p:sp>
      <p:sp>
        <p:nvSpPr>
          <p:cNvPr id="7" name="Rectangle 6">
            <a:extLst>
              <a:ext uri="{FF2B5EF4-FFF2-40B4-BE49-F238E27FC236}">
                <a16:creationId xmlns:a16="http://schemas.microsoft.com/office/drawing/2014/main" id="{34BC8991-1C77-4EE7-92A7-BA980778913C}"/>
              </a:ext>
            </a:extLst>
          </p:cNvPr>
          <p:cNvSpPr/>
          <p:nvPr/>
        </p:nvSpPr>
        <p:spPr>
          <a:xfrm>
            <a:off x="6276582" y="4790157"/>
            <a:ext cx="5436847" cy="1661444"/>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spcAft>
                <a:spcPts val="1000"/>
              </a:spcAft>
              <a:tabLst>
                <a:tab pos="90170" algn="l"/>
                <a:tab pos="180340" algn="l"/>
              </a:tabLst>
            </a:pPr>
            <a:r>
              <a:rPr lang="en-US" sz="3200" dirty="0">
                <a:latin typeface="Times New Roman" pitchFamily="18" charset="0"/>
                <a:cs typeface="Times New Roman" pitchFamily="18" charset="0"/>
              </a:rPr>
              <a:t>D. M</a:t>
            </a:r>
            <a:r>
              <a:rPr lang="vi-VN" sz="3200" dirty="0">
                <a:latin typeface="Times New Roman" pitchFamily="18" charset="0"/>
                <a:cs typeface="Times New Roman" pitchFamily="18" charset="0"/>
              </a:rPr>
              <a:t>ọi người kh</a:t>
            </a:r>
            <a:r>
              <a:rPr lang="en-US" sz="3200" dirty="0" err="1">
                <a:latin typeface="Times New Roman" pitchFamily="18" charset="0"/>
                <a:cs typeface="Times New Roman" pitchFamily="18" charset="0"/>
              </a:rPr>
              <a:t>ông</a:t>
            </a:r>
            <a:r>
              <a:rPr lang="en-US" sz="3200" dirty="0">
                <a:latin typeface="Times New Roman" pitchFamily="18" charset="0"/>
                <a:cs typeface="Times New Roman" pitchFamily="18" charset="0"/>
              </a:rPr>
              <a:t> hi</a:t>
            </a:r>
            <a:r>
              <a:rPr lang="vi-VN" sz="3200" dirty="0">
                <a:latin typeface="Times New Roman" pitchFamily="18" charset="0"/>
                <a:cs typeface="Times New Roman" pitchFamily="18" charset="0"/>
              </a:rPr>
              <a:t>ểu điều kỳ diệu m</a:t>
            </a:r>
            <a:r>
              <a:rPr lang="en-US" sz="3200" dirty="0">
                <a:latin typeface="Times New Roman" pitchFamily="18" charset="0"/>
                <a:cs typeface="Times New Roman" pitchFamily="18" charset="0"/>
              </a:rPr>
              <a:t>à </a:t>
            </a:r>
            <a:r>
              <a:rPr lang="en-US" sz="3200" dirty="0" err="1">
                <a:latin typeface="Times New Roman" pitchFamily="18" charset="0"/>
                <a:cs typeface="Times New Roman" pitchFamily="18" charset="0"/>
              </a:rPr>
              <a:t>cô</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diêm</a:t>
            </a:r>
            <a:r>
              <a:rPr lang="en-US" sz="3200" dirty="0">
                <a:latin typeface="Times New Roman" pitchFamily="18" charset="0"/>
                <a:cs typeface="Times New Roman" pitchFamily="18" charset="0"/>
              </a:rPr>
              <a:t> khao </a:t>
            </a:r>
            <a:r>
              <a:rPr lang="en-US" sz="3200" dirty="0" err="1">
                <a:latin typeface="Times New Roman" pitchFamily="18" charset="0"/>
                <a:cs typeface="Times New Roman" pitchFamily="18" charset="0"/>
              </a:rPr>
              <a:t>khát</a:t>
            </a:r>
            <a:endParaRPr lang="en-US" sz="3200" dirty="0">
              <a:latin typeface="Times New Roman" pitchFamily="18" charset="0"/>
              <a:cs typeface="Times New Roman" pitchFamily="18" charset="0"/>
            </a:endParaRPr>
          </a:p>
        </p:txBody>
      </p:sp>
      <p:pic>
        <p:nvPicPr>
          <p:cNvPr id="8" name="Picture 7">
            <a:extLst>
              <a:ext uri="{FF2B5EF4-FFF2-40B4-BE49-F238E27FC236}">
                <a16:creationId xmlns:a16="http://schemas.microsoft.com/office/drawing/2014/main" id="{202F87DB-E6A5-4A2C-AB5D-5ED0334EDC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83214" y="3405170"/>
            <a:ext cx="805722" cy="708059"/>
          </a:xfrm>
          <a:prstGeom prst="rect">
            <a:avLst/>
          </a:prstGeom>
        </p:spPr>
      </p:pic>
      <p:pic>
        <p:nvPicPr>
          <p:cNvPr id="9" name="Picture 8">
            <a:extLst>
              <a:ext uri="{FF2B5EF4-FFF2-40B4-BE49-F238E27FC236}">
                <a16:creationId xmlns:a16="http://schemas.microsoft.com/office/drawing/2014/main" id="{4B23B571-F702-47D9-A512-7437C83F83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30023" y="5403583"/>
            <a:ext cx="732404" cy="643628"/>
          </a:xfrm>
          <a:prstGeom prst="rect">
            <a:avLst/>
          </a:prstGeom>
        </p:spPr>
      </p:pic>
      <p:pic>
        <p:nvPicPr>
          <p:cNvPr id="10" name="Picture 9">
            <a:extLst>
              <a:ext uri="{FF2B5EF4-FFF2-40B4-BE49-F238E27FC236}">
                <a16:creationId xmlns:a16="http://schemas.microsoft.com/office/drawing/2014/main" id="{D77EA22E-86ED-43D7-A6CB-95FC45A279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41158" y="5410290"/>
            <a:ext cx="804742" cy="643793"/>
          </a:xfrm>
          <a:prstGeom prst="rect">
            <a:avLst/>
          </a:prstGeom>
        </p:spPr>
      </p:pic>
      <p:pic>
        <p:nvPicPr>
          <p:cNvPr id="11" name="Picture 10">
            <a:extLst>
              <a:ext uri="{FF2B5EF4-FFF2-40B4-BE49-F238E27FC236}">
                <a16:creationId xmlns:a16="http://schemas.microsoft.com/office/drawing/2014/main" id="{0E713B41-9009-4B22-AE60-5DFAD6BA9E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13308" y="3469436"/>
            <a:ext cx="732592" cy="643793"/>
          </a:xfrm>
          <a:prstGeom prst="rect">
            <a:avLst/>
          </a:prstGeom>
        </p:spPr>
      </p:pic>
      <p:grpSp>
        <p:nvGrpSpPr>
          <p:cNvPr id="13" name="Group 12">
            <a:extLst>
              <a:ext uri="{FF2B5EF4-FFF2-40B4-BE49-F238E27FC236}">
                <a16:creationId xmlns:a16="http://schemas.microsoft.com/office/drawing/2014/main" id="{34177A1E-C363-4B08-A0F0-8CD60957260D}"/>
              </a:ext>
            </a:extLst>
          </p:cNvPr>
          <p:cNvGrpSpPr/>
          <p:nvPr/>
        </p:nvGrpSpPr>
        <p:grpSpPr>
          <a:xfrm>
            <a:off x="495300" y="264779"/>
            <a:ext cx="2184400" cy="2242616"/>
            <a:chOff x="599646" y="4156039"/>
            <a:chExt cx="2474608" cy="2474608"/>
          </a:xfrm>
        </p:grpSpPr>
        <p:sp>
          <p:nvSpPr>
            <p:cNvPr id="14" name="Google Shape;702;p34">
              <a:extLst>
                <a:ext uri="{FF2B5EF4-FFF2-40B4-BE49-F238E27FC236}">
                  <a16:creationId xmlns:a16="http://schemas.microsoft.com/office/drawing/2014/main" id="{DDEF0D6B-D8FE-4BEF-8112-6B0952A4C748}"/>
                </a:ext>
              </a:extLst>
            </p:cNvPr>
            <p:cNvSpPr/>
            <p:nvPr/>
          </p:nvSpPr>
          <p:spPr>
            <a:xfrm>
              <a:off x="668550" y="4217346"/>
              <a:ext cx="2336800" cy="2324100"/>
            </a:xfrm>
            <a:prstGeom prst="ellipse">
              <a:avLst/>
            </a:prstGeom>
            <a:solidFill>
              <a:srgbClr val="EA9999">
                <a:alpha val="285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pic>
          <p:nvPicPr>
            <p:cNvPr id="15" name="Picture 14" descr="—Pngtree—hand painted andersens fairytales q_3813215.png">
              <a:extLst>
                <a:ext uri="{FF2B5EF4-FFF2-40B4-BE49-F238E27FC236}">
                  <a16:creationId xmlns:a16="http://schemas.microsoft.com/office/drawing/2014/main" id="{2C0AAE90-1A25-43E0-9D86-E985CD81D52F}"/>
                </a:ext>
              </a:extLst>
            </p:cNvPr>
            <p:cNvPicPr>
              <a:picLocks noChangeAspect="1"/>
            </p:cNvPicPr>
            <p:nvPr/>
          </p:nvPicPr>
          <p:blipFill>
            <a:blip r:embed="rId8" cstate="print"/>
            <a:stretch>
              <a:fillRect/>
            </a:stretch>
          </p:blipFill>
          <p:spPr>
            <a:xfrm>
              <a:off x="599646" y="4156039"/>
              <a:ext cx="2474608" cy="2474608"/>
            </a:xfrm>
            <a:prstGeom prst="rect">
              <a:avLst/>
            </a:prstGeom>
          </p:spPr>
        </p:pic>
      </p:grpSp>
    </p:spTree>
    <p:extLst>
      <p:ext uri="{BB962C8B-B14F-4D97-AF65-F5344CB8AC3E}">
        <p14:creationId xmlns:p14="http://schemas.microsoft.com/office/powerpoint/2010/main" val="2462576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Check mark.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00B05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Diagonal Corner Rectangle 3">
            <a:extLst>
              <a:ext uri="{FF2B5EF4-FFF2-40B4-BE49-F238E27FC236}">
                <a16:creationId xmlns:a16="http://schemas.microsoft.com/office/drawing/2014/main" id="{709A1307-2146-4FA3-87FC-1EE794A77E64}"/>
              </a:ext>
            </a:extLst>
          </p:cNvPr>
          <p:cNvSpPr/>
          <p:nvPr/>
        </p:nvSpPr>
        <p:spPr>
          <a:xfrm>
            <a:off x="3187700" y="618509"/>
            <a:ext cx="8305799" cy="1684640"/>
          </a:xfrm>
          <a:prstGeom prst="snip2DiagRect">
            <a:avLst>
              <a:gd name="adj1" fmla="val 0"/>
              <a:gd name="adj2" fmla="val 16667"/>
            </a:avLst>
          </a:prstGeom>
          <a:solidFill>
            <a:schemeClr val="accent6">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15000"/>
              </a:lnSpc>
              <a:spcAft>
                <a:spcPts val="1000"/>
              </a:spcAft>
              <a:tabLst>
                <a:tab pos="90170" algn="l"/>
                <a:tab pos="180340" algn="l"/>
              </a:tabLst>
            </a:pPr>
            <a:r>
              <a:rPr lang="en-US" sz="4000" b="1" dirty="0" err="1">
                <a:solidFill>
                  <a:srgbClr val="FF0000"/>
                </a:solidFill>
                <a:latin typeface="Times New Roman" pitchFamily="18" charset="0"/>
                <a:cs typeface="Times New Roman" pitchFamily="18" charset="0"/>
              </a:rPr>
              <a:t>Câu</a:t>
            </a:r>
            <a:r>
              <a:rPr lang="en-US" sz="4000" b="1" dirty="0">
                <a:solidFill>
                  <a:srgbClr val="FF0000"/>
                </a:solidFill>
                <a:latin typeface="Times New Roman" pitchFamily="18" charset="0"/>
                <a:cs typeface="Times New Roman" pitchFamily="18" charset="0"/>
              </a:rPr>
              <a:t> 8: T</a:t>
            </a:r>
            <a:r>
              <a:rPr lang="vi-VN" sz="4000" b="1" dirty="0">
                <a:solidFill>
                  <a:srgbClr val="FF0000"/>
                </a:solidFill>
                <a:latin typeface="Times New Roman" pitchFamily="18" charset="0"/>
                <a:cs typeface="Times New Roman" pitchFamily="18" charset="0"/>
              </a:rPr>
              <a:t>ừ “l</a:t>
            </a:r>
            <a:r>
              <a:rPr lang="en-US" sz="4000" b="1" dirty="0" err="1">
                <a:solidFill>
                  <a:srgbClr val="FF0000"/>
                </a:solidFill>
                <a:latin typeface="Times New Roman" pitchFamily="18" charset="0"/>
                <a:cs typeface="Times New Roman" pitchFamily="18" charset="0"/>
              </a:rPr>
              <a:t>ãnh</a:t>
            </a:r>
            <a:r>
              <a:rPr lang="en-US" sz="4000" b="1" dirty="0">
                <a:solidFill>
                  <a:srgbClr val="FF0000"/>
                </a:solidFill>
                <a:latin typeface="Times New Roman" pitchFamily="18" charset="0"/>
                <a:cs typeface="Times New Roman" pitchFamily="18" charset="0"/>
              </a:rPr>
              <a:t> đ</a:t>
            </a:r>
            <a:r>
              <a:rPr lang="vi-VN" sz="4000" b="1" dirty="0">
                <a:solidFill>
                  <a:srgbClr val="FF0000"/>
                </a:solidFill>
                <a:latin typeface="Times New Roman" pitchFamily="18" charset="0"/>
                <a:cs typeface="Times New Roman" pitchFamily="18" charset="0"/>
              </a:rPr>
              <a:t>ạm” được sử dụng trong văn bản c</a:t>
            </a:r>
            <a:r>
              <a:rPr lang="en-US" sz="4000" b="1" dirty="0">
                <a:solidFill>
                  <a:srgbClr val="FF0000"/>
                </a:solidFill>
                <a:latin typeface="Times New Roman" pitchFamily="18" charset="0"/>
                <a:cs typeface="Times New Roman" pitchFamily="18" charset="0"/>
              </a:rPr>
              <a:t>ó </a:t>
            </a:r>
            <a:r>
              <a:rPr lang="en-US" sz="4000" b="1" dirty="0" err="1">
                <a:solidFill>
                  <a:srgbClr val="FF0000"/>
                </a:solidFill>
                <a:latin typeface="Times New Roman" pitchFamily="18" charset="0"/>
                <a:cs typeface="Times New Roman" pitchFamily="18" charset="0"/>
              </a:rPr>
              <a:t>nghĩa</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là</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gì</a:t>
            </a:r>
            <a:r>
              <a:rPr lang="en-US" sz="4000" b="1" dirty="0">
                <a:solidFill>
                  <a:srgbClr val="FF0000"/>
                </a:solidFill>
                <a:latin typeface="Times New Roman" pitchFamily="18" charset="0"/>
                <a:cs typeface="Times New Roman" pitchFamily="18" charset="0"/>
              </a:rPr>
              <a:t>?</a:t>
            </a:r>
          </a:p>
        </p:txBody>
      </p:sp>
      <p:sp>
        <p:nvSpPr>
          <p:cNvPr id="4" name="Rectangle 3">
            <a:extLst>
              <a:ext uri="{FF2B5EF4-FFF2-40B4-BE49-F238E27FC236}">
                <a16:creationId xmlns:a16="http://schemas.microsoft.com/office/drawing/2014/main" id="{B9D1457A-296A-4ED6-814A-AB1B42AF1E4D}"/>
              </a:ext>
            </a:extLst>
          </p:cNvPr>
          <p:cNvSpPr/>
          <p:nvPr/>
        </p:nvSpPr>
        <p:spPr>
          <a:xfrm>
            <a:off x="698500" y="3034677"/>
            <a:ext cx="5297291" cy="1580993"/>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nSpc>
                <a:spcPct val="115000"/>
              </a:lnSpc>
              <a:spcAft>
                <a:spcPts val="1000"/>
              </a:spcAft>
              <a:tabLst>
                <a:tab pos="90170" algn="l"/>
                <a:tab pos="180340" algn="l"/>
              </a:tabLst>
            </a:pPr>
            <a:r>
              <a:rPr lang="en-US" sz="3200" dirty="0">
                <a:latin typeface="Times New Roman" pitchFamily="18" charset="0"/>
                <a:cs typeface="Times New Roman" pitchFamily="18" charset="0"/>
              </a:rPr>
              <a:t>A. </a:t>
            </a:r>
            <a:r>
              <a:rPr lang="en-US" sz="3200" dirty="0" err="1">
                <a:latin typeface="Times New Roman" pitchFamily="18" charset="0"/>
                <a:cs typeface="Times New Roman" pitchFamily="18" charset="0"/>
              </a:rPr>
              <a:t>Không</a:t>
            </a:r>
            <a:r>
              <a:rPr lang="en-US" sz="3200" dirty="0">
                <a:latin typeface="Times New Roman" pitchFamily="18" charset="0"/>
                <a:cs typeface="Times New Roman" pitchFamily="18" charset="0"/>
              </a:rPr>
              <a:t> bi</a:t>
            </a:r>
            <a:r>
              <a:rPr lang="vi-VN" sz="3200" dirty="0">
                <a:latin typeface="Times New Roman" pitchFamily="18" charset="0"/>
                <a:cs typeface="Times New Roman" pitchFamily="18" charset="0"/>
              </a:rPr>
              <a:t>ểu hiện t</a:t>
            </a:r>
            <a:r>
              <a:rPr lang="en-US" sz="3200" dirty="0" err="1">
                <a:latin typeface="Times New Roman" pitchFamily="18" charset="0"/>
                <a:cs typeface="Times New Roman" pitchFamily="18" charset="0"/>
              </a:rPr>
              <a:t>ình</a:t>
            </a:r>
            <a:r>
              <a:rPr lang="en-US" sz="3200" dirty="0">
                <a:latin typeface="Times New Roman" pitchFamily="18" charset="0"/>
                <a:cs typeface="Times New Roman" pitchFamily="18" charset="0"/>
              </a:rPr>
              <a:t> c</a:t>
            </a:r>
            <a:r>
              <a:rPr lang="vi-VN" sz="3200" dirty="0">
                <a:latin typeface="Times New Roman" pitchFamily="18" charset="0"/>
                <a:cs typeface="Times New Roman" pitchFamily="18" charset="0"/>
              </a:rPr>
              <a:t>ảm, tỏ ra kh</a:t>
            </a:r>
            <a:r>
              <a:rPr lang="en-US" sz="3200" dirty="0" err="1">
                <a:latin typeface="Times New Roman" pitchFamily="18" charset="0"/>
                <a:cs typeface="Times New Roman" pitchFamily="18" charset="0"/>
              </a:rPr>
              <a:t>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quan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tâm</a:t>
            </a:r>
            <a:r>
              <a:rPr lang="en-US" sz="3200" dirty="0">
                <a:latin typeface="Times New Roman" pitchFamily="18" charset="0"/>
                <a:cs typeface="Times New Roman" pitchFamily="18" charset="0"/>
              </a:rPr>
              <a:t> đ</a:t>
            </a:r>
            <a:r>
              <a:rPr lang="vi-VN" sz="3200" dirty="0">
                <a:latin typeface="Times New Roman" pitchFamily="18" charset="0"/>
                <a:cs typeface="Times New Roman" pitchFamily="18" charset="0"/>
              </a:rPr>
              <a:t>ến</a:t>
            </a:r>
            <a:endParaRPr lang="en-US" sz="3200" dirty="0">
              <a:latin typeface="Times New Roman" pitchFamily="18" charset="0"/>
              <a:cs typeface="Times New Roman" pitchFamily="18" charset="0"/>
            </a:endParaRPr>
          </a:p>
        </p:txBody>
      </p:sp>
      <p:sp>
        <p:nvSpPr>
          <p:cNvPr id="5" name="Rectangle 4">
            <a:extLst>
              <a:ext uri="{FF2B5EF4-FFF2-40B4-BE49-F238E27FC236}">
                <a16:creationId xmlns:a16="http://schemas.microsoft.com/office/drawing/2014/main" id="{2B107D4A-C372-4881-B3AB-5766D6525DB4}"/>
              </a:ext>
            </a:extLst>
          </p:cNvPr>
          <p:cNvSpPr/>
          <p:nvPr/>
        </p:nvSpPr>
        <p:spPr>
          <a:xfrm>
            <a:off x="6152226" y="3038866"/>
            <a:ext cx="5341273" cy="1580993"/>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nSpc>
                <a:spcPct val="115000"/>
              </a:lnSpc>
              <a:spcAft>
                <a:spcPts val="1000"/>
              </a:spcAft>
              <a:tabLst>
                <a:tab pos="90170" algn="l"/>
                <a:tab pos="180340" algn="l"/>
              </a:tabLst>
            </a:pPr>
            <a:r>
              <a:rPr lang="en-US" sz="3200" dirty="0">
                <a:latin typeface="Times New Roman" pitchFamily="18" charset="0"/>
                <a:cs typeface="Times New Roman" pitchFamily="18" charset="0"/>
              </a:rPr>
              <a:t>B. </a:t>
            </a:r>
            <a:r>
              <a:rPr lang="en-US" sz="3200" dirty="0" err="1">
                <a:latin typeface="Times New Roman" pitchFamily="18" charset="0"/>
                <a:cs typeface="Times New Roman" pitchFamily="18" charset="0"/>
              </a:rPr>
              <a:t>Không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tình</a:t>
            </a:r>
            <a:r>
              <a:rPr lang="en-US" sz="3200" dirty="0">
                <a:latin typeface="Times New Roman" pitchFamily="18" charset="0"/>
                <a:cs typeface="Times New Roman" pitchFamily="18" charset="0"/>
              </a:rPr>
              <a:t> c</a:t>
            </a:r>
            <a:r>
              <a:rPr lang="vi-VN" sz="3200" dirty="0">
                <a:latin typeface="Times New Roman" pitchFamily="18" charset="0"/>
                <a:cs typeface="Times New Roman" pitchFamily="18" charset="0"/>
              </a:rPr>
              <a:t>ảm y</a:t>
            </a:r>
            <a:r>
              <a:rPr lang="en-US" sz="3200" dirty="0" err="1">
                <a:latin typeface="Times New Roman" pitchFamily="18" charset="0"/>
                <a:cs typeface="Times New Roman" pitchFamily="18" charset="0"/>
              </a:rPr>
              <a:t>êu</a:t>
            </a:r>
            <a:r>
              <a:rPr lang="en-US" sz="3200" dirty="0">
                <a:latin typeface="Times New Roman" pitchFamily="18" charset="0"/>
                <a:cs typeface="Times New Roman" pitchFamily="18" charset="0"/>
              </a:rPr>
              <a:t> m</a:t>
            </a:r>
            <a:r>
              <a:rPr lang="vi-VN" sz="3200" dirty="0">
                <a:latin typeface="Times New Roman" pitchFamily="18" charset="0"/>
                <a:cs typeface="Times New Roman" pitchFamily="18" charset="0"/>
              </a:rPr>
              <a:t>ến, qu</a:t>
            </a:r>
            <a:r>
              <a:rPr lang="en-US" sz="3200" dirty="0">
                <a:latin typeface="Times New Roman" pitchFamily="18" charset="0"/>
                <a:cs typeface="Times New Roman" pitchFamily="18" charset="0"/>
              </a:rPr>
              <a:t>ý tr</a:t>
            </a:r>
            <a:r>
              <a:rPr lang="vi-VN" sz="3200" dirty="0">
                <a:latin typeface="Times New Roman" pitchFamily="18" charset="0"/>
                <a:cs typeface="Times New Roman" pitchFamily="18" charset="0"/>
              </a:rPr>
              <a:t>ọng</a:t>
            </a:r>
            <a:endParaRPr lang="en-US" sz="3200" dirty="0">
              <a:latin typeface="Times New Roman" pitchFamily="18" charset="0"/>
              <a:cs typeface="Times New Roman" pitchFamily="18" charset="0"/>
            </a:endParaRPr>
          </a:p>
        </p:txBody>
      </p:sp>
      <p:sp>
        <p:nvSpPr>
          <p:cNvPr id="6" name="Rectangle 5">
            <a:extLst>
              <a:ext uri="{FF2B5EF4-FFF2-40B4-BE49-F238E27FC236}">
                <a16:creationId xmlns:a16="http://schemas.microsoft.com/office/drawing/2014/main" id="{B291C027-C80A-4E0C-ABCF-36F579724977}"/>
              </a:ext>
            </a:extLst>
          </p:cNvPr>
          <p:cNvSpPr/>
          <p:nvPr/>
        </p:nvSpPr>
        <p:spPr>
          <a:xfrm>
            <a:off x="698500" y="4942618"/>
            <a:ext cx="5297291" cy="1580993"/>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nSpc>
                <a:spcPct val="115000"/>
              </a:lnSpc>
              <a:spcAft>
                <a:spcPts val="1000"/>
              </a:spcAft>
              <a:tabLst>
                <a:tab pos="90170" algn="l"/>
                <a:tab pos="180340" algn="l"/>
              </a:tabLst>
            </a:pPr>
            <a:r>
              <a:rPr lang="en-US" sz="3200" dirty="0">
                <a:latin typeface="Times New Roman" pitchFamily="18" charset="0"/>
                <a:cs typeface="Times New Roman" pitchFamily="18" charset="0"/>
              </a:rPr>
              <a:t>C. </a:t>
            </a:r>
            <a:r>
              <a:rPr lang="en-US" sz="3200" dirty="0" err="1">
                <a:latin typeface="Times New Roman" pitchFamily="18" charset="0"/>
                <a:cs typeface="Times New Roman" pitchFamily="18" charset="0"/>
              </a:rPr>
              <a:t>Không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c</a:t>
            </a:r>
            <a:r>
              <a:rPr lang="vi-VN" sz="3200" dirty="0">
                <a:latin typeface="Times New Roman" pitchFamily="18" charset="0"/>
                <a:cs typeface="Times New Roman" pitchFamily="18" charset="0"/>
              </a:rPr>
              <a:t>ảm gi</a:t>
            </a:r>
            <a:r>
              <a:rPr lang="en-US" sz="3200" dirty="0" err="1">
                <a:latin typeface="Times New Roman" pitchFamily="18" charset="0"/>
                <a:cs typeface="Times New Roman" pitchFamily="18" charset="0"/>
              </a:rPr>
              <a:t>ác</a:t>
            </a:r>
            <a:r>
              <a:rPr lang="en-US" sz="3200" dirty="0">
                <a:latin typeface="Times New Roman" pitchFamily="18" charset="0"/>
                <a:cs typeface="Times New Roman" pitchFamily="18" charset="0"/>
              </a:rPr>
              <a:t> h</a:t>
            </a:r>
            <a:r>
              <a:rPr lang="vi-VN" sz="3200" dirty="0">
                <a:latin typeface="Times New Roman" pitchFamily="18" charset="0"/>
                <a:cs typeface="Times New Roman" pitchFamily="18" charset="0"/>
              </a:rPr>
              <a:t>ứng th</a:t>
            </a:r>
            <a:r>
              <a:rPr lang="en-US" sz="3200" dirty="0">
                <a:latin typeface="Times New Roman" pitchFamily="18" charset="0"/>
                <a:cs typeface="Times New Roman" pitchFamily="18" charset="0"/>
              </a:rPr>
              <a:t>ú </a:t>
            </a:r>
            <a:r>
              <a:rPr lang="en-US" sz="3200" dirty="0" err="1">
                <a:latin typeface="Times New Roman" pitchFamily="18" charset="0"/>
                <a:cs typeface="Times New Roman" pitchFamily="18" charset="0"/>
              </a:rPr>
              <a:t>khi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nhìn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a:t>
            </a:r>
            <a:r>
              <a:rPr lang="vi-VN" sz="3200" dirty="0">
                <a:latin typeface="Times New Roman" pitchFamily="18" charset="0"/>
                <a:cs typeface="Times New Roman" pitchFamily="18" charset="0"/>
              </a:rPr>
              <a:t>ấy</a:t>
            </a:r>
            <a:endParaRPr lang="en-US" sz="3200" dirty="0">
              <a:latin typeface="Times New Roman" pitchFamily="18" charset="0"/>
              <a:cs typeface="Times New Roman" pitchFamily="18" charset="0"/>
            </a:endParaRPr>
          </a:p>
        </p:txBody>
      </p:sp>
      <p:sp>
        <p:nvSpPr>
          <p:cNvPr id="7" name="Rectangle 6">
            <a:extLst>
              <a:ext uri="{FF2B5EF4-FFF2-40B4-BE49-F238E27FC236}">
                <a16:creationId xmlns:a16="http://schemas.microsoft.com/office/drawing/2014/main" id="{92D7B1C3-09EB-4DEA-8E53-08C0A01F58FD}"/>
              </a:ext>
            </a:extLst>
          </p:cNvPr>
          <p:cNvSpPr/>
          <p:nvPr/>
        </p:nvSpPr>
        <p:spPr>
          <a:xfrm>
            <a:off x="6152226" y="4946807"/>
            <a:ext cx="5341273" cy="1580993"/>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nSpc>
                <a:spcPct val="115000"/>
              </a:lnSpc>
              <a:spcAft>
                <a:spcPts val="1000"/>
              </a:spcAft>
              <a:tabLst>
                <a:tab pos="90170" algn="l"/>
                <a:tab pos="180340" algn="l"/>
              </a:tabLst>
            </a:pPr>
            <a:r>
              <a:rPr lang="en-US" sz="3200" dirty="0">
                <a:latin typeface="Times New Roman" pitchFamily="18" charset="0"/>
                <a:cs typeface="Times New Roman" pitchFamily="18" charset="0"/>
              </a:rPr>
              <a:t>D. T</a:t>
            </a:r>
            <a:r>
              <a:rPr lang="vi-VN" sz="3200" dirty="0">
                <a:latin typeface="Times New Roman" pitchFamily="18" charset="0"/>
                <a:cs typeface="Times New Roman" pitchFamily="18" charset="0"/>
              </a:rPr>
              <a:t>ỏ ra căm gh</a:t>
            </a:r>
            <a:r>
              <a:rPr lang="en-US" sz="3200" dirty="0" err="1">
                <a:latin typeface="Times New Roman" pitchFamily="18" charset="0"/>
                <a:cs typeface="Times New Roman" pitchFamily="18" charset="0"/>
              </a:rPr>
              <a:t>ét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khinh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thư</a:t>
            </a:r>
            <a:r>
              <a:rPr lang="vi-VN" sz="3200" dirty="0">
                <a:latin typeface="Times New Roman" pitchFamily="18" charset="0"/>
                <a:cs typeface="Times New Roman" pitchFamily="18" charset="0"/>
              </a:rPr>
              <a:t>ờng</a:t>
            </a:r>
            <a:endParaRPr lang="en-US" sz="3200" dirty="0">
              <a:latin typeface="Times New Roman" pitchFamily="18" charset="0"/>
              <a:cs typeface="Times New Roman" pitchFamily="18" charset="0"/>
            </a:endParaRPr>
          </a:p>
        </p:txBody>
      </p:sp>
      <p:pic>
        <p:nvPicPr>
          <p:cNvPr id="8" name="Picture 7">
            <a:extLst>
              <a:ext uri="{FF2B5EF4-FFF2-40B4-BE49-F238E27FC236}">
                <a16:creationId xmlns:a16="http://schemas.microsoft.com/office/drawing/2014/main" id="{9D8D95B0-E8B1-4619-B706-5C36218D6D61}"/>
              </a:ext>
            </a:extLst>
          </p:cNvPr>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975350" y="3316540"/>
            <a:ext cx="885137" cy="708059"/>
          </a:xfrm>
          <a:prstGeom prst="rect">
            <a:avLst/>
          </a:prstGeom>
        </p:spPr>
      </p:pic>
      <p:pic>
        <p:nvPicPr>
          <p:cNvPr id="9" name="Picture 8">
            <a:extLst>
              <a:ext uri="{FF2B5EF4-FFF2-40B4-BE49-F238E27FC236}">
                <a16:creationId xmlns:a16="http://schemas.microsoft.com/office/drawing/2014/main" id="{10818C81-9011-45B4-BBC3-F4AC51AA7D0D}"/>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055951" y="5393343"/>
            <a:ext cx="804536" cy="704088"/>
          </a:xfrm>
          <a:prstGeom prst="rect">
            <a:avLst/>
          </a:prstGeom>
        </p:spPr>
      </p:pic>
      <p:pic>
        <p:nvPicPr>
          <p:cNvPr id="10" name="Picture 9">
            <a:extLst>
              <a:ext uri="{FF2B5EF4-FFF2-40B4-BE49-F238E27FC236}">
                <a16:creationId xmlns:a16="http://schemas.microsoft.com/office/drawing/2014/main" id="{F93BF18E-A7FE-48C0-93DE-56379B6249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12071" y="5390234"/>
            <a:ext cx="804742" cy="707197"/>
          </a:xfrm>
          <a:prstGeom prst="rect">
            <a:avLst/>
          </a:prstGeom>
        </p:spPr>
      </p:pic>
      <p:pic>
        <p:nvPicPr>
          <p:cNvPr id="11" name="Picture 10">
            <a:extLst>
              <a:ext uri="{FF2B5EF4-FFF2-40B4-BE49-F238E27FC236}">
                <a16:creationId xmlns:a16="http://schemas.microsoft.com/office/drawing/2014/main" id="{71AEECCA-9179-4CD6-8ED1-546F70EF7F6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12071" y="3469797"/>
            <a:ext cx="804742" cy="707197"/>
          </a:xfrm>
          <a:prstGeom prst="rect">
            <a:avLst/>
          </a:prstGeom>
        </p:spPr>
      </p:pic>
      <p:grpSp>
        <p:nvGrpSpPr>
          <p:cNvPr id="2" name="Group 1">
            <a:extLst>
              <a:ext uri="{FF2B5EF4-FFF2-40B4-BE49-F238E27FC236}">
                <a16:creationId xmlns:a16="http://schemas.microsoft.com/office/drawing/2014/main" id="{8CD8CD57-2E38-43A5-9B9D-4CE43A804738}"/>
              </a:ext>
            </a:extLst>
          </p:cNvPr>
          <p:cNvGrpSpPr/>
          <p:nvPr/>
        </p:nvGrpSpPr>
        <p:grpSpPr>
          <a:xfrm>
            <a:off x="431800" y="290179"/>
            <a:ext cx="2474608" cy="2474608"/>
            <a:chOff x="599646" y="4156039"/>
            <a:chExt cx="2474608" cy="2474608"/>
          </a:xfrm>
        </p:grpSpPr>
        <p:sp>
          <p:nvSpPr>
            <p:cNvPr id="13" name="Google Shape;702;p34">
              <a:extLst>
                <a:ext uri="{FF2B5EF4-FFF2-40B4-BE49-F238E27FC236}">
                  <a16:creationId xmlns:a16="http://schemas.microsoft.com/office/drawing/2014/main" id="{0AFE39C7-D003-411B-A7B9-354F67CE3E2F}"/>
                </a:ext>
              </a:extLst>
            </p:cNvPr>
            <p:cNvSpPr/>
            <p:nvPr/>
          </p:nvSpPr>
          <p:spPr>
            <a:xfrm>
              <a:off x="668550" y="4217346"/>
              <a:ext cx="2336800" cy="2324100"/>
            </a:xfrm>
            <a:prstGeom prst="ellipse">
              <a:avLst/>
            </a:prstGeom>
            <a:solidFill>
              <a:srgbClr val="EA9999">
                <a:alpha val="285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pic>
          <p:nvPicPr>
            <p:cNvPr id="14" name="Picture 13" descr="—Pngtree—hand painted andersens fairytales q_3813215.png">
              <a:extLst>
                <a:ext uri="{FF2B5EF4-FFF2-40B4-BE49-F238E27FC236}">
                  <a16:creationId xmlns:a16="http://schemas.microsoft.com/office/drawing/2014/main" id="{28E0BD40-D3F5-4B63-882C-279BB598F828}"/>
                </a:ext>
              </a:extLst>
            </p:cNvPr>
            <p:cNvPicPr>
              <a:picLocks noChangeAspect="1"/>
            </p:cNvPicPr>
            <p:nvPr/>
          </p:nvPicPr>
          <p:blipFill>
            <a:blip r:embed="rId9" cstate="print"/>
            <a:stretch>
              <a:fillRect/>
            </a:stretch>
          </p:blipFill>
          <p:spPr>
            <a:xfrm>
              <a:off x="599646" y="4156039"/>
              <a:ext cx="2474608" cy="2474608"/>
            </a:xfrm>
            <a:prstGeom prst="rect">
              <a:avLst/>
            </a:prstGeom>
          </p:spPr>
        </p:pic>
      </p:grpSp>
    </p:spTree>
    <p:extLst>
      <p:ext uri="{BB962C8B-B14F-4D97-AF65-F5344CB8AC3E}">
        <p14:creationId xmlns:p14="http://schemas.microsoft.com/office/powerpoint/2010/main" val="853193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00B05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Diagonal Corner Rectangle 3">
            <a:extLst>
              <a:ext uri="{FF2B5EF4-FFF2-40B4-BE49-F238E27FC236}">
                <a16:creationId xmlns:a16="http://schemas.microsoft.com/office/drawing/2014/main" id="{A5A3C59F-2B53-448A-8006-7E1B5AF37D90}"/>
              </a:ext>
            </a:extLst>
          </p:cNvPr>
          <p:cNvSpPr/>
          <p:nvPr/>
        </p:nvSpPr>
        <p:spPr>
          <a:xfrm>
            <a:off x="2912329" y="402964"/>
            <a:ext cx="8585200" cy="1994495"/>
          </a:xfrm>
          <a:prstGeom prst="snip2DiagRect">
            <a:avLst/>
          </a:prstGeom>
          <a:solidFill>
            <a:schemeClr val="accent6">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tabLst>
                <a:tab pos="90170" algn="l"/>
                <a:tab pos="180340" algn="l"/>
              </a:tabLst>
            </a:pP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9: </a:t>
            </a:r>
            <a:r>
              <a:rPr lang="vi-VN" sz="3600" b="1" dirty="0">
                <a:solidFill>
                  <a:srgbClr val="FF0000"/>
                </a:solidFill>
                <a:latin typeface="Times New Roman" pitchFamily="18" charset="0"/>
                <a:cs typeface="Times New Roman" pitchFamily="18" charset="0"/>
              </a:rPr>
              <a:t>Sự thông cảm, tình thương yêu của nhà văn dành cho </a:t>
            </a:r>
            <a:r>
              <a:rPr lang="en-US" sz="3600" b="1" dirty="0">
                <a:solidFill>
                  <a:srgbClr val="FF0000"/>
                </a:solidFill>
                <a:latin typeface="Times New Roman" pitchFamily="18" charset="0"/>
                <a:cs typeface="Times New Roman" pitchFamily="18" charset="0"/>
              </a:rPr>
              <a:t>CBBD </a:t>
            </a:r>
            <a:r>
              <a:rPr lang="vi-VN" sz="3600" b="1" dirty="0">
                <a:solidFill>
                  <a:srgbClr val="FF0000"/>
                </a:solidFill>
                <a:latin typeface="Times New Roman" pitchFamily="18" charset="0"/>
                <a:cs typeface="Times New Roman" pitchFamily="18" charset="0"/>
              </a:rPr>
              <a:t>được thể hiện qua những chi tiết nào?</a:t>
            </a:r>
            <a:endParaRPr lang="en-US" sz="3600" b="1" dirty="0">
              <a:solidFill>
                <a:srgbClr val="FF0000"/>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6D08C719-D587-4EB5-842A-E11A41107DE3}"/>
              </a:ext>
            </a:extLst>
          </p:cNvPr>
          <p:cNvSpPr/>
          <p:nvPr/>
        </p:nvSpPr>
        <p:spPr>
          <a:xfrm>
            <a:off x="596900" y="2947460"/>
            <a:ext cx="5436847" cy="1661444"/>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15000"/>
              </a:lnSpc>
              <a:spcAft>
                <a:spcPts val="1000"/>
              </a:spcAft>
              <a:tabLst>
                <a:tab pos="90170" algn="l"/>
                <a:tab pos="180340" algn="l"/>
              </a:tabLst>
            </a:pPr>
            <a:r>
              <a:rPr lang="en-US" sz="3200" dirty="0">
                <a:latin typeface="Times New Roman" pitchFamily="18" charset="0"/>
                <a:cs typeface="Times New Roman" pitchFamily="18" charset="0"/>
              </a:rPr>
              <a:t>A</a:t>
            </a:r>
            <a:r>
              <a:rPr lang="vi-VN" sz="3200" dirty="0">
                <a:latin typeface="Times New Roman" pitchFamily="18" charset="0"/>
                <a:cs typeface="Times New Roman" pitchFamily="18" charset="0"/>
              </a:rPr>
              <a:t>. Miêu tả thi thể em bé với đôi má hồng và đôi môi đang mỉm cười.</a:t>
            </a:r>
            <a:endParaRPr lang="en-US" sz="3200" dirty="0">
              <a:latin typeface="Times New Roman" pitchFamily="18" charset="0"/>
              <a:cs typeface="Times New Roman" pitchFamily="18" charset="0"/>
            </a:endParaRPr>
          </a:p>
        </p:txBody>
      </p:sp>
      <p:sp>
        <p:nvSpPr>
          <p:cNvPr id="5" name="Rectangle 4">
            <a:extLst>
              <a:ext uri="{FF2B5EF4-FFF2-40B4-BE49-F238E27FC236}">
                <a16:creationId xmlns:a16="http://schemas.microsoft.com/office/drawing/2014/main" id="{1422AEFE-4B82-494C-AE37-848669E6A9F5}"/>
              </a:ext>
            </a:extLst>
          </p:cNvPr>
          <p:cNvSpPr/>
          <p:nvPr/>
        </p:nvSpPr>
        <p:spPr>
          <a:xfrm>
            <a:off x="6276582" y="2951021"/>
            <a:ext cx="5436847" cy="1661444"/>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15000"/>
              </a:lnSpc>
              <a:spcAft>
                <a:spcPts val="1000"/>
              </a:spcAft>
              <a:tabLst>
                <a:tab pos="90170" algn="l"/>
                <a:tab pos="180340" algn="l"/>
              </a:tabLst>
            </a:pPr>
            <a:r>
              <a:rPr lang="en-US" sz="3200" dirty="0">
                <a:latin typeface="Times New Roman" pitchFamily="18" charset="0"/>
                <a:cs typeface="Times New Roman" pitchFamily="18" charset="0"/>
              </a:rPr>
              <a:t>B</a:t>
            </a:r>
            <a:r>
              <a:rPr lang="vi-VN" sz="3200" dirty="0">
                <a:latin typeface="Times New Roman" pitchFamily="18" charset="0"/>
                <a:cs typeface="Times New Roman" pitchFamily="18" charset="0"/>
              </a:rPr>
              <a:t>. Miêu tả cảnh hai bà cháu cùng bay lên trời.</a:t>
            </a:r>
            <a:endParaRPr lang="en-US" sz="3200" dirty="0">
              <a:latin typeface="Times New Roman" pitchFamily="18" charset="0"/>
              <a:cs typeface="Times New Roman" pitchFamily="18" charset="0"/>
            </a:endParaRPr>
          </a:p>
        </p:txBody>
      </p:sp>
      <p:sp>
        <p:nvSpPr>
          <p:cNvPr id="6" name="Rectangle 5">
            <a:extLst>
              <a:ext uri="{FF2B5EF4-FFF2-40B4-BE49-F238E27FC236}">
                <a16:creationId xmlns:a16="http://schemas.microsoft.com/office/drawing/2014/main" id="{B9516786-D156-4993-8443-C819F70E0EE4}"/>
              </a:ext>
            </a:extLst>
          </p:cNvPr>
          <p:cNvSpPr/>
          <p:nvPr/>
        </p:nvSpPr>
        <p:spPr>
          <a:xfrm>
            <a:off x="596900" y="4783367"/>
            <a:ext cx="5436847" cy="1661444"/>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15000"/>
              </a:lnSpc>
              <a:spcAft>
                <a:spcPts val="1000"/>
              </a:spcAft>
              <a:tabLst>
                <a:tab pos="90170" algn="l"/>
                <a:tab pos="180340" algn="l"/>
              </a:tabLst>
            </a:pPr>
            <a:r>
              <a:rPr lang="vi-VN" sz="3200" dirty="0">
                <a:latin typeface="Times New Roman" pitchFamily="18" charset="0"/>
                <a:cs typeface="Times New Roman" pitchFamily="18" charset="0"/>
              </a:rPr>
              <a:t>C. Miêu tả các mộng tưởng ở mỗi lần quẹt diêm.</a:t>
            </a:r>
            <a:endParaRPr lang="en-US" sz="3200" dirty="0">
              <a:latin typeface="Times New Roman" pitchFamily="18" charset="0"/>
              <a:cs typeface="Times New Roman" pitchFamily="18" charset="0"/>
            </a:endParaRPr>
          </a:p>
        </p:txBody>
      </p:sp>
      <p:sp>
        <p:nvSpPr>
          <p:cNvPr id="7" name="Rectangle 6">
            <a:extLst>
              <a:ext uri="{FF2B5EF4-FFF2-40B4-BE49-F238E27FC236}">
                <a16:creationId xmlns:a16="http://schemas.microsoft.com/office/drawing/2014/main" id="{34BC8991-1C77-4EE7-92A7-BA980778913C}"/>
              </a:ext>
            </a:extLst>
          </p:cNvPr>
          <p:cNvSpPr/>
          <p:nvPr/>
        </p:nvSpPr>
        <p:spPr>
          <a:xfrm>
            <a:off x="6276582" y="4790157"/>
            <a:ext cx="5436847" cy="1661444"/>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15000"/>
              </a:lnSpc>
              <a:spcAft>
                <a:spcPts val="1000"/>
              </a:spcAft>
              <a:tabLst>
                <a:tab pos="90170" algn="l"/>
                <a:tab pos="180340" algn="l"/>
              </a:tabLst>
            </a:pPr>
            <a:r>
              <a:rPr lang="vi-VN" sz="3200" dirty="0">
                <a:latin typeface="Times New Roman" pitchFamily="18" charset="0"/>
                <a:cs typeface="Times New Roman" pitchFamily="18" charset="0"/>
              </a:rPr>
              <a:t>D. Cả A, B, C</a:t>
            </a:r>
            <a:endParaRPr lang="en-US" sz="3200" dirty="0">
              <a:latin typeface="Times New Roman" pitchFamily="18" charset="0"/>
              <a:cs typeface="Times New Roman" pitchFamily="18" charset="0"/>
            </a:endParaRPr>
          </a:p>
        </p:txBody>
      </p:sp>
      <p:pic>
        <p:nvPicPr>
          <p:cNvPr id="8" name="Picture 7">
            <a:extLst>
              <a:ext uri="{FF2B5EF4-FFF2-40B4-BE49-F238E27FC236}">
                <a16:creationId xmlns:a16="http://schemas.microsoft.com/office/drawing/2014/main" id="{202F87DB-E6A5-4A2C-AB5D-5ED0334EDC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83214" y="3405170"/>
            <a:ext cx="805722" cy="708059"/>
          </a:xfrm>
          <a:prstGeom prst="rect">
            <a:avLst/>
          </a:prstGeom>
        </p:spPr>
      </p:pic>
      <p:pic>
        <p:nvPicPr>
          <p:cNvPr id="9" name="Picture 8">
            <a:extLst>
              <a:ext uri="{FF2B5EF4-FFF2-40B4-BE49-F238E27FC236}">
                <a16:creationId xmlns:a16="http://schemas.microsoft.com/office/drawing/2014/main" id="{4B23B571-F702-47D9-A512-7437C83F83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30023" y="5403583"/>
            <a:ext cx="732404" cy="643628"/>
          </a:xfrm>
          <a:prstGeom prst="rect">
            <a:avLst/>
          </a:prstGeom>
        </p:spPr>
      </p:pic>
      <p:pic>
        <p:nvPicPr>
          <p:cNvPr id="10" name="Picture 9">
            <a:extLst>
              <a:ext uri="{FF2B5EF4-FFF2-40B4-BE49-F238E27FC236}">
                <a16:creationId xmlns:a16="http://schemas.microsoft.com/office/drawing/2014/main" id="{D77EA22E-86ED-43D7-A6CB-95FC45A279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41158" y="5410290"/>
            <a:ext cx="804742" cy="643793"/>
          </a:xfrm>
          <a:prstGeom prst="rect">
            <a:avLst/>
          </a:prstGeom>
        </p:spPr>
      </p:pic>
      <p:pic>
        <p:nvPicPr>
          <p:cNvPr id="11" name="Picture 10">
            <a:extLst>
              <a:ext uri="{FF2B5EF4-FFF2-40B4-BE49-F238E27FC236}">
                <a16:creationId xmlns:a16="http://schemas.microsoft.com/office/drawing/2014/main" id="{0E713B41-9009-4B22-AE60-5DFAD6BA9E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13308" y="3469436"/>
            <a:ext cx="732592" cy="643793"/>
          </a:xfrm>
          <a:prstGeom prst="rect">
            <a:avLst/>
          </a:prstGeom>
        </p:spPr>
      </p:pic>
      <p:grpSp>
        <p:nvGrpSpPr>
          <p:cNvPr id="13" name="Group 12">
            <a:extLst>
              <a:ext uri="{FF2B5EF4-FFF2-40B4-BE49-F238E27FC236}">
                <a16:creationId xmlns:a16="http://schemas.microsoft.com/office/drawing/2014/main" id="{34177A1E-C363-4B08-A0F0-8CD60957260D}"/>
              </a:ext>
            </a:extLst>
          </p:cNvPr>
          <p:cNvGrpSpPr/>
          <p:nvPr/>
        </p:nvGrpSpPr>
        <p:grpSpPr>
          <a:xfrm>
            <a:off x="495300" y="264779"/>
            <a:ext cx="2184400" cy="2242616"/>
            <a:chOff x="599646" y="4156039"/>
            <a:chExt cx="2474608" cy="2474608"/>
          </a:xfrm>
        </p:grpSpPr>
        <p:sp>
          <p:nvSpPr>
            <p:cNvPr id="14" name="Google Shape;702;p34">
              <a:extLst>
                <a:ext uri="{FF2B5EF4-FFF2-40B4-BE49-F238E27FC236}">
                  <a16:creationId xmlns:a16="http://schemas.microsoft.com/office/drawing/2014/main" id="{DDEF0D6B-D8FE-4BEF-8112-6B0952A4C748}"/>
                </a:ext>
              </a:extLst>
            </p:cNvPr>
            <p:cNvSpPr/>
            <p:nvPr/>
          </p:nvSpPr>
          <p:spPr>
            <a:xfrm>
              <a:off x="668550" y="4217346"/>
              <a:ext cx="2336800" cy="2324100"/>
            </a:xfrm>
            <a:prstGeom prst="ellipse">
              <a:avLst/>
            </a:prstGeom>
            <a:solidFill>
              <a:srgbClr val="EA9999">
                <a:alpha val="285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pic>
          <p:nvPicPr>
            <p:cNvPr id="15" name="Picture 14" descr="—Pngtree—hand painted andersens fairytales q_3813215.png">
              <a:extLst>
                <a:ext uri="{FF2B5EF4-FFF2-40B4-BE49-F238E27FC236}">
                  <a16:creationId xmlns:a16="http://schemas.microsoft.com/office/drawing/2014/main" id="{2C0AAE90-1A25-43E0-9D86-E985CD81D52F}"/>
                </a:ext>
              </a:extLst>
            </p:cNvPr>
            <p:cNvPicPr>
              <a:picLocks noChangeAspect="1"/>
            </p:cNvPicPr>
            <p:nvPr/>
          </p:nvPicPr>
          <p:blipFill>
            <a:blip r:embed="rId8" cstate="print"/>
            <a:stretch>
              <a:fillRect/>
            </a:stretch>
          </p:blipFill>
          <p:spPr>
            <a:xfrm>
              <a:off x="599646" y="4156039"/>
              <a:ext cx="2474608" cy="2474608"/>
            </a:xfrm>
            <a:prstGeom prst="rect">
              <a:avLst/>
            </a:prstGeom>
          </p:spPr>
        </p:pic>
      </p:grpSp>
    </p:spTree>
    <p:extLst>
      <p:ext uri="{BB962C8B-B14F-4D97-AF65-F5344CB8AC3E}">
        <p14:creationId xmlns:p14="http://schemas.microsoft.com/office/powerpoint/2010/main" val="144041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Check mark.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00B05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Diagonal Corner Rectangle 3">
            <a:extLst>
              <a:ext uri="{FF2B5EF4-FFF2-40B4-BE49-F238E27FC236}">
                <a16:creationId xmlns:a16="http://schemas.microsoft.com/office/drawing/2014/main" id="{B201B945-29E9-4CEB-85D7-E10418616F1D}"/>
              </a:ext>
            </a:extLst>
          </p:cNvPr>
          <p:cNvSpPr/>
          <p:nvPr/>
        </p:nvSpPr>
        <p:spPr>
          <a:xfrm>
            <a:off x="2740523" y="558800"/>
            <a:ext cx="8895354" cy="1736810"/>
          </a:xfrm>
          <a:prstGeom prst="snip2DiagRect">
            <a:avLst/>
          </a:prstGeom>
          <a:solidFill>
            <a:schemeClr val="accent6">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10: </a:t>
            </a:r>
            <a:r>
              <a:rPr lang="vi-VN" sz="3600" b="1" dirty="0">
                <a:solidFill>
                  <a:srgbClr val="FF0000"/>
                </a:solidFill>
                <a:latin typeface="Times New Roman" pitchFamily="18" charset="0"/>
                <a:cs typeface="Times New Roman" pitchFamily="18" charset="0"/>
              </a:rPr>
              <a:t>Thông qua câu chuyện nhà văn đã gửi đến mọi người bức thông điệp gì?</a:t>
            </a:r>
            <a:endParaRPr lang="en-US" sz="3600" b="1" dirty="0">
              <a:solidFill>
                <a:srgbClr val="FF0000"/>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86DE85F8-247A-4B26-8595-96F3824760FB}"/>
              </a:ext>
            </a:extLst>
          </p:cNvPr>
          <p:cNvSpPr/>
          <p:nvPr/>
        </p:nvSpPr>
        <p:spPr>
          <a:xfrm>
            <a:off x="868262" y="2864668"/>
            <a:ext cx="5157992" cy="160459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15000"/>
              </a:lnSpc>
              <a:spcAft>
                <a:spcPts val="1000"/>
              </a:spcAft>
              <a:tabLst>
                <a:tab pos="90170" algn="l"/>
                <a:tab pos="180340" algn="l"/>
              </a:tabLst>
            </a:pPr>
            <a:r>
              <a:rPr lang="en-US" sz="3200" dirty="0">
                <a:latin typeface="Times New Roman" pitchFamily="18" charset="0"/>
                <a:cs typeface="Times New Roman" pitchFamily="18" charset="0"/>
              </a:rPr>
              <a:t>A</a:t>
            </a:r>
            <a:r>
              <a:rPr lang="vi-VN"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Hãy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mua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đồ</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ủng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hộ</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khăn</a:t>
            </a:r>
            <a:endParaRPr lang="en-US" sz="3200" dirty="0">
              <a:latin typeface="Times New Roman" pitchFamily="18" charset="0"/>
              <a:cs typeface="Times New Roman" pitchFamily="18" charset="0"/>
            </a:endParaRPr>
          </a:p>
        </p:txBody>
      </p:sp>
      <p:sp>
        <p:nvSpPr>
          <p:cNvPr id="5" name="Rectangle 4">
            <a:extLst>
              <a:ext uri="{FF2B5EF4-FFF2-40B4-BE49-F238E27FC236}">
                <a16:creationId xmlns:a16="http://schemas.microsoft.com/office/drawing/2014/main" id="{93998625-6706-4B05-B067-E95C783B26B0}"/>
              </a:ext>
            </a:extLst>
          </p:cNvPr>
          <p:cNvSpPr/>
          <p:nvPr/>
        </p:nvSpPr>
        <p:spPr>
          <a:xfrm>
            <a:off x="6416939" y="2868857"/>
            <a:ext cx="5218937" cy="160459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15000"/>
              </a:lnSpc>
              <a:spcAft>
                <a:spcPts val="1000"/>
              </a:spcAft>
              <a:tabLst>
                <a:tab pos="90170" algn="l"/>
                <a:tab pos="180340" algn="l"/>
              </a:tabLst>
            </a:pPr>
            <a:r>
              <a:rPr lang="en-US" sz="3200" dirty="0">
                <a:latin typeface="Times New Roman" pitchFamily="18" charset="0"/>
                <a:cs typeface="Times New Roman" pitchFamily="18" charset="0"/>
              </a:rPr>
              <a:t>B</a:t>
            </a:r>
            <a:r>
              <a:rPr lang="vi-VN" sz="3200" dirty="0">
                <a:latin typeface="Times New Roman" pitchFamily="18" charset="0"/>
                <a:cs typeface="Times New Roman" pitchFamily="18" charset="0"/>
              </a:rPr>
              <a: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Hãy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yêu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thương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dành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trẻ</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em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cuộc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yên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hạnh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phúc</a:t>
            </a:r>
            <a:r>
              <a:rPr lang="en-US" sz="3200" dirty="0">
                <a:latin typeface="Times New Roman" pitchFamily="18" charset="0"/>
                <a:cs typeface="Times New Roman" pitchFamily="18" charset="0"/>
              </a:rPr>
              <a:t>.</a:t>
            </a:r>
          </a:p>
        </p:txBody>
      </p:sp>
      <p:sp>
        <p:nvSpPr>
          <p:cNvPr id="6" name="Rectangle 5">
            <a:extLst>
              <a:ext uri="{FF2B5EF4-FFF2-40B4-BE49-F238E27FC236}">
                <a16:creationId xmlns:a16="http://schemas.microsoft.com/office/drawing/2014/main" id="{6DE21DDD-2553-491E-ACF0-63B6678E1998}"/>
              </a:ext>
            </a:extLst>
          </p:cNvPr>
          <p:cNvSpPr/>
          <p:nvPr/>
        </p:nvSpPr>
        <p:spPr>
          <a:xfrm>
            <a:off x="859026" y="4803551"/>
            <a:ext cx="5157992" cy="160459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15000"/>
              </a:lnSpc>
              <a:spcAft>
                <a:spcPts val="1000"/>
              </a:spcAft>
              <a:tabLst>
                <a:tab pos="90170" algn="l"/>
                <a:tab pos="180340" algn="l"/>
              </a:tabLst>
            </a:pPr>
            <a:r>
              <a:rPr lang="vi-VN" sz="3200" dirty="0">
                <a:latin typeface="Times New Roman" pitchFamily="18" charset="0"/>
                <a:cs typeface="Times New Roman" pitchFamily="18" charset="0"/>
              </a:rPr>
              <a:t>C. </a:t>
            </a:r>
            <a:r>
              <a:rPr lang="en-US" sz="3200" dirty="0">
                <a:latin typeface="Times New Roman" pitchFamily="18" charset="0"/>
                <a:cs typeface="Times New Roman" pitchFamily="18" charset="0"/>
              </a:rPr>
              <a:t>Cha </a:t>
            </a:r>
            <a:r>
              <a:rPr lang="en-US" sz="3200" dirty="0" err="1">
                <a:latin typeface="Times New Roman" pitchFamily="18" charset="0"/>
                <a:cs typeface="Times New Roman" pitchFamily="18" charset="0"/>
              </a:rPr>
              <a:t>mẹ</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bắt</a:t>
            </a:r>
            <a:r>
              <a:rPr lang="en-US" sz="3200" dirty="0">
                <a:latin typeface="Times New Roman" pitchFamily="18" charset="0"/>
                <a:cs typeface="Times New Roman" pitchFamily="18" charset="0"/>
              </a:rPr>
              <a:t> con </a:t>
            </a:r>
            <a:r>
              <a:rPr lang="en-US" sz="3200" dirty="0" err="1">
                <a:latin typeface="Times New Roman" pitchFamily="18" charset="0"/>
                <a:cs typeface="Times New Roman" pitchFamily="18" charset="0"/>
              </a:rPr>
              <a:t>cái</a:t>
            </a:r>
            <a:r>
              <a:rPr lang="en-US" sz="3200" dirty="0">
                <a:latin typeface="Times New Roman" pitchFamily="18" charset="0"/>
                <a:cs typeface="Times New Roman" pitchFamily="18" charset="0"/>
              </a:rPr>
              <a:t> ra </a:t>
            </a:r>
            <a:r>
              <a:rPr lang="en-US" sz="3200" dirty="0" err="1">
                <a:latin typeface="Times New Roman" pitchFamily="18" charset="0"/>
                <a:cs typeface="Times New Roman" pitchFamily="18" charset="0"/>
              </a:rPr>
              <a:t>ngoài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kiếm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tiền</a:t>
            </a:r>
            <a:endParaRPr lang="en-US" sz="3200" dirty="0">
              <a:latin typeface="Times New Roman" pitchFamily="18" charset="0"/>
              <a:cs typeface="Times New Roman" pitchFamily="18" charset="0"/>
            </a:endParaRPr>
          </a:p>
        </p:txBody>
      </p:sp>
      <p:sp>
        <p:nvSpPr>
          <p:cNvPr id="7" name="Rectangle 6">
            <a:extLst>
              <a:ext uri="{FF2B5EF4-FFF2-40B4-BE49-F238E27FC236}">
                <a16:creationId xmlns:a16="http://schemas.microsoft.com/office/drawing/2014/main" id="{8CC5B765-44FA-45DA-A4F5-0A5D84934E6B}"/>
              </a:ext>
            </a:extLst>
          </p:cNvPr>
          <p:cNvSpPr/>
          <p:nvPr/>
        </p:nvSpPr>
        <p:spPr>
          <a:xfrm>
            <a:off x="6461801" y="4803551"/>
            <a:ext cx="5218937" cy="160459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15000"/>
              </a:lnSpc>
              <a:spcAft>
                <a:spcPts val="1000"/>
              </a:spcAft>
              <a:tabLst>
                <a:tab pos="90170" algn="l"/>
                <a:tab pos="180340" algn="l"/>
              </a:tabLst>
            </a:pPr>
            <a:r>
              <a:rPr lang="vi-VN" sz="3200" dirty="0">
                <a:latin typeface="Times New Roman" pitchFamily="18" charset="0"/>
                <a:cs typeface="Times New Roman" pitchFamily="18" charset="0"/>
              </a:rPr>
              <a:t>D.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em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hãy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vì</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hợp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lứa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tuổi</a:t>
            </a:r>
            <a:endParaRPr lang="en-US" sz="3200" dirty="0">
              <a:latin typeface="Times New Roman" pitchFamily="18" charset="0"/>
              <a:ea typeface="Calibri" panose="020F0502020204030204" pitchFamily="34" charset="0"/>
              <a:cs typeface="Times New Roman" pitchFamily="18" charset="0"/>
            </a:endParaRPr>
          </a:p>
        </p:txBody>
      </p:sp>
      <p:pic>
        <p:nvPicPr>
          <p:cNvPr id="8" name="Picture 7">
            <a:extLst>
              <a:ext uri="{FF2B5EF4-FFF2-40B4-BE49-F238E27FC236}">
                <a16:creationId xmlns:a16="http://schemas.microsoft.com/office/drawing/2014/main" id="{4065CAB8-1B2C-4EA8-8B65-59A66BB51F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5817" y="3204847"/>
            <a:ext cx="805722" cy="708059"/>
          </a:xfrm>
          <a:prstGeom prst="rect">
            <a:avLst/>
          </a:prstGeom>
        </p:spPr>
      </p:pic>
      <p:pic>
        <p:nvPicPr>
          <p:cNvPr id="9" name="Picture 8">
            <a:extLst>
              <a:ext uri="{FF2B5EF4-FFF2-40B4-BE49-F238E27FC236}">
                <a16:creationId xmlns:a16="http://schemas.microsoft.com/office/drawing/2014/main" id="{D2920344-36E6-4158-BC2E-764F5C68CA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82228" y="5215272"/>
            <a:ext cx="804536" cy="643628"/>
          </a:xfrm>
          <a:prstGeom prst="rect">
            <a:avLst/>
          </a:prstGeom>
        </p:spPr>
      </p:pic>
      <p:pic>
        <p:nvPicPr>
          <p:cNvPr id="10" name="Picture 9">
            <a:extLst>
              <a:ext uri="{FF2B5EF4-FFF2-40B4-BE49-F238E27FC236}">
                <a16:creationId xmlns:a16="http://schemas.microsoft.com/office/drawing/2014/main" id="{8BE27D65-9434-408B-94F7-8ED2C185C3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95618" y="5214150"/>
            <a:ext cx="804742" cy="707197"/>
          </a:xfrm>
          <a:prstGeom prst="rect">
            <a:avLst/>
          </a:prstGeom>
        </p:spPr>
      </p:pic>
      <p:pic>
        <p:nvPicPr>
          <p:cNvPr id="11" name="Picture 10">
            <a:extLst>
              <a:ext uri="{FF2B5EF4-FFF2-40B4-BE49-F238E27FC236}">
                <a16:creationId xmlns:a16="http://schemas.microsoft.com/office/drawing/2014/main" id="{ED70336A-945B-4DE3-B247-62B093C375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91146" y="3204847"/>
            <a:ext cx="732592" cy="643793"/>
          </a:xfrm>
          <a:prstGeom prst="rect">
            <a:avLst/>
          </a:prstGeom>
        </p:spPr>
      </p:pic>
      <p:grpSp>
        <p:nvGrpSpPr>
          <p:cNvPr id="12" name="Group 11">
            <a:extLst>
              <a:ext uri="{FF2B5EF4-FFF2-40B4-BE49-F238E27FC236}">
                <a16:creationId xmlns:a16="http://schemas.microsoft.com/office/drawing/2014/main" id="{B0D514E9-63EC-49A4-9967-E4111E9E11AC}"/>
              </a:ext>
            </a:extLst>
          </p:cNvPr>
          <p:cNvGrpSpPr/>
          <p:nvPr/>
        </p:nvGrpSpPr>
        <p:grpSpPr>
          <a:xfrm>
            <a:off x="495300" y="277479"/>
            <a:ext cx="2184400" cy="2242616"/>
            <a:chOff x="599646" y="4156039"/>
            <a:chExt cx="2474608" cy="2474608"/>
          </a:xfrm>
        </p:grpSpPr>
        <p:sp>
          <p:nvSpPr>
            <p:cNvPr id="13" name="Google Shape;702;p34">
              <a:extLst>
                <a:ext uri="{FF2B5EF4-FFF2-40B4-BE49-F238E27FC236}">
                  <a16:creationId xmlns:a16="http://schemas.microsoft.com/office/drawing/2014/main" id="{EA57FB29-D45E-4A46-8E36-028F7B033A2C}"/>
                </a:ext>
              </a:extLst>
            </p:cNvPr>
            <p:cNvSpPr/>
            <p:nvPr/>
          </p:nvSpPr>
          <p:spPr>
            <a:xfrm>
              <a:off x="668550" y="4217346"/>
              <a:ext cx="2336800" cy="2324100"/>
            </a:xfrm>
            <a:prstGeom prst="ellipse">
              <a:avLst/>
            </a:prstGeom>
            <a:solidFill>
              <a:srgbClr val="EA9999">
                <a:alpha val="285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pic>
          <p:nvPicPr>
            <p:cNvPr id="14" name="Picture 13" descr="—Pngtree—hand painted andersens fairytales q_3813215.png">
              <a:extLst>
                <a:ext uri="{FF2B5EF4-FFF2-40B4-BE49-F238E27FC236}">
                  <a16:creationId xmlns:a16="http://schemas.microsoft.com/office/drawing/2014/main" id="{A2A299B5-3AAA-483A-A4CD-3939DB492A1F}"/>
                </a:ext>
              </a:extLst>
            </p:cNvPr>
            <p:cNvPicPr>
              <a:picLocks noChangeAspect="1"/>
            </p:cNvPicPr>
            <p:nvPr/>
          </p:nvPicPr>
          <p:blipFill>
            <a:blip r:embed="rId8" cstate="print"/>
            <a:stretch>
              <a:fillRect/>
            </a:stretch>
          </p:blipFill>
          <p:spPr>
            <a:xfrm>
              <a:off x="599646" y="4156039"/>
              <a:ext cx="2474608" cy="2474608"/>
            </a:xfrm>
            <a:prstGeom prst="rect">
              <a:avLst/>
            </a:prstGeom>
          </p:spPr>
        </p:pic>
      </p:grpSp>
    </p:spTree>
    <p:extLst>
      <p:ext uri="{BB962C8B-B14F-4D97-AF65-F5344CB8AC3E}">
        <p14:creationId xmlns:p14="http://schemas.microsoft.com/office/powerpoint/2010/main" val="119302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Check mark.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00B05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F6D13CA4-F5B8-4FBB-BD35-741190C7C7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9299" y="-2879387"/>
            <a:ext cx="12788900" cy="10095674"/>
          </a:xfrm>
          <a:prstGeom prst="rect">
            <a:avLst/>
          </a:prstGeom>
        </p:spPr>
      </p:pic>
      <p:pic>
        <p:nvPicPr>
          <p:cNvPr id="16" name="图片 15" descr="图片包含 玩偶, 玩具, 室内, 天空&#10;&#10;已生成极高可信度的说明">
            <a:extLst>
              <a:ext uri="{FF2B5EF4-FFF2-40B4-BE49-F238E27FC236}">
                <a16:creationId xmlns:a16="http://schemas.microsoft.com/office/drawing/2014/main" id="{EDC2C6C0-8CB9-4D60-8A65-02FDB29B3E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49815">
            <a:off x="1825427" y="-429059"/>
            <a:ext cx="2988937" cy="2988937"/>
          </a:xfrm>
          <a:prstGeom prst="rect">
            <a:avLst/>
          </a:prstGeom>
        </p:spPr>
      </p:pic>
      <p:sp>
        <p:nvSpPr>
          <p:cNvPr id="4" name="文本框 3"/>
          <p:cNvSpPr txBox="1"/>
          <p:nvPr/>
        </p:nvSpPr>
        <p:spPr>
          <a:xfrm>
            <a:off x="7508383" y="6375042"/>
            <a:ext cx="4327302" cy="338554"/>
          </a:xfrm>
          <a:prstGeom prst="rect">
            <a:avLst/>
          </a:prstGeom>
          <a:noFill/>
        </p:spPr>
        <p:txBody>
          <a:bodyPr wrap="square" rtlCol="0">
            <a:spAutoFit/>
          </a:bodyPr>
          <a:lstStyle/>
          <a:p>
            <a:r>
              <a:rPr lang="zh-CN" altLang="en-US" sz="1600" b="1" dirty="0">
                <a:solidFill>
                  <a:schemeClr val="bg1"/>
                </a:solidFill>
                <a:latin typeface="微软雅黑" panose="020B0503020204020204" pitchFamily="34" charset="-122"/>
                <a:ea typeface="微软雅黑" panose="020B0503020204020204" pitchFamily="34" charset="-122"/>
              </a:rPr>
              <a:t>汇报人：千库网      汇报时间：</a:t>
            </a:r>
            <a:r>
              <a:rPr lang="en-US" altLang="zh-CN" sz="1600" b="1" dirty="0">
                <a:solidFill>
                  <a:schemeClr val="bg1"/>
                </a:solidFill>
                <a:latin typeface="微软雅黑" panose="020B0503020204020204" pitchFamily="34" charset="-122"/>
                <a:ea typeface="微软雅黑" panose="020B0503020204020204" pitchFamily="34" charset="-122"/>
              </a:rPr>
              <a:t>201X</a:t>
            </a:r>
            <a:r>
              <a:rPr lang="zh-CN" altLang="en-US" sz="1600" b="1" dirty="0">
                <a:solidFill>
                  <a:schemeClr val="bg1"/>
                </a:solidFill>
                <a:latin typeface="微软雅黑" panose="020B0503020204020204" pitchFamily="34" charset="-122"/>
                <a:ea typeface="微软雅黑" panose="020B0503020204020204" pitchFamily="34" charset="-122"/>
              </a:rPr>
              <a:t>年</a:t>
            </a:r>
            <a:r>
              <a:rPr lang="en-US" altLang="zh-CN" sz="1600" b="1" dirty="0">
                <a:solidFill>
                  <a:schemeClr val="bg1"/>
                </a:solidFill>
                <a:latin typeface="微软雅黑" panose="020B0503020204020204" pitchFamily="34" charset="-122"/>
                <a:ea typeface="微软雅黑" panose="020B0503020204020204" pitchFamily="34" charset="-122"/>
              </a:rPr>
              <a:t>XX</a:t>
            </a:r>
            <a:r>
              <a:rPr lang="zh-CN" altLang="en-US" sz="1600" b="1" dirty="0">
                <a:solidFill>
                  <a:schemeClr val="bg1"/>
                </a:solidFill>
                <a:latin typeface="微软雅黑" panose="020B0503020204020204" pitchFamily="34" charset="-122"/>
                <a:ea typeface="微软雅黑" panose="020B0503020204020204" pitchFamily="34" charset="-122"/>
              </a:rPr>
              <a:t>月</a:t>
            </a:r>
          </a:p>
        </p:txBody>
      </p:sp>
      <p:sp>
        <p:nvSpPr>
          <p:cNvPr id="12" name="TextBox 11">
            <a:extLst>
              <a:ext uri="{FF2B5EF4-FFF2-40B4-BE49-F238E27FC236}">
                <a16:creationId xmlns:a16="http://schemas.microsoft.com/office/drawing/2014/main" id="{BD98AC2B-7D2B-47AC-BE75-A565C053D2A4}"/>
              </a:ext>
            </a:extLst>
          </p:cNvPr>
          <p:cNvSpPr txBox="1"/>
          <p:nvPr/>
        </p:nvSpPr>
        <p:spPr>
          <a:xfrm rot="21312076">
            <a:off x="1135432" y="1519760"/>
            <a:ext cx="9921135" cy="4154984"/>
          </a:xfrm>
          <a:prstGeom prst="rect">
            <a:avLst/>
          </a:prstGeom>
          <a:noFill/>
        </p:spPr>
        <p:txBody>
          <a:bodyPr wrap="square">
            <a:spAutoFit/>
          </a:bodyPr>
          <a:lstStyle/>
          <a:p>
            <a:pPr algn="ctr"/>
            <a:r>
              <a:rPr lang="en-US" sz="4400" dirty="0" err="1">
                <a:effectLst/>
                <a:latin typeface="Times New Roman" pitchFamily="18" charset="0"/>
                <a:ea typeface="Calibri" panose="020F0502020204030204" pitchFamily="34" charset="0"/>
                <a:cs typeface="Times New Roman" pitchFamily="18" charset="0"/>
              </a:rPr>
              <a:t>Hiện</a:t>
            </a:r>
            <a:r>
              <a:rPr lang="en-US" sz="4400" dirty="0">
                <a:effectLst/>
                <a:latin typeface="Times New Roman" pitchFamily="18" charset="0"/>
                <a:ea typeface="Calibri" panose="020F0502020204030204" pitchFamily="34" charset="0"/>
                <a:cs typeface="Times New Roman" pitchFamily="18" charset="0"/>
              </a:rPr>
              <a:t> nay </a:t>
            </a:r>
            <a:r>
              <a:rPr lang="en-US" sz="4400" dirty="0" err="1">
                <a:effectLst/>
                <a:latin typeface="Times New Roman" pitchFamily="18" charset="0"/>
                <a:ea typeface="Calibri" panose="020F0502020204030204" pitchFamily="34" charset="0"/>
                <a:cs typeface="Times New Roman" pitchFamily="18" charset="0"/>
              </a:rPr>
              <a:t>còn</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rất</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nhiều</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những</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hoàn</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cảnh</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éo</a:t>
            </a:r>
            <a:r>
              <a:rPr lang="en-US" sz="4400" dirty="0">
                <a:effectLst/>
                <a:latin typeface="Times New Roman" pitchFamily="18" charset="0"/>
                <a:ea typeface="Calibri" panose="020F0502020204030204" pitchFamily="34" charset="0"/>
                <a:cs typeface="Times New Roman" pitchFamily="18" charset="0"/>
              </a:rPr>
              <a:t> le </a:t>
            </a:r>
            <a:r>
              <a:rPr lang="en-US" sz="4400" dirty="0" err="1">
                <a:effectLst/>
                <a:latin typeface="Times New Roman" pitchFamily="18" charset="0"/>
                <a:ea typeface="Calibri" panose="020F0502020204030204" pitchFamily="34" charset="0"/>
                <a:cs typeface="Times New Roman" pitchFamily="18" charset="0"/>
              </a:rPr>
              <a:t>như</a:t>
            </a:r>
            <a:r>
              <a:rPr lang="en-US" sz="4400" dirty="0">
                <a:effectLst/>
                <a:latin typeface="Times New Roman" pitchFamily="18" charset="0"/>
                <a:ea typeface="Calibri" panose="020F0502020204030204" pitchFamily="34" charset="0"/>
                <a:cs typeface="Times New Roman" pitchFamily="18" charset="0"/>
              </a:rPr>
              <a:t> </a:t>
            </a:r>
            <a:r>
              <a:rPr lang="en-US" sz="4400" dirty="0" err="1">
                <a:latin typeface="Times New Roman" pitchFamily="18" charset="0"/>
                <a:ea typeface="Calibri" panose="020F0502020204030204" pitchFamily="34" charset="0"/>
                <a:cs typeface="Times New Roman" pitchFamily="18" charset="0"/>
              </a:rPr>
              <a:t>em</a:t>
            </a:r>
            <a:r>
              <a:rPr lang="en-US" sz="4400" dirty="0">
                <a:latin typeface="Times New Roman" pitchFamily="18" charset="0"/>
                <a:ea typeface="Calibri" panose="020F0502020204030204" pitchFamily="34" charset="0"/>
                <a:cs typeface="Times New Roman" pitchFamily="18" charset="0"/>
              </a:rPr>
              <a:t> </a:t>
            </a:r>
            <a:r>
              <a:rPr lang="en-US" sz="4400" dirty="0" err="1">
                <a:latin typeface="Times New Roman" pitchFamily="18" charset="0"/>
                <a:ea typeface="Calibri" panose="020F0502020204030204" pitchFamily="34" charset="0"/>
                <a:cs typeface="Times New Roman" pitchFamily="18" charset="0"/>
              </a:rPr>
              <a:t>bé</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trong</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truyện</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Hãy</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lấy</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ví</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dụ</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và</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cho</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biết</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xã</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hội</a:t>
            </a:r>
            <a:r>
              <a:rPr lang="en-US" sz="4400" dirty="0">
                <a:effectLst/>
                <a:latin typeface="Times New Roman" pitchFamily="18" charset="0"/>
                <a:ea typeface="Calibri" panose="020F0502020204030204" pitchFamily="34" charset="0"/>
                <a:cs typeface="Times New Roman" pitchFamily="18" charset="0"/>
              </a:rPr>
              <a:t> ta </a:t>
            </a:r>
            <a:r>
              <a:rPr lang="en-US" sz="4400" dirty="0" err="1">
                <a:effectLst/>
                <a:latin typeface="Times New Roman" pitchFamily="18" charset="0"/>
                <a:ea typeface="Calibri" panose="020F0502020204030204" pitchFamily="34" charset="0"/>
                <a:cs typeface="Times New Roman" pitchFamily="18" charset="0"/>
              </a:rPr>
              <a:t>đã</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có</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những</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tổ</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chức</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hành</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động</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nào</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giúp</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đỡ</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cho</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các</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em</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có</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hoàn</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cảnh</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khó</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khăn</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Bản</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thân</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em</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đã</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tham</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gia</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hoạt</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động</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nhân</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đạo</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nào</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chưa</a:t>
            </a:r>
            <a:r>
              <a:rPr lang="en-US" sz="4400" dirty="0">
                <a:effectLst/>
                <a:latin typeface="Times New Roman" pitchFamily="18" charset="0"/>
                <a:ea typeface="Calibri" panose="020F0502020204030204" pitchFamily="34" charset="0"/>
                <a:cs typeface="Times New Roman" pitchFamily="18" charset="0"/>
              </a:rPr>
              <a:t>?</a:t>
            </a:r>
            <a:endParaRPr lang="en-US" sz="4400" dirty="0">
              <a:latin typeface="Times New Roman" pitchFamily="18" charset="0"/>
              <a:cs typeface="Times New Roman" pitchFamily="18" charset="0"/>
            </a:endParaRPr>
          </a:p>
        </p:txBody>
      </p:sp>
    </p:spTree>
    <p:extLst>
      <p:ext uri="{BB962C8B-B14F-4D97-AF65-F5344CB8AC3E}">
        <p14:creationId xmlns:p14="http://schemas.microsoft.com/office/powerpoint/2010/main" val="13418813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DECB457-E5BD-4804-8741-E1784DDBB252}"/>
              </a:ext>
            </a:extLst>
          </p:cNvPr>
          <p:cNvSpPr txBox="1"/>
          <p:nvPr/>
        </p:nvSpPr>
        <p:spPr>
          <a:xfrm>
            <a:off x="3240272" y="412274"/>
            <a:ext cx="8381114" cy="1569660"/>
          </a:xfrm>
          <a:prstGeom prst="rect">
            <a:avLst/>
          </a:prstGeom>
          <a:noFill/>
        </p:spPr>
        <p:txBody>
          <a:bodyPr wrap="square">
            <a:spAutoFit/>
          </a:bodyPr>
          <a:lstStyle/>
          <a:p>
            <a:pPr marL="457200" indent="-457200" algn="just">
              <a:spcAft>
                <a:spcPts val="1000"/>
              </a:spcAft>
              <a:buFont typeface="Wingdings" panose="05000000000000000000" pitchFamily="2" charset="2"/>
              <a:buChar char="ü"/>
            </a:pPr>
            <a:r>
              <a:rPr lang="en-US" sz="3200" b="1" dirty="0" err="1">
                <a:solidFill>
                  <a:srgbClr val="0070C0"/>
                </a:solidFill>
                <a:effectLst/>
                <a:latin typeface="Times New Roman" pitchFamily="18" charset="0"/>
                <a:cs typeface="Times New Roman" pitchFamily="18" charset="0"/>
              </a:rPr>
              <a:t>Ngoại</a:t>
            </a:r>
            <a:r>
              <a:rPr lang="en-US" sz="3200" b="1" dirty="0">
                <a:solidFill>
                  <a:srgbClr val="0070C0"/>
                </a:solidFill>
                <a:effectLst/>
                <a:latin typeface="Times New Roman" pitchFamily="18" charset="0"/>
                <a:cs typeface="Times New Roman" pitchFamily="18" charset="0"/>
              </a:rPr>
              <a:t> </a:t>
            </a:r>
            <a:r>
              <a:rPr lang="en-US" sz="3200" b="1" dirty="0" err="1">
                <a:solidFill>
                  <a:srgbClr val="0070C0"/>
                </a:solidFill>
                <a:effectLst/>
                <a:latin typeface="Times New Roman" pitchFamily="18" charset="0"/>
                <a:cs typeface="Times New Roman" pitchFamily="18" charset="0"/>
              </a:rPr>
              <a:t>hình</a:t>
            </a:r>
            <a:r>
              <a:rPr lang="en-US" sz="3200" b="1" dirty="0">
                <a:solidFill>
                  <a:srgbClr val="0070C0"/>
                </a:solidFill>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dáng</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vẻ</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bề</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ngoài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của</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nhân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vật</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thân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hình</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gương</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mặt</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ánh</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mắt</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làn</a:t>
            </a:r>
            <a:r>
              <a:rPr lang="en-US" sz="3200" dirty="0">
                <a:effectLst/>
                <a:latin typeface="Times New Roman" pitchFamily="18" charset="0"/>
                <a:cs typeface="Times New Roman" pitchFamily="18" charset="0"/>
              </a:rPr>
              <a:t> da, </a:t>
            </a:r>
            <a:r>
              <a:rPr lang="en-US" sz="3200" dirty="0" err="1">
                <a:effectLst/>
                <a:latin typeface="Times New Roman" pitchFamily="18" charset="0"/>
                <a:cs typeface="Times New Roman" pitchFamily="18" charset="0"/>
              </a:rPr>
              <a:t>mái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tóc</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trang</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phục</a:t>
            </a:r>
            <a:r>
              <a:rPr lang="en-US" sz="3200" dirty="0">
                <a:effectLst/>
                <a:latin typeface="Times New Roman" pitchFamily="18" charset="0"/>
                <a:cs typeface="Times New Roman" pitchFamily="18" charset="0"/>
              </a:rPr>
              <a:t>...).</a:t>
            </a:r>
            <a:endParaRPr lang="en-US" sz="2400" dirty="0">
              <a:effectLst/>
              <a:latin typeface="Times New Roman" pitchFamily="18" charset="0"/>
              <a:ea typeface="Calibri" panose="020F0502020204030204" pitchFamily="34" charset="0"/>
              <a:cs typeface="Times New Roman" pitchFamily="18" charset="0"/>
            </a:endParaRPr>
          </a:p>
        </p:txBody>
      </p:sp>
      <p:grpSp>
        <p:nvGrpSpPr>
          <p:cNvPr id="8" name="Group 7">
            <a:extLst>
              <a:ext uri="{FF2B5EF4-FFF2-40B4-BE49-F238E27FC236}">
                <a16:creationId xmlns:a16="http://schemas.microsoft.com/office/drawing/2014/main" id="{C83F0735-D900-4286-BF26-5839AD1D3683}"/>
              </a:ext>
            </a:extLst>
          </p:cNvPr>
          <p:cNvGrpSpPr/>
          <p:nvPr/>
        </p:nvGrpSpPr>
        <p:grpSpPr>
          <a:xfrm>
            <a:off x="-587449" y="-10424"/>
            <a:ext cx="3827721" cy="3689498"/>
            <a:chOff x="-978195" y="-1005974"/>
            <a:chExt cx="3827721" cy="3689498"/>
          </a:xfrm>
        </p:grpSpPr>
        <p:sp>
          <p:nvSpPr>
            <p:cNvPr id="5" name="Oval 4">
              <a:extLst>
                <a:ext uri="{FF2B5EF4-FFF2-40B4-BE49-F238E27FC236}">
                  <a16:creationId xmlns:a16="http://schemas.microsoft.com/office/drawing/2014/main" id="{40A4DCCF-E486-4D79-B381-B3EB7F82FC11}"/>
                </a:ext>
              </a:extLst>
            </p:cNvPr>
            <p:cNvSpPr/>
            <p:nvPr/>
          </p:nvSpPr>
          <p:spPr>
            <a:xfrm>
              <a:off x="-978195" y="-1005974"/>
              <a:ext cx="3827721" cy="3689498"/>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CAC350D-CDD4-4DB2-9989-CFA82C50739B}"/>
                </a:ext>
              </a:extLst>
            </p:cNvPr>
            <p:cNvSpPr txBox="1"/>
            <p:nvPr/>
          </p:nvSpPr>
          <p:spPr>
            <a:xfrm>
              <a:off x="-197000" y="-508199"/>
              <a:ext cx="2511143" cy="2800767"/>
            </a:xfrm>
            <a:prstGeom prst="rect">
              <a:avLst/>
            </a:prstGeom>
            <a:noFill/>
          </p:spPr>
          <p:txBody>
            <a:bodyPr wrap="square">
              <a:spAutoFit/>
            </a:bodyPr>
            <a:lstStyle/>
            <a:p>
              <a:pPr algn="ctr">
                <a:spcAft>
                  <a:spcPts val="1000"/>
                </a:spcAft>
              </a:pPr>
              <a:r>
                <a:rPr lang="en-US" sz="4400" dirty="0" err="1">
                  <a:solidFill>
                    <a:srgbClr val="FF0000"/>
                  </a:solidFill>
                  <a:effectLst/>
                  <a:latin typeface="Times New Roman" pitchFamily="18" charset="0"/>
                  <a:cs typeface="Times New Roman" pitchFamily="18" charset="0"/>
                </a:rPr>
                <a:t>Miêu</a:t>
              </a:r>
              <a:r>
                <a:rPr lang="en-US" sz="4400" dirty="0">
                  <a:solidFill>
                    <a:srgbClr val="FF0000"/>
                  </a:solidFill>
                  <a:effectLst/>
                  <a:latin typeface="Times New Roman" pitchFamily="18" charset="0"/>
                  <a:cs typeface="Times New Roman" pitchFamily="18" charset="0"/>
                </a:rPr>
                <a:t> </a:t>
              </a:r>
              <a:r>
                <a:rPr lang="en-US" sz="4400" dirty="0" err="1">
                  <a:solidFill>
                    <a:srgbClr val="FF0000"/>
                  </a:solidFill>
                  <a:effectLst/>
                  <a:latin typeface="Times New Roman" pitchFamily="18" charset="0"/>
                  <a:cs typeface="Times New Roman" pitchFamily="18" charset="0"/>
                </a:rPr>
                <a:t>tả</a:t>
              </a:r>
              <a:r>
                <a:rPr lang="en-US" sz="4400" dirty="0">
                  <a:solidFill>
                    <a:srgbClr val="FF0000"/>
                  </a:solidFill>
                  <a:effectLst/>
                  <a:latin typeface="Times New Roman" pitchFamily="18" charset="0"/>
                  <a:cs typeface="Times New Roman" pitchFamily="18" charset="0"/>
                </a:rPr>
                <a:t> </a:t>
              </a:r>
              <a:r>
                <a:rPr lang="en-US" sz="4400" dirty="0" err="1">
                  <a:solidFill>
                    <a:srgbClr val="FF0000"/>
                  </a:solidFill>
                  <a:effectLst/>
                  <a:latin typeface="Times New Roman" pitchFamily="18" charset="0"/>
                  <a:cs typeface="Times New Roman" pitchFamily="18" charset="0"/>
                </a:rPr>
                <a:t>nhân</a:t>
              </a:r>
              <a:r>
                <a:rPr lang="en-US" sz="4400" dirty="0">
                  <a:solidFill>
                    <a:srgbClr val="FF0000"/>
                  </a:solidFill>
                  <a:effectLst/>
                  <a:latin typeface="Times New Roman" pitchFamily="18" charset="0"/>
                  <a:cs typeface="Times New Roman" pitchFamily="18" charset="0"/>
                </a:rPr>
                <a:t> </a:t>
              </a:r>
              <a:r>
                <a:rPr lang="en-US" sz="4400" dirty="0" err="1">
                  <a:solidFill>
                    <a:srgbClr val="FF0000"/>
                  </a:solidFill>
                  <a:effectLst/>
                  <a:latin typeface="Times New Roman" pitchFamily="18" charset="0"/>
                  <a:cs typeface="Times New Roman" pitchFamily="18" charset="0"/>
                </a:rPr>
                <a:t>vật</a:t>
              </a:r>
              <a:r>
                <a:rPr lang="en-US" sz="4400" dirty="0">
                  <a:solidFill>
                    <a:srgbClr val="FF0000"/>
                  </a:solidFill>
                  <a:effectLst/>
                  <a:latin typeface="Times New Roman" pitchFamily="18" charset="0"/>
                  <a:cs typeface="Times New Roman" pitchFamily="18" charset="0"/>
                </a:rPr>
                <a:t> </a:t>
              </a:r>
              <a:r>
                <a:rPr lang="en-US" sz="4400" dirty="0" err="1">
                  <a:solidFill>
                    <a:srgbClr val="FF0000"/>
                  </a:solidFill>
                  <a:effectLst/>
                  <a:latin typeface="Times New Roman" pitchFamily="18" charset="0"/>
                  <a:cs typeface="Times New Roman" pitchFamily="18" charset="0"/>
                </a:rPr>
                <a:t>trong</a:t>
              </a:r>
              <a:r>
                <a:rPr lang="en-US" sz="4400" dirty="0">
                  <a:solidFill>
                    <a:srgbClr val="FF0000"/>
                  </a:solidFill>
                  <a:effectLst/>
                  <a:latin typeface="Times New Roman" pitchFamily="18" charset="0"/>
                  <a:cs typeface="Times New Roman" pitchFamily="18" charset="0"/>
                </a:rPr>
                <a:t> </a:t>
              </a:r>
              <a:r>
                <a:rPr lang="en-US" sz="4400" dirty="0" err="1">
                  <a:solidFill>
                    <a:srgbClr val="FF0000"/>
                  </a:solidFill>
                  <a:effectLst/>
                  <a:latin typeface="Times New Roman" pitchFamily="18" charset="0"/>
                  <a:cs typeface="Times New Roman" pitchFamily="18" charset="0"/>
                </a:rPr>
                <a:t>truyện</a:t>
              </a:r>
              <a:r>
                <a:rPr lang="en-US" sz="4400" dirty="0">
                  <a:solidFill>
                    <a:srgbClr val="FF0000"/>
                  </a:solidFill>
                  <a:effectLst/>
                  <a:latin typeface="Times New Roman" pitchFamily="18" charset="0"/>
                  <a:cs typeface="Times New Roman" pitchFamily="18" charset="0"/>
                </a:rPr>
                <a:t> </a:t>
              </a:r>
              <a:r>
                <a:rPr lang="en-US" sz="4400" dirty="0" err="1">
                  <a:solidFill>
                    <a:srgbClr val="FF0000"/>
                  </a:solidFill>
                  <a:effectLst/>
                  <a:latin typeface="Times New Roman" pitchFamily="18" charset="0"/>
                  <a:cs typeface="Times New Roman" pitchFamily="18" charset="0"/>
                </a:rPr>
                <a:t>kể</a:t>
              </a:r>
              <a:r>
                <a:rPr lang="en-US" sz="4400" dirty="0">
                  <a:solidFill>
                    <a:srgbClr val="FF0000"/>
                  </a:solidFill>
                  <a:effectLst/>
                  <a:latin typeface="Times New Roman" pitchFamily="18" charset="0"/>
                  <a:cs typeface="Times New Roman" pitchFamily="18" charset="0"/>
                </a:rPr>
                <a:t>:</a:t>
              </a:r>
              <a:endParaRPr lang="en-US" sz="2800" dirty="0">
                <a:solidFill>
                  <a:srgbClr val="FF0000"/>
                </a:solidFill>
                <a:effectLst/>
                <a:latin typeface="Times New Roman" pitchFamily="18" charset="0"/>
                <a:cs typeface="Times New Roman" pitchFamily="18" charset="0"/>
              </a:endParaRPr>
            </a:p>
          </p:txBody>
        </p:sp>
      </p:grpSp>
      <p:sp>
        <p:nvSpPr>
          <p:cNvPr id="9" name="TextBox 8">
            <a:extLst>
              <a:ext uri="{FF2B5EF4-FFF2-40B4-BE49-F238E27FC236}">
                <a16:creationId xmlns:a16="http://schemas.microsoft.com/office/drawing/2014/main" id="{C839E90E-5BB5-4969-B0BF-1D982C1021A0}"/>
              </a:ext>
            </a:extLst>
          </p:cNvPr>
          <p:cNvSpPr txBox="1"/>
          <p:nvPr/>
        </p:nvSpPr>
        <p:spPr>
          <a:xfrm>
            <a:off x="2551814" y="2287148"/>
            <a:ext cx="9069572" cy="1569660"/>
          </a:xfrm>
          <a:prstGeom prst="rect">
            <a:avLst/>
          </a:prstGeom>
          <a:noFill/>
        </p:spPr>
        <p:txBody>
          <a:bodyPr wrap="square">
            <a:spAutoFit/>
          </a:bodyPr>
          <a:lstStyle/>
          <a:p>
            <a:pPr marL="457200" indent="-457200" algn="just">
              <a:spcAft>
                <a:spcPts val="1000"/>
              </a:spcAft>
              <a:buFont typeface="Wingdings" panose="05000000000000000000" pitchFamily="2" charset="2"/>
              <a:buChar char="ü"/>
            </a:pPr>
            <a:r>
              <a:rPr lang="en-US" sz="3200" b="1" dirty="0" err="1">
                <a:solidFill>
                  <a:srgbClr val="0070C0"/>
                </a:solidFill>
                <a:effectLst/>
                <a:latin typeface="Times New Roman" pitchFamily="18" charset="0"/>
                <a:cs typeface="Times New Roman" pitchFamily="18" charset="0"/>
              </a:rPr>
              <a:t>Hành</a:t>
            </a:r>
            <a:r>
              <a:rPr lang="en-US" sz="3200" b="1" dirty="0">
                <a:solidFill>
                  <a:srgbClr val="0070C0"/>
                </a:solidFill>
                <a:effectLst/>
                <a:latin typeface="Times New Roman" pitchFamily="18" charset="0"/>
                <a:cs typeface="Times New Roman" pitchFamily="18" charset="0"/>
              </a:rPr>
              <a:t> </a:t>
            </a:r>
            <a:r>
              <a:rPr lang="en-US" sz="3200" b="1" dirty="0" err="1">
                <a:solidFill>
                  <a:srgbClr val="0070C0"/>
                </a:solidFill>
                <a:effectLst/>
                <a:latin typeface="Times New Roman" pitchFamily="18" charset="0"/>
                <a:cs typeface="Times New Roman" pitchFamily="18" charset="0"/>
              </a:rPr>
              <a:t>động</a:t>
            </a:r>
            <a:r>
              <a:rPr lang="en-US" sz="3200" b="1" dirty="0">
                <a:solidFill>
                  <a:srgbClr val="0070C0"/>
                </a:solidFill>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những</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cử</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chỉ</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việc</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làm</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thể</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hiện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cách</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ứng</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xử</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của</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nhân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vật</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với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bản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thân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và</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thế</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giới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xung</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quanh</a:t>
            </a:r>
            <a:r>
              <a:rPr lang="en-US" sz="3200" dirty="0">
                <a:effectLst/>
                <a:latin typeface="Times New Roman" pitchFamily="18" charset="0"/>
                <a:cs typeface="Times New Roman" pitchFamily="18" charset="0"/>
              </a:rPr>
              <a:t>.</a:t>
            </a:r>
            <a:endParaRPr lang="en-US" sz="2400" dirty="0">
              <a:effectLst/>
              <a:latin typeface="Times New Roman" pitchFamily="18" charset="0"/>
              <a:ea typeface="Calibri" panose="020F0502020204030204" pitchFamily="34" charset="0"/>
              <a:cs typeface="Times New Roman" pitchFamily="18" charset="0"/>
            </a:endParaRPr>
          </a:p>
        </p:txBody>
      </p:sp>
      <p:sp>
        <p:nvSpPr>
          <p:cNvPr id="10" name="TextBox 9">
            <a:extLst>
              <a:ext uri="{FF2B5EF4-FFF2-40B4-BE49-F238E27FC236}">
                <a16:creationId xmlns:a16="http://schemas.microsoft.com/office/drawing/2014/main" id="{6CD1E94B-2B36-46BF-840C-4192B89A22FF}"/>
              </a:ext>
            </a:extLst>
          </p:cNvPr>
          <p:cNvSpPr txBox="1"/>
          <p:nvPr/>
        </p:nvSpPr>
        <p:spPr>
          <a:xfrm>
            <a:off x="1499190" y="4133423"/>
            <a:ext cx="10122195" cy="1077218"/>
          </a:xfrm>
          <a:prstGeom prst="rect">
            <a:avLst/>
          </a:prstGeom>
          <a:noFill/>
        </p:spPr>
        <p:txBody>
          <a:bodyPr wrap="square">
            <a:spAutoFit/>
          </a:bodyPr>
          <a:lstStyle/>
          <a:p>
            <a:pPr marL="457200" indent="-457200" algn="just">
              <a:spcAft>
                <a:spcPts val="1000"/>
              </a:spcAft>
              <a:buFont typeface="Wingdings" panose="05000000000000000000" pitchFamily="2" charset="2"/>
              <a:buChar char="ü"/>
            </a:pPr>
            <a:r>
              <a:rPr lang="en-US" sz="3200" b="1" dirty="0" err="1">
                <a:solidFill>
                  <a:srgbClr val="0070C0"/>
                </a:solidFill>
                <a:effectLst/>
                <a:latin typeface="Times New Roman" pitchFamily="18" charset="0"/>
                <a:cs typeface="Times New Roman" pitchFamily="18" charset="0"/>
              </a:rPr>
              <a:t>Ngôn</a:t>
            </a:r>
            <a:r>
              <a:rPr lang="en-US" sz="3200" b="1" dirty="0">
                <a:solidFill>
                  <a:srgbClr val="0070C0"/>
                </a:solidFill>
                <a:effectLst/>
                <a:latin typeface="Times New Roman" pitchFamily="18" charset="0"/>
                <a:cs typeface="Times New Roman" pitchFamily="18" charset="0"/>
              </a:rPr>
              <a:t> </a:t>
            </a:r>
            <a:r>
              <a:rPr lang="en-US" sz="3200" b="1" dirty="0" err="1">
                <a:solidFill>
                  <a:srgbClr val="0070C0"/>
                </a:solidFill>
                <a:effectLst/>
                <a:latin typeface="Times New Roman" pitchFamily="18" charset="0"/>
                <a:cs typeface="Times New Roman" pitchFamily="18" charset="0"/>
              </a:rPr>
              <a:t>ngữ</a:t>
            </a:r>
            <a:r>
              <a:rPr lang="en-US" sz="3200" b="1" dirty="0">
                <a:solidFill>
                  <a:srgbClr val="0070C0"/>
                </a:solidFill>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lời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nói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của</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nhân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vật</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được</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xây</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dựng</a:t>
            </a:r>
            <a:r>
              <a:rPr lang="en-US" sz="3200" dirty="0">
                <a:effectLst/>
                <a:latin typeface="Times New Roman" pitchFamily="18" charset="0"/>
                <a:cs typeface="Times New Roman" pitchFamily="18" charset="0"/>
              </a:rPr>
              <a:t> ở </a:t>
            </a:r>
            <a:r>
              <a:rPr lang="en-US" sz="3200" dirty="0" err="1">
                <a:effectLst/>
                <a:latin typeface="Times New Roman" pitchFamily="18" charset="0"/>
                <a:cs typeface="Times New Roman" pitchFamily="18" charset="0"/>
              </a:rPr>
              <a:t>cả</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hai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hình</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thức</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đối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thoại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và</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độc</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thoại</a:t>
            </a:r>
            <a:r>
              <a:rPr lang="en-US" sz="3200" dirty="0">
                <a:effectLst/>
                <a:latin typeface="Times New Roman" pitchFamily="18" charset="0"/>
                <a:cs typeface="Times New Roman" pitchFamily="18" charset="0"/>
              </a:rPr>
              <a:t>.</a:t>
            </a:r>
            <a:endParaRPr lang="en-US" sz="2400" dirty="0">
              <a:effectLst/>
              <a:latin typeface="Times New Roman" pitchFamily="18" charset="0"/>
              <a:ea typeface="Calibri" panose="020F0502020204030204" pitchFamily="34" charset="0"/>
              <a:cs typeface="Times New Roman" pitchFamily="18" charset="0"/>
            </a:endParaRPr>
          </a:p>
        </p:txBody>
      </p:sp>
      <p:sp>
        <p:nvSpPr>
          <p:cNvPr id="11" name="TextBox 10">
            <a:extLst>
              <a:ext uri="{FF2B5EF4-FFF2-40B4-BE49-F238E27FC236}">
                <a16:creationId xmlns:a16="http://schemas.microsoft.com/office/drawing/2014/main" id="{AF25F9CB-2541-4C7E-A5BC-6F8AB102A810}"/>
              </a:ext>
            </a:extLst>
          </p:cNvPr>
          <p:cNvSpPr txBox="1"/>
          <p:nvPr/>
        </p:nvSpPr>
        <p:spPr>
          <a:xfrm>
            <a:off x="414670" y="5435589"/>
            <a:ext cx="11206716" cy="1224951"/>
          </a:xfrm>
          <a:prstGeom prst="rect">
            <a:avLst/>
          </a:prstGeom>
          <a:noFill/>
        </p:spPr>
        <p:txBody>
          <a:bodyPr wrap="square">
            <a:spAutoFit/>
          </a:bodyPr>
          <a:lstStyle/>
          <a:p>
            <a:pPr marL="457200" indent="-457200" algn="just">
              <a:lnSpc>
                <a:spcPct val="115000"/>
              </a:lnSpc>
              <a:spcAft>
                <a:spcPts val="1000"/>
              </a:spcAft>
              <a:buFont typeface="Wingdings" panose="05000000000000000000" pitchFamily="2" charset="2"/>
              <a:buChar char="ü"/>
            </a:pPr>
            <a:r>
              <a:rPr lang="en-US" sz="3200" b="1" dirty="0" err="1">
                <a:solidFill>
                  <a:srgbClr val="0070C0"/>
                </a:solidFill>
                <a:effectLst/>
                <a:latin typeface="Times New Roman" pitchFamily="18" charset="0"/>
                <a:cs typeface="Times New Roman" pitchFamily="18" charset="0"/>
              </a:rPr>
              <a:t>Thế</a:t>
            </a:r>
            <a:r>
              <a:rPr lang="en-US" sz="3200" b="1" dirty="0">
                <a:solidFill>
                  <a:srgbClr val="0070C0"/>
                </a:solidFill>
                <a:effectLst/>
                <a:latin typeface="Times New Roman" pitchFamily="18" charset="0"/>
                <a:cs typeface="Times New Roman" pitchFamily="18" charset="0"/>
              </a:rPr>
              <a:t> </a:t>
            </a:r>
            <a:r>
              <a:rPr lang="en-US" sz="3200" b="1" dirty="0" err="1">
                <a:solidFill>
                  <a:srgbClr val="0070C0"/>
                </a:solidFill>
                <a:effectLst/>
                <a:latin typeface="Times New Roman" pitchFamily="18" charset="0"/>
                <a:cs typeface="Times New Roman" pitchFamily="18" charset="0"/>
              </a:rPr>
              <a:t>giới</a:t>
            </a:r>
            <a:r>
              <a:rPr lang="en-US" sz="3200" b="1" dirty="0">
                <a:solidFill>
                  <a:srgbClr val="0070C0"/>
                </a:solidFill>
                <a:effectLst/>
                <a:latin typeface="Times New Roman" pitchFamily="18" charset="0"/>
                <a:cs typeface="Times New Roman" pitchFamily="18" charset="0"/>
              </a:rPr>
              <a:t> </a:t>
            </a:r>
            <a:r>
              <a:rPr lang="en-US" sz="3200" b="1" dirty="0" err="1">
                <a:solidFill>
                  <a:srgbClr val="0070C0"/>
                </a:solidFill>
                <a:effectLst/>
                <a:latin typeface="Times New Roman" pitchFamily="18" charset="0"/>
                <a:cs typeface="Times New Roman" pitchFamily="18" charset="0"/>
              </a:rPr>
              <a:t>nội</a:t>
            </a:r>
            <a:r>
              <a:rPr lang="en-US" sz="3200" b="1" dirty="0">
                <a:solidFill>
                  <a:srgbClr val="0070C0"/>
                </a:solidFill>
                <a:effectLst/>
                <a:latin typeface="Times New Roman" pitchFamily="18" charset="0"/>
                <a:cs typeface="Times New Roman" pitchFamily="18" charset="0"/>
              </a:rPr>
              <a:t> </a:t>
            </a:r>
            <a:r>
              <a:rPr lang="en-US" sz="3200" b="1" dirty="0" err="1">
                <a:solidFill>
                  <a:srgbClr val="0070C0"/>
                </a:solidFill>
                <a:effectLst/>
                <a:latin typeface="Times New Roman" pitchFamily="18" charset="0"/>
                <a:cs typeface="Times New Roman" pitchFamily="18" charset="0"/>
              </a:rPr>
              <a:t>tâm</a:t>
            </a:r>
            <a:r>
              <a:rPr lang="en-US" sz="3200" b="1" dirty="0">
                <a:solidFill>
                  <a:srgbClr val="0070C0"/>
                </a:solidFill>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những</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cảm</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xúc</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tình</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cảm</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suy</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nghĩ</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của</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nhân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vật</a:t>
            </a:r>
            <a:r>
              <a:rPr lang="en-US" sz="3200" dirty="0">
                <a:effectLst/>
                <a:latin typeface="Times New Roman" pitchFamily="18" charset="0"/>
                <a:cs typeface="Times New Roman" pitchFamily="18" charset="0"/>
              </a:rPr>
              <a:t>.</a:t>
            </a:r>
            <a:endParaRPr lang="en-US" sz="2400" dirty="0">
              <a:effectLst/>
              <a:latin typeface="Times New Roman"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val="2037709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6" descr="Káº¿t quáº£ hÃ¬nh áº£nh cho buá»i thiá»n nguyá»n giÃºp cÃ¡c hoÃ n cáº£nh khÃ³ khÄn">
            <a:extLst>
              <a:ext uri="{FF2B5EF4-FFF2-40B4-BE49-F238E27FC236}">
                <a16:creationId xmlns:a16="http://schemas.microsoft.com/office/drawing/2014/main" id="{E154A7A9-23C7-46A4-926D-712CCDB40F0B}"/>
              </a:ext>
            </a:extLst>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050" name="Picture 2" descr="Chương trình “Mùa xuân của em” mang tết ấm cho trẻ em vùng cao">
            <a:extLst>
              <a:ext uri="{FF2B5EF4-FFF2-40B4-BE49-F238E27FC236}">
                <a16:creationId xmlns:a16="http://schemas.microsoft.com/office/drawing/2014/main" id="{D4A1F85E-A24D-4A97-B291-13521FCE6A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232" t="25829" r="12837"/>
          <a:stretch/>
        </p:blipFill>
        <p:spPr bwMode="auto">
          <a:xfrm>
            <a:off x="155575" y="160337"/>
            <a:ext cx="5778086" cy="317921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HƯ CẢM ƠN (Chương trình DVN và Cộng Đồng - Chủ đề: Nâng bước chân em tới  trường)">
            <a:extLst>
              <a:ext uri="{FF2B5EF4-FFF2-40B4-BE49-F238E27FC236}">
                <a16:creationId xmlns:a16="http://schemas.microsoft.com/office/drawing/2014/main" id="{ABD67627-887D-4599-8A42-09F9BFA778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1681" y="160336"/>
            <a:ext cx="5944743" cy="317921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hững dấu ấn khó quên của chương trình Cặp lá yêu thương | VTV.VN">
            <a:extLst>
              <a:ext uri="{FF2B5EF4-FFF2-40B4-BE49-F238E27FC236}">
                <a16:creationId xmlns:a16="http://schemas.microsoft.com/office/drawing/2014/main" id="{A2A2FEA4-8A8B-4466-88CF-72B90634C0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575" y="3518452"/>
            <a:ext cx="5778086" cy="317921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rên 22.000 tin nhắn ủng hộ “Trái tim cho em” | VTV.VN">
            <a:extLst>
              <a:ext uri="{FF2B5EF4-FFF2-40B4-BE49-F238E27FC236}">
                <a16:creationId xmlns:a16="http://schemas.microsoft.com/office/drawing/2014/main" id="{DF23EE40-A412-4AC8-B671-FABD19A3528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900" t="5742" r="12167" b="4584"/>
          <a:stretch/>
        </p:blipFill>
        <p:spPr bwMode="auto">
          <a:xfrm>
            <a:off x="6091681" y="3518452"/>
            <a:ext cx="5944743" cy="3179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1217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barn(inVertical)">
                                      <p:cBhvr>
                                        <p:cTn id="12" dur="500"/>
                                        <p:tgtEl>
                                          <p:spTgt spid="205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54"/>
                                        </p:tgtEl>
                                        <p:attrNameLst>
                                          <p:attrName>style.visibility</p:attrName>
                                        </p:attrNameLst>
                                      </p:cBhvr>
                                      <p:to>
                                        <p:strVal val="visible"/>
                                      </p:to>
                                    </p:set>
                                    <p:animEffect transition="in" filter="barn(inVertical)">
                                      <p:cBhvr>
                                        <p:cTn id="17" dur="500"/>
                                        <p:tgtEl>
                                          <p:spTgt spid="205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56"/>
                                        </p:tgtEl>
                                        <p:attrNameLst>
                                          <p:attrName>style.visibility</p:attrName>
                                        </p:attrNameLst>
                                      </p:cBhvr>
                                      <p:to>
                                        <p:strVal val="visible"/>
                                      </p:to>
                                    </p:set>
                                    <p:animEffect transition="in" filter="barn(inVertical)">
                                      <p:cBhvr>
                                        <p:cTn id="22"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6B33ACC-9C94-4874-B322-2C34E98B9B14}"/>
              </a:ext>
            </a:extLst>
          </p:cNvPr>
          <p:cNvSpPr txBox="1"/>
          <p:nvPr/>
        </p:nvSpPr>
        <p:spPr>
          <a:xfrm>
            <a:off x="232379" y="2323357"/>
            <a:ext cx="11714922" cy="4088299"/>
          </a:xfrm>
          <a:prstGeom prst="rect">
            <a:avLst/>
          </a:prstGeom>
          <a:noFill/>
        </p:spPr>
        <p:txBody>
          <a:bodyPr wrap="square">
            <a:spAutoFit/>
          </a:bodyPr>
          <a:lstStyle/>
          <a:p>
            <a:pPr marL="457200" indent="-457200" algn="just">
              <a:lnSpc>
                <a:spcPct val="115000"/>
              </a:lnSpc>
              <a:spcAft>
                <a:spcPts val="1000"/>
              </a:spcAft>
              <a:buFont typeface="Wingdings" panose="05000000000000000000" pitchFamily="2" charset="2"/>
              <a:buChar char="Ø"/>
            </a:pPr>
            <a:r>
              <a:rPr lang="en-US" sz="3600" dirty="0" err="1">
                <a:effectLst/>
                <a:latin typeface="Times New Roman" pitchFamily="18" charset="0"/>
                <a:ea typeface="Calibri" panose="020F0502020204030204" pitchFamily="34" charset="0"/>
                <a:cs typeface="Times New Roman" pitchFamily="18" charset="0"/>
              </a:rPr>
              <a:t>Viết</a:t>
            </a:r>
            <a:r>
              <a:rPr lang="en-US" sz="3600" dirty="0">
                <a:effectLst/>
                <a:latin typeface="Times New Roman" pitchFamily="18" charset="0"/>
                <a:ea typeface="Calibri" panose="020F0502020204030204" pitchFamily="34" charset="0"/>
                <a:cs typeface="Times New Roman" pitchFamily="18" charset="0"/>
              </a:rPr>
              <a:t> 1 </a:t>
            </a:r>
            <a:r>
              <a:rPr lang="en-US" sz="3600" dirty="0" err="1">
                <a:effectLst/>
                <a:latin typeface="Times New Roman" pitchFamily="18" charset="0"/>
                <a:ea typeface="Calibri" panose="020F0502020204030204" pitchFamily="34" charset="0"/>
                <a:cs typeface="Times New Roman" pitchFamily="18" charset="0"/>
              </a:rPr>
              <a:t>bức</a:t>
            </a:r>
            <a:r>
              <a:rPr lang="en-US" sz="3600" dirty="0">
                <a:effectLst/>
                <a:latin typeface="Times New Roman" pitchFamily="18" charset="0"/>
                <a:ea typeface="Calibri" panose="020F0502020204030204" pitchFamily="34" charset="0"/>
                <a:cs typeface="Times New Roman" pitchFamily="18" charset="0"/>
              </a:rPr>
              <a:t> </a:t>
            </a:r>
            <a:r>
              <a:rPr lang="en-US" sz="3600" dirty="0" err="1">
                <a:effectLst/>
                <a:latin typeface="Times New Roman" pitchFamily="18" charset="0"/>
                <a:ea typeface="Calibri" panose="020F0502020204030204" pitchFamily="34" charset="0"/>
                <a:cs typeface="Times New Roman" pitchFamily="18" charset="0"/>
              </a:rPr>
              <a:t>thư</a:t>
            </a:r>
            <a:r>
              <a:rPr lang="en-US" sz="3600" dirty="0">
                <a:effectLst/>
                <a:latin typeface="Times New Roman" pitchFamily="18" charset="0"/>
                <a:ea typeface="Calibri" panose="020F0502020204030204" pitchFamily="34" charset="0"/>
                <a:cs typeface="Times New Roman" pitchFamily="18" charset="0"/>
              </a:rPr>
              <a:t> </a:t>
            </a:r>
            <a:r>
              <a:rPr lang="en-US" sz="3600" dirty="0" err="1">
                <a:effectLst/>
                <a:latin typeface="Times New Roman" pitchFamily="18" charset="0"/>
                <a:ea typeface="Calibri" panose="020F0502020204030204" pitchFamily="34" charset="0"/>
                <a:cs typeface="Times New Roman" pitchFamily="18" charset="0"/>
              </a:rPr>
              <a:t>ngắn</a:t>
            </a:r>
            <a:r>
              <a:rPr lang="en-US" sz="3600" dirty="0">
                <a:effectLst/>
                <a:latin typeface="Times New Roman" pitchFamily="18" charset="0"/>
                <a:ea typeface="Calibri" panose="020F0502020204030204" pitchFamily="34" charset="0"/>
                <a:cs typeface="Times New Roman" pitchFamily="18" charset="0"/>
              </a:rPr>
              <a:t> </a:t>
            </a:r>
            <a:r>
              <a:rPr lang="en-US" sz="3600" dirty="0" err="1">
                <a:effectLst/>
                <a:latin typeface="Times New Roman" pitchFamily="18" charset="0"/>
                <a:ea typeface="Calibri" panose="020F0502020204030204" pitchFamily="34" charset="0"/>
                <a:cs typeface="Times New Roman" pitchFamily="18" charset="0"/>
              </a:rPr>
              <a:t>gửi</a:t>
            </a:r>
            <a:r>
              <a:rPr lang="en-US" sz="3600" dirty="0">
                <a:effectLst/>
                <a:latin typeface="Times New Roman" pitchFamily="18" charset="0"/>
                <a:ea typeface="Calibri" panose="020F0502020204030204" pitchFamily="34" charset="0"/>
                <a:cs typeface="Times New Roman" pitchFamily="18" charset="0"/>
              </a:rPr>
              <a:t> </a:t>
            </a:r>
            <a:r>
              <a:rPr lang="en-US" sz="3600" dirty="0" err="1">
                <a:effectLst/>
                <a:latin typeface="Times New Roman" pitchFamily="18" charset="0"/>
                <a:ea typeface="Calibri" panose="020F0502020204030204" pitchFamily="34" charset="0"/>
                <a:cs typeface="Times New Roman" pitchFamily="18" charset="0"/>
              </a:rPr>
              <a:t>tác</a:t>
            </a:r>
            <a:r>
              <a:rPr lang="en-US" sz="3600" dirty="0">
                <a:effectLst/>
                <a:latin typeface="Times New Roman" pitchFamily="18" charset="0"/>
                <a:ea typeface="Calibri" panose="020F0502020204030204" pitchFamily="34" charset="0"/>
                <a:cs typeface="Times New Roman" pitchFamily="18" charset="0"/>
              </a:rPr>
              <a:t> </a:t>
            </a:r>
            <a:r>
              <a:rPr lang="en-US" sz="3600" dirty="0" err="1">
                <a:effectLst/>
                <a:latin typeface="Times New Roman" pitchFamily="18" charset="0"/>
                <a:ea typeface="Calibri" panose="020F0502020204030204" pitchFamily="34" charset="0"/>
                <a:cs typeface="Times New Roman" pitchFamily="18" charset="0"/>
              </a:rPr>
              <a:t>giả</a:t>
            </a:r>
            <a:r>
              <a:rPr lang="en-US" sz="3600" dirty="0">
                <a:effectLst/>
                <a:latin typeface="Times New Roman" pitchFamily="18" charset="0"/>
                <a:ea typeface="Calibri" panose="020F0502020204030204" pitchFamily="34" charset="0"/>
                <a:cs typeface="Times New Roman" pitchFamily="18" charset="0"/>
              </a:rPr>
              <a:t> An-</a:t>
            </a:r>
            <a:r>
              <a:rPr lang="en-US" sz="3600" dirty="0" err="1">
                <a:effectLst/>
                <a:latin typeface="Times New Roman" pitchFamily="18" charset="0"/>
                <a:ea typeface="Calibri" panose="020F0502020204030204" pitchFamily="34" charset="0"/>
                <a:cs typeface="Times New Roman" pitchFamily="18" charset="0"/>
              </a:rPr>
              <a:t>đéc</a:t>
            </a:r>
            <a:r>
              <a:rPr lang="en-US" sz="3600" dirty="0">
                <a:effectLst/>
                <a:latin typeface="Times New Roman" pitchFamily="18" charset="0"/>
                <a:ea typeface="Calibri" panose="020F0502020204030204" pitchFamily="34" charset="0"/>
                <a:cs typeface="Times New Roman" pitchFamily="18" charset="0"/>
              </a:rPr>
              <a:t>-xen, </a:t>
            </a:r>
            <a:r>
              <a:rPr lang="en-US" sz="3600" dirty="0" err="1">
                <a:effectLst/>
                <a:latin typeface="Times New Roman" pitchFamily="18" charset="0"/>
                <a:ea typeface="Calibri" panose="020F0502020204030204" pitchFamily="34" charset="0"/>
                <a:cs typeface="Times New Roman" pitchFamily="18" charset="0"/>
              </a:rPr>
              <a:t>nói</a:t>
            </a:r>
            <a:r>
              <a:rPr lang="en-US" sz="3600" dirty="0">
                <a:effectLst/>
                <a:latin typeface="Times New Roman" pitchFamily="18" charset="0"/>
                <a:ea typeface="Calibri" panose="020F0502020204030204" pitchFamily="34" charset="0"/>
                <a:cs typeface="Times New Roman" pitchFamily="18" charset="0"/>
              </a:rPr>
              <a:t> </a:t>
            </a:r>
            <a:r>
              <a:rPr lang="en-US" sz="3600" dirty="0" err="1">
                <a:effectLst/>
                <a:latin typeface="Times New Roman" pitchFamily="18" charset="0"/>
                <a:ea typeface="Calibri" panose="020F0502020204030204" pitchFamily="34" charset="0"/>
                <a:cs typeface="Times New Roman" pitchFamily="18" charset="0"/>
              </a:rPr>
              <a:t>lên</a:t>
            </a:r>
            <a:r>
              <a:rPr lang="en-US" sz="3600" dirty="0">
                <a:effectLst/>
                <a:latin typeface="Times New Roman" pitchFamily="18" charset="0"/>
                <a:ea typeface="Calibri" panose="020F0502020204030204" pitchFamily="34" charset="0"/>
                <a:cs typeface="Times New Roman" pitchFamily="18" charset="0"/>
              </a:rPr>
              <a:t> </a:t>
            </a:r>
            <a:r>
              <a:rPr lang="en-US" sz="3600" dirty="0" err="1">
                <a:effectLst/>
                <a:latin typeface="Times New Roman" pitchFamily="18" charset="0"/>
                <a:ea typeface="Calibri" panose="020F0502020204030204" pitchFamily="34" charset="0"/>
                <a:cs typeface="Times New Roman" pitchFamily="18" charset="0"/>
              </a:rPr>
              <a:t>suy</a:t>
            </a:r>
            <a:r>
              <a:rPr lang="en-US" sz="3600" dirty="0">
                <a:effectLst/>
                <a:latin typeface="Times New Roman" pitchFamily="18" charset="0"/>
                <a:ea typeface="Calibri" panose="020F0502020204030204" pitchFamily="34" charset="0"/>
                <a:cs typeface="Times New Roman" pitchFamily="18" charset="0"/>
              </a:rPr>
              <a:t> </a:t>
            </a:r>
            <a:r>
              <a:rPr lang="en-US" sz="3600" dirty="0" err="1">
                <a:effectLst/>
                <a:latin typeface="Times New Roman" pitchFamily="18" charset="0"/>
                <a:ea typeface="Calibri" panose="020F0502020204030204" pitchFamily="34" charset="0"/>
                <a:cs typeface="Times New Roman" pitchFamily="18" charset="0"/>
              </a:rPr>
              <a:t>nghĩ</a:t>
            </a:r>
            <a:r>
              <a:rPr lang="en-US" sz="3600" dirty="0">
                <a:effectLst/>
                <a:latin typeface="Times New Roman" pitchFamily="18" charset="0"/>
                <a:ea typeface="Calibri" panose="020F0502020204030204" pitchFamily="34" charset="0"/>
                <a:cs typeface="Times New Roman" pitchFamily="18" charset="0"/>
              </a:rPr>
              <a:t> </a:t>
            </a:r>
            <a:r>
              <a:rPr lang="en-US" sz="3600" dirty="0" err="1">
                <a:effectLst/>
                <a:latin typeface="Times New Roman" pitchFamily="18" charset="0"/>
                <a:ea typeface="Calibri" panose="020F0502020204030204" pitchFamily="34" charset="0"/>
                <a:cs typeface="Times New Roman" pitchFamily="18" charset="0"/>
              </a:rPr>
              <a:t>của</a:t>
            </a:r>
            <a:r>
              <a:rPr lang="en-US" sz="3600" dirty="0">
                <a:effectLst/>
                <a:latin typeface="Times New Roman" pitchFamily="18" charset="0"/>
                <a:ea typeface="Calibri" panose="020F0502020204030204" pitchFamily="34" charset="0"/>
                <a:cs typeface="Times New Roman" pitchFamily="18" charset="0"/>
              </a:rPr>
              <a:t> </a:t>
            </a:r>
            <a:r>
              <a:rPr lang="en-US" sz="3600" dirty="0" err="1">
                <a:effectLst/>
                <a:latin typeface="Times New Roman" pitchFamily="18" charset="0"/>
                <a:ea typeface="Calibri" panose="020F0502020204030204" pitchFamily="34" charset="0"/>
                <a:cs typeface="Times New Roman" pitchFamily="18" charset="0"/>
              </a:rPr>
              <a:t>em</a:t>
            </a:r>
            <a:r>
              <a:rPr lang="en-US" sz="3600" dirty="0">
                <a:effectLst/>
                <a:latin typeface="Times New Roman" pitchFamily="18" charset="0"/>
                <a:ea typeface="Calibri" panose="020F0502020204030204" pitchFamily="34" charset="0"/>
                <a:cs typeface="Times New Roman" pitchFamily="18" charset="0"/>
              </a:rPr>
              <a:t> </a:t>
            </a:r>
            <a:r>
              <a:rPr lang="en-US" sz="3600" dirty="0" err="1">
                <a:effectLst/>
                <a:latin typeface="Times New Roman" pitchFamily="18" charset="0"/>
                <a:ea typeface="Calibri" panose="020F0502020204030204" pitchFamily="34" charset="0"/>
                <a:cs typeface="Times New Roman" pitchFamily="18" charset="0"/>
              </a:rPr>
              <a:t>sau</a:t>
            </a:r>
            <a:r>
              <a:rPr lang="en-US" sz="3600" dirty="0">
                <a:effectLst/>
                <a:latin typeface="Times New Roman" pitchFamily="18" charset="0"/>
                <a:ea typeface="Calibri" panose="020F0502020204030204" pitchFamily="34" charset="0"/>
                <a:cs typeface="Times New Roman" pitchFamily="18" charset="0"/>
              </a:rPr>
              <a:t> </a:t>
            </a:r>
            <a:r>
              <a:rPr lang="en-US" sz="3600" dirty="0" err="1">
                <a:effectLst/>
                <a:latin typeface="Times New Roman" pitchFamily="18" charset="0"/>
                <a:ea typeface="Calibri" panose="020F0502020204030204" pitchFamily="34" charset="0"/>
                <a:cs typeface="Times New Roman" pitchFamily="18" charset="0"/>
              </a:rPr>
              <a:t>khi</a:t>
            </a:r>
            <a:r>
              <a:rPr lang="en-US" sz="3600" dirty="0">
                <a:effectLst/>
                <a:latin typeface="Times New Roman" pitchFamily="18" charset="0"/>
                <a:ea typeface="Calibri" panose="020F0502020204030204" pitchFamily="34" charset="0"/>
                <a:cs typeface="Times New Roman" pitchFamily="18" charset="0"/>
              </a:rPr>
              <a:t> </a:t>
            </a:r>
            <a:r>
              <a:rPr lang="en-US" sz="3600" dirty="0" err="1">
                <a:effectLst/>
                <a:latin typeface="Times New Roman" pitchFamily="18" charset="0"/>
                <a:ea typeface="Calibri" panose="020F0502020204030204" pitchFamily="34" charset="0"/>
                <a:cs typeface="Times New Roman" pitchFamily="18" charset="0"/>
              </a:rPr>
              <a:t>đọc</a:t>
            </a:r>
            <a:r>
              <a:rPr lang="en-US" sz="3600" dirty="0">
                <a:effectLst/>
                <a:latin typeface="Times New Roman" pitchFamily="18" charset="0"/>
                <a:ea typeface="Calibri" panose="020F0502020204030204" pitchFamily="34" charset="0"/>
                <a:cs typeface="Times New Roman" pitchFamily="18" charset="0"/>
              </a:rPr>
              <a:t> </a:t>
            </a:r>
            <a:r>
              <a:rPr lang="en-US" sz="3600" dirty="0" err="1">
                <a:effectLst/>
                <a:latin typeface="Times New Roman" pitchFamily="18" charset="0"/>
                <a:ea typeface="Calibri" panose="020F0502020204030204" pitchFamily="34" charset="0"/>
                <a:cs typeface="Times New Roman" pitchFamily="18" charset="0"/>
              </a:rPr>
              <a:t>xong</a:t>
            </a:r>
            <a:r>
              <a:rPr lang="en-US" sz="3600" dirty="0">
                <a:effectLst/>
                <a:latin typeface="Times New Roman" pitchFamily="18" charset="0"/>
                <a:ea typeface="Calibri" panose="020F0502020204030204" pitchFamily="34" charset="0"/>
                <a:cs typeface="Times New Roman" pitchFamily="18" charset="0"/>
              </a:rPr>
              <a:t> </a:t>
            </a:r>
            <a:r>
              <a:rPr lang="en-US" sz="3600" dirty="0" err="1">
                <a:effectLst/>
                <a:latin typeface="Times New Roman" pitchFamily="18" charset="0"/>
                <a:ea typeface="Calibri" panose="020F0502020204030204" pitchFamily="34" charset="0"/>
                <a:cs typeface="Times New Roman" pitchFamily="18" charset="0"/>
              </a:rPr>
              <a:t>truyện</a:t>
            </a:r>
            <a:r>
              <a:rPr lang="en-US" sz="3600" dirty="0">
                <a:effectLst/>
                <a:latin typeface="Times New Roman" pitchFamily="18" charset="0"/>
                <a:ea typeface="Calibri" panose="020F0502020204030204" pitchFamily="34" charset="0"/>
                <a:cs typeface="Times New Roman" pitchFamily="18" charset="0"/>
              </a:rPr>
              <a:t> “</a:t>
            </a:r>
            <a:r>
              <a:rPr lang="en-US" sz="3600" dirty="0" err="1">
                <a:effectLst/>
                <a:latin typeface="Times New Roman" pitchFamily="18" charset="0"/>
                <a:ea typeface="Calibri" panose="020F0502020204030204" pitchFamily="34" charset="0"/>
                <a:cs typeface="Times New Roman" pitchFamily="18" charset="0"/>
              </a:rPr>
              <a:t>Cô</a:t>
            </a:r>
            <a:r>
              <a:rPr lang="en-US" sz="3600" dirty="0">
                <a:effectLst/>
                <a:latin typeface="Times New Roman" pitchFamily="18" charset="0"/>
                <a:ea typeface="Calibri" panose="020F0502020204030204" pitchFamily="34" charset="0"/>
                <a:cs typeface="Times New Roman" pitchFamily="18" charset="0"/>
              </a:rPr>
              <a:t> </a:t>
            </a:r>
            <a:r>
              <a:rPr lang="en-US" sz="3600" dirty="0" err="1">
                <a:effectLst/>
                <a:latin typeface="Times New Roman" pitchFamily="18" charset="0"/>
                <a:ea typeface="Calibri" panose="020F0502020204030204" pitchFamily="34" charset="0"/>
                <a:cs typeface="Times New Roman" pitchFamily="18" charset="0"/>
              </a:rPr>
              <a:t>bé</a:t>
            </a:r>
            <a:r>
              <a:rPr lang="en-US" sz="3600" dirty="0">
                <a:effectLst/>
                <a:latin typeface="Times New Roman" pitchFamily="18" charset="0"/>
                <a:ea typeface="Calibri" panose="020F0502020204030204" pitchFamily="34" charset="0"/>
                <a:cs typeface="Times New Roman" pitchFamily="18" charset="0"/>
              </a:rPr>
              <a:t> </a:t>
            </a:r>
            <a:r>
              <a:rPr lang="en-US" sz="3600" dirty="0" err="1">
                <a:effectLst/>
                <a:latin typeface="Times New Roman" pitchFamily="18" charset="0"/>
                <a:ea typeface="Calibri" panose="020F0502020204030204" pitchFamily="34" charset="0"/>
                <a:cs typeface="Times New Roman" pitchFamily="18" charset="0"/>
              </a:rPr>
              <a:t>bán</a:t>
            </a:r>
            <a:r>
              <a:rPr lang="en-US" sz="3600" dirty="0">
                <a:effectLst/>
                <a:latin typeface="Times New Roman" pitchFamily="18" charset="0"/>
                <a:ea typeface="Calibri" panose="020F0502020204030204" pitchFamily="34" charset="0"/>
                <a:cs typeface="Times New Roman" pitchFamily="18" charset="0"/>
              </a:rPr>
              <a:t> </a:t>
            </a:r>
            <a:r>
              <a:rPr lang="en-US" sz="3600" dirty="0" err="1">
                <a:effectLst/>
                <a:latin typeface="Times New Roman" pitchFamily="18" charset="0"/>
                <a:ea typeface="Calibri" panose="020F0502020204030204" pitchFamily="34" charset="0"/>
                <a:cs typeface="Times New Roman" pitchFamily="18" charset="0"/>
              </a:rPr>
              <a:t>diêm</a:t>
            </a:r>
            <a:r>
              <a:rPr lang="en-US" sz="3600" dirty="0">
                <a:effectLst/>
                <a:latin typeface="Times New Roman" pitchFamily="18" charset="0"/>
                <a:ea typeface="Calibri" panose="020F0502020204030204" pitchFamily="34" charset="0"/>
                <a:cs typeface="Times New Roman" pitchFamily="18" charset="0"/>
              </a:rPr>
              <a:t>”. </a:t>
            </a:r>
          </a:p>
          <a:p>
            <a:pPr marL="457200" indent="-457200" algn="just">
              <a:lnSpc>
                <a:spcPct val="115000"/>
              </a:lnSpc>
              <a:spcAft>
                <a:spcPts val="1000"/>
              </a:spcAft>
              <a:buFont typeface="Wingdings" panose="05000000000000000000" pitchFamily="2" charset="2"/>
              <a:buChar char="Ø"/>
            </a:pPr>
            <a:r>
              <a:rPr lang="en-US" sz="3600" dirty="0" err="1">
                <a:solidFill>
                  <a:srgbClr val="0070C0"/>
                </a:solidFill>
                <a:effectLst/>
                <a:latin typeface="Times New Roman" pitchFamily="18" charset="0"/>
                <a:ea typeface="Calibri" panose="020F0502020204030204" pitchFamily="34" charset="0"/>
                <a:cs typeface="Times New Roman" pitchFamily="18" charset="0"/>
              </a:rPr>
              <a:t>Tưởng</a:t>
            </a:r>
            <a:r>
              <a:rPr lang="en-US" sz="3600" dirty="0">
                <a:solidFill>
                  <a:srgbClr val="0070C0"/>
                </a:solidFill>
                <a:effectLst/>
                <a:latin typeface="Times New Roman" pitchFamily="18" charset="0"/>
                <a:ea typeface="Calibri" panose="020F0502020204030204" pitchFamily="34" charset="0"/>
                <a:cs typeface="Times New Roman" pitchFamily="18" charset="0"/>
              </a:rPr>
              <a:t> </a:t>
            </a:r>
            <a:r>
              <a:rPr lang="en-US" sz="3600" dirty="0" err="1">
                <a:solidFill>
                  <a:srgbClr val="0070C0"/>
                </a:solidFill>
                <a:effectLst/>
                <a:latin typeface="Times New Roman" pitchFamily="18" charset="0"/>
                <a:ea typeface="Calibri" panose="020F0502020204030204" pitchFamily="34" charset="0"/>
                <a:cs typeface="Times New Roman" pitchFamily="18" charset="0"/>
              </a:rPr>
              <a:t>tượng</a:t>
            </a:r>
            <a:r>
              <a:rPr lang="en-US" sz="3600" dirty="0">
                <a:solidFill>
                  <a:srgbClr val="0070C0"/>
                </a:solidFill>
                <a:effectLst/>
                <a:latin typeface="Times New Roman" pitchFamily="18" charset="0"/>
                <a:ea typeface="Calibri" panose="020F0502020204030204" pitchFamily="34" charset="0"/>
                <a:cs typeface="Times New Roman" pitchFamily="18" charset="0"/>
              </a:rPr>
              <a:t> </a:t>
            </a:r>
            <a:r>
              <a:rPr lang="en-US" sz="3600" dirty="0" err="1">
                <a:solidFill>
                  <a:srgbClr val="0070C0"/>
                </a:solidFill>
                <a:effectLst/>
                <a:latin typeface="Times New Roman" pitchFamily="18" charset="0"/>
                <a:ea typeface="Calibri" panose="020F0502020204030204" pitchFamily="34" charset="0"/>
                <a:cs typeface="Times New Roman" pitchFamily="18" charset="0"/>
              </a:rPr>
              <a:t>rằng</a:t>
            </a:r>
            <a:r>
              <a:rPr lang="en-US" sz="3600" dirty="0">
                <a:solidFill>
                  <a:srgbClr val="0070C0"/>
                </a:solidFill>
                <a:effectLst/>
                <a:latin typeface="Times New Roman" pitchFamily="18" charset="0"/>
                <a:ea typeface="Calibri" panose="020F0502020204030204" pitchFamily="34" charset="0"/>
                <a:cs typeface="Times New Roman" pitchFamily="18" charset="0"/>
              </a:rPr>
              <a:t> </a:t>
            </a:r>
            <a:r>
              <a:rPr lang="en-US" sz="3600" dirty="0" err="1">
                <a:solidFill>
                  <a:srgbClr val="0070C0"/>
                </a:solidFill>
                <a:effectLst/>
                <a:latin typeface="Times New Roman" pitchFamily="18" charset="0"/>
                <a:ea typeface="Calibri" panose="020F0502020204030204" pitchFamily="34" charset="0"/>
                <a:cs typeface="Times New Roman" pitchFamily="18" charset="0"/>
              </a:rPr>
              <a:t>em</a:t>
            </a:r>
            <a:r>
              <a:rPr lang="en-US" sz="3600" dirty="0">
                <a:solidFill>
                  <a:srgbClr val="0070C0"/>
                </a:solidFill>
                <a:effectLst/>
                <a:latin typeface="Times New Roman" pitchFamily="18" charset="0"/>
                <a:ea typeface="Calibri" panose="020F0502020204030204" pitchFamily="34" charset="0"/>
                <a:cs typeface="Times New Roman" pitchFamily="18" charset="0"/>
              </a:rPr>
              <a:t> </a:t>
            </a:r>
            <a:r>
              <a:rPr lang="en-US" sz="3600" dirty="0" err="1">
                <a:solidFill>
                  <a:srgbClr val="0070C0"/>
                </a:solidFill>
                <a:effectLst/>
                <a:latin typeface="Times New Roman" pitchFamily="18" charset="0"/>
                <a:ea typeface="Calibri" panose="020F0502020204030204" pitchFamily="34" charset="0"/>
                <a:cs typeface="Times New Roman" pitchFamily="18" charset="0"/>
              </a:rPr>
              <a:t>có</a:t>
            </a:r>
            <a:r>
              <a:rPr lang="en-US" sz="3600" dirty="0">
                <a:solidFill>
                  <a:srgbClr val="0070C0"/>
                </a:solidFill>
                <a:effectLst/>
                <a:latin typeface="Times New Roman" pitchFamily="18" charset="0"/>
                <a:ea typeface="Calibri" panose="020F0502020204030204" pitchFamily="34" charset="0"/>
                <a:cs typeface="Times New Roman" pitchFamily="18" charset="0"/>
              </a:rPr>
              <a:t> </a:t>
            </a:r>
            <a:r>
              <a:rPr lang="en-US" sz="3600" dirty="0" err="1">
                <a:solidFill>
                  <a:srgbClr val="0070C0"/>
                </a:solidFill>
                <a:effectLst/>
                <a:latin typeface="Times New Roman" pitchFamily="18" charset="0"/>
                <a:ea typeface="Calibri" panose="020F0502020204030204" pitchFamily="34" charset="0"/>
                <a:cs typeface="Times New Roman" pitchFamily="18" charset="0"/>
              </a:rPr>
              <a:t>mặt</a:t>
            </a:r>
            <a:r>
              <a:rPr lang="en-US" sz="3600" dirty="0">
                <a:solidFill>
                  <a:srgbClr val="0070C0"/>
                </a:solidFill>
                <a:effectLst/>
                <a:latin typeface="Times New Roman" pitchFamily="18" charset="0"/>
                <a:ea typeface="Calibri" panose="020F0502020204030204" pitchFamily="34" charset="0"/>
                <a:cs typeface="Times New Roman" pitchFamily="18" charset="0"/>
              </a:rPr>
              <a:t> </a:t>
            </a:r>
            <a:r>
              <a:rPr lang="en-US" sz="3600" dirty="0" err="1">
                <a:solidFill>
                  <a:srgbClr val="0070C0"/>
                </a:solidFill>
                <a:effectLst/>
                <a:latin typeface="Times New Roman" pitchFamily="18" charset="0"/>
                <a:ea typeface="Calibri" panose="020F0502020204030204" pitchFamily="34" charset="0"/>
                <a:cs typeface="Times New Roman" pitchFamily="18" charset="0"/>
              </a:rPr>
              <a:t>lúc</a:t>
            </a:r>
            <a:r>
              <a:rPr lang="en-US" sz="3600" dirty="0">
                <a:solidFill>
                  <a:srgbClr val="0070C0"/>
                </a:solidFill>
                <a:effectLst/>
                <a:latin typeface="Times New Roman" pitchFamily="18" charset="0"/>
                <a:ea typeface="Calibri" panose="020F0502020204030204" pitchFamily="34" charset="0"/>
                <a:cs typeface="Times New Roman" pitchFamily="18" charset="0"/>
              </a:rPr>
              <a:t> </a:t>
            </a:r>
            <a:r>
              <a:rPr lang="en-US" sz="3600" dirty="0" err="1">
                <a:solidFill>
                  <a:srgbClr val="0070C0"/>
                </a:solidFill>
                <a:effectLst/>
                <a:latin typeface="Times New Roman" pitchFamily="18" charset="0"/>
                <a:ea typeface="Calibri" panose="020F0502020204030204" pitchFamily="34" charset="0"/>
                <a:cs typeface="Times New Roman" pitchFamily="18" charset="0"/>
              </a:rPr>
              <a:t>cô</a:t>
            </a:r>
            <a:r>
              <a:rPr lang="en-US" sz="3600" dirty="0">
                <a:solidFill>
                  <a:srgbClr val="0070C0"/>
                </a:solidFill>
                <a:effectLst/>
                <a:latin typeface="Times New Roman" pitchFamily="18" charset="0"/>
                <a:ea typeface="Calibri" panose="020F0502020204030204" pitchFamily="34" charset="0"/>
                <a:cs typeface="Times New Roman" pitchFamily="18" charset="0"/>
              </a:rPr>
              <a:t> </a:t>
            </a:r>
            <a:r>
              <a:rPr lang="en-US" sz="3600" dirty="0" err="1">
                <a:solidFill>
                  <a:srgbClr val="0070C0"/>
                </a:solidFill>
                <a:effectLst/>
                <a:latin typeface="Times New Roman" pitchFamily="18" charset="0"/>
                <a:ea typeface="Calibri" panose="020F0502020204030204" pitchFamily="34" charset="0"/>
                <a:cs typeface="Times New Roman" pitchFamily="18" charset="0"/>
              </a:rPr>
              <a:t>bé</a:t>
            </a:r>
            <a:r>
              <a:rPr lang="en-US" sz="3600" dirty="0">
                <a:solidFill>
                  <a:srgbClr val="0070C0"/>
                </a:solidFill>
                <a:effectLst/>
                <a:latin typeface="Times New Roman" pitchFamily="18" charset="0"/>
                <a:ea typeface="Calibri" panose="020F0502020204030204" pitchFamily="34" charset="0"/>
                <a:cs typeface="Times New Roman" pitchFamily="18" charset="0"/>
              </a:rPr>
              <a:t> </a:t>
            </a:r>
            <a:r>
              <a:rPr lang="en-US" sz="3600" dirty="0" err="1">
                <a:solidFill>
                  <a:srgbClr val="0070C0"/>
                </a:solidFill>
                <a:effectLst/>
                <a:latin typeface="Times New Roman" pitchFamily="18" charset="0"/>
                <a:ea typeface="Calibri" panose="020F0502020204030204" pitchFamily="34" charset="0"/>
                <a:cs typeface="Times New Roman" pitchFamily="18" charset="0"/>
              </a:rPr>
              <a:t>đang</a:t>
            </a:r>
            <a:r>
              <a:rPr lang="en-US" sz="3600" dirty="0">
                <a:solidFill>
                  <a:srgbClr val="0070C0"/>
                </a:solidFill>
                <a:effectLst/>
                <a:latin typeface="Times New Roman" pitchFamily="18" charset="0"/>
                <a:ea typeface="Calibri" panose="020F0502020204030204" pitchFamily="34" charset="0"/>
                <a:cs typeface="Times New Roman" pitchFamily="18" charset="0"/>
              </a:rPr>
              <a:t> </a:t>
            </a:r>
            <a:r>
              <a:rPr lang="en-US" sz="3600" dirty="0" err="1">
                <a:solidFill>
                  <a:srgbClr val="0070C0"/>
                </a:solidFill>
                <a:effectLst/>
                <a:latin typeface="Times New Roman" pitchFamily="18" charset="0"/>
                <a:ea typeface="Calibri" panose="020F0502020204030204" pitchFamily="34" charset="0"/>
                <a:cs typeface="Times New Roman" pitchFamily="18" charset="0"/>
              </a:rPr>
              <a:t>bán</a:t>
            </a:r>
            <a:r>
              <a:rPr lang="en-US" sz="3600" dirty="0">
                <a:solidFill>
                  <a:srgbClr val="0070C0"/>
                </a:solidFill>
                <a:effectLst/>
                <a:latin typeface="Times New Roman" pitchFamily="18" charset="0"/>
                <a:ea typeface="Calibri" panose="020F0502020204030204" pitchFamily="34" charset="0"/>
                <a:cs typeface="Times New Roman" pitchFamily="18" charset="0"/>
              </a:rPr>
              <a:t> </a:t>
            </a:r>
            <a:r>
              <a:rPr lang="en-US" sz="3600" dirty="0" err="1">
                <a:solidFill>
                  <a:srgbClr val="0070C0"/>
                </a:solidFill>
                <a:effectLst/>
                <a:latin typeface="Times New Roman" pitchFamily="18" charset="0"/>
                <a:ea typeface="Calibri" panose="020F0502020204030204" pitchFamily="34" charset="0"/>
                <a:cs typeface="Times New Roman" pitchFamily="18" charset="0"/>
              </a:rPr>
              <a:t>diêm</a:t>
            </a:r>
            <a:r>
              <a:rPr lang="en-US" sz="3600" dirty="0">
                <a:solidFill>
                  <a:srgbClr val="0070C0"/>
                </a:solidFill>
                <a:effectLst/>
                <a:latin typeface="Times New Roman" pitchFamily="18" charset="0"/>
                <a:ea typeface="Calibri" panose="020F0502020204030204" pitchFamily="34" charset="0"/>
                <a:cs typeface="Times New Roman" pitchFamily="18" charset="0"/>
              </a:rPr>
              <a:t>/ </a:t>
            </a:r>
            <a:r>
              <a:rPr lang="en-US" sz="3600" dirty="0" err="1">
                <a:solidFill>
                  <a:srgbClr val="0070C0"/>
                </a:solidFill>
                <a:effectLst/>
                <a:latin typeface="Times New Roman" pitchFamily="18" charset="0"/>
                <a:ea typeface="Calibri" panose="020F0502020204030204" pitchFamily="34" charset="0"/>
                <a:cs typeface="Times New Roman" pitchFamily="18" charset="0"/>
              </a:rPr>
              <a:t>lúc</a:t>
            </a:r>
            <a:r>
              <a:rPr lang="en-US" sz="3600" dirty="0">
                <a:solidFill>
                  <a:srgbClr val="0070C0"/>
                </a:solidFill>
                <a:effectLst/>
                <a:latin typeface="Times New Roman" pitchFamily="18" charset="0"/>
                <a:ea typeface="Calibri" panose="020F0502020204030204" pitchFamily="34" charset="0"/>
                <a:cs typeface="Times New Roman" pitchFamily="18" charset="0"/>
              </a:rPr>
              <a:t> </a:t>
            </a:r>
            <a:r>
              <a:rPr lang="en-US" sz="3600" dirty="0" err="1">
                <a:solidFill>
                  <a:srgbClr val="0070C0"/>
                </a:solidFill>
                <a:effectLst/>
                <a:latin typeface="Times New Roman" pitchFamily="18" charset="0"/>
                <a:ea typeface="Calibri" panose="020F0502020204030204" pitchFamily="34" charset="0"/>
                <a:cs typeface="Times New Roman" pitchFamily="18" charset="0"/>
              </a:rPr>
              <a:t>cô</a:t>
            </a:r>
            <a:r>
              <a:rPr lang="en-US" sz="3600" dirty="0">
                <a:solidFill>
                  <a:srgbClr val="0070C0"/>
                </a:solidFill>
                <a:effectLst/>
                <a:latin typeface="Times New Roman" pitchFamily="18" charset="0"/>
                <a:ea typeface="Calibri" panose="020F0502020204030204" pitchFamily="34" charset="0"/>
                <a:cs typeface="Times New Roman" pitchFamily="18" charset="0"/>
              </a:rPr>
              <a:t> </a:t>
            </a:r>
            <a:r>
              <a:rPr lang="en-US" sz="3600" dirty="0" err="1">
                <a:solidFill>
                  <a:srgbClr val="0070C0"/>
                </a:solidFill>
                <a:effectLst/>
                <a:latin typeface="Times New Roman" pitchFamily="18" charset="0"/>
                <a:ea typeface="Calibri" panose="020F0502020204030204" pitchFamily="34" charset="0"/>
                <a:cs typeface="Times New Roman" pitchFamily="18" charset="0"/>
              </a:rPr>
              <a:t>bé</a:t>
            </a:r>
            <a:r>
              <a:rPr lang="en-US" sz="3600" dirty="0">
                <a:solidFill>
                  <a:srgbClr val="0070C0"/>
                </a:solidFill>
                <a:effectLst/>
                <a:latin typeface="Times New Roman" pitchFamily="18" charset="0"/>
                <a:ea typeface="Calibri" panose="020F0502020204030204" pitchFamily="34" charset="0"/>
                <a:cs typeface="Times New Roman" pitchFamily="18" charset="0"/>
              </a:rPr>
              <a:t> </a:t>
            </a:r>
            <a:r>
              <a:rPr lang="en-US" sz="3600" dirty="0" err="1">
                <a:solidFill>
                  <a:srgbClr val="0070C0"/>
                </a:solidFill>
                <a:effectLst/>
                <a:latin typeface="Times New Roman" pitchFamily="18" charset="0"/>
                <a:ea typeface="Calibri" panose="020F0502020204030204" pitchFamily="34" charset="0"/>
                <a:cs typeface="Times New Roman" pitchFamily="18" charset="0"/>
              </a:rPr>
              <a:t>chết</a:t>
            </a:r>
            <a:r>
              <a:rPr lang="en-US" sz="3600" dirty="0">
                <a:solidFill>
                  <a:srgbClr val="0070C0"/>
                </a:solidFill>
                <a:effectLst/>
                <a:latin typeface="Times New Roman" pitchFamily="18" charset="0"/>
                <a:ea typeface="Calibri" panose="020F0502020204030204" pitchFamily="34" charset="0"/>
                <a:cs typeface="Times New Roman" pitchFamily="18" charset="0"/>
              </a:rPr>
              <a:t>, </a:t>
            </a:r>
            <a:r>
              <a:rPr lang="en-US" sz="3600" dirty="0" err="1">
                <a:solidFill>
                  <a:srgbClr val="0070C0"/>
                </a:solidFill>
                <a:effectLst/>
                <a:latin typeface="Times New Roman" pitchFamily="18" charset="0"/>
                <a:ea typeface="Calibri" panose="020F0502020204030204" pitchFamily="34" charset="0"/>
                <a:cs typeface="Times New Roman" pitchFamily="18" charset="0"/>
              </a:rPr>
              <a:t>em</a:t>
            </a:r>
            <a:r>
              <a:rPr lang="en-US" sz="3600" dirty="0">
                <a:solidFill>
                  <a:srgbClr val="0070C0"/>
                </a:solidFill>
                <a:effectLst/>
                <a:latin typeface="Times New Roman" pitchFamily="18" charset="0"/>
                <a:ea typeface="Calibri" panose="020F0502020204030204" pitchFamily="34" charset="0"/>
                <a:cs typeface="Times New Roman" pitchFamily="18" charset="0"/>
              </a:rPr>
              <a:t> </a:t>
            </a:r>
            <a:r>
              <a:rPr lang="en-US" sz="3600" dirty="0" err="1">
                <a:solidFill>
                  <a:srgbClr val="0070C0"/>
                </a:solidFill>
                <a:effectLst/>
                <a:latin typeface="Times New Roman" pitchFamily="18" charset="0"/>
                <a:ea typeface="Calibri" panose="020F0502020204030204" pitchFamily="34" charset="0"/>
                <a:cs typeface="Times New Roman" pitchFamily="18" charset="0"/>
              </a:rPr>
              <a:t>sẽ</a:t>
            </a:r>
            <a:r>
              <a:rPr lang="en-US" sz="3600" dirty="0">
                <a:solidFill>
                  <a:srgbClr val="0070C0"/>
                </a:solidFill>
                <a:effectLst/>
                <a:latin typeface="Times New Roman" pitchFamily="18" charset="0"/>
                <a:ea typeface="Calibri" panose="020F0502020204030204" pitchFamily="34" charset="0"/>
                <a:cs typeface="Times New Roman" pitchFamily="18" charset="0"/>
              </a:rPr>
              <a:t> </a:t>
            </a:r>
            <a:r>
              <a:rPr lang="en-US" sz="3600" dirty="0" err="1">
                <a:solidFill>
                  <a:srgbClr val="0070C0"/>
                </a:solidFill>
                <a:effectLst/>
                <a:latin typeface="Times New Roman" pitchFamily="18" charset="0"/>
                <a:ea typeface="Calibri" panose="020F0502020204030204" pitchFamily="34" charset="0"/>
                <a:cs typeface="Times New Roman" pitchFamily="18" charset="0"/>
              </a:rPr>
              <a:t>nói</a:t>
            </a:r>
            <a:r>
              <a:rPr lang="en-US" sz="3600" dirty="0">
                <a:solidFill>
                  <a:srgbClr val="0070C0"/>
                </a:solidFill>
                <a:effectLst/>
                <a:latin typeface="Times New Roman" pitchFamily="18" charset="0"/>
                <a:ea typeface="Calibri" panose="020F0502020204030204" pitchFamily="34" charset="0"/>
                <a:cs typeface="Times New Roman" pitchFamily="18" charset="0"/>
              </a:rPr>
              <a:t> </a:t>
            </a:r>
            <a:r>
              <a:rPr lang="en-US" sz="3600" dirty="0" err="1">
                <a:solidFill>
                  <a:srgbClr val="0070C0"/>
                </a:solidFill>
                <a:effectLst/>
                <a:latin typeface="Times New Roman" pitchFamily="18" charset="0"/>
                <a:ea typeface="Calibri" panose="020F0502020204030204" pitchFamily="34" charset="0"/>
                <a:cs typeface="Times New Roman" pitchFamily="18" charset="0"/>
              </a:rPr>
              <a:t>gì</a:t>
            </a:r>
            <a:r>
              <a:rPr lang="en-US" sz="3600" dirty="0">
                <a:solidFill>
                  <a:srgbClr val="0070C0"/>
                </a:solidFill>
                <a:effectLst/>
                <a:latin typeface="Times New Roman" pitchFamily="18" charset="0"/>
                <a:ea typeface="Calibri" panose="020F0502020204030204" pitchFamily="34" charset="0"/>
                <a:cs typeface="Times New Roman" pitchFamily="18" charset="0"/>
              </a:rPr>
              <a:t>? </a:t>
            </a:r>
            <a:r>
              <a:rPr lang="en-US" sz="3600" dirty="0" err="1">
                <a:solidFill>
                  <a:srgbClr val="0070C0"/>
                </a:solidFill>
                <a:effectLst/>
                <a:latin typeface="Times New Roman" pitchFamily="18" charset="0"/>
                <a:ea typeface="Calibri" panose="020F0502020204030204" pitchFamily="34" charset="0"/>
                <a:cs typeface="Times New Roman" pitchFamily="18" charset="0"/>
              </a:rPr>
              <a:t>Làm</a:t>
            </a:r>
            <a:r>
              <a:rPr lang="en-US" sz="3600" dirty="0">
                <a:solidFill>
                  <a:srgbClr val="0070C0"/>
                </a:solidFill>
                <a:effectLst/>
                <a:latin typeface="Times New Roman" pitchFamily="18" charset="0"/>
                <a:ea typeface="Calibri" panose="020F0502020204030204" pitchFamily="34" charset="0"/>
                <a:cs typeface="Times New Roman" pitchFamily="18" charset="0"/>
              </a:rPr>
              <a:t> </a:t>
            </a:r>
            <a:r>
              <a:rPr lang="en-US" sz="3600" dirty="0" err="1">
                <a:solidFill>
                  <a:srgbClr val="0070C0"/>
                </a:solidFill>
                <a:effectLst/>
                <a:latin typeface="Times New Roman" pitchFamily="18" charset="0"/>
                <a:ea typeface="Calibri" panose="020F0502020204030204" pitchFamily="34" charset="0"/>
                <a:cs typeface="Times New Roman" pitchFamily="18" charset="0"/>
              </a:rPr>
              <a:t>gì</a:t>
            </a:r>
            <a:r>
              <a:rPr lang="en-US" sz="3600" dirty="0">
                <a:solidFill>
                  <a:srgbClr val="0070C0"/>
                </a:solidFill>
                <a:effectLst/>
                <a:latin typeface="Times New Roman" pitchFamily="18" charset="0"/>
                <a:ea typeface="Calibri" panose="020F0502020204030204" pitchFamily="34" charset="0"/>
                <a:cs typeface="Times New Roman" pitchFamily="18" charset="0"/>
              </a:rPr>
              <a:t>? </a:t>
            </a:r>
            <a:r>
              <a:rPr lang="en-US" sz="3600" dirty="0" err="1">
                <a:solidFill>
                  <a:srgbClr val="0070C0"/>
                </a:solidFill>
                <a:effectLst/>
                <a:latin typeface="Times New Roman" pitchFamily="18" charset="0"/>
                <a:ea typeface="Calibri" panose="020F0502020204030204" pitchFamily="34" charset="0"/>
                <a:cs typeface="Times New Roman" pitchFamily="18" charset="0"/>
              </a:rPr>
              <a:t>Viết</a:t>
            </a:r>
            <a:r>
              <a:rPr lang="en-US" sz="3600" dirty="0">
                <a:solidFill>
                  <a:srgbClr val="0070C0"/>
                </a:solidFill>
                <a:effectLst/>
                <a:latin typeface="Times New Roman" pitchFamily="18" charset="0"/>
                <a:ea typeface="Calibri" panose="020F0502020204030204" pitchFamily="34" charset="0"/>
                <a:cs typeface="Times New Roman" pitchFamily="18" charset="0"/>
              </a:rPr>
              <a:t> </a:t>
            </a:r>
            <a:r>
              <a:rPr lang="en-US" sz="3600" dirty="0" err="1">
                <a:solidFill>
                  <a:srgbClr val="0070C0"/>
                </a:solidFill>
                <a:effectLst/>
                <a:latin typeface="Times New Roman" pitchFamily="18" charset="0"/>
                <a:ea typeface="Calibri" panose="020F0502020204030204" pitchFamily="34" charset="0"/>
                <a:cs typeface="Times New Roman" pitchFamily="18" charset="0"/>
              </a:rPr>
              <a:t>một</a:t>
            </a:r>
            <a:r>
              <a:rPr lang="en-US" sz="3600" dirty="0">
                <a:solidFill>
                  <a:srgbClr val="0070C0"/>
                </a:solidFill>
                <a:effectLst/>
                <a:latin typeface="Times New Roman" pitchFamily="18" charset="0"/>
                <a:ea typeface="Calibri" panose="020F0502020204030204" pitchFamily="34" charset="0"/>
                <a:cs typeface="Times New Roman" pitchFamily="18" charset="0"/>
              </a:rPr>
              <a:t> </a:t>
            </a:r>
            <a:r>
              <a:rPr lang="en-US" sz="3600" dirty="0" err="1">
                <a:solidFill>
                  <a:srgbClr val="0070C0"/>
                </a:solidFill>
                <a:effectLst/>
                <a:latin typeface="Times New Roman" pitchFamily="18" charset="0"/>
                <a:ea typeface="Calibri" panose="020F0502020204030204" pitchFamily="34" charset="0"/>
                <a:cs typeface="Times New Roman" pitchFamily="18" charset="0"/>
              </a:rPr>
              <a:t>đoạn</a:t>
            </a:r>
            <a:r>
              <a:rPr lang="en-US" sz="3600" dirty="0">
                <a:solidFill>
                  <a:srgbClr val="0070C0"/>
                </a:solidFill>
                <a:effectLst/>
                <a:latin typeface="Times New Roman" pitchFamily="18" charset="0"/>
                <a:ea typeface="Calibri" panose="020F0502020204030204" pitchFamily="34" charset="0"/>
                <a:cs typeface="Times New Roman" pitchFamily="18" charset="0"/>
              </a:rPr>
              <a:t> </a:t>
            </a:r>
            <a:r>
              <a:rPr lang="en-US" sz="3600" dirty="0" err="1">
                <a:solidFill>
                  <a:srgbClr val="0070C0"/>
                </a:solidFill>
                <a:effectLst/>
                <a:latin typeface="Times New Roman" pitchFamily="18" charset="0"/>
                <a:ea typeface="Calibri" panose="020F0502020204030204" pitchFamily="34" charset="0"/>
                <a:cs typeface="Times New Roman" pitchFamily="18" charset="0"/>
              </a:rPr>
              <a:t>kịch</a:t>
            </a:r>
            <a:r>
              <a:rPr lang="en-US" sz="3600" dirty="0">
                <a:solidFill>
                  <a:srgbClr val="0070C0"/>
                </a:solidFill>
                <a:effectLst/>
                <a:latin typeface="Times New Roman" pitchFamily="18" charset="0"/>
                <a:ea typeface="Calibri" panose="020F0502020204030204" pitchFamily="34" charset="0"/>
                <a:cs typeface="Times New Roman" pitchFamily="18" charset="0"/>
              </a:rPr>
              <a:t> </a:t>
            </a:r>
            <a:r>
              <a:rPr lang="en-US" sz="3600" dirty="0" err="1">
                <a:solidFill>
                  <a:srgbClr val="0070C0"/>
                </a:solidFill>
                <a:effectLst/>
                <a:latin typeface="Times New Roman" pitchFamily="18" charset="0"/>
                <a:ea typeface="Calibri" panose="020F0502020204030204" pitchFamily="34" charset="0"/>
                <a:cs typeface="Times New Roman" pitchFamily="18" charset="0"/>
              </a:rPr>
              <a:t>ngắn</a:t>
            </a:r>
            <a:r>
              <a:rPr lang="en-US" sz="3600" dirty="0">
                <a:solidFill>
                  <a:srgbClr val="0070C0"/>
                </a:solidFill>
                <a:effectLst/>
                <a:latin typeface="Times New Roman" pitchFamily="18" charset="0"/>
                <a:ea typeface="Calibri" panose="020F0502020204030204" pitchFamily="34" charset="0"/>
                <a:cs typeface="Times New Roman" pitchFamily="18" charset="0"/>
              </a:rPr>
              <a:t> </a:t>
            </a:r>
            <a:r>
              <a:rPr lang="en-US" sz="3600" dirty="0" err="1">
                <a:solidFill>
                  <a:srgbClr val="0070C0"/>
                </a:solidFill>
                <a:effectLst/>
                <a:latin typeface="Times New Roman" pitchFamily="18" charset="0"/>
                <a:ea typeface="Calibri" panose="020F0502020204030204" pitchFamily="34" charset="0"/>
                <a:cs typeface="Times New Roman" pitchFamily="18" charset="0"/>
              </a:rPr>
              <a:t>diễn</a:t>
            </a:r>
            <a:r>
              <a:rPr lang="en-US" sz="3600" dirty="0">
                <a:solidFill>
                  <a:srgbClr val="0070C0"/>
                </a:solidFill>
                <a:effectLst/>
                <a:latin typeface="Times New Roman" pitchFamily="18" charset="0"/>
                <a:ea typeface="Calibri" panose="020F0502020204030204" pitchFamily="34" charset="0"/>
                <a:cs typeface="Times New Roman" pitchFamily="18" charset="0"/>
              </a:rPr>
              <a:t> </a:t>
            </a:r>
            <a:r>
              <a:rPr lang="en-US" sz="3600" dirty="0" err="1">
                <a:solidFill>
                  <a:srgbClr val="0070C0"/>
                </a:solidFill>
                <a:effectLst/>
                <a:latin typeface="Times New Roman" pitchFamily="18" charset="0"/>
                <a:ea typeface="Calibri" panose="020F0502020204030204" pitchFamily="34" charset="0"/>
                <a:cs typeface="Times New Roman" pitchFamily="18" charset="0"/>
              </a:rPr>
              <a:t>tả</a:t>
            </a:r>
            <a:r>
              <a:rPr lang="en-US" sz="3600" dirty="0">
                <a:solidFill>
                  <a:srgbClr val="0070C0"/>
                </a:solidFill>
                <a:effectLst/>
                <a:latin typeface="Times New Roman" pitchFamily="18" charset="0"/>
                <a:ea typeface="Calibri" panose="020F0502020204030204" pitchFamily="34" charset="0"/>
                <a:cs typeface="Times New Roman" pitchFamily="18" charset="0"/>
              </a:rPr>
              <a:t> </a:t>
            </a:r>
            <a:r>
              <a:rPr lang="en-US" sz="3600" dirty="0" err="1">
                <a:solidFill>
                  <a:srgbClr val="0070C0"/>
                </a:solidFill>
                <a:effectLst/>
                <a:latin typeface="Times New Roman" pitchFamily="18" charset="0"/>
                <a:ea typeface="Calibri" panose="020F0502020204030204" pitchFamily="34" charset="0"/>
                <a:cs typeface="Times New Roman" pitchFamily="18" charset="0"/>
              </a:rPr>
              <a:t>cảnh</a:t>
            </a:r>
            <a:r>
              <a:rPr lang="en-US" sz="3600" dirty="0">
                <a:solidFill>
                  <a:srgbClr val="0070C0"/>
                </a:solidFill>
                <a:effectLst/>
                <a:latin typeface="Times New Roman" pitchFamily="18" charset="0"/>
                <a:ea typeface="Calibri" panose="020F0502020204030204" pitchFamily="34" charset="0"/>
                <a:cs typeface="Times New Roman" pitchFamily="18" charset="0"/>
              </a:rPr>
              <a:t> </a:t>
            </a:r>
            <a:r>
              <a:rPr lang="en-US" sz="3600" dirty="0" err="1">
                <a:solidFill>
                  <a:srgbClr val="0070C0"/>
                </a:solidFill>
                <a:effectLst/>
                <a:latin typeface="Times New Roman" pitchFamily="18" charset="0"/>
                <a:ea typeface="Calibri" panose="020F0502020204030204" pitchFamily="34" charset="0"/>
                <a:cs typeface="Times New Roman" pitchFamily="18" charset="0"/>
              </a:rPr>
              <a:t>lúc</a:t>
            </a:r>
            <a:r>
              <a:rPr lang="en-US" sz="3600" dirty="0">
                <a:solidFill>
                  <a:srgbClr val="0070C0"/>
                </a:solidFill>
                <a:effectLst/>
                <a:latin typeface="Times New Roman" pitchFamily="18" charset="0"/>
                <a:ea typeface="Calibri" panose="020F0502020204030204" pitchFamily="34" charset="0"/>
                <a:cs typeface="Times New Roman" pitchFamily="18" charset="0"/>
              </a:rPr>
              <a:t> </a:t>
            </a:r>
            <a:r>
              <a:rPr lang="en-US" sz="3600" dirty="0" err="1">
                <a:solidFill>
                  <a:srgbClr val="0070C0"/>
                </a:solidFill>
                <a:effectLst/>
                <a:latin typeface="Times New Roman" pitchFamily="18" charset="0"/>
                <a:ea typeface="Calibri" panose="020F0502020204030204" pitchFamily="34" charset="0"/>
                <a:cs typeface="Times New Roman" pitchFamily="18" charset="0"/>
              </a:rPr>
              <a:t>đó</a:t>
            </a:r>
            <a:r>
              <a:rPr lang="en-US" sz="3600" dirty="0">
                <a:solidFill>
                  <a:srgbClr val="0070C0"/>
                </a:solidFill>
                <a:effectLst/>
                <a:latin typeface="Times New Roman" pitchFamily="18" charset="0"/>
                <a:ea typeface="Calibri" panose="020F0502020204030204" pitchFamily="34" charset="0"/>
                <a:cs typeface="Times New Roman" pitchFamily="18" charset="0"/>
              </a:rPr>
              <a:t>.</a:t>
            </a:r>
            <a:endParaRPr lang="en-US" sz="2800" dirty="0">
              <a:solidFill>
                <a:srgbClr val="0070C0"/>
              </a:solidFill>
              <a:effectLst/>
              <a:latin typeface="Times New Roman" pitchFamily="18" charset="0"/>
              <a:ea typeface="Calibri" panose="020F0502020204030204" pitchFamily="34" charset="0"/>
              <a:cs typeface="Times New Roman" pitchFamily="18" charset="0"/>
            </a:endParaRPr>
          </a:p>
          <a:p>
            <a:pPr marL="457200" indent="-457200">
              <a:buFont typeface="Wingdings" panose="05000000000000000000" pitchFamily="2" charset="2"/>
              <a:buChar char="Ø"/>
            </a:pPr>
            <a:r>
              <a:rPr lang="en-US" sz="3600" dirty="0" err="1">
                <a:effectLst/>
                <a:latin typeface="Times New Roman" pitchFamily="18" charset="0"/>
                <a:ea typeface="Calibri" panose="020F0502020204030204" pitchFamily="34" charset="0"/>
                <a:cs typeface="Times New Roman" pitchFamily="18" charset="0"/>
              </a:rPr>
              <a:t>Viết</a:t>
            </a:r>
            <a:r>
              <a:rPr lang="en-US" sz="3600" dirty="0">
                <a:effectLst/>
                <a:latin typeface="Times New Roman" pitchFamily="18" charset="0"/>
                <a:ea typeface="Calibri" panose="020F0502020204030204" pitchFamily="34" charset="0"/>
                <a:cs typeface="Times New Roman" pitchFamily="18" charset="0"/>
              </a:rPr>
              <a:t> 1 </a:t>
            </a:r>
            <a:r>
              <a:rPr lang="en-US" sz="3600" dirty="0" err="1">
                <a:effectLst/>
                <a:latin typeface="Times New Roman" pitchFamily="18" charset="0"/>
                <a:ea typeface="Calibri" panose="020F0502020204030204" pitchFamily="34" charset="0"/>
                <a:cs typeface="Times New Roman" pitchFamily="18" charset="0"/>
              </a:rPr>
              <a:t>đoạn</a:t>
            </a:r>
            <a:r>
              <a:rPr lang="en-US" sz="3600" dirty="0">
                <a:effectLst/>
                <a:latin typeface="Times New Roman" pitchFamily="18" charset="0"/>
                <a:ea typeface="Calibri" panose="020F0502020204030204" pitchFamily="34" charset="0"/>
                <a:cs typeface="Times New Roman" pitchFamily="18" charset="0"/>
              </a:rPr>
              <a:t> </a:t>
            </a:r>
            <a:r>
              <a:rPr lang="en-US" sz="3600" dirty="0" err="1">
                <a:effectLst/>
                <a:latin typeface="Times New Roman" pitchFamily="18" charset="0"/>
                <a:ea typeface="Calibri" panose="020F0502020204030204" pitchFamily="34" charset="0"/>
                <a:cs typeface="Times New Roman" pitchFamily="18" charset="0"/>
              </a:rPr>
              <a:t>văn</a:t>
            </a:r>
            <a:r>
              <a:rPr lang="en-US" sz="3600" dirty="0">
                <a:effectLst/>
                <a:latin typeface="Times New Roman" pitchFamily="18" charset="0"/>
                <a:ea typeface="Calibri" panose="020F0502020204030204" pitchFamily="34" charset="0"/>
                <a:cs typeface="Times New Roman" pitchFamily="18" charset="0"/>
              </a:rPr>
              <a:t> </a:t>
            </a:r>
            <a:r>
              <a:rPr lang="en-US" sz="3600" dirty="0" err="1">
                <a:effectLst/>
                <a:latin typeface="Times New Roman" pitchFamily="18" charset="0"/>
                <a:ea typeface="Calibri" panose="020F0502020204030204" pitchFamily="34" charset="0"/>
                <a:cs typeface="Times New Roman" pitchFamily="18" charset="0"/>
              </a:rPr>
              <a:t>ngắn</a:t>
            </a:r>
            <a:r>
              <a:rPr lang="en-US" sz="3600" dirty="0">
                <a:effectLst/>
                <a:latin typeface="Times New Roman" pitchFamily="18" charset="0"/>
                <a:ea typeface="Calibri" panose="020F0502020204030204" pitchFamily="34" charset="0"/>
                <a:cs typeface="Times New Roman" pitchFamily="18" charset="0"/>
              </a:rPr>
              <a:t>, </a:t>
            </a:r>
            <a:r>
              <a:rPr lang="en-US" sz="3600" dirty="0" err="1">
                <a:effectLst/>
                <a:latin typeface="Times New Roman" pitchFamily="18" charset="0"/>
                <a:ea typeface="Calibri" panose="020F0502020204030204" pitchFamily="34" charset="0"/>
                <a:cs typeface="Times New Roman" pitchFamily="18" charset="0"/>
              </a:rPr>
              <a:t>thay</a:t>
            </a:r>
            <a:r>
              <a:rPr lang="en-US" sz="3600" dirty="0">
                <a:effectLst/>
                <a:latin typeface="Times New Roman" pitchFamily="18" charset="0"/>
                <a:ea typeface="Calibri" panose="020F0502020204030204" pitchFamily="34" charset="0"/>
                <a:cs typeface="Times New Roman" pitchFamily="18" charset="0"/>
              </a:rPr>
              <a:t> </a:t>
            </a:r>
            <a:r>
              <a:rPr lang="en-US" sz="3600" dirty="0" err="1">
                <a:effectLst/>
                <a:latin typeface="Times New Roman" pitchFamily="18" charset="0"/>
                <a:ea typeface="Calibri" panose="020F0502020204030204" pitchFamily="34" charset="0"/>
                <a:cs typeface="Times New Roman" pitchFamily="18" charset="0"/>
              </a:rPr>
              <a:t>đổi</a:t>
            </a:r>
            <a:r>
              <a:rPr lang="en-US" sz="3600" dirty="0">
                <a:effectLst/>
                <a:latin typeface="Times New Roman" pitchFamily="18" charset="0"/>
                <a:ea typeface="Calibri" panose="020F0502020204030204" pitchFamily="34" charset="0"/>
                <a:cs typeface="Times New Roman" pitchFamily="18" charset="0"/>
              </a:rPr>
              <a:t> </a:t>
            </a:r>
            <a:r>
              <a:rPr lang="en-US" sz="3600" dirty="0" err="1">
                <a:effectLst/>
                <a:latin typeface="Times New Roman" pitchFamily="18" charset="0"/>
                <a:ea typeface="Calibri" panose="020F0502020204030204" pitchFamily="34" charset="0"/>
                <a:cs typeface="Times New Roman" pitchFamily="18" charset="0"/>
              </a:rPr>
              <a:t>cái</a:t>
            </a:r>
            <a:r>
              <a:rPr lang="en-US" sz="3600" dirty="0">
                <a:effectLst/>
                <a:latin typeface="Times New Roman" pitchFamily="18" charset="0"/>
                <a:ea typeface="Calibri" panose="020F0502020204030204" pitchFamily="34" charset="0"/>
                <a:cs typeface="Times New Roman" pitchFamily="18" charset="0"/>
              </a:rPr>
              <a:t> </a:t>
            </a:r>
            <a:r>
              <a:rPr lang="en-US" sz="3600" dirty="0" err="1">
                <a:effectLst/>
                <a:latin typeface="Times New Roman" pitchFamily="18" charset="0"/>
                <a:ea typeface="Calibri" panose="020F0502020204030204" pitchFamily="34" charset="0"/>
                <a:cs typeface="Times New Roman" pitchFamily="18" charset="0"/>
              </a:rPr>
              <a:t>kết</a:t>
            </a:r>
            <a:r>
              <a:rPr lang="en-US" sz="3600" dirty="0">
                <a:effectLst/>
                <a:latin typeface="Times New Roman" pitchFamily="18" charset="0"/>
                <a:ea typeface="Calibri" panose="020F0502020204030204" pitchFamily="34" charset="0"/>
                <a:cs typeface="Times New Roman" pitchFamily="18" charset="0"/>
              </a:rPr>
              <a:t> </a:t>
            </a:r>
            <a:r>
              <a:rPr lang="en-US" sz="3600" dirty="0" err="1">
                <a:effectLst/>
                <a:latin typeface="Times New Roman" pitchFamily="18" charset="0"/>
                <a:ea typeface="Calibri" panose="020F0502020204030204" pitchFamily="34" charset="0"/>
                <a:cs typeface="Times New Roman" pitchFamily="18" charset="0"/>
              </a:rPr>
              <a:t>khác</a:t>
            </a:r>
            <a:r>
              <a:rPr lang="en-US" sz="3600" dirty="0">
                <a:effectLst/>
                <a:latin typeface="Times New Roman" pitchFamily="18" charset="0"/>
                <a:ea typeface="Calibri" panose="020F0502020204030204" pitchFamily="34" charset="0"/>
                <a:cs typeface="Times New Roman" pitchFamily="18" charset="0"/>
              </a:rPr>
              <a:t> </a:t>
            </a:r>
            <a:r>
              <a:rPr lang="en-US" sz="3600" dirty="0" err="1">
                <a:effectLst/>
                <a:latin typeface="Times New Roman" pitchFamily="18" charset="0"/>
                <a:ea typeface="Calibri" panose="020F0502020204030204" pitchFamily="34" charset="0"/>
                <a:cs typeface="Times New Roman" pitchFamily="18" charset="0"/>
              </a:rPr>
              <a:t>cho</a:t>
            </a:r>
            <a:r>
              <a:rPr lang="en-US" sz="3600" dirty="0">
                <a:effectLst/>
                <a:latin typeface="Times New Roman" pitchFamily="18" charset="0"/>
                <a:ea typeface="Calibri" panose="020F0502020204030204" pitchFamily="34" charset="0"/>
                <a:cs typeface="Times New Roman" pitchFamily="18" charset="0"/>
              </a:rPr>
              <a:t> </a:t>
            </a:r>
            <a:r>
              <a:rPr lang="en-US" sz="3600" dirty="0" err="1">
                <a:effectLst/>
                <a:latin typeface="Times New Roman" pitchFamily="18" charset="0"/>
                <a:ea typeface="Calibri" panose="020F0502020204030204" pitchFamily="34" charset="0"/>
                <a:cs typeface="Times New Roman" pitchFamily="18" charset="0"/>
              </a:rPr>
              <a:t>câu</a:t>
            </a:r>
            <a:r>
              <a:rPr lang="en-US" sz="3600" dirty="0">
                <a:effectLst/>
                <a:latin typeface="Times New Roman" pitchFamily="18" charset="0"/>
                <a:ea typeface="Calibri" panose="020F0502020204030204" pitchFamily="34" charset="0"/>
                <a:cs typeface="Times New Roman" pitchFamily="18" charset="0"/>
              </a:rPr>
              <a:t> </a:t>
            </a:r>
            <a:r>
              <a:rPr lang="en-US" sz="3600" dirty="0" err="1">
                <a:effectLst/>
                <a:latin typeface="Times New Roman" pitchFamily="18" charset="0"/>
                <a:ea typeface="Calibri" panose="020F0502020204030204" pitchFamily="34" charset="0"/>
                <a:cs typeface="Times New Roman" pitchFamily="18" charset="0"/>
              </a:rPr>
              <a:t>chuyện</a:t>
            </a:r>
            <a:endParaRPr lang="en-US" sz="3600" dirty="0">
              <a:latin typeface="Times New Roman" pitchFamily="18" charset="0"/>
              <a:cs typeface="Times New Roman" pitchFamily="18" charset="0"/>
            </a:endParaRPr>
          </a:p>
        </p:txBody>
      </p:sp>
      <p:grpSp>
        <p:nvGrpSpPr>
          <p:cNvPr id="8" name="Group 7">
            <a:extLst>
              <a:ext uri="{FF2B5EF4-FFF2-40B4-BE49-F238E27FC236}">
                <a16:creationId xmlns:a16="http://schemas.microsoft.com/office/drawing/2014/main" id="{A4C5E1A5-4C21-48EC-9EF7-B4F34AFB4561}"/>
              </a:ext>
            </a:extLst>
          </p:cNvPr>
          <p:cNvGrpSpPr/>
          <p:nvPr/>
        </p:nvGrpSpPr>
        <p:grpSpPr>
          <a:xfrm>
            <a:off x="2902993" y="128378"/>
            <a:ext cx="6386013" cy="1789874"/>
            <a:chOff x="3883593" y="118439"/>
            <a:chExt cx="6386013" cy="1789874"/>
          </a:xfrm>
        </p:grpSpPr>
        <p:pic>
          <p:nvPicPr>
            <p:cNvPr id="5" name="Picture 4">
              <a:extLst>
                <a:ext uri="{FF2B5EF4-FFF2-40B4-BE49-F238E27FC236}">
                  <a16:creationId xmlns:a16="http://schemas.microsoft.com/office/drawing/2014/main" id="{79BEC315-C234-48C1-8858-3D96304ECF7E}"/>
                </a:ext>
              </a:extLst>
            </p:cNvPr>
            <p:cNvPicPr>
              <a:picLocks noChangeAspect="1"/>
            </p:cNvPicPr>
            <p:nvPr/>
          </p:nvPicPr>
          <p:blipFill rotWithShape="1">
            <a:blip r:embed="rId3">
              <a:extLst>
                <a:ext uri="{28A0092B-C50C-407E-A947-70E740481C1C}">
                  <a14:useLocalDpi xmlns:a14="http://schemas.microsoft.com/office/drawing/2010/main" val="0"/>
                </a:ext>
              </a:extLst>
            </a:blip>
            <a:srcRect t="23913" b="38043"/>
            <a:stretch/>
          </p:blipFill>
          <p:spPr>
            <a:xfrm>
              <a:off x="3883593" y="118439"/>
              <a:ext cx="5846816" cy="1789874"/>
            </a:xfrm>
            <a:prstGeom prst="rect">
              <a:avLst/>
            </a:prstGeom>
          </p:spPr>
        </p:pic>
        <p:sp>
          <p:nvSpPr>
            <p:cNvPr id="7" name="TextBox 6">
              <a:extLst>
                <a:ext uri="{FF2B5EF4-FFF2-40B4-BE49-F238E27FC236}">
                  <a16:creationId xmlns:a16="http://schemas.microsoft.com/office/drawing/2014/main" id="{442A16BD-4EDE-471D-AA2E-50A58D4BA006}"/>
                </a:ext>
              </a:extLst>
            </p:cNvPr>
            <p:cNvSpPr txBox="1"/>
            <p:nvPr/>
          </p:nvSpPr>
          <p:spPr>
            <a:xfrm>
              <a:off x="4171950" y="1088945"/>
              <a:ext cx="6097656" cy="613245"/>
            </a:xfrm>
            <a:prstGeom prst="rect">
              <a:avLst/>
            </a:prstGeom>
            <a:noFill/>
          </p:spPr>
          <p:txBody>
            <a:bodyPr wrap="square">
              <a:spAutoFit/>
            </a:bodyPr>
            <a:lstStyle/>
            <a:p>
              <a:pPr algn="just">
                <a:lnSpc>
                  <a:spcPct val="115000"/>
                </a:lnSpc>
                <a:spcAft>
                  <a:spcPts val="1000"/>
                </a:spcAft>
              </a:pPr>
              <a:r>
                <a:rPr lang="en-US" sz="3200" b="1" dirty="0">
                  <a:solidFill>
                    <a:srgbClr val="FF0000"/>
                  </a:solidFill>
                  <a:effectLst/>
                  <a:latin typeface="Times New Roman" pitchFamily="18" charset="0"/>
                  <a:ea typeface="Calibri" panose="020F0502020204030204" pitchFamily="34" charset="0"/>
                  <a:cs typeface="Times New Roman" pitchFamily="18" charset="0"/>
                </a:rPr>
                <a:t>BTVN: </a:t>
              </a:r>
              <a:r>
                <a:rPr lang="en-US" sz="3200" b="1" dirty="0" err="1">
                  <a:solidFill>
                    <a:srgbClr val="FF0000"/>
                  </a:solidFill>
                  <a:effectLst/>
                  <a:latin typeface="Times New Roman" pitchFamily="18" charset="0"/>
                  <a:ea typeface="Calibri" panose="020F0502020204030204" pitchFamily="34" charset="0"/>
                  <a:cs typeface="Times New Roman" pitchFamily="18" charset="0"/>
                </a:rPr>
                <a:t>Chọn</a:t>
              </a:r>
              <a:r>
                <a:rPr lang="en-US" sz="3200" b="1" dirty="0">
                  <a:solidFill>
                    <a:srgbClr val="FF0000"/>
                  </a:solidFill>
                  <a:effectLst/>
                  <a:latin typeface="Times New Roman" pitchFamily="18" charset="0"/>
                  <a:ea typeface="Calibri" panose="020F0502020204030204" pitchFamily="34" charset="0"/>
                  <a:cs typeface="Times New Roman" pitchFamily="18" charset="0"/>
                </a:rPr>
                <a:t> 1 </a:t>
              </a:r>
              <a:r>
                <a:rPr lang="en-US" sz="3200" b="1" dirty="0" err="1">
                  <a:solidFill>
                    <a:srgbClr val="FF0000"/>
                  </a:solidFill>
                  <a:effectLst/>
                  <a:latin typeface="Times New Roman" pitchFamily="18" charset="0"/>
                  <a:ea typeface="Calibri" panose="020F0502020204030204" pitchFamily="34" charset="0"/>
                  <a:cs typeface="Times New Roman" pitchFamily="18" charset="0"/>
                </a:rPr>
                <a:t>trong</a:t>
              </a:r>
              <a:r>
                <a:rPr lang="en-US" sz="3200" b="1" dirty="0">
                  <a:solidFill>
                    <a:srgbClr val="FF0000"/>
                  </a:solidFill>
                  <a:effectLst/>
                  <a:latin typeface="Times New Roman" pitchFamily="18" charset="0"/>
                  <a:ea typeface="Calibri" panose="020F0502020204030204" pitchFamily="34" charset="0"/>
                  <a:cs typeface="Times New Roman" pitchFamily="18" charset="0"/>
                </a:rPr>
                <a:t> 3 </a:t>
              </a:r>
              <a:r>
                <a:rPr lang="en-US" sz="3200" b="1" dirty="0" err="1">
                  <a:solidFill>
                    <a:srgbClr val="FF0000"/>
                  </a:solidFill>
                  <a:effectLst/>
                  <a:latin typeface="Times New Roman" pitchFamily="18" charset="0"/>
                  <a:ea typeface="Calibri" panose="020F0502020204030204" pitchFamily="34" charset="0"/>
                  <a:cs typeface="Times New Roman" pitchFamily="18" charset="0"/>
                </a:rPr>
                <a:t>đề</a:t>
              </a:r>
              <a:r>
                <a:rPr lang="en-US" sz="3200" b="1" dirty="0">
                  <a:solidFill>
                    <a:srgbClr val="FF0000"/>
                  </a:solidFill>
                  <a:effectLst/>
                  <a:latin typeface="Times New Roman" pitchFamily="18" charset="0"/>
                  <a:ea typeface="Calibri" panose="020F0502020204030204" pitchFamily="34" charset="0"/>
                  <a:cs typeface="Times New Roman" pitchFamily="18" charset="0"/>
                </a:rPr>
                <a:t> </a:t>
              </a:r>
              <a:r>
                <a:rPr lang="en-US" sz="3200" b="1" dirty="0" err="1">
                  <a:solidFill>
                    <a:srgbClr val="FF0000"/>
                  </a:solidFill>
                  <a:effectLst/>
                  <a:latin typeface="Times New Roman" pitchFamily="18" charset="0"/>
                  <a:ea typeface="Calibri" panose="020F0502020204030204" pitchFamily="34" charset="0"/>
                  <a:cs typeface="Times New Roman" pitchFamily="18" charset="0"/>
                </a:rPr>
                <a:t>sau</a:t>
              </a:r>
              <a:r>
                <a:rPr lang="en-US" sz="3200" b="1" dirty="0">
                  <a:solidFill>
                    <a:srgbClr val="FF0000"/>
                  </a:solidFill>
                  <a:effectLst/>
                  <a:latin typeface="Times New Roman" pitchFamily="18" charset="0"/>
                  <a:ea typeface="Calibri" panose="020F0502020204030204" pitchFamily="34" charset="0"/>
                  <a:cs typeface="Times New Roman" pitchFamily="18" charset="0"/>
                </a:rPr>
                <a:t>:</a:t>
              </a:r>
              <a:endParaRPr lang="en-US" sz="2400" b="1" dirty="0">
                <a:solidFill>
                  <a:srgbClr val="FF0000"/>
                </a:solidFill>
                <a:effectLst/>
                <a:latin typeface="Times New Roman" pitchFamily="18" charset="0"/>
                <a:ea typeface="Calibri" panose="020F0502020204030204" pitchFamily="34" charset="0"/>
                <a:cs typeface="Times New Roman" pitchFamily="18" charset="0"/>
              </a:endParaRPr>
            </a:p>
          </p:txBody>
        </p:sp>
      </p:grpSp>
    </p:spTree>
    <p:extLst>
      <p:ext uri="{BB962C8B-B14F-4D97-AF65-F5344CB8AC3E}">
        <p14:creationId xmlns:p14="http://schemas.microsoft.com/office/powerpoint/2010/main" val="1550939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3DD00BD-9CAF-49D1-8FA7-3BF7A32BEBB0}"/>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pic>
        <p:nvPicPr>
          <p:cNvPr id="3" name="Picture 2" descr="SÃ¡ch - Truyá»n cá» tÃ­ch tháº¿ giá»i hay nháº¥t - CÃ´ bÃ© bÃ¡n diÃªm | Shopee ...">
            <a:extLst>
              <a:ext uri="{FF2B5EF4-FFF2-40B4-BE49-F238E27FC236}">
                <a16:creationId xmlns:a16="http://schemas.microsoft.com/office/drawing/2014/main" id="{08DECCE0-738A-44AF-9693-B06EA98248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24" t="28030" r="34646" b="11212"/>
          <a:stretch/>
        </p:blipFill>
        <p:spPr bwMode="auto">
          <a:xfrm>
            <a:off x="426029" y="332509"/>
            <a:ext cx="3106364" cy="325235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CFF50C5A-9F62-4809-8FEF-4E7372CA2541}"/>
              </a:ext>
            </a:extLst>
          </p:cNvPr>
          <p:cNvSpPr/>
          <p:nvPr/>
        </p:nvSpPr>
        <p:spPr>
          <a:xfrm>
            <a:off x="426029" y="3803073"/>
            <a:ext cx="3106364" cy="276398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SG" sz="3200" dirty="0" err="1">
                <a:latin typeface="Times New Roman" panose="02020603050405020304" pitchFamily="18" charset="0"/>
                <a:cs typeface="Times New Roman" panose="02020603050405020304" pitchFamily="18" charset="0"/>
              </a:rPr>
              <a:t>Số</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phận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bất</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hạnh</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của</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cô</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bé</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bán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diêm</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Cô</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bé</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bán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diêm</a:t>
            </a:r>
            <a:r>
              <a:rPr lang="en-SG" sz="3200" dirty="0">
                <a:latin typeface="Times New Roman" panose="02020603050405020304" pitchFamily="18" charset="0"/>
                <a:cs typeface="Times New Roman" panose="02020603050405020304" pitchFamily="18" charset="0"/>
              </a:rPr>
              <a:t> – An-</a:t>
            </a:r>
            <a:r>
              <a:rPr lang="en-SG" sz="3200" dirty="0" err="1">
                <a:latin typeface="Times New Roman" panose="02020603050405020304" pitchFamily="18" charset="0"/>
                <a:cs typeface="Times New Roman" panose="02020603050405020304" pitchFamily="18" charset="0"/>
              </a:rPr>
              <a:t>đéc</a:t>
            </a:r>
            <a:r>
              <a:rPr lang="en-SG" sz="3200" dirty="0">
                <a:latin typeface="Times New Roman" panose="02020603050405020304" pitchFamily="18" charset="0"/>
                <a:cs typeface="Times New Roman" panose="02020603050405020304" pitchFamily="18" charset="0"/>
              </a:rPr>
              <a:t>-xen)</a:t>
            </a:r>
          </a:p>
        </p:txBody>
      </p:sp>
      <p:sp>
        <p:nvSpPr>
          <p:cNvPr id="5" name="TextBox 4">
            <a:extLst>
              <a:ext uri="{FF2B5EF4-FFF2-40B4-BE49-F238E27FC236}">
                <a16:creationId xmlns:a16="http://schemas.microsoft.com/office/drawing/2014/main" id="{FF7DA97D-5F42-429F-B675-F1DBBB4D8F5F}"/>
              </a:ext>
            </a:extLst>
          </p:cNvPr>
          <p:cNvSpPr txBox="1"/>
          <p:nvPr/>
        </p:nvSpPr>
        <p:spPr>
          <a:xfrm>
            <a:off x="4042062" y="13623"/>
            <a:ext cx="8156866" cy="1569660"/>
          </a:xfrm>
          <a:prstGeom prst="rect">
            <a:avLst/>
          </a:prstGeom>
          <a:noFill/>
        </p:spPr>
        <p:txBody>
          <a:bodyPr wrap="square" rtlCol="0">
            <a:spAutoFit/>
          </a:bodyPr>
          <a:lstStyle/>
          <a:p>
            <a:pPr algn="just"/>
            <a:r>
              <a:rPr lang="en-US" sz="2400" dirty="0">
                <a:latin typeface="Times New Roman" pitchFamily="18" charset="0"/>
                <a:cs typeface="Times New Roman" pitchFamily="18" charset="0"/>
              </a:rPr>
              <a:t>Ở </a:t>
            </a:r>
            <a:r>
              <a:rPr lang="en-US" sz="2400" dirty="0" err="1">
                <a:latin typeface="Times New Roman" pitchFamily="18" charset="0"/>
                <a:cs typeface="Times New Roman" pitchFamily="18" charset="0"/>
              </a:rPr>
              <a:t>đất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xôi</a:t>
            </a:r>
            <a:endParaRPr lang="en-US" sz="2400" dirty="0">
              <a:latin typeface="Times New Roman" pitchFamily="18" charset="0"/>
              <a:cs typeface="Times New Roman" pitchFamily="18" charset="0"/>
            </a:endParaRPr>
          </a:p>
          <a:p>
            <a:pPr algn="just"/>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cô</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bé</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diêm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nghèo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hạnh</a:t>
            </a:r>
            <a:endParaRPr lang="en-US" sz="2400" dirty="0">
              <a:latin typeface="Times New Roman" pitchFamily="18" charset="0"/>
              <a:cs typeface="Times New Roman" pitchFamily="18" charset="0"/>
            </a:endParaRPr>
          </a:p>
          <a:p>
            <a:pPr algn="just"/>
            <a:r>
              <a:rPr lang="en-US" sz="2400" dirty="0" err="1">
                <a:latin typeface="Times New Roman" pitchFamily="18" charset="0"/>
                <a:cs typeface="Times New Roman" pitchFamily="18" charset="0"/>
              </a:rPr>
              <a:t>Mẹ</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còn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cùng</a:t>
            </a:r>
            <a:r>
              <a:rPr lang="en-US" sz="2400" dirty="0">
                <a:latin typeface="Times New Roman" pitchFamily="18" charset="0"/>
                <a:cs typeface="Times New Roman" pitchFamily="18" charset="0"/>
              </a:rPr>
              <a:t> cha </a:t>
            </a:r>
            <a:r>
              <a:rPr lang="en-US" sz="2400" dirty="0" err="1">
                <a:latin typeface="Times New Roman" pitchFamily="18" charset="0"/>
                <a:cs typeface="Times New Roman" pitchFamily="18" charset="0"/>
              </a:rPr>
              <a:t>ghẻ</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lạnh</a:t>
            </a:r>
            <a:endParaRPr lang="en-US" sz="2400" dirty="0">
              <a:latin typeface="Times New Roman" pitchFamily="18" charset="0"/>
              <a:cs typeface="Times New Roman" pitchFamily="18" charset="0"/>
            </a:endParaRPr>
          </a:p>
          <a:p>
            <a:pPr algn="just"/>
            <a:r>
              <a:rPr lang="en-US" sz="2400" dirty="0" err="1">
                <a:latin typeface="Times New Roman" pitchFamily="18" charset="0"/>
                <a:cs typeface="Times New Roman" pitchFamily="18" charset="0"/>
              </a:rPr>
              <a:t>Lấy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rượu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vui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đứa</a:t>
            </a:r>
            <a:r>
              <a:rPr lang="en-US" sz="2400" dirty="0">
                <a:latin typeface="Times New Roman" pitchFamily="18" charset="0"/>
                <a:cs typeface="Times New Roman" pitchFamily="18" charset="0"/>
              </a:rPr>
              <a:t> con </a:t>
            </a:r>
            <a:r>
              <a:rPr lang="en-US" sz="2400" dirty="0" err="1">
                <a:latin typeface="Times New Roman" pitchFamily="18" charset="0"/>
                <a:cs typeface="Times New Roman" pitchFamily="18" charset="0"/>
              </a:rPr>
              <a:t>thơ</a:t>
            </a:r>
            <a:r>
              <a:rPr lang="en-US" sz="2400" dirty="0">
                <a:latin typeface="Times New Roman" pitchFamily="18" charset="0"/>
                <a:cs typeface="Times New Roman" pitchFamily="18" charset="0"/>
              </a:rPr>
              <a:t>.</a:t>
            </a:r>
            <a:endParaRPr lang="en-US" sz="2400" i="1" dirty="0">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7BBB287B-F47B-4F59-ABCD-913132A2A5A7}"/>
              </a:ext>
            </a:extLst>
          </p:cNvPr>
          <p:cNvSpPr txBox="1"/>
          <p:nvPr/>
        </p:nvSpPr>
        <p:spPr>
          <a:xfrm>
            <a:off x="4765962" y="1776211"/>
            <a:ext cx="8156866" cy="1569660"/>
          </a:xfrm>
          <a:prstGeom prst="rect">
            <a:avLst/>
          </a:prstGeom>
          <a:noFill/>
        </p:spPr>
        <p:txBody>
          <a:bodyPr wrap="square" rtlCol="0">
            <a:spAutoFit/>
          </a:bodyPr>
          <a:lstStyle/>
          <a:p>
            <a:pPr algn="just"/>
            <a:r>
              <a:rPr lang="en-US" sz="2400" dirty="0" err="1">
                <a:latin typeface="Times New Roman" pitchFamily="18" charset="0"/>
                <a:cs typeface="Times New Roman" pitchFamily="18" charset="0"/>
              </a:rPr>
              <a:t>Đêm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Nô-en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lạnh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lẽo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những</a:t>
            </a:r>
            <a:r>
              <a:rPr lang="en-US" sz="2400" dirty="0">
                <a:latin typeface="Times New Roman" pitchFamily="18" charset="0"/>
                <a:cs typeface="Times New Roman" pitchFamily="18" charset="0"/>
              </a:rPr>
              <a:t> con </a:t>
            </a:r>
            <a:r>
              <a:rPr lang="en-US" sz="2400" dirty="0" err="1">
                <a:latin typeface="Times New Roman" pitchFamily="18" charset="0"/>
                <a:cs typeface="Times New Roman" pitchFamily="18" charset="0"/>
              </a:rPr>
              <a:t>đường</a:t>
            </a:r>
            <a:endParaRPr lang="en-US" sz="2400" dirty="0">
              <a:latin typeface="Times New Roman" pitchFamily="18" charset="0"/>
              <a:cs typeface="Times New Roman" pitchFamily="18" charset="0"/>
            </a:endParaRPr>
          </a:p>
          <a:p>
            <a:pPr algn="just"/>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bé</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vẫn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đầu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lang</a:t>
            </a:r>
            <a:r>
              <a:rPr lang="en-US" sz="2400" dirty="0">
                <a:latin typeface="Times New Roman" pitchFamily="18" charset="0"/>
                <a:cs typeface="Times New Roman" pitchFamily="18" charset="0"/>
              </a:rPr>
              <a:t> thang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đậu</a:t>
            </a:r>
            <a:endParaRPr lang="en-US" sz="2400" dirty="0">
              <a:latin typeface="Times New Roman" pitchFamily="18" charset="0"/>
              <a:cs typeface="Times New Roman" pitchFamily="18" charset="0"/>
            </a:endParaRPr>
          </a:p>
          <a:p>
            <a:pPr algn="just"/>
            <a:r>
              <a:rPr lang="en-US" sz="2400" dirty="0" err="1">
                <a:latin typeface="Times New Roman" pitchFamily="18" charset="0"/>
                <a:cs typeface="Times New Roman" pitchFamily="18" charset="0"/>
              </a:rPr>
              <a:t>Từng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cổn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tường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long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câm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lặng</a:t>
            </a:r>
            <a:endParaRPr lang="en-US" sz="2400" dirty="0">
              <a:latin typeface="Times New Roman" pitchFamily="18" charset="0"/>
              <a:cs typeface="Times New Roman" pitchFamily="18" charset="0"/>
            </a:endParaRPr>
          </a:p>
          <a:p>
            <a:pPr algn="just"/>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nép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mình</a:t>
            </a:r>
            <a:r>
              <a:rPr lang="en-US" sz="2400" dirty="0">
                <a:latin typeface="Times New Roman" pitchFamily="18" charset="0"/>
                <a:cs typeface="Times New Roman" pitchFamily="18" charset="0"/>
              </a:rPr>
              <a:t> 1 </a:t>
            </a:r>
            <a:r>
              <a:rPr lang="en-US" sz="2400" dirty="0" err="1">
                <a:latin typeface="Times New Roman" pitchFamily="18" charset="0"/>
                <a:cs typeface="Times New Roman" pitchFamily="18" charset="0"/>
              </a:rPr>
              <a:t>góc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nhỏ</a:t>
            </a:r>
            <a:r>
              <a:rPr lang="en-US" sz="2400" dirty="0">
                <a:latin typeface="Times New Roman" pitchFamily="18" charset="0"/>
                <a:cs typeface="Times New Roman" pitchFamily="18" charset="0"/>
              </a:rPr>
              <a:t> … </a:t>
            </a:r>
            <a:r>
              <a:rPr lang="en-US" sz="2400" dirty="0" err="1">
                <a:latin typeface="Times New Roman" pitchFamily="18" charset="0"/>
                <a:cs typeface="Times New Roman" pitchFamily="18" charset="0"/>
              </a:rPr>
              <a:t>cô</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đơn</a:t>
            </a:r>
            <a:endParaRPr lang="en-US" sz="2400" i="1" dirty="0">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9A43A602-DAD0-49A4-8EEF-42ABA15F8CD7}"/>
              </a:ext>
            </a:extLst>
          </p:cNvPr>
          <p:cNvSpPr txBox="1"/>
          <p:nvPr/>
        </p:nvSpPr>
        <p:spPr>
          <a:xfrm>
            <a:off x="4042062" y="3538799"/>
            <a:ext cx="8156866" cy="1569660"/>
          </a:xfrm>
          <a:prstGeom prst="rect">
            <a:avLst/>
          </a:prstGeom>
          <a:noFill/>
        </p:spPr>
        <p:txBody>
          <a:bodyPr wrap="square" rtlCol="0">
            <a:spAutoFit/>
          </a:bodyPr>
          <a:lstStyle/>
          <a:p>
            <a:pPr algn="just"/>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đêm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rét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vơ</a:t>
            </a:r>
            <a:endParaRPr lang="en-US" sz="2400" dirty="0">
              <a:latin typeface="Times New Roman" pitchFamily="18" charset="0"/>
              <a:cs typeface="Times New Roman" pitchFamily="18" charset="0"/>
            </a:endParaRPr>
          </a:p>
          <a:p>
            <a:pPr algn="just"/>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nhớ</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hiền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hậu</a:t>
            </a:r>
            <a:endParaRPr lang="en-US" sz="2400" dirty="0">
              <a:latin typeface="Times New Roman" pitchFamily="18" charset="0"/>
              <a:cs typeface="Times New Roman" pitchFamily="18" charset="0"/>
            </a:endParaRPr>
          </a:p>
          <a:p>
            <a:pPr algn="just"/>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ấu</a:t>
            </a:r>
            <a:endParaRPr lang="en-US" sz="2400" dirty="0">
              <a:latin typeface="Times New Roman" pitchFamily="18" charset="0"/>
              <a:cs typeface="Times New Roman" pitchFamily="18" charset="0"/>
            </a:endParaRPr>
          </a:p>
          <a:p>
            <a:pPr algn="just"/>
            <a:r>
              <a:rPr lang="en-US" sz="2400" dirty="0" err="1">
                <a:latin typeface="Times New Roman" pitchFamily="18" charset="0"/>
                <a:cs typeface="Times New Roman" pitchFamily="18" charset="0"/>
              </a:rPr>
              <a:t>Êm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đềm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hạnh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phúc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yêu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thương</a:t>
            </a:r>
            <a:endParaRPr lang="en-US" sz="2400" dirty="0">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id="{35E931E8-74CB-44F0-813B-F8C4AD357D8A}"/>
              </a:ext>
            </a:extLst>
          </p:cNvPr>
          <p:cNvSpPr txBox="1"/>
          <p:nvPr/>
        </p:nvSpPr>
        <p:spPr>
          <a:xfrm>
            <a:off x="4765962" y="5301387"/>
            <a:ext cx="8156866" cy="1569660"/>
          </a:xfrm>
          <a:prstGeom prst="rect">
            <a:avLst/>
          </a:prstGeom>
          <a:noFill/>
        </p:spPr>
        <p:txBody>
          <a:bodyPr wrap="square" rtlCol="0">
            <a:spAutoFit/>
          </a:bodyPr>
          <a:lstStyle/>
          <a:p>
            <a:pPr algn="just"/>
            <a:r>
              <a:rPr lang="en-US" sz="2400" dirty="0" err="1">
                <a:latin typeface="Times New Roman" pitchFamily="18" charset="0"/>
                <a:cs typeface="Times New Roman" pitchFamily="18" charset="0"/>
              </a:rPr>
              <a:t>Sáng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hôm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sau</a:t>
            </a:r>
            <a:r>
              <a:rPr lang="en-US" sz="2400" dirty="0">
                <a:latin typeface="Times New Roman" pitchFamily="18" charset="0"/>
                <a:cs typeface="Times New Roman" pitchFamily="18" charset="0"/>
              </a:rPr>
              <a:t> con </a:t>
            </a:r>
            <a:r>
              <a:rPr lang="en-US" sz="2400" dirty="0" err="1">
                <a:latin typeface="Times New Roman" pitchFamily="18" charset="0"/>
                <a:cs typeface="Times New Roman" pitchFamily="18" charset="0"/>
              </a:rPr>
              <a:t>phố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tưng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bừng</a:t>
            </a:r>
            <a:endParaRPr lang="en-US" sz="2400" dirty="0">
              <a:latin typeface="Times New Roman" pitchFamily="18" charset="0"/>
              <a:cs typeface="Times New Roman" pitchFamily="18" charset="0"/>
            </a:endParaRPr>
          </a:p>
          <a:p>
            <a:pPr algn="just"/>
            <a:r>
              <a:rPr lang="en-US" sz="2400" dirty="0" err="1">
                <a:latin typeface="Times New Roman" pitchFamily="18" charset="0"/>
                <a:cs typeface="Times New Roman" pitchFamily="18" charset="0"/>
              </a:rPr>
              <a:t>Tiếng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nói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xôn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mừng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mới</a:t>
            </a:r>
            <a:endParaRPr lang="en-US" sz="2400" dirty="0">
              <a:latin typeface="Times New Roman" pitchFamily="18" charset="0"/>
              <a:cs typeface="Times New Roman" pitchFamily="18" charset="0"/>
            </a:endParaRPr>
          </a:p>
          <a:p>
            <a:pPr algn="just"/>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ta </a:t>
            </a:r>
            <a:r>
              <a:rPr lang="en-US" sz="2400" dirty="0" err="1">
                <a:latin typeface="Times New Roman" pitchFamily="18" charset="0"/>
                <a:cs typeface="Times New Roman" pitchFamily="18" charset="0"/>
              </a:rPr>
              <a:t>thấy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góc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đường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trọi</a:t>
            </a:r>
            <a:endParaRPr lang="en-US" sz="2400" dirty="0">
              <a:latin typeface="Times New Roman" pitchFamily="18" charset="0"/>
              <a:cs typeface="Times New Roman" pitchFamily="18" charset="0"/>
            </a:endParaRPr>
          </a:p>
          <a:p>
            <a:pPr algn="just"/>
            <a:r>
              <a:rPr lang="en-US" sz="2400" dirty="0" err="1">
                <a:latin typeface="Times New Roman" pitchFamily="18" charset="0"/>
                <a:cs typeface="Times New Roman" pitchFamily="18" charset="0"/>
              </a:rPr>
              <a:t>Xung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quanh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còn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tàn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diêm</a:t>
            </a:r>
            <a:r>
              <a:rPr lang="en-US" sz="2400" dirty="0">
                <a:latin typeface="Times New Roman" pitchFamily="18" charset="0"/>
                <a:cs typeface="Times New Roman" pitchFamily="18" charset="0"/>
              </a:rPr>
              <a:t>.</a:t>
            </a:r>
          </a:p>
        </p:txBody>
      </p:sp>
      <p:pic>
        <p:nvPicPr>
          <p:cNvPr id="9" name="Picture 8">
            <a:extLst>
              <a:ext uri="{FF2B5EF4-FFF2-40B4-BE49-F238E27FC236}">
                <a16:creationId xmlns:a16="http://schemas.microsoft.com/office/drawing/2014/main" id="{E42D3C51-54F7-4A1A-BED0-46CE3C9771C9}"/>
              </a:ext>
            </a:extLst>
          </p:cNvPr>
          <p:cNvPicPr>
            <a:picLocks noChangeAspect="1"/>
          </p:cNvPicPr>
          <p:nvPr/>
        </p:nvPicPr>
        <p:blipFill>
          <a:blip r:embed="rId4" cstate="print"/>
          <a:srcRect l="32304" t="27464" r="26009" b="25149"/>
          <a:stretch>
            <a:fillRect/>
          </a:stretch>
        </p:blipFill>
        <p:spPr>
          <a:xfrm>
            <a:off x="10177272" y="332509"/>
            <a:ext cx="1211165" cy="1376795"/>
          </a:xfrm>
          <a:prstGeom prst="rect">
            <a:avLst/>
          </a:prstGeom>
        </p:spPr>
      </p:pic>
      <p:pic>
        <p:nvPicPr>
          <p:cNvPr id="10" name="Picture 9">
            <a:extLst>
              <a:ext uri="{FF2B5EF4-FFF2-40B4-BE49-F238E27FC236}">
                <a16:creationId xmlns:a16="http://schemas.microsoft.com/office/drawing/2014/main" id="{A50D9DDF-8C97-467F-B797-3860DE14943D}"/>
              </a:ext>
            </a:extLst>
          </p:cNvPr>
          <p:cNvPicPr>
            <a:picLocks noChangeAspect="1"/>
          </p:cNvPicPr>
          <p:nvPr/>
        </p:nvPicPr>
        <p:blipFill>
          <a:blip r:embed="rId5" cstate="print"/>
          <a:stretch>
            <a:fillRect/>
          </a:stretch>
        </p:blipFill>
        <p:spPr>
          <a:xfrm>
            <a:off x="9733076" y="3182935"/>
            <a:ext cx="1925524" cy="1925524"/>
          </a:xfrm>
          <a:prstGeom prst="rect">
            <a:avLst/>
          </a:prstGeom>
        </p:spPr>
      </p:pic>
    </p:spTree>
    <p:extLst>
      <p:ext uri="{BB962C8B-B14F-4D97-AF65-F5344CB8AC3E}">
        <p14:creationId xmlns:p14="http://schemas.microsoft.com/office/powerpoint/2010/main" val="7787136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1" descr="Cover">
            <a:extLst>
              <a:ext uri="{FF2B5EF4-FFF2-40B4-BE49-F238E27FC236}">
                <a16:creationId xmlns:a16="http://schemas.microsoft.com/office/drawing/2014/main" id="{2C03138D-047E-45E8-B0C4-C883897608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619" y="5532120"/>
            <a:ext cx="3733469"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0" descr="Cover">
            <a:extLst>
              <a:ext uri="{FF2B5EF4-FFF2-40B4-BE49-F238E27FC236}">
                <a16:creationId xmlns:a16="http://schemas.microsoft.com/office/drawing/2014/main" id="{F7F78354-F192-40CE-BC8E-64D22BFDC3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95" y="4709160"/>
            <a:ext cx="4194689" cy="1034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9" descr="Cover">
            <a:extLst>
              <a:ext uri="{FF2B5EF4-FFF2-40B4-BE49-F238E27FC236}">
                <a16:creationId xmlns:a16="http://schemas.microsoft.com/office/drawing/2014/main" id="{48A4AE53-9EC4-4DB6-A0C0-1CBFF4CBF2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7027" y="3448601"/>
            <a:ext cx="2570601" cy="2649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8" descr="Cover">
            <a:extLst>
              <a:ext uri="{FF2B5EF4-FFF2-40B4-BE49-F238E27FC236}">
                <a16:creationId xmlns:a16="http://schemas.microsoft.com/office/drawing/2014/main" id="{78AFC7B8-A074-4B35-8028-E8375648B0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75" y="1316356"/>
            <a:ext cx="4472294" cy="2945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7" descr="Cover">
            <a:extLst>
              <a:ext uri="{FF2B5EF4-FFF2-40B4-BE49-F238E27FC236}">
                <a16:creationId xmlns:a16="http://schemas.microsoft.com/office/drawing/2014/main" id="{B051BC5E-BCC8-4360-A6B3-58D98D23EA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434" y="1377316"/>
            <a:ext cx="4437320" cy="1777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6" descr="Cover">
            <a:extLst>
              <a:ext uri="{FF2B5EF4-FFF2-40B4-BE49-F238E27FC236}">
                <a16:creationId xmlns:a16="http://schemas.microsoft.com/office/drawing/2014/main" id="{9F550C7C-39EB-4BD5-9FED-FBDA734D423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9545" y="960120"/>
            <a:ext cx="4242779" cy="1087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descr="Cover">
            <a:extLst>
              <a:ext uri="{FF2B5EF4-FFF2-40B4-BE49-F238E27FC236}">
                <a16:creationId xmlns:a16="http://schemas.microsoft.com/office/drawing/2014/main" id="{5269051C-C15D-4460-BF20-3C4F52EED12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9545" y="25718"/>
            <a:ext cx="4437320" cy="1497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descr="Cover">
            <a:extLst>
              <a:ext uri="{FF2B5EF4-FFF2-40B4-BE49-F238E27FC236}">
                <a16:creationId xmlns:a16="http://schemas.microsoft.com/office/drawing/2014/main" id="{6D122ABE-ECED-4A9F-A477-0B978ABF369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80517" y="1046248"/>
            <a:ext cx="2335529" cy="3340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3" descr="Cover">
            <a:extLst>
              <a:ext uri="{FF2B5EF4-FFF2-40B4-BE49-F238E27FC236}">
                <a16:creationId xmlns:a16="http://schemas.microsoft.com/office/drawing/2014/main" id="{9BEFD3EC-1FA5-439B-B233-71AC1E11AFB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38800" y="5532120"/>
            <a:ext cx="2954656" cy="14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descr="Cover">
            <a:extLst>
              <a:ext uri="{FF2B5EF4-FFF2-40B4-BE49-F238E27FC236}">
                <a16:creationId xmlns:a16="http://schemas.microsoft.com/office/drawing/2014/main" id="{AEAD58D5-A76A-449E-B728-4617D00FB56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17230" y="5532120"/>
            <a:ext cx="3827959" cy="104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descr="Cover">
            <a:extLst>
              <a:ext uri="{FF2B5EF4-FFF2-40B4-BE49-F238E27FC236}">
                <a16:creationId xmlns:a16="http://schemas.microsoft.com/office/drawing/2014/main" id="{FAA9B8BF-C4C5-493A-B364-A9AB636F918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83880" y="4526280"/>
            <a:ext cx="3890639" cy="1217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descr="Cover">
            <a:extLst>
              <a:ext uri="{FF2B5EF4-FFF2-40B4-BE49-F238E27FC236}">
                <a16:creationId xmlns:a16="http://schemas.microsoft.com/office/drawing/2014/main" id="{2FEE3C56-6EB2-4080-BC52-694812867F8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42041" y="3376613"/>
            <a:ext cx="3868253" cy="2299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9" descr="Cover">
            <a:extLst>
              <a:ext uri="{FF2B5EF4-FFF2-40B4-BE49-F238E27FC236}">
                <a16:creationId xmlns:a16="http://schemas.microsoft.com/office/drawing/2014/main" id="{D09292AA-5FD8-424E-BFE4-1F729CBF4B1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07301" y="3196994"/>
            <a:ext cx="2766139" cy="271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8" descr="Cover">
            <a:extLst>
              <a:ext uri="{FF2B5EF4-FFF2-40B4-BE49-F238E27FC236}">
                <a16:creationId xmlns:a16="http://schemas.microsoft.com/office/drawing/2014/main" id="{B5CA146C-2DB4-49D5-B216-B13010E13B0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131472" y="1975486"/>
            <a:ext cx="3964477" cy="1087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 descr="Cover">
            <a:extLst>
              <a:ext uri="{FF2B5EF4-FFF2-40B4-BE49-F238E27FC236}">
                <a16:creationId xmlns:a16="http://schemas.microsoft.com/office/drawing/2014/main" id="{36B0634A-BCFD-497D-9DB9-951BF18AB84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980977" y="918210"/>
            <a:ext cx="3842428" cy="1240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descr="Cover">
            <a:extLst>
              <a:ext uri="{FF2B5EF4-FFF2-40B4-BE49-F238E27FC236}">
                <a16:creationId xmlns:a16="http://schemas.microsoft.com/office/drawing/2014/main" id="{9B47C9D1-FB03-4CE3-BD7E-FAF82FAE18D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927637" y="55246"/>
            <a:ext cx="3208198"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 descr="Cover">
            <a:extLst>
              <a:ext uri="{FF2B5EF4-FFF2-40B4-BE49-F238E27FC236}">
                <a16:creationId xmlns:a16="http://schemas.microsoft.com/office/drawing/2014/main" id="{570D3209-501E-414B-88D8-A3C11CB87F3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04560" y="1600201"/>
            <a:ext cx="2215516"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 descr="Cover">
            <a:extLst>
              <a:ext uri="{FF2B5EF4-FFF2-40B4-BE49-F238E27FC236}">
                <a16:creationId xmlns:a16="http://schemas.microsoft.com/office/drawing/2014/main" id="{8C6E9201-D558-4E19-9F98-D9CAA6F8863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907280" y="2971801"/>
            <a:ext cx="2377440" cy="1588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3" descr="Kết quả hình ảnh cho andersen">
            <a:extLst>
              <a:ext uri="{FF2B5EF4-FFF2-40B4-BE49-F238E27FC236}">
                <a16:creationId xmlns:a16="http://schemas.microsoft.com/office/drawing/2014/main" id="{98B4AAF4-CB35-42F4-8DBD-13A9F2690ECD}"/>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555574" y="56197"/>
            <a:ext cx="1383030" cy="15659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2" name="Picture 25" descr="Kết quả hình ảnh cho andersen, cô bé bán diêm">
            <a:extLst>
              <a:ext uri="{FF2B5EF4-FFF2-40B4-BE49-F238E27FC236}">
                <a16:creationId xmlns:a16="http://schemas.microsoft.com/office/drawing/2014/main" id="{A8F7FDAE-E2A8-436D-9071-F00D1C0DA649}"/>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193282" y="3520441"/>
            <a:ext cx="1185018" cy="16803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3" name="Picture 27" descr="Kết quả hình ảnh cho andersen, cô bé bán diêm">
            <a:extLst>
              <a:ext uri="{FF2B5EF4-FFF2-40B4-BE49-F238E27FC236}">
                <a16:creationId xmlns:a16="http://schemas.microsoft.com/office/drawing/2014/main" id="{72460F98-07F6-4530-8688-F3BEC0C6CE3F}"/>
              </a:ext>
            </a:extLst>
          </p:cNvPr>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l="17471" r="21486"/>
          <a:stretch/>
        </p:blipFill>
        <p:spPr bwMode="auto">
          <a:xfrm>
            <a:off x="4502921" y="1924185"/>
            <a:ext cx="1235023" cy="11390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508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ox(ou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par>
                                <p:cTn id="13" presetID="16" presetClass="entr" presetSubtype="21"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par>
                                <p:cTn id="16" presetID="21" presetClass="entr" presetSubtype="1"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heel(1)">
                                      <p:cBhvr>
                                        <p:cTn id="18" dur="2000"/>
                                        <p:tgtEl>
                                          <p:spTgt spid="21"/>
                                        </p:tgtEl>
                                      </p:cBhvr>
                                    </p:animEffect>
                                  </p:childTnLst>
                                </p:cTn>
                              </p:par>
                            </p:childTnLst>
                          </p:cTn>
                        </p:par>
                        <p:par>
                          <p:cTn id="19" fill="hold">
                            <p:stCondLst>
                              <p:cond delay="2000"/>
                            </p:stCondLst>
                            <p:childTnLst>
                              <p:par>
                                <p:cTn id="20" presetID="22" presetClass="entr" presetSubtype="8"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par>
                          <p:cTn id="23" fill="hold">
                            <p:stCondLst>
                              <p:cond delay="2500"/>
                            </p:stCondLst>
                            <p:childTnLst>
                              <p:par>
                                <p:cTn id="24" presetID="22" presetClass="entr" presetSubtype="8"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childTnLst>
                          </p:cTn>
                        </p:par>
                        <p:par>
                          <p:cTn id="27" fill="hold">
                            <p:stCondLst>
                              <p:cond delay="3000"/>
                            </p:stCondLst>
                            <p:childTnLst>
                              <p:par>
                                <p:cTn id="28" presetID="22" presetClass="entr" presetSubtype="8"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par>
                                <p:cTn id="36" presetID="16" presetClass="entr" presetSubtype="21"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arn(inVertical)">
                                      <p:cBhvr>
                                        <p:cTn id="38" dur="500"/>
                                        <p:tgtEl>
                                          <p:spTgt spid="22"/>
                                        </p:tgtEl>
                                      </p:cBhvr>
                                    </p:animEffect>
                                  </p:childTnLst>
                                </p:cTn>
                              </p:par>
                            </p:childTnLst>
                          </p:cTn>
                        </p:par>
                        <p:par>
                          <p:cTn id="39" fill="hold">
                            <p:stCondLst>
                              <p:cond delay="500"/>
                            </p:stCondLst>
                            <p:childTnLst>
                              <p:par>
                                <p:cTn id="40" presetID="22" presetClass="entr" presetSubtype="8" fill="hold"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500"/>
                                        <p:tgtEl>
                                          <p:spTgt spid="14"/>
                                        </p:tgtEl>
                                      </p:cBhvr>
                                    </p:animEffect>
                                  </p:childTnLst>
                                </p:cTn>
                              </p:par>
                            </p:childTnLst>
                          </p:cTn>
                        </p:par>
                        <p:par>
                          <p:cTn id="43" fill="hold">
                            <p:stCondLst>
                              <p:cond delay="1000"/>
                            </p:stCondLst>
                            <p:childTnLst>
                              <p:par>
                                <p:cTn id="44" presetID="22" presetClass="entr" presetSubtype="8" fill="hold"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left)">
                                      <p:cBhvr>
                                        <p:cTn id="46" dur="500"/>
                                        <p:tgtEl>
                                          <p:spTgt spid="13"/>
                                        </p:tgtEl>
                                      </p:cBhvr>
                                    </p:animEffect>
                                  </p:childTnLst>
                                </p:cTn>
                              </p:par>
                            </p:childTnLst>
                          </p:cTn>
                        </p:par>
                        <p:par>
                          <p:cTn id="47" fill="hold">
                            <p:stCondLst>
                              <p:cond delay="1500"/>
                            </p:stCondLst>
                            <p:childTnLst>
                              <p:par>
                                <p:cTn id="48" presetID="22" presetClass="entr" presetSubtype="8" fill="hold" nodeType="after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left)">
                                      <p:cBhvr>
                                        <p:cTn id="50" dur="500"/>
                                        <p:tgtEl>
                                          <p:spTgt spid="12"/>
                                        </p:tgtEl>
                                      </p:cBhvr>
                                    </p:animEffect>
                                  </p:childTnLst>
                                </p:cTn>
                              </p:par>
                            </p:childTnLst>
                          </p:cTn>
                        </p:par>
                        <p:par>
                          <p:cTn id="51" fill="hold">
                            <p:stCondLst>
                              <p:cond delay="2000"/>
                            </p:stCondLst>
                            <p:childTnLst>
                              <p:par>
                                <p:cTn id="52" presetID="22" presetClass="entr" presetSubtype="2" fill="hold" nodeType="after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right)">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2" fill="hold" nodeType="click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wipe(right)">
                                      <p:cBhvr>
                                        <p:cTn id="59" dur="500"/>
                                        <p:tgtEl>
                                          <p:spTgt spid="10"/>
                                        </p:tgtEl>
                                      </p:cBhvr>
                                    </p:animEffect>
                                  </p:childTnLst>
                                </p:cTn>
                              </p:par>
                              <p:par>
                                <p:cTn id="60" presetID="16" presetClass="entr" presetSubtype="21" fill="hold" nodeType="with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barn(inVertical)">
                                      <p:cBhvr>
                                        <p:cTn id="62" dur="500"/>
                                        <p:tgtEl>
                                          <p:spTgt spid="23"/>
                                        </p:tgtEl>
                                      </p:cBhvr>
                                    </p:animEffect>
                                  </p:childTnLst>
                                </p:cTn>
                              </p:par>
                            </p:childTnLst>
                          </p:cTn>
                        </p:par>
                        <p:par>
                          <p:cTn id="63" fill="hold">
                            <p:stCondLst>
                              <p:cond delay="500"/>
                            </p:stCondLst>
                            <p:childTnLst>
                              <p:par>
                                <p:cTn id="64" presetID="22" presetClass="entr" presetSubtype="2" fill="hold" nodeType="after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wipe(right)">
                                      <p:cBhvr>
                                        <p:cTn id="66" dur="500"/>
                                        <p:tgtEl>
                                          <p:spTgt spid="9"/>
                                        </p:tgtEl>
                                      </p:cBhvr>
                                    </p:animEffect>
                                  </p:childTnLst>
                                </p:cTn>
                              </p:par>
                            </p:childTnLst>
                          </p:cTn>
                        </p:par>
                        <p:par>
                          <p:cTn id="67" fill="hold">
                            <p:stCondLst>
                              <p:cond delay="1000"/>
                            </p:stCondLst>
                            <p:childTnLst>
                              <p:par>
                                <p:cTn id="68" presetID="22" presetClass="entr" presetSubtype="2" fill="hold" nodeType="afterEffect">
                                  <p:stCondLst>
                                    <p:cond delay="0"/>
                                  </p:stCondLst>
                                  <p:childTnLst>
                                    <p:set>
                                      <p:cBhvr>
                                        <p:cTn id="69" dur="1" fill="hold">
                                          <p:stCondLst>
                                            <p:cond delay="0"/>
                                          </p:stCondLst>
                                        </p:cTn>
                                        <p:tgtEl>
                                          <p:spTgt spid="8"/>
                                        </p:tgtEl>
                                        <p:attrNameLst>
                                          <p:attrName>style.visibility</p:attrName>
                                        </p:attrNameLst>
                                      </p:cBhvr>
                                      <p:to>
                                        <p:strVal val="visible"/>
                                      </p:to>
                                    </p:set>
                                    <p:animEffect transition="in" filter="wipe(right)">
                                      <p:cBhvr>
                                        <p:cTn id="70" dur="500"/>
                                        <p:tgtEl>
                                          <p:spTgt spid="8"/>
                                        </p:tgtEl>
                                      </p:cBhvr>
                                    </p:animEffect>
                                  </p:childTnLst>
                                </p:cTn>
                              </p:par>
                            </p:childTnLst>
                          </p:cTn>
                        </p:par>
                        <p:par>
                          <p:cTn id="71" fill="hold">
                            <p:stCondLst>
                              <p:cond delay="1500"/>
                            </p:stCondLst>
                            <p:childTnLst>
                              <p:par>
                                <p:cTn id="72" presetID="22" presetClass="entr" presetSubtype="2" fill="hold" nodeType="after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wipe(right)">
                                      <p:cBhvr>
                                        <p:cTn id="74" dur="500"/>
                                        <p:tgtEl>
                                          <p:spTgt spid="7"/>
                                        </p:tgtEl>
                                      </p:cBhvr>
                                    </p:animEffect>
                                  </p:childTnLst>
                                </p:cTn>
                              </p:par>
                            </p:childTnLst>
                          </p:cTn>
                        </p:par>
                        <p:par>
                          <p:cTn id="75" fill="hold">
                            <p:stCondLst>
                              <p:cond delay="2000"/>
                            </p:stCondLst>
                            <p:childTnLst>
                              <p:par>
                                <p:cTn id="76" presetID="22" presetClass="entr" presetSubtype="2" fill="hold" nodeType="afterEffect">
                                  <p:stCondLst>
                                    <p:cond delay="0"/>
                                  </p:stCondLst>
                                  <p:childTnLst>
                                    <p:set>
                                      <p:cBhvr>
                                        <p:cTn id="77" dur="1" fill="hold">
                                          <p:stCondLst>
                                            <p:cond delay="0"/>
                                          </p:stCondLst>
                                        </p:cTn>
                                        <p:tgtEl>
                                          <p:spTgt spid="6"/>
                                        </p:tgtEl>
                                        <p:attrNameLst>
                                          <p:attrName>style.visibility</p:attrName>
                                        </p:attrNameLst>
                                      </p:cBhvr>
                                      <p:to>
                                        <p:strVal val="visible"/>
                                      </p:to>
                                    </p:set>
                                    <p:animEffect transition="in" filter="wipe(right)">
                                      <p:cBhvr>
                                        <p:cTn id="78" dur="500"/>
                                        <p:tgtEl>
                                          <p:spTgt spid="6"/>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2" fill="hold" nodeType="clickEffect">
                                  <p:stCondLst>
                                    <p:cond delay="0"/>
                                  </p:stCondLst>
                                  <p:childTnLst>
                                    <p:set>
                                      <p:cBhvr>
                                        <p:cTn id="82" dur="1" fill="hold">
                                          <p:stCondLst>
                                            <p:cond delay="0"/>
                                          </p:stCondLst>
                                        </p:cTn>
                                        <p:tgtEl>
                                          <p:spTgt spid="5"/>
                                        </p:tgtEl>
                                        <p:attrNameLst>
                                          <p:attrName>style.visibility</p:attrName>
                                        </p:attrNameLst>
                                      </p:cBhvr>
                                      <p:to>
                                        <p:strVal val="visible"/>
                                      </p:to>
                                    </p:set>
                                    <p:animEffect transition="in" filter="wipe(right)">
                                      <p:cBhvr>
                                        <p:cTn id="83" dur="500"/>
                                        <p:tgtEl>
                                          <p:spTgt spid="5"/>
                                        </p:tgtEl>
                                      </p:cBhvr>
                                    </p:animEffect>
                                  </p:childTnLst>
                                </p:cTn>
                              </p:par>
                            </p:childTnLst>
                          </p:cTn>
                        </p:par>
                        <p:par>
                          <p:cTn id="84" fill="hold">
                            <p:stCondLst>
                              <p:cond delay="500"/>
                            </p:stCondLst>
                            <p:childTnLst>
                              <p:par>
                                <p:cTn id="85" presetID="22" presetClass="entr" presetSubtype="2" fill="hold" nodeType="afterEffect">
                                  <p:stCondLst>
                                    <p:cond delay="0"/>
                                  </p:stCondLst>
                                  <p:childTnLst>
                                    <p:set>
                                      <p:cBhvr>
                                        <p:cTn id="86" dur="1" fill="hold">
                                          <p:stCondLst>
                                            <p:cond delay="0"/>
                                          </p:stCondLst>
                                        </p:cTn>
                                        <p:tgtEl>
                                          <p:spTgt spid="4"/>
                                        </p:tgtEl>
                                        <p:attrNameLst>
                                          <p:attrName>style.visibility</p:attrName>
                                        </p:attrNameLst>
                                      </p:cBhvr>
                                      <p:to>
                                        <p:strVal val="visible"/>
                                      </p:to>
                                    </p:set>
                                    <p:animEffect transition="in" filter="wipe(right)">
                                      <p:cBhvr>
                                        <p:cTn id="87" dur="500"/>
                                        <p:tgtEl>
                                          <p:spTgt spid="4"/>
                                        </p:tgtEl>
                                      </p:cBhvr>
                                    </p:animEffect>
                                  </p:childTnLst>
                                </p:cTn>
                              </p:par>
                            </p:childTnLst>
                          </p:cTn>
                        </p:par>
                        <p:par>
                          <p:cTn id="88" fill="hold">
                            <p:stCondLst>
                              <p:cond delay="1000"/>
                            </p:stCondLst>
                            <p:childTnLst>
                              <p:par>
                                <p:cTn id="89" presetID="22" presetClass="entr" presetSubtype="2" fill="hold" nodeType="afterEffect">
                                  <p:stCondLst>
                                    <p:cond delay="0"/>
                                  </p:stCondLst>
                                  <p:childTnLst>
                                    <p:set>
                                      <p:cBhvr>
                                        <p:cTn id="90" dur="1" fill="hold">
                                          <p:stCondLst>
                                            <p:cond delay="0"/>
                                          </p:stCondLst>
                                        </p:cTn>
                                        <p:tgtEl>
                                          <p:spTgt spid="3"/>
                                        </p:tgtEl>
                                        <p:attrNameLst>
                                          <p:attrName>style.visibility</p:attrName>
                                        </p:attrNameLst>
                                      </p:cBhvr>
                                      <p:to>
                                        <p:strVal val="visible"/>
                                      </p:to>
                                    </p:set>
                                    <p:animEffect transition="in" filter="wipe(right)">
                                      <p:cBhvr>
                                        <p:cTn id="9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4D727C7D-C801-41FF-9B4A-BF5710DC6D15}"/>
              </a:ext>
            </a:extLst>
          </p:cNvPr>
          <p:cNvSpPr/>
          <p:nvPr/>
        </p:nvSpPr>
        <p:spPr>
          <a:xfrm>
            <a:off x="805070" y="457200"/>
            <a:ext cx="10076621" cy="5655365"/>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文本框 22">
            <a:extLst>
              <a:ext uri="{FF2B5EF4-FFF2-40B4-BE49-F238E27FC236}">
                <a16:creationId xmlns:a16="http://schemas.microsoft.com/office/drawing/2014/main" id="{3E0B4E91-FD92-42C5-9B49-083BC7CFB3B0}"/>
              </a:ext>
            </a:extLst>
          </p:cNvPr>
          <p:cNvSpPr txBox="1"/>
          <p:nvPr/>
        </p:nvSpPr>
        <p:spPr>
          <a:xfrm>
            <a:off x="1207278" y="2174001"/>
            <a:ext cx="9571382" cy="3046988"/>
          </a:xfrm>
          <a:prstGeom prst="rect">
            <a:avLst/>
          </a:prstGeom>
          <a:noFill/>
        </p:spPr>
        <p:txBody>
          <a:bodyPr wrap="square" rtlCol="0">
            <a:spAutoFit/>
          </a:bodyPr>
          <a:lstStyle/>
          <a:p>
            <a:pPr algn="ctr"/>
            <a:r>
              <a:rPr lang="en-US" altLang="zh-CN" sz="9600" dirty="0" err="1">
                <a:solidFill>
                  <a:srgbClr val="FF0000"/>
                </a:solidFill>
                <a:latin typeface="Times New Roman" pitchFamily="18" charset="0"/>
                <a:cs typeface="Times New Roman" pitchFamily="18" charset="0"/>
              </a:rPr>
              <a:t>Chúc</a:t>
            </a:r>
            <a:r>
              <a:rPr lang="en-US" altLang="zh-CN" sz="9600" dirty="0">
                <a:solidFill>
                  <a:srgbClr val="FF0000"/>
                </a:solidFill>
                <a:latin typeface="Times New Roman" pitchFamily="18" charset="0"/>
                <a:cs typeface="Times New Roman" pitchFamily="18" charset="0"/>
              </a:rPr>
              <a:t> </a:t>
            </a:r>
            <a:r>
              <a:rPr lang="en-US" altLang="zh-CN" sz="9600" dirty="0" err="1">
                <a:solidFill>
                  <a:srgbClr val="FF0000"/>
                </a:solidFill>
                <a:latin typeface="Times New Roman" pitchFamily="18" charset="0"/>
                <a:cs typeface="Times New Roman" pitchFamily="18" charset="0"/>
              </a:rPr>
              <a:t>các</a:t>
            </a:r>
            <a:r>
              <a:rPr lang="en-US" altLang="zh-CN" sz="9600" dirty="0">
                <a:solidFill>
                  <a:srgbClr val="FF0000"/>
                </a:solidFill>
                <a:latin typeface="Times New Roman" pitchFamily="18" charset="0"/>
                <a:cs typeface="Times New Roman" pitchFamily="18" charset="0"/>
              </a:rPr>
              <a:t> </a:t>
            </a:r>
            <a:r>
              <a:rPr lang="en-US" altLang="zh-CN" sz="9600" dirty="0" err="1">
                <a:solidFill>
                  <a:srgbClr val="FF0000"/>
                </a:solidFill>
                <a:latin typeface="Times New Roman" pitchFamily="18" charset="0"/>
                <a:cs typeface="Times New Roman" pitchFamily="18" charset="0"/>
              </a:rPr>
              <a:t>em</a:t>
            </a:r>
            <a:r>
              <a:rPr lang="en-US" altLang="zh-CN" sz="9600" dirty="0">
                <a:solidFill>
                  <a:srgbClr val="FF0000"/>
                </a:solidFill>
                <a:latin typeface="Times New Roman" pitchFamily="18" charset="0"/>
                <a:cs typeface="Times New Roman" pitchFamily="18" charset="0"/>
              </a:rPr>
              <a:t> </a:t>
            </a:r>
            <a:r>
              <a:rPr lang="en-US" altLang="zh-CN" sz="9600" dirty="0" err="1">
                <a:solidFill>
                  <a:srgbClr val="FF0000"/>
                </a:solidFill>
                <a:latin typeface="Times New Roman" pitchFamily="18" charset="0"/>
                <a:cs typeface="Times New Roman" pitchFamily="18" charset="0"/>
              </a:rPr>
              <a:t>học</a:t>
            </a:r>
            <a:r>
              <a:rPr lang="en-US" altLang="zh-CN" sz="9600" dirty="0">
                <a:solidFill>
                  <a:srgbClr val="FF0000"/>
                </a:solidFill>
                <a:latin typeface="Times New Roman" pitchFamily="18" charset="0"/>
                <a:cs typeface="Times New Roman" pitchFamily="18" charset="0"/>
              </a:rPr>
              <a:t> </a:t>
            </a:r>
            <a:r>
              <a:rPr lang="en-US" altLang="zh-CN" sz="9600" dirty="0" err="1">
                <a:solidFill>
                  <a:srgbClr val="FF0000"/>
                </a:solidFill>
                <a:latin typeface="Times New Roman" pitchFamily="18" charset="0"/>
                <a:cs typeface="Times New Roman" pitchFamily="18" charset="0"/>
              </a:rPr>
              <a:t>tốt</a:t>
            </a:r>
            <a:r>
              <a:rPr lang="en-US" altLang="zh-CN" sz="9600" dirty="0">
                <a:solidFill>
                  <a:srgbClr val="FF0000"/>
                </a:solidFill>
                <a:latin typeface="Times New Roman" pitchFamily="18" charset="0"/>
                <a:cs typeface="Times New Roman" pitchFamily="18" charset="0"/>
              </a:rPr>
              <a:t>! </a:t>
            </a:r>
            <a:endParaRPr lang="zh-CN" altLang="en-US" sz="9600" dirty="0">
              <a:solidFill>
                <a:srgbClr val="FF0000"/>
              </a:solidFill>
              <a:latin typeface="Times New Roman" pitchFamily="18" charset="0"/>
              <a:cs typeface="Times New Roman" pitchFamily="18" charset="0"/>
            </a:endParaRPr>
          </a:p>
        </p:txBody>
      </p:sp>
      <p:pic>
        <p:nvPicPr>
          <p:cNvPr id="6" name="Picture 5">
            <a:extLst>
              <a:ext uri="{FF2B5EF4-FFF2-40B4-BE49-F238E27FC236}">
                <a16:creationId xmlns:a16="http://schemas.microsoft.com/office/drawing/2014/main" id="{D371D857-4D06-49B4-97DA-17055DE1EAE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158" b="99579" l="4333" r="99667">
                        <a14:foregroundMark x1="31000" y1="20632" x2="17833" y2="4000"/>
                        <a14:foregroundMark x1="17833" y1="4000" x2="7167" y2="5263"/>
                        <a14:foregroundMark x1="7167" y1="5263" x2="5833" y2="56632"/>
                        <a14:foregroundMark x1="5833" y1="56632" x2="12667" y2="66947"/>
                        <a14:foregroundMark x1="12667" y1="66947" x2="28333" y2="79368"/>
                        <a14:foregroundMark x1="28333" y1="79368" x2="42000" y2="99789"/>
                        <a14:foregroundMark x1="94500" y1="96000" x2="94500" y2="44000"/>
                        <a14:foregroundMark x1="98667" y1="48632" x2="99667" y2="87789"/>
                        <a14:foregroundMark x1="99667" y1="87789" x2="97500" y2="97895"/>
                        <a14:foregroundMark x1="32000" y1="13895" x2="26167" y2="7158"/>
                        <a14:foregroundMark x1="4833" y1="11158" x2="4333" y2="60842"/>
                        <a14:foregroundMark x1="4333" y1="60842" x2="6000" y2="67368"/>
                      </a14:backgroundRemoval>
                    </a14:imgEffect>
                  </a14:imgLayer>
                </a14:imgProps>
              </a:ext>
            </a:extLst>
          </a:blip>
          <a:stretch>
            <a:fillRect/>
          </a:stretch>
        </p:blipFill>
        <p:spPr>
          <a:xfrm>
            <a:off x="8199783" y="3697495"/>
            <a:ext cx="3992217" cy="3160505"/>
          </a:xfrm>
          <a:prstGeom prst="rect">
            <a:avLst/>
          </a:prstGeom>
        </p:spPr>
      </p:pic>
    </p:spTree>
    <p:extLst>
      <p:ext uri="{BB962C8B-B14F-4D97-AF65-F5344CB8AC3E}">
        <p14:creationId xmlns:p14="http://schemas.microsoft.com/office/powerpoint/2010/main" val="13985879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060BE4-B2F3-493A-999A-7AE36CE0DE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DB1A51E4-71D8-4268-8DE1-32F73A4B70AC}"/>
              </a:ext>
            </a:extLst>
          </p:cNvPr>
          <p:cNvSpPr txBox="1"/>
          <p:nvPr/>
        </p:nvSpPr>
        <p:spPr>
          <a:xfrm flipH="1">
            <a:off x="1545265" y="2497976"/>
            <a:ext cx="9101470" cy="1569660"/>
          </a:xfrm>
          <a:prstGeom prst="rect">
            <a:avLst/>
          </a:prstGeom>
          <a:noFill/>
        </p:spPr>
        <p:txBody>
          <a:bodyPr wrap="square" rtlCol="0">
            <a:spAutoFit/>
          </a:bodyPr>
          <a:lstStyle/>
          <a:p>
            <a:pPr algn="ctr"/>
            <a:r>
              <a:rPr lang="en-US" sz="9600" dirty="0">
                <a:latin typeface="Times New Roman" pitchFamily="18" charset="0"/>
                <a:cs typeface="Times New Roman" pitchFamily="18" charset="0"/>
              </a:rPr>
              <a:t>I. </a:t>
            </a:r>
            <a:r>
              <a:rPr lang="en-US" sz="9600" dirty="0" err="1">
                <a:latin typeface="Times New Roman" pitchFamily="18" charset="0"/>
                <a:cs typeface="Times New Roman" pitchFamily="18" charset="0"/>
              </a:rPr>
              <a:t>Tìm</a:t>
            </a:r>
            <a:r>
              <a:rPr lang="en-US" sz="9600" dirty="0">
                <a:latin typeface="Times New Roman" pitchFamily="18" charset="0"/>
                <a:cs typeface="Times New Roman" pitchFamily="18" charset="0"/>
              </a:rPr>
              <a:t> </a:t>
            </a:r>
            <a:r>
              <a:rPr lang="en-US" sz="9600" dirty="0" err="1">
                <a:latin typeface="Times New Roman" pitchFamily="18" charset="0"/>
                <a:cs typeface="Times New Roman" pitchFamily="18" charset="0"/>
              </a:rPr>
              <a:t>hiểu</a:t>
            </a:r>
            <a:r>
              <a:rPr lang="en-US" sz="9600" dirty="0">
                <a:latin typeface="Times New Roman" pitchFamily="18" charset="0"/>
                <a:cs typeface="Times New Roman" pitchFamily="18" charset="0"/>
              </a:rPr>
              <a:t> </a:t>
            </a:r>
            <a:r>
              <a:rPr lang="en-US" sz="9600" dirty="0" err="1">
                <a:latin typeface="Times New Roman" pitchFamily="18" charset="0"/>
                <a:cs typeface="Times New Roman" pitchFamily="18" charset="0"/>
              </a:rPr>
              <a:t>chung</a:t>
            </a:r>
            <a:endParaRPr lang="en-US" sz="9600" dirty="0">
              <a:latin typeface="Times New Roman" pitchFamily="18" charset="0"/>
              <a:cs typeface="Times New Roman" pitchFamily="18" charset="0"/>
            </a:endParaRPr>
          </a:p>
        </p:txBody>
      </p:sp>
    </p:spTree>
    <p:extLst>
      <p:ext uri="{BB962C8B-B14F-4D97-AF65-F5344CB8AC3E}">
        <p14:creationId xmlns:p14="http://schemas.microsoft.com/office/powerpoint/2010/main" val="8600231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22858PICdbgea5Gz679dY_PIC2018.png"/>
          <p:cNvPicPr>
            <a:picLocks noChangeAspect="1"/>
          </p:cNvPicPr>
          <p:nvPr/>
        </p:nvPicPr>
        <p:blipFill>
          <a:blip r:embed="rId3" cstate="print"/>
          <a:stretch>
            <a:fillRect/>
          </a:stretch>
        </p:blipFill>
        <p:spPr>
          <a:xfrm>
            <a:off x="8170583" y="1356282"/>
            <a:ext cx="4627834" cy="4627834"/>
          </a:xfrm>
          <a:prstGeom prst="rect">
            <a:avLst/>
          </a:prstGeom>
        </p:spPr>
      </p:pic>
      <p:grpSp>
        <p:nvGrpSpPr>
          <p:cNvPr id="5" name="Group 4">
            <a:extLst>
              <a:ext uri="{FF2B5EF4-FFF2-40B4-BE49-F238E27FC236}">
                <a16:creationId xmlns:a16="http://schemas.microsoft.com/office/drawing/2014/main" id="{E13B5D7F-64C1-48FF-A910-CFD2A67B8458}"/>
              </a:ext>
            </a:extLst>
          </p:cNvPr>
          <p:cNvGrpSpPr/>
          <p:nvPr/>
        </p:nvGrpSpPr>
        <p:grpSpPr>
          <a:xfrm>
            <a:off x="403570" y="756311"/>
            <a:ext cx="8102685" cy="1297419"/>
            <a:chOff x="2057400" y="996576"/>
            <a:chExt cx="7077634" cy="1187076"/>
          </a:xfrm>
        </p:grpSpPr>
        <p:sp>
          <p:nvSpPr>
            <p:cNvPr id="6" name="Rectangle: Rounded Corners 5">
              <a:extLst>
                <a:ext uri="{FF2B5EF4-FFF2-40B4-BE49-F238E27FC236}">
                  <a16:creationId xmlns:a16="http://schemas.microsoft.com/office/drawing/2014/main" id="{64DFA9CB-48EB-40D2-9F3D-98CD42D63902}"/>
                </a:ext>
              </a:extLst>
            </p:cNvPr>
            <p:cNvSpPr/>
            <p:nvPr/>
          </p:nvSpPr>
          <p:spPr>
            <a:xfrm>
              <a:off x="2142565" y="1104152"/>
              <a:ext cx="6992469" cy="1079500"/>
            </a:xfrm>
            <a:prstGeom prst="roundRect">
              <a:avLst>
                <a:gd name="adj" fmla="val 28432"/>
              </a:avLst>
            </a:prstGeom>
            <a:solidFill>
              <a:srgbClr val="FDC570"/>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313" dirty="0">
                  <a:solidFill>
                    <a:schemeClr val="bg1"/>
                  </a:solidFill>
                  <a:latin typeface="#9Slide05 SVNCookie" panose="020B0606040200020203" pitchFamily="34" charset="0"/>
                </a:rPr>
                <a:t>1</a:t>
              </a:r>
            </a:p>
          </p:txBody>
        </p:sp>
        <p:sp>
          <p:nvSpPr>
            <p:cNvPr id="7" name="Rectangle: Rounded Corners 6">
              <a:extLst>
                <a:ext uri="{FF2B5EF4-FFF2-40B4-BE49-F238E27FC236}">
                  <a16:creationId xmlns:a16="http://schemas.microsoft.com/office/drawing/2014/main" id="{731BECF5-401C-4F08-80D2-4AAB4AB4DF2F}"/>
                </a:ext>
              </a:extLst>
            </p:cNvPr>
            <p:cNvSpPr/>
            <p:nvPr/>
          </p:nvSpPr>
          <p:spPr>
            <a:xfrm>
              <a:off x="2616200" y="996576"/>
              <a:ext cx="6429188" cy="1079500"/>
            </a:xfrm>
            <a:prstGeom prst="roundRect">
              <a:avLst>
                <a:gd name="adj" fmla="val 28432"/>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313" dirty="0">
                  <a:solidFill>
                    <a:schemeClr val="bg1"/>
                  </a:solidFill>
                  <a:latin typeface="#9Slide05 SVNCookie" panose="020B0606040200020203" pitchFamily="34" charset="0"/>
                </a:rPr>
                <a:t>1</a:t>
              </a:r>
            </a:p>
          </p:txBody>
        </p:sp>
        <p:sp>
          <p:nvSpPr>
            <p:cNvPr id="9" name="Rectangle: Rounded Corners 8">
              <a:extLst>
                <a:ext uri="{FF2B5EF4-FFF2-40B4-BE49-F238E27FC236}">
                  <a16:creationId xmlns:a16="http://schemas.microsoft.com/office/drawing/2014/main" id="{72158AE9-B046-4489-8116-2DA1B5D5FC8B}"/>
                </a:ext>
              </a:extLst>
            </p:cNvPr>
            <p:cNvSpPr/>
            <p:nvPr/>
          </p:nvSpPr>
          <p:spPr>
            <a:xfrm>
              <a:off x="2057400" y="996576"/>
              <a:ext cx="1117600" cy="1079500"/>
            </a:xfrm>
            <a:prstGeom prst="roundRect">
              <a:avLst>
                <a:gd name="adj" fmla="val 28432"/>
              </a:avLst>
            </a:prstGeom>
            <a:solidFill>
              <a:srgbClr val="FDC57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313" dirty="0">
                  <a:solidFill>
                    <a:schemeClr val="bg1"/>
                  </a:solidFill>
                  <a:latin typeface="#9Slide05 SVNCookie" panose="020B0606040200020203" pitchFamily="34" charset="0"/>
                </a:rPr>
                <a:t>1</a:t>
              </a:r>
            </a:p>
          </p:txBody>
        </p:sp>
      </p:grpSp>
      <p:grpSp>
        <p:nvGrpSpPr>
          <p:cNvPr id="10" name="Group 9">
            <a:extLst>
              <a:ext uri="{FF2B5EF4-FFF2-40B4-BE49-F238E27FC236}">
                <a16:creationId xmlns:a16="http://schemas.microsoft.com/office/drawing/2014/main" id="{1047281E-2797-4760-B5CF-61609A26B656}"/>
              </a:ext>
            </a:extLst>
          </p:cNvPr>
          <p:cNvGrpSpPr/>
          <p:nvPr/>
        </p:nvGrpSpPr>
        <p:grpSpPr>
          <a:xfrm>
            <a:off x="403570" y="2909177"/>
            <a:ext cx="8102685" cy="1297419"/>
            <a:chOff x="2057400" y="996576"/>
            <a:chExt cx="7077634" cy="1187076"/>
          </a:xfrm>
        </p:grpSpPr>
        <p:sp>
          <p:nvSpPr>
            <p:cNvPr id="11" name="Rectangle: Rounded Corners 10">
              <a:extLst>
                <a:ext uri="{FF2B5EF4-FFF2-40B4-BE49-F238E27FC236}">
                  <a16:creationId xmlns:a16="http://schemas.microsoft.com/office/drawing/2014/main" id="{5AF1BE23-807A-48D9-A886-120522D1A87B}"/>
                </a:ext>
              </a:extLst>
            </p:cNvPr>
            <p:cNvSpPr/>
            <p:nvPr/>
          </p:nvSpPr>
          <p:spPr>
            <a:xfrm>
              <a:off x="2142565" y="1104152"/>
              <a:ext cx="6992469" cy="1079500"/>
            </a:xfrm>
            <a:prstGeom prst="roundRect">
              <a:avLst>
                <a:gd name="adj" fmla="val 28432"/>
              </a:avLst>
            </a:prstGeom>
            <a:solidFill>
              <a:srgbClr val="9EDAFF"/>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313" dirty="0">
                  <a:solidFill>
                    <a:schemeClr val="bg1"/>
                  </a:solidFill>
                  <a:latin typeface="#9Slide05 SVNCookie" panose="020B0606040200020203" pitchFamily="34" charset="0"/>
                </a:rPr>
                <a:t>1</a:t>
              </a:r>
            </a:p>
          </p:txBody>
        </p:sp>
        <p:sp>
          <p:nvSpPr>
            <p:cNvPr id="12" name="Rectangle: Rounded Corners 11">
              <a:extLst>
                <a:ext uri="{FF2B5EF4-FFF2-40B4-BE49-F238E27FC236}">
                  <a16:creationId xmlns:a16="http://schemas.microsoft.com/office/drawing/2014/main" id="{F759F57A-4271-4DA8-9384-1D269D8B01D1}"/>
                </a:ext>
              </a:extLst>
            </p:cNvPr>
            <p:cNvSpPr/>
            <p:nvPr/>
          </p:nvSpPr>
          <p:spPr>
            <a:xfrm>
              <a:off x="2616200" y="996576"/>
              <a:ext cx="6429188" cy="1079500"/>
            </a:xfrm>
            <a:prstGeom prst="roundRect">
              <a:avLst>
                <a:gd name="adj" fmla="val 28432"/>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313" dirty="0">
                  <a:solidFill>
                    <a:schemeClr val="bg1"/>
                  </a:solidFill>
                  <a:latin typeface="#9Slide05 SVNCookie" panose="020B0606040200020203" pitchFamily="34" charset="0"/>
                </a:rPr>
                <a:t>1</a:t>
              </a:r>
            </a:p>
          </p:txBody>
        </p:sp>
        <p:sp>
          <p:nvSpPr>
            <p:cNvPr id="13" name="Rectangle: Rounded Corners 12">
              <a:extLst>
                <a:ext uri="{FF2B5EF4-FFF2-40B4-BE49-F238E27FC236}">
                  <a16:creationId xmlns:a16="http://schemas.microsoft.com/office/drawing/2014/main" id="{E1199210-4464-4A46-97A6-B0B4C4996A4F}"/>
                </a:ext>
              </a:extLst>
            </p:cNvPr>
            <p:cNvSpPr/>
            <p:nvPr/>
          </p:nvSpPr>
          <p:spPr>
            <a:xfrm>
              <a:off x="2057400" y="996576"/>
              <a:ext cx="1117600" cy="1079500"/>
            </a:xfrm>
            <a:prstGeom prst="roundRect">
              <a:avLst>
                <a:gd name="adj" fmla="val 28432"/>
              </a:avLst>
            </a:prstGeom>
            <a:solidFill>
              <a:srgbClr val="9EDA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313" dirty="0">
                  <a:solidFill>
                    <a:schemeClr val="bg1"/>
                  </a:solidFill>
                  <a:latin typeface="#9Slide05 SVNCookie" panose="020B0606040200020203" pitchFamily="34" charset="0"/>
                </a:rPr>
                <a:t>2</a:t>
              </a:r>
            </a:p>
          </p:txBody>
        </p:sp>
      </p:grpSp>
      <p:grpSp>
        <p:nvGrpSpPr>
          <p:cNvPr id="14" name="Group 13">
            <a:extLst>
              <a:ext uri="{FF2B5EF4-FFF2-40B4-BE49-F238E27FC236}">
                <a16:creationId xmlns:a16="http://schemas.microsoft.com/office/drawing/2014/main" id="{BE2C5AFF-44C3-4CED-A6BB-4174A512808E}"/>
              </a:ext>
            </a:extLst>
          </p:cNvPr>
          <p:cNvGrpSpPr/>
          <p:nvPr/>
        </p:nvGrpSpPr>
        <p:grpSpPr>
          <a:xfrm>
            <a:off x="403570" y="4903928"/>
            <a:ext cx="9822255" cy="1297419"/>
            <a:chOff x="2057400" y="996576"/>
            <a:chExt cx="7077634" cy="1187076"/>
          </a:xfrm>
        </p:grpSpPr>
        <p:sp>
          <p:nvSpPr>
            <p:cNvPr id="15" name="Rectangle: Rounded Corners 14">
              <a:extLst>
                <a:ext uri="{FF2B5EF4-FFF2-40B4-BE49-F238E27FC236}">
                  <a16:creationId xmlns:a16="http://schemas.microsoft.com/office/drawing/2014/main" id="{6E5EB42C-08A9-43FD-913A-1B508FA1E143}"/>
                </a:ext>
              </a:extLst>
            </p:cNvPr>
            <p:cNvSpPr/>
            <p:nvPr/>
          </p:nvSpPr>
          <p:spPr>
            <a:xfrm>
              <a:off x="2142565" y="1104152"/>
              <a:ext cx="6992469" cy="1079500"/>
            </a:xfrm>
            <a:prstGeom prst="roundRect">
              <a:avLst>
                <a:gd name="adj" fmla="val 28432"/>
              </a:avLst>
            </a:prstGeom>
            <a:solidFill>
              <a:srgbClr val="BAADE6"/>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313" dirty="0">
                  <a:solidFill>
                    <a:schemeClr val="bg1"/>
                  </a:solidFill>
                  <a:latin typeface="#9Slide05 SVNCookie" panose="020B0606040200020203" pitchFamily="34" charset="0"/>
                </a:rPr>
                <a:t>1</a:t>
              </a:r>
            </a:p>
          </p:txBody>
        </p:sp>
        <p:sp>
          <p:nvSpPr>
            <p:cNvPr id="16" name="Rectangle: Rounded Corners 15">
              <a:extLst>
                <a:ext uri="{FF2B5EF4-FFF2-40B4-BE49-F238E27FC236}">
                  <a16:creationId xmlns:a16="http://schemas.microsoft.com/office/drawing/2014/main" id="{E33D63E5-9F88-4C74-A73C-B645F302DB14}"/>
                </a:ext>
              </a:extLst>
            </p:cNvPr>
            <p:cNvSpPr/>
            <p:nvPr/>
          </p:nvSpPr>
          <p:spPr>
            <a:xfrm>
              <a:off x="2616200" y="996576"/>
              <a:ext cx="6429188" cy="1079500"/>
            </a:xfrm>
            <a:prstGeom prst="roundRect">
              <a:avLst>
                <a:gd name="adj" fmla="val 28432"/>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313" dirty="0">
                  <a:solidFill>
                    <a:schemeClr val="bg1"/>
                  </a:solidFill>
                  <a:latin typeface="#9Slide05 SVNCookie" panose="020B0606040200020203" pitchFamily="34" charset="0"/>
                </a:rPr>
                <a:t>1</a:t>
              </a:r>
            </a:p>
          </p:txBody>
        </p:sp>
        <p:sp>
          <p:nvSpPr>
            <p:cNvPr id="18" name="Rectangle: Rounded Corners 17">
              <a:extLst>
                <a:ext uri="{FF2B5EF4-FFF2-40B4-BE49-F238E27FC236}">
                  <a16:creationId xmlns:a16="http://schemas.microsoft.com/office/drawing/2014/main" id="{3C7D63A2-9526-454A-AEDD-B5881BB37B84}"/>
                </a:ext>
              </a:extLst>
            </p:cNvPr>
            <p:cNvSpPr/>
            <p:nvPr/>
          </p:nvSpPr>
          <p:spPr>
            <a:xfrm>
              <a:off x="2057400" y="996576"/>
              <a:ext cx="1117600" cy="1079500"/>
            </a:xfrm>
            <a:prstGeom prst="roundRect">
              <a:avLst>
                <a:gd name="adj" fmla="val 28432"/>
              </a:avLst>
            </a:prstGeom>
            <a:solidFill>
              <a:srgbClr val="BAADE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313" dirty="0">
                  <a:solidFill>
                    <a:schemeClr val="bg1"/>
                  </a:solidFill>
                  <a:latin typeface="#9Slide05 SVNCookie" panose="020B0606040200020203" pitchFamily="34" charset="0"/>
                </a:rPr>
                <a:t>3</a:t>
              </a:r>
            </a:p>
          </p:txBody>
        </p:sp>
      </p:grpSp>
      <p:sp>
        <p:nvSpPr>
          <p:cNvPr id="19" name="TextBox 18">
            <a:extLst>
              <a:ext uri="{FF2B5EF4-FFF2-40B4-BE49-F238E27FC236}">
                <a16:creationId xmlns:a16="http://schemas.microsoft.com/office/drawing/2014/main" id="{5E67416B-25BA-42BA-B9FE-F8384FC0BD2E}"/>
              </a:ext>
            </a:extLst>
          </p:cNvPr>
          <p:cNvSpPr txBox="1"/>
          <p:nvPr/>
        </p:nvSpPr>
        <p:spPr>
          <a:xfrm>
            <a:off x="1818161" y="869200"/>
            <a:ext cx="7447310" cy="861774"/>
          </a:xfrm>
          <a:prstGeom prst="rect">
            <a:avLst/>
          </a:prstGeom>
          <a:noFill/>
        </p:spPr>
        <p:txBody>
          <a:bodyPr wrap="square">
            <a:spAutoFit/>
          </a:bodyPr>
          <a:lstStyle/>
          <a:p>
            <a:pPr algn="just"/>
            <a:r>
              <a:rPr lang="en-US" sz="5000" dirty="0" err="1">
                <a:latin typeface="Times New Roman" pitchFamily="18" charset="0"/>
                <a:cs typeface="Times New Roman" pitchFamily="18" charset="0"/>
              </a:rPr>
              <a:t>Đọc</a:t>
            </a:r>
            <a:r>
              <a:rPr lang="en-US" sz="5000" dirty="0">
                <a:latin typeface="Times New Roman" pitchFamily="18" charset="0"/>
                <a:cs typeface="Times New Roman" pitchFamily="18" charset="0"/>
              </a:rPr>
              <a:t> </a:t>
            </a:r>
            <a:r>
              <a:rPr lang="en-US" sz="5000" dirty="0" err="1">
                <a:latin typeface="Times New Roman" pitchFamily="18" charset="0"/>
                <a:cs typeface="Times New Roman" pitchFamily="18" charset="0"/>
              </a:rPr>
              <a:t>diễn</a:t>
            </a:r>
            <a:r>
              <a:rPr lang="en-US" sz="5000" dirty="0">
                <a:latin typeface="Times New Roman" pitchFamily="18" charset="0"/>
                <a:cs typeface="Times New Roman" pitchFamily="18" charset="0"/>
              </a:rPr>
              <a:t> </a:t>
            </a:r>
            <a:r>
              <a:rPr lang="en-US" sz="5000" dirty="0" err="1">
                <a:latin typeface="Times New Roman" pitchFamily="18" charset="0"/>
                <a:cs typeface="Times New Roman" pitchFamily="18" charset="0"/>
              </a:rPr>
              <a:t>cảm</a:t>
            </a:r>
            <a:r>
              <a:rPr lang="en-US" sz="5000" dirty="0">
                <a:latin typeface="Times New Roman" pitchFamily="18" charset="0"/>
                <a:cs typeface="Times New Roman" pitchFamily="18" charset="0"/>
              </a:rPr>
              <a:t> </a:t>
            </a:r>
            <a:r>
              <a:rPr lang="en-US" sz="5000" dirty="0" err="1">
                <a:latin typeface="Times New Roman" pitchFamily="18" charset="0"/>
                <a:cs typeface="Times New Roman" pitchFamily="18" charset="0"/>
              </a:rPr>
              <a:t>văn</a:t>
            </a:r>
            <a:r>
              <a:rPr lang="en-US" sz="5000" dirty="0">
                <a:latin typeface="Times New Roman" pitchFamily="18" charset="0"/>
                <a:cs typeface="Times New Roman" pitchFamily="18" charset="0"/>
              </a:rPr>
              <a:t> </a:t>
            </a:r>
            <a:r>
              <a:rPr lang="en-US" sz="5000" dirty="0" err="1">
                <a:latin typeface="Times New Roman" pitchFamily="18" charset="0"/>
                <a:cs typeface="Times New Roman" pitchFamily="18" charset="0"/>
              </a:rPr>
              <a:t>bản</a:t>
            </a:r>
            <a:endParaRPr lang="en-US" sz="5000" dirty="0">
              <a:latin typeface="Times New Roman" pitchFamily="18" charset="0"/>
              <a:cs typeface="Times New Roman" pitchFamily="18" charset="0"/>
            </a:endParaRPr>
          </a:p>
        </p:txBody>
      </p:sp>
      <p:sp>
        <p:nvSpPr>
          <p:cNvPr id="20" name="TextBox 19">
            <a:extLst>
              <a:ext uri="{FF2B5EF4-FFF2-40B4-BE49-F238E27FC236}">
                <a16:creationId xmlns:a16="http://schemas.microsoft.com/office/drawing/2014/main" id="{7F41EC7C-EBBB-403E-BBE5-B0C822F9136F}"/>
              </a:ext>
            </a:extLst>
          </p:cNvPr>
          <p:cNvSpPr txBox="1"/>
          <p:nvPr/>
        </p:nvSpPr>
        <p:spPr>
          <a:xfrm>
            <a:off x="1847675" y="3050814"/>
            <a:ext cx="7447310" cy="861774"/>
          </a:xfrm>
          <a:prstGeom prst="rect">
            <a:avLst/>
          </a:prstGeom>
          <a:noFill/>
        </p:spPr>
        <p:txBody>
          <a:bodyPr wrap="square">
            <a:spAutoFit/>
          </a:bodyPr>
          <a:lstStyle/>
          <a:p>
            <a:pPr algn="just"/>
            <a:r>
              <a:rPr lang="en-US" sz="5000" dirty="0" err="1">
                <a:latin typeface="Times New Roman" pitchFamily="18" charset="0"/>
                <a:cs typeface="Times New Roman" pitchFamily="18" charset="0"/>
              </a:rPr>
              <a:t>Giải</a:t>
            </a:r>
            <a:r>
              <a:rPr lang="en-US" sz="5000" dirty="0">
                <a:latin typeface="Times New Roman" pitchFamily="18" charset="0"/>
                <a:cs typeface="Times New Roman" pitchFamily="18" charset="0"/>
              </a:rPr>
              <a:t> </a:t>
            </a:r>
            <a:r>
              <a:rPr lang="en-US" sz="5000" dirty="0" err="1">
                <a:latin typeface="Times New Roman" pitchFamily="18" charset="0"/>
                <a:cs typeface="Times New Roman" pitchFamily="18" charset="0"/>
              </a:rPr>
              <a:t>thích</a:t>
            </a:r>
            <a:r>
              <a:rPr lang="en-US" sz="5000" dirty="0">
                <a:latin typeface="Times New Roman" pitchFamily="18" charset="0"/>
                <a:cs typeface="Times New Roman" pitchFamily="18" charset="0"/>
              </a:rPr>
              <a:t> </a:t>
            </a:r>
            <a:r>
              <a:rPr lang="en-US" sz="5000" dirty="0" err="1">
                <a:latin typeface="Times New Roman" pitchFamily="18" charset="0"/>
                <a:cs typeface="Times New Roman" pitchFamily="18" charset="0"/>
              </a:rPr>
              <a:t>chú</a:t>
            </a:r>
            <a:r>
              <a:rPr lang="en-US" sz="5000" dirty="0">
                <a:latin typeface="Times New Roman" pitchFamily="18" charset="0"/>
                <a:cs typeface="Times New Roman" pitchFamily="18" charset="0"/>
              </a:rPr>
              <a:t> </a:t>
            </a:r>
            <a:r>
              <a:rPr lang="en-US" sz="5000" dirty="0" err="1">
                <a:latin typeface="Times New Roman" pitchFamily="18" charset="0"/>
                <a:cs typeface="Times New Roman" pitchFamily="18" charset="0"/>
              </a:rPr>
              <a:t>thích</a:t>
            </a:r>
            <a:endParaRPr lang="en-US" sz="5000" dirty="0">
              <a:latin typeface="Times New Roman" pitchFamily="18" charset="0"/>
              <a:cs typeface="Times New Roman" pitchFamily="18" charset="0"/>
            </a:endParaRPr>
          </a:p>
        </p:txBody>
      </p:sp>
      <p:sp>
        <p:nvSpPr>
          <p:cNvPr id="21" name="TextBox 20">
            <a:extLst>
              <a:ext uri="{FF2B5EF4-FFF2-40B4-BE49-F238E27FC236}">
                <a16:creationId xmlns:a16="http://schemas.microsoft.com/office/drawing/2014/main" id="{6CB1EFCA-8E13-4EB8-83CD-8B9AC4F2783C}"/>
              </a:ext>
            </a:extLst>
          </p:cNvPr>
          <p:cNvSpPr txBox="1"/>
          <p:nvPr/>
        </p:nvSpPr>
        <p:spPr>
          <a:xfrm>
            <a:off x="1798090" y="5039528"/>
            <a:ext cx="8118642" cy="861774"/>
          </a:xfrm>
          <a:prstGeom prst="rect">
            <a:avLst/>
          </a:prstGeom>
          <a:noFill/>
        </p:spPr>
        <p:txBody>
          <a:bodyPr wrap="square">
            <a:spAutoFit/>
          </a:bodyPr>
          <a:lstStyle/>
          <a:p>
            <a:pPr algn="just"/>
            <a:r>
              <a:rPr lang="en-US" sz="5000" dirty="0" err="1">
                <a:latin typeface="Times New Roman" pitchFamily="18" charset="0"/>
                <a:cs typeface="Times New Roman" pitchFamily="18" charset="0"/>
              </a:rPr>
              <a:t>Sắp</a:t>
            </a:r>
            <a:r>
              <a:rPr lang="en-US" sz="5000" dirty="0">
                <a:latin typeface="Times New Roman" pitchFamily="18" charset="0"/>
                <a:cs typeface="Times New Roman" pitchFamily="18" charset="0"/>
              </a:rPr>
              <a:t> </a:t>
            </a:r>
            <a:r>
              <a:rPr lang="en-US" sz="5000" dirty="0" err="1">
                <a:latin typeface="Times New Roman" pitchFamily="18" charset="0"/>
                <a:cs typeface="Times New Roman" pitchFamily="18" charset="0"/>
              </a:rPr>
              <a:t>xếp</a:t>
            </a:r>
            <a:r>
              <a:rPr lang="en-US" sz="5000" dirty="0">
                <a:latin typeface="Times New Roman" pitchFamily="18" charset="0"/>
                <a:cs typeface="Times New Roman" pitchFamily="18" charset="0"/>
              </a:rPr>
              <a:t> </a:t>
            </a:r>
            <a:r>
              <a:rPr lang="en-US" sz="5000" dirty="0" err="1">
                <a:latin typeface="Times New Roman" pitchFamily="18" charset="0"/>
                <a:cs typeface="Times New Roman" pitchFamily="18" charset="0"/>
              </a:rPr>
              <a:t>các</a:t>
            </a:r>
            <a:r>
              <a:rPr lang="en-US" sz="5000" dirty="0">
                <a:latin typeface="Times New Roman" pitchFamily="18" charset="0"/>
                <a:cs typeface="Times New Roman" pitchFamily="18" charset="0"/>
              </a:rPr>
              <a:t> ý </a:t>
            </a:r>
            <a:r>
              <a:rPr lang="en-US" sz="5000" dirty="0" err="1">
                <a:latin typeface="Times New Roman" pitchFamily="18" charset="0"/>
                <a:cs typeface="Times New Roman" pitchFamily="18" charset="0"/>
              </a:rPr>
              <a:t>sau</a:t>
            </a:r>
            <a:r>
              <a:rPr lang="en-US" sz="5000" dirty="0">
                <a:latin typeface="Times New Roman" pitchFamily="18" charset="0"/>
                <a:cs typeface="Times New Roman" pitchFamily="18" charset="0"/>
              </a:rPr>
              <a:t> </a:t>
            </a:r>
            <a:r>
              <a:rPr lang="en-US" sz="5000" err="1">
                <a:latin typeface="Times New Roman" pitchFamily="18" charset="0"/>
                <a:cs typeface="Times New Roman" pitchFamily="18" charset="0"/>
              </a:rPr>
              <a:t>theo</a:t>
            </a:r>
            <a:r>
              <a:rPr lang="en-US" sz="5000">
                <a:latin typeface="Times New Roman" pitchFamily="18" charset="0"/>
                <a:cs typeface="Times New Roman" pitchFamily="18" charset="0"/>
              </a:rPr>
              <a:t> trình</a:t>
            </a:r>
            <a:r>
              <a:rPr lang="en-US" sz="5000" dirty="0">
                <a:latin typeface="Times New Roman" pitchFamily="18" charset="0"/>
                <a:cs typeface="Times New Roman" pitchFamily="18" charset="0"/>
              </a:rPr>
              <a:t> </a:t>
            </a:r>
            <a:r>
              <a:rPr lang="en-US" sz="5000">
                <a:latin typeface="Times New Roman" pitchFamily="18" charset="0"/>
                <a:cs typeface="Times New Roman" pitchFamily="18" charset="0"/>
              </a:rPr>
              <a:t>tự</a:t>
            </a:r>
            <a:endParaRPr lang="en-US" sz="5000" dirty="0">
              <a:latin typeface="Times New Roman" pitchFamily="18" charset="0"/>
              <a:cs typeface="Times New Roman" pitchFamily="18" charset="0"/>
            </a:endParaRPr>
          </a:p>
        </p:txBody>
      </p:sp>
    </p:spTree>
    <p:extLst>
      <p:ext uri="{BB962C8B-B14F-4D97-AF65-F5344CB8AC3E}">
        <p14:creationId xmlns:p14="http://schemas.microsoft.com/office/powerpoint/2010/main" val="1789239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randombar(horizont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randombar(horizont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randombar(horizontal)">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DF611DC-9546-4EE8-B2EC-FD15A73817E5}"/>
              </a:ext>
            </a:extLst>
          </p:cNvPr>
          <p:cNvSpPr txBox="1"/>
          <p:nvPr/>
        </p:nvSpPr>
        <p:spPr>
          <a:xfrm>
            <a:off x="0" y="80010"/>
            <a:ext cx="12192000" cy="6692858"/>
          </a:xfrm>
          <a:prstGeom prst="rect">
            <a:avLst/>
          </a:prstGeom>
          <a:noFill/>
        </p:spPr>
        <p:txBody>
          <a:bodyPr wrap="square">
            <a:spAutoFit/>
          </a:bodyPr>
          <a:lstStyle/>
          <a:p>
            <a:pPr algn="just">
              <a:lnSpc>
                <a:spcPct val="115000"/>
              </a:lnSpc>
              <a:spcAft>
                <a:spcPts val="1000"/>
              </a:spcAft>
            </a:pPr>
            <a:r>
              <a:rPr lang="en-US" sz="2100" dirty="0">
                <a:effectLst/>
                <a:latin typeface="#9Slide03 Arima Madurai" panose="00000500000000000000" pitchFamily="2" charset="0"/>
                <a:cs typeface="#9Slide03 Arima Madurai" panose="00000500000000000000" pitchFamily="2" charset="0"/>
              </a:rPr>
              <a:t>a</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Em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quẹt</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tất</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cả</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các</a:t>
            </a:r>
            <a:r>
              <a:rPr lang="en-US" sz="2100" dirty="0">
                <a:effectLst/>
                <a:latin typeface="Times New Roman" pitchFamily="18" charset="0"/>
                <a:cs typeface="Times New Roman" pitchFamily="18" charset="0"/>
              </a:rPr>
              <a:t> que </a:t>
            </a:r>
            <a:r>
              <a:rPr lang="en-US" sz="2100" dirty="0" err="1">
                <a:effectLst/>
                <a:latin typeface="Times New Roman" pitchFamily="18" charset="0"/>
                <a:cs typeface="Times New Roman" pitchFamily="18" charset="0"/>
              </a:rPr>
              <a:t>diêm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để</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níu</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giữ</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bà</a:t>
            </a:r>
            <a:r>
              <a:rPr lang="en-US" sz="2100" dirty="0">
                <a:effectLst/>
                <a:latin typeface="Times New Roman" pitchFamily="18" charset="0"/>
                <a:cs typeface="Times New Roman" pitchFamily="18" charset="0"/>
              </a:rPr>
              <a:t> ở </a:t>
            </a:r>
            <a:r>
              <a:rPr lang="en-US" sz="2100" dirty="0" err="1">
                <a:effectLst/>
                <a:latin typeface="Times New Roman" pitchFamily="18" charset="0"/>
                <a:cs typeface="Times New Roman" pitchFamily="18" charset="0"/>
              </a:rPr>
              <a:t>lại</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Bà</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và</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em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cùng</a:t>
            </a:r>
            <a:r>
              <a:rPr lang="en-US" sz="2100" dirty="0">
                <a:effectLst/>
                <a:latin typeface="Times New Roman" pitchFamily="18" charset="0"/>
                <a:cs typeface="Times New Roman" pitchFamily="18" charset="0"/>
              </a:rPr>
              <a:t> bay </a:t>
            </a:r>
            <a:r>
              <a:rPr lang="en-US" sz="2100" dirty="0" err="1">
                <a:effectLst/>
                <a:latin typeface="Times New Roman" pitchFamily="18" charset="0"/>
                <a:cs typeface="Times New Roman" pitchFamily="18" charset="0"/>
              </a:rPr>
              <a:t>lên</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trời</a:t>
            </a:r>
            <a:r>
              <a:rPr lang="en-US" sz="2100" dirty="0">
                <a:effectLst/>
                <a:latin typeface="Times New Roman" pitchFamily="18" charset="0"/>
                <a:cs typeface="Times New Roman" pitchFamily="18" charset="0"/>
              </a:rPr>
              <a:t>.</a:t>
            </a:r>
          </a:p>
          <a:p>
            <a:pPr algn="just">
              <a:lnSpc>
                <a:spcPct val="115000"/>
              </a:lnSpc>
              <a:spcAft>
                <a:spcPts val="1000"/>
              </a:spcAft>
            </a:pPr>
            <a:r>
              <a:rPr lang="en-US" sz="2100" dirty="0">
                <a:effectLst/>
                <a:latin typeface="Times New Roman" pitchFamily="18" charset="0"/>
                <a:cs typeface="Times New Roman" pitchFamily="18" charset="0"/>
              </a:rPr>
              <a:t>b. </a:t>
            </a:r>
            <a:r>
              <a:rPr lang="en-US" sz="2100" dirty="0" err="1">
                <a:effectLst/>
                <a:latin typeface="Times New Roman" pitchFamily="18" charset="0"/>
                <a:cs typeface="Times New Roman" pitchFamily="18" charset="0"/>
              </a:rPr>
              <a:t>Nhìn</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thấy</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những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ánh</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đèn</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cửa</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sổ</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trong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phố</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sực</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mùi</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ngỗng</a:t>
            </a:r>
            <a:r>
              <a:rPr lang="en-US" sz="2100" dirty="0">
                <a:effectLst/>
                <a:latin typeface="Times New Roman" pitchFamily="18" charset="0"/>
                <a:cs typeface="Times New Roman" pitchFamily="18" charset="0"/>
              </a:rPr>
              <a:t> quay, </a:t>
            </a:r>
            <a:r>
              <a:rPr lang="en-US" sz="2100" dirty="0" err="1">
                <a:effectLst/>
                <a:latin typeface="Times New Roman" pitchFamily="18" charset="0"/>
                <a:cs typeface="Times New Roman" pitchFamily="18" charset="0"/>
              </a:rPr>
              <a:t>em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nhớ</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về</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khoảng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thời</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gian</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lúc</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trước</a:t>
            </a:r>
            <a:r>
              <a:rPr lang="en-US" sz="2100" dirty="0">
                <a:effectLst/>
                <a:latin typeface="Times New Roman" pitchFamily="18" charset="0"/>
                <a:cs typeface="Times New Roman" pitchFamily="18" charset="0"/>
              </a:rPr>
              <a:t>: Khi </a:t>
            </a:r>
            <a:r>
              <a:rPr lang="en-US" sz="2100" dirty="0" err="1">
                <a:effectLst/>
                <a:latin typeface="Times New Roman" pitchFamily="18" charset="0"/>
                <a:cs typeface="Times New Roman" pitchFamily="18" charset="0"/>
              </a:rPr>
              <a:t>bà</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còn</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sống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em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được</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đón</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giao</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thừa</a:t>
            </a:r>
            <a:r>
              <a:rPr lang="en-US" sz="2100" dirty="0">
                <a:effectLst/>
                <a:latin typeface="Times New Roman" pitchFamily="18" charset="0"/>
                <a:cs typeface="Times New Roman" pitchFamily="18" charset="0"/>
              </a:rPr>
              <a:t> ở </a:t>
            </a:r>
            <a:r>
              <a:rPr lang="en-US" sz="2100" dirty="0" err="1">
                <a:effectLst/>
                <a:latin typeface="Times New Roman" pitchFamily="18" charset="0"/>
                <a:cs typeface="Times New Roman" pitchFamily="18" charset="0"/>
              </a:rPr>
              <a:t>nhà</a:t>
            </a:r>
            <a:r>
              <a:rPr lang="en-US" sz="2100" dirty="0">
                <a:effectLst/>
                <a:latin typeface="Times New Roman" pitchFamily="18" charset="0"/>
                <a:cs typeface="Times New Roman" pitchFamily="18" charset="0"/>
              </a:rPr>
              <a:t>.</a:t>
            </a:r>
          </a:p>
          <a:p>
            <a:pPr algn="just">
              <a:lnSpc>
                <a:spcPct val="115000"/>
              </a:lnSpc>
              <a:spcAft>
                <a:spcPts val="1000"/>
              </a:spcAft>
            </a:pPr>
            <a:r>
              <a:rPr lang="en-US" sz="2100" dirty="0">
                <a:effectLst/>
                <a:latin typeface="Times New Roman" pitchFamily="18" charset="0"/>
                <a:cs typeface="Times New Roman" pitchFamily="18" charset="0"/>
              </a:rPr>
              <a:t>c. </a:t>
            </a:r>
            <a:r>
              <a:rPr lang="en-US" sz="2100" dirty="0" err="1">
                <a:effectLst/>
                <a:latin typeface="Times New Roman" pitchFamily="18" charset="0"/>
                <a:cs typeface="Times New Roman" pitchFamily="18" charset="0"/>
              </a:rPr>
              <a:t>Em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quẹt</a:t>
            </a:r>
            <a:r>
              <a:rPr lang="en-US" sz="2100" dirty="0">
                <a:effectLst/>
                <a:latin typeface="Times New Roman" pitchFamily="18" charset="0"/>
                <a:cs typeface="Times New Roman" pitchFamily="18" charset="0"/>
              </a:rPr>
              <a:t> que </a:t>
            </a:r>
            <a:r>
              <a:rPr lang="en-US" sz="2100" dirty="0" err="1">
                <a:effectLst/>
                <a:latin typeface="Times New Roman" pitchFamily="18" charset="0"/>
                <a:cs typeface="Times New Roman" pitchFamily="18" charset="0"/>
              </a:rPr>
              <a:t>diêm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thứ</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ba</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trước</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mắt</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bỗng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có</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một</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cây</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thông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Nô-en</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được</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trang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trí</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lộng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lẫy</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Em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định</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đưa</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tay</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với</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lấy</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thì</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cây</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thông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biến</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mất</a:t>
            </a:r>
            <a:r>
              <a:rPr lang="en-US" sz="2100" dirty="0">
                <a:effectLst/>
                <a:latin typeface="Times New Roman" pitchFamily="18" charset="0"/>
                <a:cs typeface="Times New Roman" pitchFamily="18" charset="0"/>
              </a:rPr>
              <a:t>.</a:t>
            </a:r>
          </a:p>
          <a:p>
            <a:pPr algn="just">
              <a:lnSpc>
                <a:spcPct val="115000"/>
              </a:lnSpc>
              <a:spcAft>
                <a:spcPts val="1000"/>
              </a:spcAft>
            </a:pPr>
            <a:r>
              <a:rPr lang="en-US" sz="2100" dirty="0">
                <a:effectLst/>
                <a:latin typeface="Times New Roman" pitchFamily="18" charset="0"/>
                <a:cs typeface="Times New Roman" pitchFamily="18" charset="0"/>
              </a:rPr>
              <a:t>d. </a:t>
            </a:r>
            <a:r>
              <a:rPr lang="en-US" sz="2100" dirty="0" err="1">
                <a:effectLst/>
                <a:latin typeface="Times New Roman" pitchFamily="18" charset="0"/>
                <a:cs typeface="Times New Roman" pitchFamily="18" charset="0"/>
              </a:rPr>
              <a:t>Em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quẹt</a:t>
            </a:r>
            <a:r>
              <a:rPr lang="en-US" sz="2100" dirty="0">
                <a:effectLst/>
                <a:latin typeface="Times New Roman" pitchFamily="18" charset="0"/>
                <a:cs typeface="Times New Roman" pitchFamily="18" charset="0"/>
              </a:rPr>
              <a:t> que </a:t>
            </a:r>
            <a:r>
              <a:rPr lang="en-US" sz="2100" dirty="0" err="1">
                <a:effectLst/>
                <a:latin typeface="Times New Roman" pitchFamily="18" charset="0"/>
                <a:cs typeface="Times New Roman" pitchFamily="18" charset="0"/>
              </a:rPr>
              <a:t>diêm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nữa</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vào</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tường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hình</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ảnh</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bà</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xuất</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hiện</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Em</a:t>
            </a:r>
            <a:r>
              <a:rPr lang="en-US" sz="2100" dirty="0">
                <a:effectLst/>
                <a:latin typeface="Times New Roman" pitchFamily="18" charset="0"/>
                <a:cs typeface="Times New Roman" pitchFamily="18" charset="0"/>
              </a:rPr>
              <a:t> van </a:t>
            </a:r>
            <a:r>
              <a:rPr lang="en-US" sz="2100" dirty="0" err="1">
                <a:effectLst/>
                <a:latin typeface="Times New Roman" pitchFamily="18" charset="0"/>
                <a:cs typeface="Times New Roman" pitchFamily="18" charset="0"/>
              </a:rPr>
              <a:t>xin</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bà</a:t>
            </a:r>
            <a:r>
              <a:rPr lang="en-US" sz="2100" dirty="0">
                <a:effectLst/>
                <a:latin typeface="Times New Roman" pitchFamily="18" charset="0"/>
                <a:cs typeface="Times New Roman" pitchFamily="18" charset="0"/>
              </a:rPr>
              <a:t> ở </a:t>
            </a:r>
            <a:r>
              <a:rPr lang="en-US" sz="2100" dirty="0" err="1">
                <a:effectLst/>
                <a:latin typeface="Times New Roman" pitchFamily="18" charset="0"/>
                <a:cs typeface="Times New Roman" pitchFamily="18" charset="0"/>
              </a:rPr>
              <a:t>lại</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và</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đưa</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em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đi</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những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rồi</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khi</a:t>
            </a:r>
            <a:r>
              <a:rPr lang="en-US" sz="2100" dirty="0">
                <a:effectLst/>
                <a:latin typeface="Times New Roman" pitchFamily="18" charset="0"/>
                <a:cs typeface="Times New Roman" pitchFamily="18" charset="0"/>
              </a:rPr>
              <a:t> que </a:t>
            </a:r>
            <a:r>
              <a:rPr lang="en-US" sz="2100" dirty="0" err="1">
                <a:effectLst/>
                <a:latin typeface="Times New Roman" pitchFamily="18" charset="0"/>
                <a:cs typeface="Times New Roman" pitchFamily="18" charset="0"/>
              </a:rPr>
              <a:t>diêm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tắt</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bà</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cũng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biến</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mất</a:t>
            </a:r>
            <a:r>
              <a:rPr lang="en-US" sz="2100" dirty="0">
                <a:effectLst/>
                <a:latin typeface="Times New Roman" pitchFamily="18" charset="0"/>
                <a:cs typeface="Times New Roman" pitchFamily="18" charset="0"/>
              </a:rPr>
              <a:t>.</a:t>
            </a:r>
          </a:p>
          <a:p>
            <a:pPr algn="just">
              <a:lnSpc>
                <a:spcPct val="115000"/>
              </a:lnSpc>
              <a:spcAft>
                <a:spcPts val="1000"/>
              </a:spcAft>
            </a:pPr>
            <a:r>
              <a:rPr lang="en-US" sz="2100" dirty="0">
                <a:effectLst/>
                <a:latin typeface="Times New Roman" pitchFamily="18" charset="0"/>
                <a:cs typeface="Times New Roman" pitchFamily="18" charset="0"/>
              </a:rPr>
              <a:t>e. </a:t>
            </a:r>
            <a:r>
              <a:rPr lang="en-US" sz="2100" dirty="0" err="1">
                <a:effectLst/>
                <a:latin typeface="Times New Roman" pitchFamily="18" charset="0"/>
                <a:cs typeface="Times New Roman" pitchFamily="18" charset="0"/>
              </a:rPr>
              <a:t>Em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không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dám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về</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nhà</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vì</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nếu</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không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bán</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được</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diêm</a:t>
            </a:r>
            <a:r>
              <a:rPr lang="en-US" sz="2100" dirty="0">
                <a:effectLst/>
                <a:latin typeface="Times New Roman" pitchFamily="18" charset="0"/>
                <a:cs typeface="Times New Roman" pitchFamily="18" charset="0"/>
              </a:rPr>
              <a:t> hay </a:t>
            </a:r>
            <a:r>
              <a:rPr lang="en-US" sz="2100" dirty="0" err="1">
                <a:effectLst/>
                <a:latin typeface="Times New Roman" pitchFamily="18" charset="0"/>
                <a:cs typeface="Times New Roman" pitchFamily="18" charset="0"/>
              </a:rPr>
              <a:t>không</a:t>
            </a:r>
            <a:r>
              <a:rPr lang="en-US" sz="2100" dirty="0">
                <a:effectLst/>
                <a:latin typeface="Times New Roman" pitchFamily="18" charset="0"/>
                <a:cs typeface="Times New Roman" pitchFamily="18" charset="0"/>
              </a:rPr>
              <a:t> ai </a:t>
            </a:r>
            <a:r>
              <a:rPr lang="en-US" sz="2100" dirty="0" err="1">
                <a:effectLst/>
                <a:latin typeface="Times New Roman" pitchFamily="18" charset="0"/>
                <a:cs typeface="Times New Roman" pitchFamily="18" charset="0"/>
              </a:rPr>
              <a:t>bố</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thí</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cho</a:t>
            </a:r>
            <a:r>
              <a:rPr lang="en-US" sz="2100" dirty="0">
                <a:effectLst/>
                <a:latin typeface="Times New Roman" pitchFamily="18" charset="0"/>
                <a:cs typeface="Times New Roman" pitchFamily="18" charset="0"/>
              </a:rPr>
              <a:t> xu </a:t>
            </a:r>
            <a:r>
              <a:rPr lang="en-US" sz="2100" dirty="0" err="1">
                <a:effectLst/>
                <a:latin typeface="Times New Roman" pitchFamily="18" charset="0"/>
                <a:cs typeface="Times New Roman" pitchFamily="18" charset="0"/>
              </a:rPr>
              <a:t>nào</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thì</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nhất</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định</a:t>
            </a:r>
            <a:r>
              <a:rPr lang="en-US" sz="2100" dirty="0">
                <a:effectLst/>
                <a:latin typeface="Times New Roman" pitchFamily="18" charset="0"/>
                <a:cs typeface="Times New Roman" pitchFamily="18" charset="0"/>
              </a:rPr>
              <a:t> cha </a:t>
            </a:r>
            <a:r>
              <a:rPr lang="en-US" sz="2100" dirty="0" err="1">
                <a:effectLst/>
                <a:latin typeface="Times New Roman" pitchFamily="18" charset="0"/>
                <a:cs typeface="Times New Roman" pitchFamily="18" charset="0"/>
              </a:rPr>
              <a:t>em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sẽ</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đánh</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em</a:t>
            </a:r>
            <a:r>
              <a:rPr lang="en-US" sz="2100" dirty="0">
                <a:effectLst/>
                <a:latin typeface="Times New Roman" pitchFamily="18" charset="0"/>
                <a:cs typeface="Times New Roman" pitchFamily="18" charset="0"/>
              </a:rPr>
              <a:t>.</a:t>
            </a:r>
          </a:p>
          <a:p>
            <a:pPr algn="just">
              <a:lnSpc>
                <a:spcPct val="115000"/>
              </a:lnSpc>
              <a:spcAft>
                <a:spcPts val="1000"/>
              </a:spcAft>
            </a:pPr>
            <a:r>
              <a:rPr lang="en-US" sz="2100" dirty="0">
                <a:effectLst/>
                <a:latin typeface="Times New Roman" pitchFamily="18" charset="0"/>
                <a:cs typeface="Times New Roman" pitchFamily="18" charset="0"/>
              </a:rPr>
              <a:t>f. </a:t>
            </a:r>
            <a:r>
              <a:rPr lang="en-US" sz="2100" dirty="0" err="1">
                <a:effectLst/>
                <a:latin typeface="Times New Roman" pitchFamily="18" charset="0"/>
                <a:cs typeface="Times New Roman" pitchFamily="18" charset="0"/>
              </a:rPr>
              <a:t>Sáng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hôm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sau</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người</a:t>
            </a:r>
            <a:r>
              <a:rPr lang="en-US" sz="2100" dirty="0">
                <a:effectLst/>
                <a:latin typeface="Times New Roman" pitchFamily="18" charset="0"/>
                <a:cs typeface="Times New Roman" pitchFamily="18" charset="0"/>
              </a:rPr>
              <a:t> ta </a:t>
            </a:r>
            <a:r>
              <a:rPr lang="en-US" sz="2100" dirty="0" err="1">
                <a:effectLst/>
                <a:latin typeface="Times New Roman" pitchFamily="18" charset="0"/>
                <a:cs typeface="Times New Roman" pitchFamily="18" charset="0"/>
              </a:rPr>
              <a:t>thấy</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bên</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đường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có</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một</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cô</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bé</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đã</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chết</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với</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đôi</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má</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hồng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và</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nụ</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cười</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mỉm</a:t>
            </a:r>
            <a:r>
              <a:rPr lang="en-US" sz="2100" dirty="0">
                <a:effectLst/>
                <a:latin typeface="Times New Roman" pitchFamily="18" charset="0"/>
                <a:cs typeface="Times New Roman" pitchFamily="18" charset="0"/>
              </a:rPr>
              <a:t>.</a:t>
            </a:r>
          </a:p>
          <a:p>
            <a:pPr algn="just">
              <a:lnSpc>
                <a:spcPct val="115000"/>
              </a:lnSpc>
              <a:spcAft>
                <a:spcPts val="1000"/>
              </a:spcAft>
            </a:pPr>
            <a:r>
              <a:rPr lang="en-US" sz="2100" dirty="0">
                <a:effectLst/>
                <a:latin typeface="Times New Roman" pitchFamily="18" charset="0"/>
                <a:cs typeface="Times New Roman" pitchFamily="18" charset="0"/>
              </a:rPr>
              <a:t>g. </a:t>
            </a:r>
            <a:r>
              <a:rPr lang="en-US" sz="2100" dirty="0" err="1">
                <a:effectLst/>
                <a:latin typeface="Times New Roman" pitchFamily="18" charset="0"/>
                <a:cs typeface="Times New Roman" pitchFamily="18" charset="0"/>
              </a:rPr>
              <a:t>Em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quẹt</a:t>
            </a:r>
            <a:r>
              <a:rPr lang="en-US" sz="2100" dirty="0">
                <a:effectLst/>
                <a:latin typeface="Times New Roman" pitchFamily="18" charset="0"/>
                <a:cs typeface="Times New Roman" pitchFamily="18" charset="0"/>
              </a:rPr>
              <a:t> que </a:t>
            </a:r>
            <a:r>
              <a:rPr lang="en-US" sz="2100" dirty="0" err="1">
                <a:effectLst/>
                <a:latin typeface="Times New Roman" pitchFamily="18" charset="0"/>
                <a:cs typeface="Times New Roman" pitchFamily="18" charset="0"/>
              </a:rPr>
              <a:t>diêm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tiếp</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theo</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bức</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tường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như</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tấm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rèm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em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có</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thể</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nhìn</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thấy</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vào</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tận</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trong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nhà</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trước</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mắt</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có</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bàn</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tiệc</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thịnh</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soạn</a:t>
            </a:r>
            <a:r>
              <a:rPr lang="en-US" sz="2100" dirty="0">
                <a:effectLst/>
                <a:latin typeface="Times New Roman" pitchFamily="18" charset="0"/>
                <a:cs typeface="Times New Roman" pitchFamily="18" charset="0"/>
              </a:rPr>
              <a:t>. Que </a:t>
            </a:r>
            <a:r>
              <a:rPr lang="en-US" sz="2100" dirty="0" err="1">
                <a:effectLst/>
                <a:latin typeface="Times New Roman" pitchFamily="18" charset="0"/>
                <a:cs typeface="Times New Roman" pitchFamily="18" charset="0"/>
              </a:rPr>
              <a:t>diêm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tắt</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trước</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mắt</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lại</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là</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bức</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tường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lạnh</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lẽo</a:t>
            </a:r>
            <a:r>
              <a:rPr lang="en-US" sz="2100" dirty="0">
                <a:effectLst/>
                <a:latin typeface="Times New Roman" pitchFamily="18" charset="0"/>
                <a:cs typeface="Times New Roman" pitchFamily="18" charset="0"/>
              </a:rPr>
              <a:t>.</a:t>
            </a:r>
          </a:p>
          <a:p>
            <a:pPr algn="just">
              <a:lnSpc>
                <a:spcPct val="115000"/>
              </a:lnSpc>
              <a:spcAft>
                <a:spcPts val="1000"/>
              </a:spcAft>
            </a:pPr>
            <a:r>
              <a:rPr lang="en-US" sz="2100" dirty="0">
                <a:effectLst/>
                <a:latin typeface="Times New Roman" pitchFamily="18" charset="0"/>
                <a:cs typeface="Times New Roman" pitchFamily="18" charset="0"/>
              </a:rPr>
              <a:t>h. </a:t>
            </a:r>
            <a:r>
              <a:rPr lang="en-US" sz="2100" dirty="0" err="1">
                <a:effectLst/>
                <a:latin typeface="Times New Roman" pitchFamily="18" charset="0"/>
                <a:cs typeface="Times New Roman" pitchFamily="18" charset="0"/>
              </a:rPr>
              <a:t>Đêm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giao</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thừa</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trời</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rét</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mướt</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Một</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cô</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bé</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bán</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diêm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nhà</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nghèo</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mồ</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coi</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mẹ</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chân</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đất</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bụng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đói</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dò</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dẫm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trong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bóng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tối</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đi</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bán</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diêm</a:t>
            </a:r>
            <a:r>
              <a:rPr lang="en-US" sz="2100" dirty="0">
                <a:effectLst/>
                <a:latin typeface="Times New Roman" pitchFamily="18" charset="0"/>
                <a:cs typeface="Times New Roman" pitchFamily="18" charset="0"/>
              </a:rPr>
              <a:t>.</a:t>
            </a:r>
          </a:p>
          <a:p>
            <a:pPr algn="just">
              <a:lnSpc>
                <a:spcPct val="115000"/>
              </a:lnSpc>
              <a:spcAft>
                <a:spcPts val="1000"/>
              </a:spcAft>
            </a:pPr>
            <a:r>
              <a:rPr lang="en-US" sz="2100" dirty="0">
                <a:effectLst/>
                <a:latin typeface="Times New Roman" pitchFamily="18" charset="0"/>
                <a:cs typeface="Times New Roman" pitchFamily="18" charset="0"/>
              </a:rPr>
              <a:t>k. </a:t>
            </a:r>
            <a:r>
              <a:rPr lang="en-US" sz="2100" dirty="0" err="1">
                <a:effectLst/>
                <a:latin typeface="Times New Roman" pitchFamily="18" charset="0"/>
                <a:cs typeface="Times New Roman" pitchFamily="18" charset="0"/>
              </a:rPr>
              <a:t>Em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đánh</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liều</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quẹt</a:t>
            </a:r>
            <a:r>
              <a:rPr lang="en-US" sz="2100" dirty="0">
                <a:effectLst/>
                <a:latin typeface="Times New Roman" pitchFamily="18" charset="0"/>
                <a:cs typeface="Times New Roman" pitchFamily="18" charset="0"/>
              </a:rPr>
              <a:t> </a:t>
            </a:r>
            <a:r>
              <a:rPr lang="en-US" sz="2100" dirty="0">
                <a:latin typeface="Times New Roman" pitchFamily="18" charset="0"/>
                <a:cs typeface="Times New Roman" pitchFamily="18" charset="0"/>
              </a:rPr>
              <a:t>1</a:t>
            </a:r>
            <a:r>
              <a:rPr lang="en-US" sz="2100" dirty="0">
                <a:effectLst/>
                <a:latin typeface="Times New Roman" pitchFamily="18" charset="0"/>
                <a:cs typeface="Times New Roman" pitchFamily="18" charset="0"/>
              </a:rPr>
              <a:t> que </a:t>
            </a:r>
            <a:r>
              <a:rPr lang="en-US" sz="2100" dirty="0" err="1">
                <a:effectLst/>
                <a:latin typeface="Times New Roman" pitchFamily="18" charset="0"/>
                <a:cs typeface="Times New Roman" pitchFamily="18" charset="0"/>
              </a:rPr>
              <a:t>diêm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tưởng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như</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đang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ngồi</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trước</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lò</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sưởi</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Nhưng</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rồi</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diêm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tắt</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em</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bần</a:t>
            </a:r>
            <a:r>
              <a:rPr lang="en-US" sz="2100" dirty="0">
                <a:effectLst/>
                <a:latin typeface="Times New Roman" pitchFamily="18" charset="0"/>
                <a:cs typeface="Times New Roman" pitchFamily="18" charset="0"/>
              </a:rPr>
              <a:t> </a:t>
            </a:r>
            <a:r>
              <a:rPr lang="en-US" sz="2100" dirty="0" err="1">
                <a:effectLst/>
                <a:latin typeface="Times New Roman" pitchFamily="18" charset="0"/>
                <a:cs typeface="Times New Roman" pitchFamily="18" charset="0"/>
              </a:rPr>
              <a:t>thần</a:t>
            </a:r>
            <a:r>
              <a:rPr lang="en-US" sz="2100" dirty="0">
                <a:effectLst/>
                <a:latin typeface="Times New Roman" pitchFamily="18" charset="0"/>
                <a:cs typeface="Times New Roman" pitchFamily="18" charset="0"/>
              </a:rPr>
              <a:t>.</a:t>
            </a:r>
            <a:endParaRPr lang="en-US" sz="2100" dirty="0">
              <a:effectLst/>
              <a:latin typeface="Times New Roman"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val="2096519940"/>
      </p:ext>
    </p:extLst>
  </p:cSld>
  <p:clrMapOvr>
    <a:masterClrMapping/>
  </p:clrMapOvr>
  <p:transition spd="slow">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513</TotalTime>
  <Words>4800</Words>
  <Application>Microsoft Office PowerPoint</Application>
  <PresentationFormat>Widescreen</PresentationFormat>
  <Paragraphs>451</Paragraphs>
  <Slides>64</Slides>
  <Notes>45</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64</vt:i4>
      </vt:variant>
    </vt:vector>
  </HeadingPairs>
  <TitlesOfParts>
    <vt:vector size="82" baseType="lpstr">
      <vt:lpstr>等线</vt:lpstr>
      <vt:lpstr>微软雅黑</vt:lpstr>
      <vt:lpstr>华文细黑</vt:lpstr>
      <vt:lpstr>#9Slide03 Arima Madurai</vt:lpstr>
      <vt:lpstr>#9Slide03 Arima Madurai Black</vt:lpstr>
      <vt:lpstr>#9Slide03 Philosopher</vt:lpstr>
      <vt:lpstr>#9Slide05 SVNBulgary</vt:lpstr>
      <vt:lpstr>#9Slide05 SVNCookie</vt:lpstr>
      <vt:lpstr>Abril Fatface</vt:lpstr>
      <vt:lpstr>Arial</vt:lpstr>
      <vt:lpstr>Calibri</vt:lpstr>
      <vt:lpstr>Calibri Light</vt:lpstr>
      <vt:lpstr>Lobster Two</vt:lpstr>
      <vt:lpstr>Times New Roman</vt:lpstr>
      <vt:lpstr>Wingdings</vt:lpstr>
      <vt:lpstr>方正兰亭超细黑简体</vt:lpstr>
      <vt:lpstr>迷你简卡通</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NBN</dc:creator>
  <cp:lastModifiedBy>Hương Đỗ</cp:lastModifiedBy>
  <cp:revision>53</cp:revision>
  <dcterms:created xsi:type="dcterms:W3CDTF">2021-07-10T05:47:33Z</dcterms:created>
  <dcterms:modified xsi:type="dcterms:W3CDTF">2021-10-28T03:17:37Z</dcterms:modified>
</cp:coreProperties>
</file>